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56"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12192000" cy="6858000"/>
  <p:notesSz cx="6858000" cy="9144000"/>
  <p:embeddedFontLst>
    <p:embeddedFont>
      <p:font typeface="Calibri" panose="020F0502020204030204" charset="0"/>
      <p:regular r:id="rId34"/>
      <p:bold r:id="rId35"/>
      <p:italic r:id="rId36"/>
      <p:boldItalic r:id="rId37"/>
    </p:embeddedFont>
    <p:embeddedFont>
      <p:font typeface="微软雅黑" panose="020B0503020204020204" charset="-122"/>
      <p:regular r:id="rId38"/>
    </p:embeddedFont>
    <p:embeddedFont>
      <p:font typeface="黑体" panose="02010609060101010101" charset="-122"/>
      <p:regular r:id="rId39"/>
    </p:embeddedFont>
    <p:embeddedFont>
      <p:font typeface="华文行楷" panose="02010800040101010101" charset="-122"/>
      <p:regular r:id="rId40"/>
    </p:embeddedFont>
    <p:embeddedFont>
      <p:font typeface="华文楷体" panose="02010600040101010101" charset="-122"/>
      <p:regular r:id="rId41"/>
    </p:embeddedFont>
    <p:embeddedFont>
      <p:font typeface="汉仪典雅体简" panose="00020600040101010101" charset="-122"/>
      <p:regular r:id="rId42"/>
    </p:embeddedFont>
    <p:embeddedFont>
      <p:font typeface="汉仪程行简" panose="00020600040101010101" charset="-122"/>
      <p:regular r:id="rId43"/>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2793.xml" /><Relationship Id="rId34" Type="http://schemas.openxmlformats.org/officeDocument/2006/relationships/font" Target="fonts/font1.fntdata" /><Relationship Id="rId35" Type="http://schemas.openxmlformats.org/officeDocument/2006/relationships/font" Target="fonts/font2.fntdata" /><Relationship Id="rId36" Type="http://schemas.openxmlformats.org/officeDocument/2006/relationships/font" Target="fonts/font3.fntdata" /><Relationship Id="rId37" Type="http://schemas.openxmlformats.org/officeDocument/2006/relationships/font" Target="fonts/font4.fntdata" /><Relationship Id="rId38" Type="http://schemas.openxmlformats.org/officeDocument/2006/relationships/font" Target="fonts/font5.fntdata" /><Relationship Id="rId39" Type="http://schemas.openxmlformats.org/officeDocument/2006/relationships/font" Target="fonts/font6.fntdata" /><Relationship Id="rId4" Type="http://schemas.openxmlformats.org/officeDocument/2006/relationships/slide" Target="slides/slide2.xml" /><Relationship Id="rId40" Type="http://schemas.openxmlformats.org/officeDocument/2006/relationships/font" Target="fonts/font7.fntdata" /><Relationship Id="rId41" Type="http://schemas.openxmlformats.org/officeDocument/2006/relationships/font" Target="fonts/font8.fntdata" /><Relationship Id="rId42" Type="http://schemas.openxmlformats.org/officeDocument/2006/relationships/font" Target="fonts/font9.fntdata" /><Relationship Id="rId43" Type="http://schemas.openxmlformats.org/officeDocument/2006/relationships/font" Target="fonts/font10.fntdata"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5.png" /><Relationship Id="rId100" Type="http://schemas.openxmlformats.org/officeDocument/2006/relationships/tags" Target="../tags/tag93.xml" /><Relationship Id="rId101" Type="http://schemas.openxmlformats.org/officeDocument/2006/relationships/tags" Target="../tags/tag94.xml" /><Relationship Id="rId102" Type="http://schemas.openxmlformats.org/officeDocument/2006/relationships/tags" Target="../tags/tag95.xml" /><Relationship Id="rId103" Type="http://schemas.openxmlformats.org/officeDocument/2006/relationships/tags" Target="../tags/tag96.xml" /><Relationship Id="rId104" Type="http://schemas.openxmlformats.org/officeDocument/2006/relationships/tags" Target="../tags/tag97.xml" /><Relationship Id="rId105" Type="http://schemas.openxmlformats.org/officeDocument/2006/relationships/tags" Target="../tags/tag98.xml" /><Relationship Id="rId106" Type="http://schemas.openxmlformats.org/officeDocument/2006/relationships/tags" Target="../tags/tag99.xml" /><Relationship Id="rId107" Type="http://schemas.openxmlformats.org/officeDocument/2006/relationships/tags" Target="../tags/tag100.xml" /><Relationship Id="rId108" Type="http://schemas.openxmlformats.org/officeDocument/2006/relationships/tags" Target="../tags/tag101.xml" /><Relationship Id="rId109" Type="http://schemas.openxmlformats.org/officeDocument/2006/relationships/tags" Target="../tags/tag102.xml" /><Relationship Id="rId11" Type="http://schemas.openxmlformats.org/officeDocument/2006/relationships/tags" Target="../tags/tag6.xml" /><Relationship Id="rId110" Type="http://schemas.openxmlformats.org/officeDocument/2006/relationships/tags" Target="../tags/tag103.xml" /><Relationship Id="rId111" Type="http://schemas.openxmlformats.org/officeDocument/2006/relationships/tags" Target="../tags/tag104.xml" /><Relationship Id="rId112" Type="http://schemas.openxmlformats.org/officeDocument/2006/relationships/tags" Target="../tags/tag105.xml" /><Relationship Id="rId113" Type="http://schemas.openxmlformats.org/officeDocument/2006/relationships/tags" Target="../tags/tag106.xml" /><Relationship Id="rId114" Type="http://schemas.openxmlformats.org/officeDocument/2006/relationships/tags" Target="../tags/tag107.xml" /><Relationship Id="rId115" Type="http://schemas.openxmlformats.org/officeDocument/2006/relationships/tags" Target="../tags/tag108.xml" /><Relationship Id="rId116" Type="http://schemas.openxmlformats.org/officeDocument/2006/relationships/tags" Target="../tags/tag109.xml" /><Relationship Id="rId117" Type="http://schemas.openxmlformats.org/officeDocument/2006/relationships/tags" Target="../tags/tag110.xml" /><Relationship Id="rId118" Type="http://schemas.openxmlformats.org/officeDocument/2006/relationships/tags" Target="../tags/tag111.xml" /><Relationship Id="rId119" Type="http://schemas.openxmlformats.org/officeDocument/2006/relationships/tags" Target="../tags/tag112.xml" /><Relationship Id="rId12" Type="http://schemas.openxmlformats.org/officeDocument/2006/relationships/image" Target="../media/image6.png" /><Relationship Id="rId120" Type="http://schemas.openxmlformats.org/officeDocument/2006/relationships/tags" Target="../tags/tag113.xml" /><Relationship Id="rId121" Type="http://schemas.openxmlformats.org/officeDocument/2006/relationships/tags" Target="../tags/tag114.xml" /><Relationship Id="rId122" Type="http://schemas.openxmlformats.org/officeDocument/2006/relationships/tags" Target="../tags/tag115.xml" /><Relationship Id="rId123" Type="http://schemas.openxmlformats.org/officeDocument/2006/relationships/tags" Target="../tags/tag116.xml" /><Relationship Id="rId124" Type="http://schemas.openxmlformats.org/officeDocument/2006/relationships/tags" Target="../tags/tag117.xml" /><Relationship Id="rId125" Type="http://schemas.openxmlformats.org/officeDocument/2006/relationships/tags" Target="../tags/tag118.xml" /><Relationship Id="rId126" Type="http://schemas.openxmlformats.org/officeDocument/2006/relationships/tags" Target="../tags/tag119.xml" /><Relationship Id="rId127" Type="http://schemas.openxmlformats.org/officeDocument/2006/relationships/tags" Target="../tags/tag120.xml" /><Relationship Id="rId128" Type="http://schemas.openxmlformats.org/officeDocument/2006/relationships/tags" Target="../tags/tag121.xml" /><Relationship Id="rId129" Type="http://schemas.openxmlformats.org/officeDocument/2006/relationships/tags" Target="../tags/tag122.xml" /><Relationship Id="rId13" Type="http://schemas.openxmlformats.org/officeDocument/2006/relationships/tags" Target="../tags/tag7.xml" /><Relationship Id="rId130" Type="http://schemas.openxmlformats.org/officeDocument/2006/relationships/tags" Target="../tags/tag123.xml" /><Relationship Id="rId131" Type="http://schemas.openxmlformats.org/officeDocument/2006/relationships/tags" Target="../tags/tag124.xml" /><Relationship Id="rId132" Type="http://schemas.openxmlformats.org/officeDocument/2006/relationships/tags" Target="../tags/tag125.xml" /><Relationship Id="rId133" Type="http://schemas.openxmlformats.org/officeDocument/2006/relationships/tags" Target="../tags/tag126.xml" /><Relationship Id="rId134" Type="http://schemas.openxmlformats.org/officeDocument/2006/relationships/tags" Target="../tags/tag127.xml" /><Relationship Id="rId135" Type="http://schemas.openxmlformats.org/officeDocument/2006/relationships/tags" Target="../tags/tag128.xml" /><Relationship Id="rId136" Type="http://schemas.openxmlformats.org/officeDocument/2006/relationships/tags" Target="../tags/tag129.xml" /><Relationship Id="rId137" Type="http://schemas.openxmlformats.org/officeDocument/2006/relationships/tags" Target="../tags/tag130.xml" /><Relationship Id="rId138" Type="http://schemas.openxmlformats.org/officeDocument/2006/relationships/tags" Target="../tags/tag131.xml" /><Relationship Id="rId139" Type="http://schemas.openxmlformats.org/officeDocument/2006/relationships/tags" Target="../tags/tag132.xml" /><Relationship Id="rId14" Type="http://schemas.openxmlformats.org/officeDocument/2006/relationships/image" Target="../media/image7.png" /><Relationship Id="rId140" Type="http://schemas.openxmlformats.org/officeDocument/2006/relationships/tags" Target="../tags/tag133.xml" /><Relationship Id="rId141" Type="http://schemas.openxmlformats.org/officeDocument/2006/relationships/tags" Target="../tags/tag134.xml" /><Relationship Id="rId142" Type="http://schemas.openxmlformats.org/officeDocument/2006/relationships/tags" Target="../tags/tag135.xml" /><Relationship Id="rId143" Type="http://schemas.openxmlformats.org/officeDocument/2006/relationships/tags" Target="../tags/tag136.xml" /><Relationship Id="rId144" Type="http://schemas.openxmlformats.org/officeDocument/2006/relationships/tags" Target="../tags/tag137.xml" /><Relationship Id="rId145" Type="http://schemas.openxmlformats.org/officeDocument/2006/relationships/tags" Target="../tags/tag138.xml" /><Relationship Id="rId146" Type="http://schemas.openxmlformats.org/officeDocument/2006/relationships/tags" Target="../tags/tag139.xml" /><Relationship Id="rId147" Type="http://schemas.openxmlformats.org/officeDocument/2006/relationships/tags" Target="../tags/tag140.xml" /><Relationship Id="rId148" Type="http://schemas.openxmlformats.org/officeDocument/2006/relationships/tags" Target="../tags/tag141.xml" /><Relationship Id="rId149" Type="http://schemas.openxmlformats.org/officeDocument/2006/relationships/tags" Target="../tags/tag142.xml" /><Relationship Id="rId15" Type="http://schemas.openxmlformats.org/officeDocument/2006/relationships/tags" Target="../tags/tag8.xml" /><Relationship Id="rId150" Type="http://schemas.openxmlformats.org/officeDocument/2006/relationships/tags" Target="../tags/tag143.xml" /><Relationship Id="rId151" Type="http://schemas.openxmlformats.org/officeDocument/2006/relationships/tags" Target="../tags/tag144.xml" /><Relationship Id="rId152" Type="http://schemas.openxmlformats.org/officeDocument/2006/relationships/tags" Target="../tags/tag145.xml" /><Relationship Id="rId153" Type="http://schemas.openxmlformats.org/officeDocument/2006/relationships/tags" Target="../tags/tag146.xml" /><Relationship Id="rId154" Type="http://schemas.openxmlformats.org/officeDocument/2006/relationships/tags" Target="../tags/tag147.xml" /><Relationship Id="rId155" Type="http://schemas.openxmlformats.org/officeDocument/2006/relationships/tags" Target="../tags/tag148.xml" /><Relationship Id="rId156" Type="http://schemas.openxmlformats.org/officeDocument/2006/relationships/tags" Target="../tags/tag149.xml" /><Relationship Id="rId157" Type="http://schemas.openxmlformats.org/officeDocument/2006/relationships/tags" Target="../tags/tag150.xml" /><Relationship Id="rId158" Type="http://schemas.openxmlformats.org/officeDocument/2006/relationships/tags" Target="../tags/tag151.xml" /><Relationship Id="rId159" Type="http://schemas.openxmlformats.org/officeDocument/2006/relationships/tags" Target="../tags/tag152.xml" /><Relationship Id="rId16" Type="http://schemas.openxmlformats.org/officeDocument/2006/relationships/tags" Target="../tags/tag9.xml" /><Relationship Id="rId160" Type="http://schemas.openxmlformats.org/officeDocument/2006/relationships/tags" Target="../tags/tag153.xml" /><Relationship Id="rId161" Type="http://schemas.openxmlformats.org/officeDocument/2006/relationships/tags" Target="../tags/tag154.xml" /><Relationship Id="rId162" Type="http://schemas.openxmlformats.org/officeDocument/2006/relationships/tags" Target="../tags/tag155.xml" /><Relationship Id="rId163" Type="http://schemas.openxmlformats.org/officeDocument/2006/relationships/tags" Target="../tags/tag156.xml" /><Relationship Id="rId164" Type="http://schemas.openxmlformats.org/officeDocument/2006/relationships/tags" Target="../tags/tag157.xml" /><Relationship Id="rId165" Type="http://schemas.openxmlformats.org/officeDocument/2006/relationships/tags" Target="../tags/tag158.xml" /><Relationship Id="rId166" Type="http://schemas.openxmlformats.org/officeDocument/2006/relationships/tags" Target="../tags/tag159.xml" /><Relationship Id="rId167" Type="http://schemas.openxmlformats.org/officeDocument/2006/relationships/tags" Target="../tags/tag160.xml" /><Relationship Id="rId168" Type="http://schemas.openxmlformats.org/officeDocument/2006/relationships/tags" Target="../tags/tag161.xml" /><Relationship Id="rId169" Type="http://schemas.openxmlformats.org/officeDocument/2006/relationships/tags" Target="../tags/tag162.xml" /><Relationship Id="rId17" Type="http://schemas.openxmlformats.org/officeDocument/2006/relationships/tags" Target="../tags/tag10.xml" /><Relationship Id="rId170" Type="http://schemas.openxmlformats.org/officeDocument/2006/relationships/tags" Target="../tags/tag163.xml" /><Relationship Id="rId171" Type="http://schemas.openxmlformats.org/officeDocument/2006/relationships/tags" Target="../tags/tag164.xml" /><Relationship Id="rId172" Type="http://schemas.openxmlformats.org/officeDocument/2006/relationships/tags" Target="../tags/tag165.xml" /><Relationship Id="rId173" Type="http://schemas.openxmlformats.org/officeDocument/2006/relationships/tags" Target="../tags/tag166.xml" /><Relationship Id="rId174" Type="http://schemas.openxmlformats.org/officeDocument/2006/relationships/tags" Target="../tags/tag167.xml" /><Relationship Id="rId175" Type="http://schemas.openxmlformats.org/officeDocument/2006/relationships/tags" Target="../tags/tag168.xml" /><Relationship Id="rId176" Type="http://schemas.openxmlformats.org/officeDocument/2006/relationships/tags" Target="../tags/tag169.xml" /><Relationship Id="rId177" Type="http://schemas.openxmlformats.org/officeDocument/2006/relationships/tags" Target="../tags/tag170.xml" /><Relationship Id="rId178" Type="http://schemas.openxmlformats.org/officeDocument/2006/relationships/tags" Target="../tags/tag171.xml" /><Relationship Id="rId179" Type="http://schemas.openxmlformats.org/officeDocument/2006/relationships/tags" Target="../tags/tag172.xml" /><Relationship Id="rId18" Type="http://schemas.openxmlformats.org/officeDocument/2006/relationships/tags" Target="../tags/tag11.xml" /><Relationship Id="rId180" Type="http://schemas.openxmlformats.org/officeDocument/2006/relationships/tags" Target="../tags/tag173.xml" /><Relationship Id="rId181" Type="http://schemas.openxmlformats.org/officeDocument/2006/relationships/tags" Target="../tags/tag174.xml" /><Relationship Id="rId182" Type="http://schemas.openxmlformats.org/officeDocument/2006/relationships/tags" Target="../tags/tag175.xml" /><Relationship Id="rId183" Type="http://schemas.openxmlformats.org/officeDocument/2006/relationships/tags" Target="../tags/tag176.xml" /><Relationship Id="rId184" Type="http://schemas.openxmlformats.org/officeDocument/2006/relationships/tags" Target="../tags/tag177.xml" /><Relationship Id="rId185" Type="http://schemas.openxmlformats.org/officeDocument/2006/relationships/tags" Target="../tags/tag178.xml" /><Relationship Id="rId186" Type="http://schemas.openxmlformats.org/officeDocument/2006/relationships/tags" Target="../tags/tag179.xml" /><Relationship Id="rId187" Type="http://schemas.openxmlformats.org/officeDocument/2006/relationships/tags" Target="../tags/tag180.xml" /><Relationship Id="rId188" Type="http://schemas.openxmlformats.org/officeDocument/2006/relationships/tags" Target="../tags/tag181.xml" /><Relationship Id="rId189" Type="http://schemas.openxmlformats.org/officeDocument/2006/relationships/tags" Target="../tags/tag182.xml" /><Relationship Id="rId19" Type="http://schemas.openxmlformats.org/officeDocument/2006/relationships/tags" Target="../tags/tag12.xml" /><Relationship Id="rId190" Type="http://schemas.openxmlformats.org/officeDocument/2006/relationships/tags" Target="../tags/tag183.xml" /><Relationship Id="rId191" Type="http://schemas.openxmlformats.org/officeDocument/2006/relationships/tags" Target="../tags/tag184.xml" /><Relationship Id="rId192" Type="http://schemas.openxmlformats.org/officeDocument/2006/relationships/tags" Target="../tags/tag185.xml" /><Relationship Id="rId193" Type="http://schemas.openxmlformats.org/officeDocument/2006/relationships/tags" Target="../tags/tag186.xml" /><Relationship Id="rId194" Type="http://schemas.openxmlformats.org/officeDocument/2006/relationships/tags" Target="../tags/tag187.xml" /><Relationship Id="rId195" Type="http://schemas.openxmlformats.org/officeDocument/2006/relationships/tags" Target="../tags/tag188.xml" /><Relationship Id="rId196" Type="http://schemas.openxmlformats.org/officeDocument/2006/relationships/tags" Target="../tags/tag189.xml" /><Relationship Id="rId197" Type="http://schemas.openxmlformats.org/officeDocument/2006/relationships/tags" Target="../tags/tag190.xml" /><Relationship Id="rId198" Type="http://schemas.openxmlformats.org/officeDocument/2006/relationships/tags" Target="../tags/tag191.xml" /><Relationship Id="rId199" Type="http://schemas.openxmlformats.org/officeDocument/2006/relationships/tags" Target="../tags/tag192.xml" /><Relationship Id="rId2" Type="http://schemas.openxmlformats.org/officeDocument/2006/relationships/image" Target="../media/image1.png" /><Relationship Id="rId20" Type="http://schemas.openxmlformats.org/officeDocument/2006/relationships/tags" Target="../tags/tag13.xml" /><Relationship Id="rId200" Type="http://schemas.openxmlformats.org/officeDocument/2006/relationships/tags" Target="../tags/tag193.xml" /><Relationship Id="rId201" Type="http://schemas.openxmlformats.org/officeDocument/2006/relationships/tags" Target="../tags/tag194.xml" /><Relationship Id="rId202" Type="http://schemas.openxmlformats.org/officeDocument/2006/relationships/tags" Target="../tags/tag195.xml" /><Relationship Id="rId203" Type="http://schemas.openxmlformats.org/officeDocument/2006/relationships/tags" Target="../tags/tag196.xml" /><Relationship Id="rId204" Type="http://schemas.openxmlformats.org/officeDocument/2006/relationships/tags" Target="../tags/tag197.xml" /><Relationship Id="rId205" Type="http://schemas.openxmlformats.org/officeDocument/2006/relationships/tags" Target="../tags/tag198.xml" /><Relationship Id="rId206" Type="http://schemas.openxmlformats.org/officeDocument/2006/relationships/tags" Target="../tags/tag199.xml" /><Relationship Id="rId207" Type="http://schemas.openxmlformats.org/officeDocument/2006/relationships/tags" Target="../tags/tag200.xml" /><Relationship Id="rId208" Type="http://schemas.openxmlformats.org/officeDocument/2006/relationships/tags" Target="../tags/tag201.xml" /><Relationship Id="rId209" Type="http://schemas.openxmlformats.org/officeDocument/2006/relationships/tags" Target="../tags/tag202.xml" /><Relationship Id="rId21" Type="http://schemas.openxmlformats.org/officeDocument/2006/relationships/tags" Target="../tags/tag14.xml" /><Relationship Id="rId210" Type="http://schemas.openxmlformats.org/officeDocument/2006/relationships/tags" Target="../tags/tag203.xml" /><Relationship Id="rId211" Type="http://schemas.openxmlformats.org/officeDocument/2006/relationships/tags" Target="../tags/tag204.xml" /><Relationship Id="rId212" Type="http://schemas.openxmlformats.org/officeDocument/2006/relationships/tags" Target="../tags/tag205.xml" /><Relationship Id="rId213" Type="http://schemas.openxmlformats.org/officeDocument/2006/relationships/tags" Target="../tags/tag206.xml" /><Relationship Id="rId214" Type="http://schemas.openxmlformats.org/officeDocument/2006/relationships/tags" Target="../tags/tag207.xml" /><Relationship Id="rId215" Type="http://schemas.openxmlformats.org/officeDocument/2006/relationships/tags" Target="../tags/tag208.xml" /><Relationship Id="rId216" Type="http://schemas.openxmlformats.org/officeDocument/2006/relationships/tags" Target="../tags/tag209.xml" /><Relationship Id="rId217" Type="http://schemas.openxmlformats.org/officeDocument/2006/relationships/tags" Target="../tags/tag210.xml" /><Relationship Id="rId218" Type="http://schemas.openxmlformats.org/officeDocument/2006/relationships/tags" Target="../tags/tag211.xml" /><Relationship Id="rId219" Type="http://schemas.openxmlformats.org/officeDocument/2006/relationships/tags" Target="../tags/tag212.xml" /><Relationship Id="rId22" Type="http://schemas.openxmlformats.org/officeDocument/2006/relationships/tags" Target="../tags/tag15.xml" /><Relationship Id="rId220" Type="http://schemas.openxmlformats.org/officeDocument/2006/relationships/tags" Target="../tags/tag213.xml" /><Relationship Id="rId221" Type="http://schemas.openxmlformats.org/officeDocument/2006/relationships/tags" Target="../tags/tag214.xml" /><Relationship Id="rId222" Type="http://schemas.openxmlformats.org/officeDocument/2006/relationships/tags" Target="../tags/tag215.xml" /><Relationship Id="rId223" Type="http://schemas.openxmlformats.org/officeDocument/2006/relationships/tags" Target="../tags/tag216.xml" /><Relationship Id="rId224" Type="http://schemas.openxmlformats.org/officeDocument/2006/relationships/tags" Target="../tags/tag217.xml" /><Relationship Id="rId225" Type="http://schemas.openxmlformats.org/officeDocument/2006/relationships/tags" Target="../tags/tag218.xml" /><Relationship Id="rId226" Type="http://schemas.openxmlformats.org/officeDocument/2006/relationships/tags" Target="../tags/tag219.xml" /><Relationship Id="rId227" Type="http://schemas.openxmlformats.org/officeDocument/2006/relationships/tags" Target="../tags/tag220.xml" /><Relationship Id="rId228" Type="http://schemas.openxmlformats.org/officeDocument/2006/relationships/tags" Target="../tags/tag221.xml" /><Relationship Id="rId229" Type="http://schemas.openxmlformats.org/officeDocument/2006/relationships/tags" Target="../tags/tag222.xml" /><Relationship Id="rId23" Type="http://schemas.openxmlformats.org/officeDocument/2006/relationships/tags" Target="../tags/tag16.xml" /><Relationship Id="rId230" Type="http://schemas.openxmlformats.org/officeDocument/2006/relationships/tags" Target="../tags/tag223.xml" /><Relationship Id="rId231" Type="http://schemas.openxmlformats.org/officeDocument/2006/relationships/tags" Target="../tags/tag224.xml" /><Relationship Id="rId232" Type="http://schemas.openxmlformats.org/officeDocument/2006/relationships/tags" Target="../tags/tag225.xml" /><Relationship Id="rId233" Type="http://schemas.openxmlformats.org/officeDocument/2006/relationships/tags" Target="../tags/tag226.xml" /><Relationship Id="rId234" Type="http://schemas.openxmlformats.org/officeDocument/2006/relationships/tags" Target="../tags/tag227.xml" /><Relationship Id="rId235" Type="http://schemas.openxmlformats.org/officeDocument/2006/relationships/tags" Target="../tags/tag228.xml" /><Relationship Id="rId236" Type="http://schemas.openxmlformats.org/officeDocument/2006/relationships/tags" Target="../tags/tag229.xml" /><Relationship Id="rId237" Type="http://schemas.openxmlformats.org/officeDocument/2006/relationships/tags" Target="../tags/tag230.xml" /><Relationship Id="rId238" Type="http://schemas.openxmlformats.org/officeDocument/2006/relationships/tags" Target="../tags/tag231.xml" /><Relationship Id="rId239" Type="http://schemas.openxmlformats.org/officeDocument/2006/relationships/tags" Target="../tags/tag232.xml" /><Relationship Id="rId24" Type="http://schemas.openxmlformats.org/officeDocument/2006/relationships/tags" Target="../tags/tag17.xml" /><Relationship Id="rId240" Type="http://schemas.openxmlformats.org/officeDocument/2006/relationships/tags" Target="../tags/tag233.xml" /><Relationship Id="rId241" Type="http://schemas.openxmlformats.org/officeDocument/2006/relationships/tags" Target="../tags/tag234.xml" /><Relationship Id="rId242" Type="http://schemas.openxmlformats.org/officeDocument/2006/relationships/tags" Target="../tags/tag235.xml" /><Relationship Id="rId243" Type="http://schemas.openxmlformats.org/officeDocument/2006/relationships/tags" Target="../tags/tag236.xml" /><Relationship Id="rId244" Type="http://schemas.openxmlformats.org/officeDocument/2006/relationships/tags" Target="../tags/tag237.xml" /><Relationship Id="rId245" Type="http://schemas.openxmlformats.org/officeDocument/2006/relationships/tags" Target="../tags/tag238.xml" /><Relationship Id="rId246" Type="http://schemas.openxmlformats.org/officeDocument/2006/relationships/tags" Target="../tags/tag239.xml" /><Relationship Id="rId247" Type="http://schemas.openxmlformats.org/officeDocument/2006/relationships/tags" Target="../tags/tag240.xml" /><Relationship Id="rId248" Type="http://schemas.openxmlformats.org/officeDocument/2006/relationships/tags" Target="../tags/tag241.xml" /><Relationship Id="rId249" Type="http://schemas.openxmlformats.org/officeDocument/2006/relationships/tags" Target="../tags/tag242.xml" /><Relationship Id="rId25" Type="http://schemas.openxmlformats.org/officeDocument/2006/relationships/tags" Target="../tags/tag18.xml" /><Relationship Id="rId250" Type="http://schemas.openxmlformats.org/officeDocument/2006/relationships/tags" Target="../tags/tag243.xml" /><Relationship Id="rId251" Type="http://schemas.openxmlformats.org/officeDocument/2006/relationships/tags" Target="../tags/tag244.xml" /><Relationship Id="rId252" Type="http://schemas.openxmlformats.org/officeDocument/2006/relationships/tags" Target="../tags/tag245.xml" /><Relationship Id="rId253" Type="http://schemas.openxmlformats.org/officeDocument/2006/relationships/tags" Target="../tags/tag246.xml" /><Relationship Id="rId254" Type="http://schemas.openxmlformats.org/officeDocument/2006/relationships/tags" Target="../tags/tag247.xml" /><Relationship Id="rId255" Type="http://schemas.openxmlformats.org/officeDocument/2006/relationships/tags" Target="../tags/tag248.xml" /><Relationship Id="rId256" Type="http://schemas.openxmlformats.org/officeDocument/2006/relationships/tags" Target="../tags/tag249.xml" /><Relationship Id="rId257" Type="http://schemas.openxmlformats.org/officeDocument/2006/relationships/tags" Target="../tags/tag250.xml" /><Relationship Id="rId258" Type="http://schemas.openxmlformats.org/officeDocument/2006/relationships/tags" Target="../tags/tag251.xml" /><Relationship Id="rId259" Type="http://schemas.openxmlformats.org/officeDocument/2006/relationships/tags" Target="../tags/tag252.xml" /><Relationship Id="rId26" Type="http://schemas.openxmlformats.org/officeDocument/2006/relationships/tags" Target="../tags/tag19.xml" /><Relationship Id="rId260" Type="http://schemas.openxmlformats.org/officeDocument/2006/relationships/tags" Target="../tags/tag253.xml" /><Relationship Id="rId261" Type="http://schemas.openxmlformats.org/officeDocument/2006/relationships/tags" Target="../tags/tag254.xml" /><Relationship Id="rId262" Type="http://schemas.openxmlformats.org/officeDocument/2006/relationships/tags" Target="../tags/tag255.xml" /><Relationship Id="rId263" Type="http://schemas.openxmlformats.org/officeDocument/2006/relationships/tags" Target="../tags/tag256.xml" /><Relationship Id="rId264" Type="http://schemas.openxmlformats.org/officeDocument/2006/relationships/tags" Target="../tags/tag257.xml" /><Relationship Id="rId265" Type="http://schemas.openxmlformats.org/officeDocument/2006/relationships/tags" Target="../tags/tag258.xml" /><Relationship Id="rId266" Type="http://schemas.openxmlformats.org/officeDocument/2006/relationships/tags" Target="../tags/tag259.xml" /><Relationship Id="rId267" Type="http://schemas.openxmlformats.org/officeDocument/2006/relationships/tags" Target="../tags/tag260.xml" /><Relationship Id="rId268" Type="http://schemas.openxmlformats.org/officeDocument/2006/relationships/tags" Target="../tags/tag261.xml" /><Relationship Id="rId269" Type="http://schemas.openxmlformats.org/officeDocument/2006/relationships/tags" Target="../tags/tag262.xml" /><Relationship Id="rId27" Type="http://schemas.openxmlformats.org/officeDocument/2006/relationships/tags" Target="../tags/tag20.xml" /><Relationship Id="rId270" Type="http://schemas.openxmlformats.org/officeDocument/2006/relationships/tags" Target="../tags/tag263.xml" /><Relationship Id="rId271" Type="http://schemas.openxmlformats.org/officeDocument/2006/relationships/tags" Target="../tags/tag264.xml" /><Relationship Id="rId272" Type="http://schemas.openxmlformats.org/officeDocument/2006/relationships/tags" Target="../tags/tag265.xml" /><Relationship Id="rId273" Type="http://schemas.openxmlformats.org/officeDocument/2006/relationships/tags" Target="../tags/tag266.xml" /><Relationship Id="rId274" Type="http://schemas.openxmlformats.org/officeDocument/2006/relationships/tags" Target="../tags/tag267.xml" /><Relationship Id="rId275" Type="http://schemas.openxmlformats.org/officeDocument/2006/relationships/tags" Target="../tags/tag268.xml" /><Relationship Id="rId276" Type="http://schemas.openxmlformats.org/officeDocument/2006/relationships/tags" Target="../tags/tag269.xml" /><Relationship Id="rId277" Type="http://schemas.openxmlformats.org/officeDocument/2006/relationships/tags" Target="../tags/tag270.xml" /><Relationship Id="rId278" Type="http://schemas.openxmlformats.org/officeDocument/2006/relationships/tags" Target="../tags/tag271.xml" /><Relationship Id="rId279" Type="http://schemas.openxmlformats.org/officeDocument/2006/relationships/tags" Target="../tags/tag272.xml" /><Relationship Id="rId28" Type="http://schemas.openxmlformats.org/officeDocument/2006/relationships/tags" Target="../tags/tag21.xml" /><Relationship Id="rId280" Type="http://schemas.openxmlformats.org/officeDocument/2006/relationships/tags" Target="../tags/tag273.xml" /><Relationship Id="rId281" Type="http://schemas.openxmlformats.org/officeDocument/2006/relationships/tags" Target="../tags/tag274.xml" /><Relationship Id="rId282" Type="http://schemas.openxmlformats.org/officeDocument/2006/relationships/tags" Target="../tags/tag275.xml" /><Relationship Id="rId283" Type="http://schemas.openxmlformats.org/officeDocument/2006/relationships/tags" Target="../tags/tag276.xml" /><Relationship Id="rId284" Type="http://schemas.openxmlformats.org/officeDocument/2006/relationships/tags" Target="../tags/tag277.xml" /><Relationship Id="rId285" Type="http://schemas.openxmlformats.org/officeDocument/2006/relationships/tags" Target="../tags/tag278.xml" /><Relationship Id="rId286" Type="http://schemas.openxmlformats.org/officeDocument/2006/relationships/tags" Target="../tags/tag279.xml" /><Relationship Id="rId287" Type="http://schemas.openxmlformats.org/officeDocument/2006/relationships/tags" Target="../tags/tag280.xml" /><Relationship Id="rId288" Type="http://schemas.openxmlformats.org/officeDocument/2006/relationships/tags" Target="../tags/tag281.xml" /><Relationship Id="rId289" Type="http://schemas.openxmlformats.org/officeDocument/2006/relationships/tags" Target="../tags/tag282.xml" /><Relationship Id="rId29" Type="http://schemas.openxmlformats.org/officeDocument/2006/relationships/tags" Target="../tags/tag22.xml" /><Relationship Id="rId290" Type="http://schemas.openxmlformats.org/officeDocument/2006/relationships/tags" Target="../tags/tag283.xml" /><Relationship Id="rId291" Type="http://schemas.openxmlformats.org/officeDocument/2006/relationships/tags" Target="../tags/tag284.xml" /><Relationship Id="rId292" Type="http://schemas.openxmlformats.org/officeDocument/2006/relationships/tags" Target="../tags/tag285.xml" /><Relationship Id="rId293" Type="http://schemas.openxmlformats.org/officeDocument/2006/relationships/tags" Target="../tags/tag286.xml" /><Relationship Id="rId294" Type="http://schemas.openxmlformats.org/officeDocument/2006/relationships/tags" Target="../tags/tag287.xml" /><Relationship Id="rId295" Type="http://schemas.openxmlformats.org/officeDocument/2006/relationships/tags" Target="../tags/tag288.xml" /><Relationship Id="rId296" Type="http://schemas.openxmlformats.org/officeDocument/2006/relationships/tags" Target="../tags/tag289.xml" /><Relationship Id="rId297" Type="http://schemas.openxmlformats.org/officeDocument/2006/relationships/tags" Target="../tags/tag290.xml" /><Relationship Id="rId298" Type="http://schemas.openxmlformats.org/officeDocument/2006/relationships/tags" Target="../tags/tag291.xml" /><Relationship Id="rId299" Type="http://schemas.openxmlformats.org/officeDocument/2006/relationships/tags" Target="../tags/tag292.xml" /><Relationship Id="rId3" Type="http://schemas.openxmlformats.org/officeDocument/2006/relationships/tags" Target="../tags/tag2.xml" /><Relationship Id="rId30" Type="http://schemas.openxmlformats.org/officeDocument/2006/relationships/tags" Target="../tags/tag23.xml" /><Relationship Id="rId300" Type="http://schemas.openxmlformats.org/officeDocument/2006/relationships/tags" Target="../tags/tag293.xml" /><Relationship Id="rId301" Type="http://schemas.openxmlformats.org/officeDocument/2006/relationships/tags" Target="../tags/tag294.xml" /><Relationship Id="rId302" Type="http://schemas.openxmlformats.org/officeDocument/2006/relationships/tags" Target="../tags/tag295.xml" /><Relationship Id="rId303" Type="http://schemas.openxmlformats.org/officeDocument/2006/relationships/tags" Target="../tags/tag296.xml" /><Relationship Id="rId304" Type="http://schemas.openxmlformats.org/officeDocument/2006/relationships/tags" Target="../tags/tag297.xml" /><Relationship Id="rId305" Type="http://schemas.openxmlformats.org/officeDocument/2006/relationships/tags" Target="../tags/tag298.xml" /><Relationship Id="rId306" Type="http://schemas.openxmlformats.org/officeDocument/2006/relationships/tags" Target="../tags/tag299.xml" /><Relationship Id="rId307" Type="http://schemas.openxmlformats.org/officeDocument/2006/relationships/tags" Target="../tags/tag300.xml" /><Relationship Id="rId308" Type="http://schemas.openxmlformats.org/officeDocument/2006/relationships/tags" Target="../tags/tag301.xml" /><Relationship Id="rId309" Type="http://schemas.openxmlformats.org/officeDocument/2006/relationships/tags" Target="../tags/tag302.xml" /><Relationship Id="rId31" Type="http://schemas.openxmlformats.org/officeDocument/2006/relationships/tags" Target="../tags/tag24.xml" /><Relationship Id="rId310" Type="http://schemas.openxmlformats.org/officeDocument/2006/relationships/tags" Target="../tags/tag303.xml" /><Relationship Id="rId311" Type="http://schemas.openxmlformats.org/officeDocument/2006/relationships/tags" Target="../tags/tag304.xml" /><Relationship Id="rId312" Type="http://schemas.openxmlformats.org/officeDocument/2006/relationships/tags" Target="../tags/tag305.xml" /><Relationship Id="rId313" Type="http://schemas.openxmlformats.org/officeDocument/2006/relationships/tags" Target="../tags/tag306.xml" /><Relationship Id="rId314" Type="http://schemas.openxmlformats.org/officeDocument/2006/relationships/tags" Target="../tags/tag307.xml" /><Relationship Id="rId315" Type="http://schemas.openxmlformats.org/officeDocument/2006/relationships/tags" Target="../tags/tag308.xml" /><Relationship Id="rId316" Type="http://schemas.openxmlformats.org/officeDocument/2006/relationships/tags" Target="../tags/tag309.xml" /><Relationship Id="rId317" Type="http://schemas.openxmlformats.org/officeDocument/2006/relationships/tags" Target="../tags/tag310.xml" /><Relationship Id="rId318" Type="http://schemas.openxmlformats.org/officeDocument/2006/relationships/tags" Target="../tags/tag311.xml" /><Relationship Id="rId319" Type="http://schemas.openxmlformats.org/officeDocument/2006/relationships/tags" Target="../tags/tag312.xml" /><Relationship Id="rId32" Type="http://schemas.openxmlformats.org/officeDocument/2006/relationships/tags" Target="../tags/tag25.xml" /><Relationship Id="rId320" Type="http://schemas.openxmlformats.org/officeDocument/2006/relationships/tags" Target="../tags/tag313.xml" /><Relationship Id="rId321" Type="http://schemas.openxmlformats.org/officeDocument/2006/relationships/tags" Target="../tags/tag314.xml" /><Relationship Id="rId322" Type="http://schemas.openxmlformats.org/officeDocument/2006/relationships/tags" Target="../tags/tag315.xml" /><Relationship Id="rId323" Type="http://schemas.openxmlformats.org/officeDocument/2006/relationships/tags" Target="../tags/tag316.xml" /><Relationship Id="rId324" Type="http://schemas.openxmlformats.org/officeDocument/2006/relationships/tags" Target="../tags/tag317.xml" /><Relationship Id="rId325" Type="http://schemas.openxmlformats.org/officeDocument/2006/relationships/tags" Target="../tags/tag318.xml" /><Relationship Id="rId326" Type="http://schemas.openxmlformats.org/officeDocument/2006/relationships/tags" Target="../tags/tag319.xml" /><Relationship Id="rId327" Type="http://schemas.openxmlformats.org/officeDocument/2006/relationships/tags" Target="../tags/tag320.xml" /><Relationship Id="rId328" Type="http://schemas.openxmlformats.org/officeDocument/2006/relationships/tags" Target="../tags/tag321.xml" /><Relationship Id="rId329" Type="http://schemas.openxmlformats.org/officeDocument/2006/relationships/tags" Target="../tags/tag322.xml" /><Relationship Id="rId33" Type="http://schemas.openxmlformats.org/officeDocument/2006/relationships/tags" Target="../tags/tag26.xml" /><Relationship Id="rId330" Type="http://schemas.openxmlformats.org/officeDocument/2006/relationships/tags" Target="../tags/tag323.xml" /><Relationship Id="rId331" Type="http://schemas.openxmlformats.org/officeDocument/2006/relationships/tags" Target="../tags/tag324.xml" /><Relationship Id="rId332" Type="http://schemas.openxmlformats.org/officeDocument/2006/relationships/tags" Target="../tags/tag325.xml" /><Relationship Id="rId333" Type="http://schemas.openxmlformats.org/officeDocument/2006/relationships/tags" Target="../tags/tag326.xml" /><Relationship Id="rId334" Type="http://schemas.openxmlformats.org/officeDocument/2006/relationships/tags" Target="../tags/tag327.xml" /><Relationship Id="rId335" Type="http://schemas.openxmlformats.org/officeDocument/2006/relationships/tags" Target="../tags/tag328.xml" /><Relationship Id="rId336" Type="http://schemas.openxmlformats.org/officeDocument/2006/relationships/tags" Target="../tags/tag329.xml" /><Relationship Id="rId337" Type="http://schemas.openxmlformats.org/officeDocument/2006/relationships/tags" Target="../tags/tag330.xml" /><Relationship Id="rId338" Type="http://schemas.openxmlformats.org/officeDocument/2006/relationships/tags" Target="../tags/tag331.xml" /><Relationship Id="rId339" Type="http://schemas.openxmlformats.org/officeDocument/2006/relationships/tags" Target="../tags/tag332.xml" /><Relationship Id="rId34" Type="http://schemas.openxmlformats.org/officeDocument/2006/relationships/tags" Target="../tags/tag27.xml" /><Relationship Id="rId340" Type="http://schemas.openxmlformats.org/officeDocument/2006/relationships/tags" Target="../tags/tag333.xml" /><Relationship Id="rId341" Type="http://schemas.openxmlformats.org/officeDocument/2006/relationships/tags" Target="../tags/tag334.xml" /><Relationship Id="rId342" Type="http://schemas.openxmlformats.org/officeDocument/2006/relationships/tags" Target="../tags/tag335.xml" /><Relationship Id="rId343" Type="http://schemas.openxmlformats.org/officeDocument/2006/relationships/tags" Target="../tags/tag336.xml" /><Relationship Id="rId344" Type="http://schemas.openxmlformats.org/officeDocument/2006/relationships/tags" Target="../tags/tag337.xml" /><Relationship Id="rId345" Type="http://schemas.openxmlformats.org/officeDocument/2006/relationships/tags" Target="../tags/tag338.xml" /><Relationship Id="rId346" Type="http://schemas.openxmlformats.org/officeDocument/2006/relationships/tags" Target="../tags/tag339.xml" /><Relationship Id="rId347" Type="http://schemas.openxmlformats.org/officeDocument/2006/relationships/tags" Target="../tags/tag340.xml" /><Relationship Id="rId348" Type="http://schemas.openxmlformats.org/officeDocument/2006/relationships/tags" Target="../tags/tag341.xml" /><Relationship Id="rId349" Type="http://schemas.openxmlformats.org/officeDocument/2006/relationships/tags" Target="../tags/tag342.xml" /><Relationship Id="rId35" Type="http://schemas.openxmlformats.org/officeDocument/2006/relationships/tags" Target="../tags/tag28.xml" /><Relationship Id="rId350" Type="http://schemas.openxmlformats.org/officeDocument/2006/relationships/tags" Target="../tags/tag343.xml" /><Relationship Id="rId351" Type="http://schemas.openxmlformats.org/officeDocument/2006/relationships/tags" Target="../tags/tag344.xml" /><Relationship Id="rId352" Type="http://schemas.openxmlformats.org/officeDocument/2006/relationships/tags" Target="../tags/tag345.xml" /><Relationship Id="rId353" Type="http://schemas.openxmlformats.org/officeDocument/2006/relationships/tags" Target="../tags/tag346.xml" /><Relationship Id="rId354" Type="http://schemas.openxmlformats.org/officeDocument/2006/relationships/tags" Target="../tags/tag347.xml" /><Relationship Id="rId355" Type="http://schemas.openxmlformats.org/officeDocument/2006/relationships/tags" Target="../tags/tag348.xml" /><Relationship Id="rId356" Type="http://schemas.openxmlformats.org/officeDocument/2006/relationships/tags" Target="../tags/tag349.xml" /><Relationship Id="rId357" Type="http://schemas.openxmlformats.org/officeDocument/2006/relationships/tags" Target="../tags/tag350.xml" /><Relationship Id="rId358" Type="http://schemas.openxmlformats.org/officeDocument/2006/relationships/tags" Target="../tags/tag351.xml" /><Relationship Id="rId359" Type="http://schemas.openxmlformats.org/officeDocument/2006/relationships/tags" Target="../tags/tag352.xml" /><Relationship Id="rId36" Type="http://schemas.openxmlformats.org/officeDocument/2006/relationships/tags" Target="../tags/tag29.xml" /><Relationship Id="rId360" Type="http://schemas.openxmlformats.org/officeDocument/2006/relationships/tags" Target="../tags/tag353.xml" /><Relationship Id="rId361" Type="http://schemas.openxmlformats.org/officeDocument/2006/relationships/tags" Target="../tags/tag354.xml" /><Relationship Id="rId362" Type="http://schemas.openxmlformats.org/officeDocument/2006/relationships/tags" Target="../tags/tag355.xml" /><Relationship Id="rId363" Type="http://schemas.openxmlformats.org/officeDocument/2006/relationships/tags" Target="../tags/tag356.xml" /><Relationship Id="rId364" Type="http://schemas.openxmlformats.org/officeDocument/2006/relationships/tags" Target="../tags/tag357.xml" /><Relationship Id="rId365" Type="http://schemas.openxmlformats.org/officeDocument/2006/relationships/tags" Target="../tags/tag358.xml" /><Relationship Id="rId366" Type="http://schemas.openxmlformats.org/officeDocument/2006/relationships/tags" Target="../tags/tag359.xml" /><Relationship Id="rId367" Type="http://schemas.openxmlformats.org/officeDocument/2006/relationships/tags" Target="../tags/tag360.xml" /><Relationship Id="rId368" Type="http://schemas.openxmlformats.org/officeDocument/2006/relationships/tags" Target="../tags/tag361.xml" /><Relationship Id="rId369" Type="http://schemas.openxmlformats.org/officeDocument/2006/relationships/tags" Target="../tags/tag362.xml" /><Relationship Id="rId37" Type="http://schemas.openxmlformats.org/officeDocument/2006/relationships/tags" Target="../tags/tag30.xml" /><Relationship Id="rId370" Type="http://schemas.openxmlformats.org/officeDocument/2006/relationships/tags" Target="../tags/tag363.xml" /><Relationship Id="rId371" Type="http://schemas.openxmlformats.org/officeDocument/2006/relationships/tags" Target="../tags/tag364.xml" /><Relationship Id="rId372" Type="http://schemas.openxmlformats.org/officeDocument/2006/relationships/tags" Target="../tags/tag365.xml" /><Relationship Id="rId373" Type="http://schemas.openxmlformats.org/officeDocument/2006/relationships/tags" Target="../tags/tag366.xml" /><Relationship Id="rId374" Type="http://schemas.openxmlformats.org/officeDocument/2006/relationships/tags" Target="../tags/tag367.xml" /><Relationship Id="rId375" Type="http://schemas.openxmlformats.org/officeDocument/2006/relationships/tags" Target="../tags/tag368.xml" /><Relationship Id="rId376" Type="http://schemas.openxmlformats.org/officeDocument/2006/relationships/tags" Target="../tags/tag369.xml" /><Relationship Id="rId377" Type="http://schemas.openxmlformats.org/officeDocument/2006/relationships/tags" Target="../tags/tag370.xml" /><Relationship Id="rId378" Type="http://schemas.openxmlformats.org/officeDocument/2006/relationships/tags" Target="../tags/tag371.xml" /><Relationship Id="rId379" Type="http://schemas.openxmlformats.org/officeDocument/2006/relationships/tags" Target="../tags/tag372.xml" /><Relationship Id="rId38" Type="http://schemas.openxmlformats.org/officeDocument/2006/relationships/tags" Target="../tags/tag31.xml" /><Relationship Id="rId380" Type="http://schemas.openxmlformats.org/officeDocument/2006/relationships/tags" Target="../tags/tag373.xml" /><Relationship Id="rId381" Type="http://schemas.openxmlformats.org/officeDocument/2006/relationships/tags" Target="../tags/tag374.xml" /><Relationship Id="rId382" Type="http://schemas.openxmlformats.org/officeDocument/2006/relationships/tags" Target="../tags/tag375.xml" /><Relationship Id="rId383" Type="http://schemas.openxmlformats.org/officeDocument/2006/relationships/tags" Target="../tags/tag376.xml" /><Relationship Id="rId384" Type="http://schemas.openxmlformats.org/officeDocument/2006/relationships/tags" Target="../tags/tag377.xml" /><Relationship Id="rId385" Type="http://schemas.openxmlformats.org/officeDocument/2006/relationships/tags" Target="../tags/tag378.xml" /><Relationship Id="rId386" Type="http://schemas.openxmlformats.org/officeDocument/2006/relationships/tags" Target="../tags/tag379.xml" /><Relationship Id="rId387" Type="http://schemas.openxmlformats.org/officeDocument/2006/relationships/tags" Target="../tags/tag380.xml" /><Relationship Id="rId388" Type="http://schemas.openxmlformats.org/officeDocument/2006/relationships/tags" Target="../tags/tag381.xml" /><Relationship Id="rId389" Type="http://schemas.openxmlformats.org/officeDocument/2006/relationships/tags" Target="../tags/tag382.xml" /><Relationship Id="rId39" Type="http://schemas.openxmlformats.org/officeDocument/2006/relationships/tags" Target="../tags/tag32.xml" /><Relationship Id="rId390" Type="http://schemas.openxmlformats.org/officeDocument/2006/relationships/tags" Target="../tags/tag383.xml" /><Relationship Id="rId391" Type="http://schemas.openxmlformats.org/officeDocument/2006/relationships/tags" Target="../tags/tag384.xml" /><Relationship Id="rId392" Type="http://schemas.openxmlformats.org/officeDocument/2006/relationships/tags" Target="../tags/tag385.xml" /><Relationship Id="rId393" Type="http://schemas.openxmlformats.org/officeDocument/2006/relationships/tags" Target="../tags/tag386.xml" /><Relationship Id="rId394" Type="http://schemas.openxmlformats.org/officeDocument/2006/relationships/tags" Target="../tags/tag387.xml" /><Relationship Id="rId395" Type="http://schemas.openxmlformats.org/officeDocument/2006/relationships/tags" Target="../tags/tag388.xml" /><Relationship Id="rId396" Type="http://schemas.openxmlformats.org/officeDocument/2006/relationships/tags" Target="../tags/tag389.xml" /><Relationship Id="rId397" Type="http://schemas.openxmlformats.org/officeDocument/2006/relationships/tags" Target="../tags/tag390.xml" /><Relationship Id="rId398" Type="http://schemas.openxmlformats.org/officeDocument/2006/relationships/tags" Target="../tags/tag391.xml" /><Relationship Id="rId399" Type="http://schemas.openxmlformats.org/officeDocument/2006/relationships/tags" Target="../tags/tag392.xml" /><Relationship Id="rId4" Type="http://schemas.openxmlformats.org/officeDocument/2006/relationships/image" Target="../media/image2.png" /><Relationship Id="rId40" Type="http://schemas.openxmlformats.org/officeDocument/2006/relationships/tags" Target="../tags/tag33.xml" /><Relationship Id="rId400" Type="http://schemas.openxmlformats.org/officeDocument/2006/relationships/tags" Target="../tags/tag393.xml" /><Relationship Id="rId401" Type="http://schemas.openxmlformats.org/officeDocument/2006/relationships/tags" Target="../tags/tag394.xml" /><Relationship Id="rId402" Type="http://schemas.openxmlformats.org/officeDocument/2006/relationships/tags" Target="../tags/tag395.xml" /><Relationship Id="rId403" Type="http://schemas.openxmlformats.org/officeDocument/2006/relationships/tags" Target="../tags/tag396.xml" /><Relationship Id="rId404" Type="http://schemas.openxmlformats.org/officeDocument/2006/relationships/tags" Target="../tags/tag397.xml" /><Relationship Id="rId405" Type="http://schemas.openxmlformats.org/officeDocument/2006/relationships/tags" Target="../tags/tag398.xml" /><Relationship Id="rId406" Type="http://schemas.openxmlformats.org/officeDocument/2006/relationships/tags" Target="../tags/tag399.xml" /><Relationship Id="rId407" Type="http://schemas.openxmlformats.org/officeDocument/2006/relationships/tags" Target="../tags/tag400.xml" /><Relationship Id="rId408" Type="http://schemas.openxmlformats.org/officeDocument/2006/relationships/tags" Target="../tags/tag401.xml" /><Relationship Id="rId409" Type="http://schemas.openxmlformats.org/officeDocument/2006/relationships/tags" Target="../tags/tag402.xml" /><Relationship Id="rId41" Type="http://schemas.openxmlformats.org/officeDocument/2006/relationships/tags" Target="../tags/tag34.xml" /><Relationship Id="rId410" Type="http://schemas.openxmlformats.org/officeDocument/2006/relationships/tags" Target="../tags/tag403.xml" /><Relationship Id="rId411" Type="http://schemas.openxmlformats.org/officeDocument/2006/relationships/tags" Target="../tags/tag404.xml" /><Relationship Id="rId412" Type="http://schemas.openxmlformats.org/officeDocument/2006/relationships/tags" Target="../tags/tag405.xml" /><Relationship Id="rId413" Type="http://schemas.openxmlformats.org/officeDocument/2006/relationships/tags" Target="../tags/tag406.xml" /><Relationship Id="rId414" Type="http://schemas.openxmlformats.org/officeDocument/2006/relationships/tags" Target="../tags/tag407.xml" /><Relationship Id="rId415" Type="http://schemas.openxmlformats.org/officeDocument/2006/relationships/tags" Target="../tags/tag408.xml" /><Relationship Id="rId416" Type="http://schemas.openxmlformats.org/officeDocument/2006/relationships/tags" Target="../tags/tag409.xml" /><Relationship Id="rId417" Type="http://schemas.openxmlformats.org/officeDocument/2006/relationships/tags" Target="../tags/tag410.xml" /><Relationship Id="rId418" Type="http://schemas.openxmlformats.org/officeDocument/2006/relationships/tags" Target="../tags/tag411.xml" /><Relationship Id="rId419" Type="http://schemas.openxmlformats.org/officeDocument/2006/relationships/tags" Target="../tags/tag412.xml" /><Relationship Id="rId42" Type="http://schemas.openxmlformats.org/officeDocument/2006/relationships/tags" Target="../tags/tag35.xml" /><Relationship Id="rId420" Type="http://schemas.openxmlformats.org/officeDocument/2006/relationships/tags" Target="../tags/tag413.xml" /><Relationship Id="rId421" Type="http://schemas.openxmlformats.org/officeDocument/2006/relationships/tags" Target="../tags/tag414.xml" /><Relationship Id="rId422" Type="http://schemas.openxmlformats.org/officeDocument/2006/relationships/tags" Target="../tags/tag415.xml" /><Relationship Id="rId423" Type="http://schemas.openxmlformats.org/officeDocument/2006/relationships/tags" Target="../tags/tag416.xml" /><Relationship Id="rId424" Type="http://schemas.openxmlformats.org/officeDocument/2006/relationships/tags" Target="../tags/tag417.xml" /><Relationship Id="rId425" Type="http://schemas.openxmlformats.org/officeDocument/2006/relationships/tags" Target="../tags/tag418.xml" /><Relationship Id="rId426" Type="http://schemas.openxmlformats.org/officeDocument/2006/relationships/tags" Target="../tags/tag419.xml" /><Relationship Id="rId427" Type="http://schemas.openxmlformats.org/officeDocument/2006/relationships/tags" Target="../tags/tag420.xml" /><Relationship Id="rId428" Type="http://schemas.openxmlformats.org/officeDocument/2006/relationships/tags" Target="../tags/tag421.xml" /><Relationship Id="rId429" Type="http://schemas.openxmlformats.org/officeDocument/2006/relationships/tags" Target="../tags/tag422.xml" /><Relationship Id="rId43" Type="http://schemas.openxmlformats.org/officeDocument/2006/relationships/tags" Target="../tags/tag36.xml" /><Relationship Id="rId430" Type="http://schemas.openxmlformats.org/officeDocument/2006/relationships/tags" Target="../tags/tag423.xml" /><Relationship Id="rId431" Type="http://schemas.openxmlformats.org/officeDocument/2006/relationships/tags" Target="../tags/tag424.xml" /><Relationship Id="rId432" Type="http://schemas.openxmlformats.org/officeDocument/2006/relationships/tags" Target="../tags/tag425.xml" /><Relationship Id="rId433" Type="http://schemas.openxmlformats.org/officeDocument/2006/relationships/tags" Target="../tags/tag426.xml" /><Relationship Id="rId434" Type="http://schemas.openxmlformats.org/officeDocument/2006/relationships/tags" Target="../tags/tag427.xml" /><Relationship Id="rId435" Type="http://schemas.openxmlformats.org/officeDocument/2006/relationships/tags" Target="../tags/tag428.xml" /><Relationship Id="rId436" Type="http://schemas.openxmlformats.org/officeDocument/2006/relationships/tags" Target="../tags/tag429.xml" /><Relationship Id="rId437" Type="http://schemas.openxmlformats.org/officeDocument/2006/relationships/tags" Target="../tags/tag430.xml" /><Relationship Id="rId438" Type="http://schemas.openxmlformats.org/officeDocument/2006/relationships/tags" Target="../tags/tag431.xml" /><Relationship Id="rId439" Type="http://schemas.openxmlformats.org/officeDocument/2006/relationships/tags" Target="../tags/tag432.xml" /><Relationship Id="rId44" Type="http://schemas.openxmlformats.org/officeDocument/2006/relationships/tags" Target="../tags/tag37.xml" /><Relationship Id="rId440" Type="http://schemas.openxmlformats.org/officeDocument/2006/relationships/tags" Target="../tags/tag433.xml" /><Relationship Id="rId441" Type="http://schemas.openxmlformats.org/officeDocument/2006/relationships/tags" Target="../tags/tag434.xml" /><Relationship Id="rId442" Type="http://schemas.openxmlformats.org/officeDocument/2006/relationships/tags" Target="../tags/tag435.xml" /><Relationship Id="rId443" Type="http://schemas.openxmlformats.org/officeDocument/2006/relationships/tags" Target="../tags/tag436.xml" /><Relationship Id="rId444" Type="http://schemas.openxmlformats.org/officeDocument/2006/relationships/tags" Target="../tags/tag437.xml" /><Relationship Id="rId445" Type="http://schemas.openxmlformats.org/officeDocument/2006/relationships/tags" Target="../tags/tag438.xml" /><Relationship Id="rId446" Type="http://schemas.openxmlformats.org/officeDocument/2006/relationships/tags" Target="../tags/tag439.xml" /><Relationship Id="rId447" Type="http://schemas.openxmlformats.org/officeDocument/2006/relationships/tags" Target="../tags/tag440.xml" /><Relationship Id="rId448" Type="http://schemas.openxmlformats.org/officeDocument/2006/relationships/tags" Target="../tags/tag441.xml" /><Relationship Id="rId449" Type="http://schemas.openxmlformats.org/officeDocument/2006/relationships/tags" Target="../tags/tag442.xml" /><Relationship Id="rId45" Type="http://schemas.openxmlformats.org/officeDocument/2006/relationships/tags" Target="../tags/tag38.xml" /><Relationship Id="rId450" Type="http://schemas.openxmlformats.org/officeDocument/2006/relationships/tags" Target="../tags/tag443.xml" /><Relationship Id="rId451" Type="http://schemas.openxmlformats.org/officeDocument/2006/relationships/tags" Target="../tags/tag444.xml" /><Relationship Id="rId452" Type="http://schemas.openxmlformats.org/officeDocument/2006/relationships/tags" Target="../tags/tag445.xml" /><Relationship Id="rId453" Type="http://schemas.openxmlformats.org/officeDocument/2006/relationships/tags" Target="../tags/tag446.xml" /><Relationship Id="rId454" Type="http://schemas.openxmlformats.org/officeDocument/2006/relationships/tags" Target="../tags/tag447.xml" /><Relationship Id="rId455" Type="http://schemas.openxmlformats.org/officeDocument/2006/relationships/tags" Target="../tags/tag448.xml" /><Relationship Id="rId456" Type="http://schemas.openxmlformats.org/officeDocument/2006/relationships/tags" Target="../tags/tag449.xml" /><Relationship Id="rId457" Type="http://schemas.openxmlformats.org/officeDocument/2006/relationships/tags" Target="../tags/tag450.xml" /><Relationship Id="rId458" Type="http://schemas.openxmlformats.org/officeDocument/2006/relationships/tags" Target="../tags/tag451.xml" /><Relationship Id="rId459" Type="http://schemas.openxmlformats.org/officeDocument/2006/relationships/tags" Target="../tags/tag452.xml" /><Relationship Id="rId46" Type="http://schemas.openxmlformats.org/officeDocument/2006/relationships/tags" Target="../tags/tag39.xml" /><Relationship Id="rId460" Type="http://schemas.openxmlformats.org/officeDocument/2006/relationships/tags" Target="../tags/tag453.xml" /><Relationship Id="rId461" Type="http://schemas.openxmlformats.org/officeDocument/2006/relationships/tags" Target="../tags/tag454.xml" /><Relationship Id="rId462" Type="http://schemas.openxmlformats.org/officeDocument/2006/relationships/tags" Target="../tags/tag455.xml" /><Relationship Id="rId463" Type="http://schemas.openxmlformats.org/officeDocument/2006/relationships/tags" Target="../tags/tag456.xml" /><Relationship Id="rId464" Type="http://schemas.openxmlformats.org/officeDocument/2006/relationships/tags" Target="../tags/tag457.xml" /><Relationship Id="rId465" Type="http://schemas.openxmlformats.org/officeDocument/2006/relationships/tags" Target="../tags/tag458.xml" /><Relationship Id="rId466" Type="http://schemas.openxmlformats.org/officeDocument/2006/relationships/tags" Target="../tags/tag459.xml" /><Relationship Id="rId467" Type="http://schemas.openxmlformats.org/officeDocument/2006/relationships/tags" Target="../tags/tag460.xml" /><Relationship Id="rId468" Type="http://schemas.openxmlformats.org/officeDocument/2006/relationships/tags" Target="../tags/tag461.xml" /><Relationship Id="rId469" Type="http://schemas.openxmlformats.org/officeDocument/2006/relationships/tags" Target="../tags/tag462.xml" /><Relationship Id="rId47" Type="http://schemas.openxmlformats.org/officeDocument/2006/relationships/tags" Target="../tags/tag40.xml" /><Relationship Id="rId470" Type="http://schemas.openxmlformats.org/officeDocument/2006/relationships/tags" Target="../tags/tag463.xml" /><Relationship Id="rId471" Type="http://schemas.openxmlformats.org/officeDocument/2006/relationships/tags" Target="../tags/tag464.xml" /><Relationship Id="rId472" Type="http://schemas.openxmlformats.org/officeDocument/2006/relationships/tags" Target="../tags/tag465.xml" /><Relationship Id="rId473" Type="http://schemas.openxmlformats.org/officeDocument/2006/relationships/tags" Target="../tags/tag466.xml" /><Relationship Id="rId474" Type="http://schemas.openxmlformats.org/officeDocument/2006/relationships/tags" Target="../tags/tag467.xml" /><Relationship Id="rId475" Type="http://schemas.openxmlformats.org/officeDocument/2006/relationships/tags" Target="../tags/tag468.xml" /><Relationship Id="rId476" Type="http://schemas.openxmlformats.org/officeDocument/2006/relationships/tags" Target="../tags/tag469.xml" /><Relationship Id="rId477" Type="http://schemas.openxmlformats.org/officeDocument/2006/relationships/tags" Target="../tags/tag470.xml" /><Relationship Id="rId478" Type="http://schemas.openxmlformats.org/officeDocument/2006/relationships/tags" Target="../tags/tag471.xml" /><Relationship Id="rId479" Type="http://schemas.openxmlformats.org/officeDocument/2006/relationships/tags" Target="../tags/tag472.xml" /><Relationship Id="rId48" Type="http://schemas.openxmlformats.org/officeDocument/2006/relationships/tags" Target="../tags/tag41.xml" /><Relationship Id="rId480" Type="http://schemas.openxmlformats.org/officeDocument/2006/relationships/tags" Target="../tags/tag473.xml" /><Relationship Id="rId481" Type="http://schemas.openxmlformats.org/officeDocument/2006/relationships/tags" Target="../tags/tag474.xml" /><Relationship Id="rId482" Type="http://schemas.openxmlformats.org/officeDocument/2006/relationships/tags" Target="../tags/tag475.xml" /><Relationship Id="rId483" Type="http://schemas.openxmlformats.org/officeDocument/2006/relationships/tags" Target="../tags/tag476.xml" /><Relationship Id="rId484" Type="http://schemas.openxmlformats.org/officeDocument/2006/relationships/tags" Target="../tags/tag477.xml" /><Relationship Id="rId485" Type="http://schemas.openxmlformats.org/officeDocument/2006/relationships/tags" Target="../tags/tag478.xml" /><Relationship Id="rId486" Type="http://schemas.openxmlformats.org/officeDocument/2006/relationships/tags" Target="../tags/tag479.xml" /><Relationship Id="rId487" Type="http://schemas.openxmlformats.org/officeDocument/2006/relationships/tags" Target="../tags/tag480.xml" /><Relationship Id="rId488" Type="http://schemas.openxmlformats.org/officeDocument/2006/relationships/tags" Target="../tags/tag481.xml" /><Relationship Id="rId489" Type="http://schemas.openxmlformats.org/officeDocument/2006/relationships/tags" Target="../tags/tag482.xml" /><Relationship Id="rId49" Type="http://schemas.openxmlformats.org/officeDocument/2006/relationships/tags" Target="../tags/tag42.xml" /><Relationship Id="rId490" Type="http://schemas.openxmlformats.org/officeDocument/2006/relationships/tags" Target="../tags/tag483.xml" /><Relationship Id="rId491" Type="http://schemas.openxmlformats.org/officeDocument/2006/relationships/tags" Target="../tags/tag484.xml" /><Relationship Id="rId492" Type="http://schemas.openxmlformats.org/officeDocument/2006/relationships/tags" Target="../tags/tag485.xml" /><Relationship Id="rId493" Type="http://schemas.openxmlformats.org/officeDocument/2006/relationships/tags" Target="../tags/tag486.xml" /><Relationship Id="rId494" Type="http://schemas.openxmlformats.org/officeDocument/2006/relationships/tags" Target="../tags/tag487.xml" /><Relationship Id="rId495" Type="http://schemas.openxmlformats.org/officeDocument/2006/relationships/tags" Target="../tags/tag488.xml" /><Relationship Id="rId496" Type="http://schemas.openxmlformats.org/officeDocument/2006/relationships/tags" Target="../tags/tag489.xml" /><Relationship Id="rId497" Type="http://schemas.openxmlformats.org/officeDocument/2006/relationships/tags" Target="../tags/tag490.xml" /><Relationship Id="rId498" Type="http://schemas.openxmlformats.org/officeDocument/2006/relationships/tags" Target="../tags/tag491.xml" /><Relationship Id="rId499" Type="http://schemas.openxmlformats.org/officeDocument/2006/relationships/tags" Target="../tags/tag492.xml" /><Relationship Id="rId5" Type="http://schemas.openxmlformats.org/officeDocument/2006/relationships/tags" Target="../tags/tag3.xml" /><Relationship Id="rId50" Type="http://schemas.openxmlformats.org/officeDocument/2006/relationships/tags" Target="../tags/tag43.xml" /><Relationship Id="rId500" Type="http://schemas.openxmlformats.org/officeDocument/2006/relationships/tags" Target="../tags/tag493.xml" /><Relationship Id="rId501" Type="http://schemas.openxmlformats.org/officeDocument/2006/relationships/tags" Target="../tags/tag494.xml" /><Relationship Id="rId502" Type="http://schemas.openxmlformats.org/officeDocument/2006/relationships/tags" Target="../tags/tag495.xml" /><Relationship Id="rId503" Type="http://schemas.openxmlformats.org/officeDocument/2006/relationships/tags" Target="../tags/tag496.xml" /><Relationship Id="rId504" Type="http://schemas.openxmlformats.org/officeDocument/2006/relationships/tags" Target="../tags/tag497.xml" /><Relationship Id="rId505" Type="http://schemas.openxmlformats.org/officeDocument/2006/relationships/tags" Target="../tags/tag498.xml" /><Relationship Id="rId506" Type="http://schemas.openxmlformats.org/officeDocument/2006/relationships/tags" Target="../tags/tag499.xml" /><Relationship Id="rId507" Type="http://schemas.openxmlformats.org/officeDocument/2006/relationships/tags" Target="../tags/tag500.xml" /><Relationship Id="rId508" Type="http://schemas.openxmlformats.org/officeDocument/2006/relationships/tags" Target="../tags/tag501.xml" /><Relationship Id="rId509" Type="http://schemas.openxmlformats.org/officeDocument/2006/relationships/tags" Target="../tags/tag502.xml" /><Relationship Id="rId51" Type="http://schemas.openxmlformats.org/officeDocument/2006/relationships/tags" Target="../tags/tag44.xml" /><Relationship Id="rId510" Type="http://schemas.openxmlformats.org/officeDocument/2006/relationships/tags" Target="../tags/tag503.xml" /><Relationship Id="rId511" Type="http://schemas.openxmlformats.org/officeDocument/2006/relationships/tags" Target="../tags/tag504.xml" /><Relationship Id="rId512" Type="http://schemas.openxmlformats.org/officeDocument/2006/relationships/tags" Target="../tags/tag505.xml" /><Relationship Id="rId513" Type="http://schemas.openxmlformats.org/officeDocument/2006/relationships/tags" Target="../tags/tag506.xml" /><Relationship Id="rId514" Type="http://schemas.openxmlformats.org/officeDocument/2006/relationships/tags" Target="../tags/tag507.xml" /><Relationship Id="rId515" Type="http://schemas.openxmlformats.org/officeDocument/2006/relationships/tags" Target="../tags/tag508.xml" /><Relationship Id="rId516" Type="http://schemas.openxmlformats.org/officeDocument/2006/relationships/tags" Target="../tags/tag509.xml" /><Relationship Id="rId517" Type="http://schemas.openxmlformats.org/officeDocument/2006/relationships/tags" Target="../tags/tag510.xml" /><Relationship Id="rId518" Type="http://schemas.openxmlformats.org/officeDocument/2006/relationships/tags" Target="../tags/tag511.xml" /><Relationship Id="rId519" Type="http://schemas.openxmlformats.org/officeDocument/2006/relationships/tags" Target="../tags/tag512.xml" /><Relationship Id="rId52" Type="http://schemas.openxmlformats.org/officeDocument/2006/relationships/tags" Target="../tags/tag45.xml" /><Relationship Id="rId520" Type="http://schemas.openxmlformats.org/officeDocument/2006/relationships/tags" Target="../tags/tag513.xml" /><Relationship Id="rId521" Type="http://schemas.openxmlformats.org/officeDocument/2006/relationships/tags" Target="../tags/tag514.xml" /><Relationship Id="rId522" Type="http://schemas.openxmlformats.org/officeDocument/2006/relationships/tags" Target="../tags/tag515.xml" /><Relationship Id="rId523" Type="http://schemas.openxmlformats.org/officeDocument/2006/relationships/tags" Target="../tags/tag516.xml" /><Relationship Id="rId524" Type="http://schemas.openxmlformats.org/officeDocument/2006/relationships/tags" Target="../tags/tag517.xml" /><Relationship Id="rId525" Type="http://schemas.openxmlformats.org/officeDocument/2006/relationships/tags" Target="../tags/tag518.xml" /><Relationship Id="rId526" Type="http://schemas.openxmlformats.org/officeDocument/2006/relationships/tags" Target="../tags/tag519.xml" /><Relationship Id="rId527" Type="http://schemas.openxmlformats.org/officeDocument/2006/relationships/tags" Target="../tags/tag520.xml" /><Relationship Id="rId528" Type="http://schemas.openxmlformats.org/officeDocument/2006/relationships/tags" Target="../tags/tag521.xml" /><Relationship Id="rId529" Type="http://schemas.openxmlformats.org/officeDocument/2006/relationships/tags" Target="../tags/tag522.xml" /><Relationship Id="rId53" Type="http://schemas.openxmlformats.org/officeDocument/2006/relationships/tags" Target="../tags/tag46.xml" /><Relationship Id="rId530" Type="http://schemas.openxmlformats.org/officeDocument/2006/relationships/tags" Target="../tags/tag523.xml" /><Relationship Id="rId531" Type="http://schemas.openxmlformats.org/officeDocument/2006/relationships/tags" Target="../tags/tag524.xml" /><Relationship Id="rId532" Type="http://schemas.openxmlformats.org/officeDocument/2006/relationships/tags" Target="../tags/tag525.xml" /><Relationship Id="rId533" Type="http://schemas.openxmlformats.org/officeDocument/2006/relationships/tags" Target="../tags/tag526.xml" /><Relationship Id="rId534" Type="http://schemas.openxmlformats.org/officeDocument/2006/relationships/tags" Target="../tags/tag527.xml" /><Relationship Id="rId535" Type="http://schemas.openxmlformats.org/officeDocument/2006/relationships/tags" Target="../tags/tag528.xml" /><Relationship Id="rId536" Type="http://schemas.openxmlformats.org/officeDocument/2006/relationships/tags" Target="../tags/tag529.xml" /><Relationship Id="rId537" Type="http://schemas.openxmlformats.org/officeDocument/2006/relationships/tags" Target="../tags/tag530.xml" /><Relationship Id="rId538" Type="http://schemas.openxmlformats.org/officeDocument/2006/relationships/tags" Target="../tags/tag531.xml" /><Relationship Id="rId539" Type="http://schemas.openxmlformats.org/officeDocument/2006/relationships/tags" Target="../tags/tag532.xml" /><Relationship Id="rId54" Type="http://schemas.openxmlformats.org/officeDocument/2006/relationships/tags" Target="../tags/tag47.xml" /><Relationship Id="rId540" Type="http://schemas.openxmlformats.org/officeDocument/2006/relationships/tags" Target="../tags/tag533.xml" /><Relationship Id="rId541" Type="http://schemas.openxmlformats.org/officeDocument/2006/relationships/tags" Target="../tags/tag534.xml" /><Relationship Id="rId542" Type="http://schemas.openxmlformats.org/officeDocument/2006/relationships/tags" Target="../tags/tag535.xml" /><Relationship Id="rId543" Type="http://schemas.openxmlformats.org/officeDocument/2006/relationships/tags" Target="../tags/tag536.xml" /><Relationship Id="rId544" Type="http://schemas.openxmlformats.org/officeDocument/2006/relationships/tags" Target="../tags/tag537.xml" /><Relationship Id="rId545" Type="http://schemas.openxmlformats.org/officeDocument/2006/relationships/tags" Target="../tags/tag538.xml" /><Relationship Id="rId546" Type="http://schemas.openxmlformats.org/officeDocument/2006/relationships/tags" Target="../tags/tag539.xml" /><Relationship Id="rId547" Type="http://schemas.openxmlformats.org/officeDocument/2006/relationships/tags" Target="../tags/tag540.xml" /><Relationship Id="rId548" Type="http://schemas.openxmlformats.org/officeDocument/2006/relationships/tags" Target="../tags/tag541.xml" /><Relationship Id="rId549" Type="http://schemas.openxmlformats.org/officeDocument/2006/relationships/tags" Target="../tags/tag542.xml" /><Relationship Id="rId55" Type="http://schemas.openxmlformats.org/officeDocument/2006/relationships/tags" Target="../tags/tag48.xml" /><Relationship Id="rId550" Type="http://schemas.openxmlformats.org/officeDocument/2006/relationships/tags" Target="../tags/tag543.xml" /><Relationship Id="rId551" Type="http://schemas.openxmlformats.org/officeDocument/2006/relationships/tags" Target="../tags/tag544.xml" /><Relationship Id="rId552" Type="http://schemas.openxmlformats.org/officeDocument/2006/relationships/tags" Target="../tags/tag545.xml" /><Relationship Id="rId553" Type="http://schemas.openxmlformats.org/officeDocument/2006/relationships/tags" Target="../tags/tag546.xml" /><Relationship Id="rId554" Type="http://schemas.openxmlformats.org/officeDocument/2006/relationships/tags" Target="../tags/tag547.xml" /><Relationship Id="rId555" Type="http://schemas.openxmlformats.org/officeDocument/2006/relationships/tags" Target="../tags/tag548.xml" /><Relationship Id="rId556" Type="http://schemas.openxmlformats.org/officeDocument/2006/relationships/tags" Target="../tags/tag549.xml" /><Relationship Id="rId557" Type="http://schemas.openxmlformats.org/officeDocument/2006/relationships/tags" Target="../tags/tag550.xml" /><Relationship Id="rId558" Type="http://schemas.openxmlformats.org/officeDocument/2006/relationships/tags" Target="../tags/tag551.xml" /><Relationship Id="rId559" Type="http://schemas.openxmlformats.org/officeDocument/2006/relationships/tags" Target="../tags/tag552.xml" /><Relationship Id="rId56" Type="http://schemas.openxmlformats.org/officeDocument/2006/relationships/tags" Target="../tags/tag49.xml" /><Relationship Id="rId560" Type="http://schemas.openxmlformats.org/officeDocument/2006/relationships/tags" Target="../tags/tag553.xml" /><Relationship Id="rId561" Type="http://schemas.openxmlformats.org/officeDocument/2006/relationships/tags" Target="../tags/tag554.xml" /><Relationship Id="rId562" Type="http://schemas.openxmlformats.org/officeDocument/2006/relationships/tags" Target="../tags/tag555.xml" /><Relationship Id="rId563" Type="http://schemas.openxmlformats.org/officeDocument/2006/relationships/tags" Target="../tags/tag556.xml" /><Relationship Id="rId564" Type="http://schemas.openxmlformats.org/officeDocument/2006/relationships/tags" Target="../tags/tag557.xml" /><Relationship Id="rId565" Type="http://schemas.openxmlformats.org/officeDocument/2006/relationships/tags" Target="../tags/tag558.xml" /><Relationship Id="rId566" Type="http://schemas.openxmlformats.org/officeDocument/2006/relationships/tags" Target="../tags/tag559.xml" /><Relationship Id="rId567" Type="http://schemas.openxmlformats.org/officeDocument/2006/relationships/tags" Target="../tags/tag560.xml" /><Relationship Id="rId568" Type="http://schemas.openxmlformats.org/officeDocument/2006/relationships/tags" Target="../tags/tag561.xml" /><Relationship Id="rId569" Type="http://schemas.openxmlformats.org/officeDocument/2006/relationships/tags" Target="../tags/tag562.xml" /><Relationship Id="rId57" Type="http://schemas.openxmlformats.org/officeDocument/2006/relationships/tags" Target="../tags/tag50.xml" /><Relationship Id="rId570" Type="http://schemas.openxmlformats.org/officeDocument/2006/relationships/tags" Target="../tags/tag563.xml" /><Relationship Id="rId571" Type="http://schemas.openxmlformats.org/officeDocument/2006/relationships/tags" Target="../tags/tag564.xml" /><Relationship Id="rId572" Type="http://schemas.openxmlformats.org/officeDocument/2006/relationships/tags" Target="../tags/tag565.xml" /><Relationship Id="rId573" Type="http://schemas.openxmlformats.org/officeDocument/2006/relationships/tags" Target="../tags/tag566.xml" /><Relationship Id="rId574" Type="http://schemas.openxmlformats.org/officeDocument/2006/relationships/tags" Target="../tags/tag567.xml" /><Relationship Id="rId575" Type="http://schemas.openxmlformats.org/officeDocument/2006/relationships/tags" Target="../tags/tag568.xml" /><Relationship Id="rId576" Type="http://schemas.openxmlformats.org/officeDocument/2006/relationships/tags" Target="../tags/tag569.xml" /><Relationship Id="rId577" Type="http://schemas.openxmlformats.org/officeDocument/2006/relationships/tags" Target="../tags/tag570.xml" /><Relationship Id="rId578" Type="http://schemas.openxmlformats.org/officeDocument/2006/relationships/tags" Target="../tags/tag571.xml" /><Relationship Id="rId579" Type="http://schemas.openxmlformats.org/officeDocument/2006/relationships/tags" Target="../tags/tag572.xml" /><Relationship Id="rId58" Type="http://schemas.openxmlformats.org/officeDocument/2006/relationships/tags" Target="../tags/tag51.xml" /><Relationship Id="rId580" Type="http://schemas.openxmlformats.org/officeDocument/2006/relationships/tags" Target="../tags/tag573.xml" /><Relationship Id="rId581" Type="http://schemas.openxmlformats.org/officeDocument/2006/relationships/tags" Target="../tags/tag574.xml" /><Relationship Id="rId582" Type="http://schemas.openxmlformats.org/officeDocument/2006/relationships/tags" Target="../tags/tag575.xml" /><Relationship Id="rId583" Type="http://schemas.openxmlformats.org/officeDocument/2006/relationships/tags" Target="../tags/tag576.xml" /><Relationship Id="rId584" Type="http://schemas.openxmlformats.org/officeDocument/2006/relationships/tags" Target="../tags/tag577.xml" /><Relationship Id="rId585" Type="http://schemas.openxmlformats.org/officeDocument/2006/relationships/tags" Target="../tags/tag578.xml" /><Relationship Id="rId586" Type="http://schemas.openxmlformats.org/officeDocument/2006/relationships/tags" Target="../tags/tag579.xml" /><Relationship Id="rId587" Type="http://schemas.openxmlformats.org/officeDocument/2006/relationships/tags" Target="../tags/tag580.xml" /><Relationship Id="rId588" Type="http://schemas.openxmlformats.org/officeDocument/2006/relationships/tags" Target="../tags/tag581.xml" /><Relationship Id="rId589" Type="http://schemas.openxmlformats.org/officeDocument/2006/relationships/tags" Target="../tags/tag582.xml" /><Relationship Id="rId59" Type="http://schemas.openxmlformats.org/officeDocument/2006/relationships/tags" Target="../tags/tag52.xml" /><Relationship Id="rId590" Type="http://schemas.openxmlformats.org/officeDocument/2006/relationships/tags" Target="../tags/tag583.xml" /><Relationship Id="rId591" Type="http://schemas.openxmlformats.org/officeDocument/2006/relationships/tags" Target="../tags/tag584.xml" /><Relationship Id="rId592" Type="http://schemas.openxmlformats.org/officeDocument/2006/relationships/tags" Target="../tags/tag585.xml" /><Relationship Id="rId593" Type="http://schemas.openxmlformats.org/officeDocument/2006/relationships/tags" Target="../tags/tag586.xml" /><Relationship Id="rId594" Type="http://schemas.openxmlformats.org/officeDocument/2006/relationships/tags" Target="../tags/tag587.xml" /><Relationship Id="rId595" Type="http://schemas.openxmlformats.org/officeDocument/2006/relationships/tags" Target="../tags/tag588.xml" /><Relationship Id="rId596" Type="http://schemas.openxmlformats.org/officeDocument/2006/relationships/tags" Target="../tags/tag589.xml" /><Relationship Id="rId597" Type="http://schemas.openxmlformats.org/officeDocument/2006/relationships/tags" Target="../tags/tag590.xml" /><Relationship Id="rId598" Type="http://schemas.openxmlformats.org/officeDocument/2006/relationships/tags" Target="../tags/tag591.xml" /><Relationship Id="rId599" Type="http://schemas.openxmlformats.org/officeDocument/2006/relationships/tags" Target="../tags/tag592.xml" /><Relationship Id="rId6" Type="http://schemas.openxmlformats.org/officeDocument/2006/relationships/image" Target="../media/image3.png" /><Relationship Id="rId60" Type="http://schemas.openxmlformats.org/officeDocument/2006/relationships/tags" Target="../tags/tag53.xml" /><Relationship Id="rId600" Type="http://schemas.openxmlformats.org/officeDocument/2006/relationships/tags" Target="../tags/tag593.xml" /><Relationship Id="rId601" Type="http://schemas.openxmlformats.org/officeDocument/2006/relationships/tags" Target="../tags/tag594.xml" /><Relationship Id="rId602" Type="http://schemas.openxmlformats.org/officeDocument/2006/relationships/tags" Target="../tags/tag595.xml" /><Relationship Id="rId603" Type="http://schemas.openxmlformats.org/officeDocument/2006/relationships/tags" Target="../tags/tag596.xml" /><Relationship Id="rId604" Type="http://schemas.openxmlformats.org/officeDocument/2006/relationships/tags" Target="../tags/tag597.xml" /><Relationship Id="rId605" Type="http://schemas.openxmlformats.org/officeDocument/2006/relationships/tags" Target="../tags/tag598.xml" /><Relationship Id="rId606" Type="http://schemas.openxmlformats.org/officeDocument/2006/relationships/tags" Target="../tags/tag599.xml" /><Relationship Id="rId607" Type="http://schemas.openxmlformats.org/officeDocument/2006/relationships/tags" Target="../tags/tag600.xml" /><Relationship Id="rId608" Type="http://schemas.openxmlformats.org/officeDocument/2006/relationships/tags" Target="../tags/tag601.xml" /><Relationship Id="rId609" Type="http://schemas.openxmlformats.org/officeDocument/2006/relationships/tags" Target="../tags/tag602.xml" /><Relationship Id="rId61" Type="http://schemas.openxmlformats.org/officeDocument/2006/relationships/tags" Target="../tags/tag54.xml" /><Relationship Id="rId610" Type="http://schemas.openxmlformats.org/officeDocument/2006/relationships/tags" Target="../tags/tag603.xml" /><Relationship Id="rId611" Type="http://schemas.openxmlformats.org/officeDocument/2006/relationships/tags" Target="../tags/tag604.xml" /><Relationship Id="rId612" Type="http://schemas.openxmlformats.org/officeDocument/2006/relationships/tags" Target="../tags/tag605.xml" /><Relationship Id="rId613" Type="http://schemas.openxmlformats.org/officeDocument/2006/relationships/tags" Target="../tags/tag606.xml" /><Relationship Id="rId614" Type="http://schemas.openxmlformats.org/officeDocument/2006/relationships/tags" Target="../tags/tag607.xml" /><Relationship Id="rId615" Type="http://schemas.openxmlformats.org/officeDocument/2006/relationships/tags" Target="../tags/tag608.xml" /><Relationship Id="rId616" Type="http://schemas.openxmlformats.org/officeDocument/2006/relationships/tags" Target="../tags/tag609.xml" /><Relationship Id="rId617" Type="http://schemas.openxmlformats.org/officeDocument/2006/relationships/tags" Target="../tags/tag610.xml" /><Relationship Id="rId618" Type="http://schemas.openxmlformats.org/officeDocument/2006/relationships/tags" Target="../tags/tag611.xml" /><Relationship Id="rId619" Type="http://schemas.openxmlformats.org/officeDocument/2006/relationships/tags" Target="../tags/tag612.xml" /><Relationship Id="rId62" Type="http://schemas.openxmlformats.org/officeDocument/2006/relationships/tags" Target="../tags/tag55.xml" /><Relationship Id="rId620" Type="http://schemas.openxmlformats.org/officeDocument/2006/relationships/tags" Target="../tags/tag613.xml" /><Relationship Id="rId621" Type="http://schemas.openxmlformats.org/officeDocument/2006/relationships/tags" Target="../tags/tag614.xml" /><Relationship Id="rId622" Type="http://schemas.openxmlformats.org/officeDocument/2006/relationships/tags" Target="../tags/tag615.xml" /><Relationship Id="rId623" Type="http://schemas.openxmlformats.org/officeDocument/2006/relationships/tags" Target="../tags/tag616.xml" /><Relationship Id="rId624" Type="http://schemas.openxmlformats.org/officeDocument/2006/relationships/tags" Target="../tags/tag617.xml" /><Relationship Id="rId625" Type="http://schemas.openxmlformats.org/officeDocument/2006/relationships/tags" Target="../tags/tag618.xml" /><Relationship Id="rId626" Type="http://schemas.openxmlformats.org/officeDocument/2006/relationships/tags" Target="../tags/tag619.xml" /><Relationship Id="rId627" Type="http://schemas.openxmlformats.org/officeDocument/2006/relationships/tags" Target="../tags/tag620.xml" /><Relationship Id="rId628" Type="http://schemas.openxmlformats.org/officeDocument/2006/relationships/tags" Target="../tags/tag621.xml" /><Relationship Id="rId629" Type="http://schemas.openxmlformats.org/officeDocument/2006/relationships/tags" Target="../tags/tag622.xml" /><Relationship Id="rId63" Type="http://schemas.openxmlformats.org/officeDocument/2006/relationships/tags" Target="../tags/tag56.xml" /><Relationship Id="rId630" Type="http://schemas.openxmlformats.org/officeDocument/2006/relationships/tags" Target="../tags/tag623.xml" /><Relationship Id="rId631" Type="http://schemas.openxmlformats.org/officeDocument/2006/relationships/tags" Target="../tags/tag624.xml" /><Relationship Id="rId632" Type="http://schemas.openxmlformats.org/officeDocument/2006/relationships/tags" Target="../tags/tag625.xml" /><Relationship Id="rId633" Type="http://schemas.openxmlformats.org/officeDocument/2006/relationships/tags" Target="../tags/tag626.xml" /><Relationship Id="rId634" Type="http://schemas.openxmlformats.org/officeDocument/2006/relationships/tags" Target="../tags/tag627.xml" /><Relationship Id="rId635" Type="http://schemas.openxmlformats.org/officeDocument/2006/relationships/tags" Target="../tags/tag628.xml" /><Relationship Id="rId636" Type="http://schemas.openxmlformats.org/officeDocument/2006/relationships/tags" Target="../tags/tag629.xml" /><Relationship Id="rId637" Type="http://schemas.openxmlformats.org/officeDocument/2006/relationships/tags" Target="../tags/tag630.xml" /><Relationship Id="rId638" Type="http://schemas.openxmlformats.org/officeDocument/2006/relationships/tags" Target="../tags/tag631.xml" /><Relationship Id="rId639" Type="http://schemas.openxmlformats.org/officeDocument/2006/relationships/tags" Target="../tags/tag632.xml" /><Relationship Id="rId64" Type="http://schemas.openxmlformats.org/officeDocument/2006/relationships/tags" Target="../tags/tag57.xml" /><Relationship Id="rId640" Type="http://schemas.openxmlformats.org/officeDocument/2006/relationships/tags" Target="../tags/tag633.xml" /><Relationship Id="rId641" Type="http://schemas.openxmlformats.org/officeDocument/2006/relationships/tags" Target="../tags/tag634.xml" /><Relationship Id="rId642" Type="http://schemas.openxmlformats.org/officeDocument/2006/relationships/tags" Target="../tags/tag635.xml" /><Relationship Id="rId643" Type="http://schemas.openxmlformats.org/officeDocument/2006/relationships/tags" Target="../tags/tag636.xml" /><Relationship Id="rId644" Type="http://schemas.openxmlformats.org/officeDocument/2006/relationships/tags" Target="../tags/tag637.xml" /><Relationship Id="rId645" Type="http://schemas.openxmlformats.org/officeDocument/2006/relationships/tags" Target="../tags/tag638.xml" /><Relationship Id="rId646" Type="http://schemas.openxmlformats.org/officeDocument/2006/relationships/tags" Target="../tags/tag639.xml" /><Relationship Id="rId647" Type="http://schemas.openxmlformats.org/officeDocument/2006/relationships/tags" Target="../tags/tag640.xml" /><Relationship Id="rId648" Type="http://schemas.openxmlformats.org/officeDocument/2006/relationships/tags" Target="../tags/tag641.xml" /><Relationship Id="rId649" Type="http://schemas.openxmlformats.org/officeDocument/2006/relationships/tags" Target="../tags/tag642.xml" /><Relationship Id="rId65" Type="http://schemas.openxmlformats.org/officeDocument/2006/relationships/tags" Target="../tags/tag58.xml" /><Relationship Id="rId650" Type="http://schemas.openxmlformats.org/officeDocument/2006/relationships/tags" Target="../tags/tag643.xml" /><Relationship Id="rId651" Type="http://schemas.openxmlformats.org/officeDocument/2006/relationships/tags" Target="../tags/tag644.xml" /><Relationship Id="rId652" Type="http://schemas.openxmlformats.org/officeDocument/2006/relationships/tags" Target="../tags/tag645.xml" /><Relationship Id="rId653" Type="http://schemas.openxmlformats.org/officeDocument/2006/relationships/tags" Target="../tags/tag646.xml" /><Relationship Id="rId654" Type="http://schemas.openxmlformats.org/officeDocument/2006/relationships/tags" Target="../tags/tag647.xml" /><Relationship Id="rId655" Type="http://schemas.openxmlformats.org/officeDocument/2006/relationships/tags" Target="../tags/tag648.xml" /><Relationship Id="rId656" Type="http://schemas.openxmlformats.org/officeDocument/2006/relationships/tags" Target="../tags/tag649.xml" /><Relationship Id="rId657" Type="http://schemas.openxmlformats.org/officeDocument/2006/relationships/tags" Target="../tags/tag650.xml" /><Relationship Id="rId658" Type="http://schemas.openxmlformats.org/officeDocument/2006/relationships/tags" Target="../tags/tag651.xml" /><Relationship Id="rId659" Type="http://schemas.openxmlformats.org/officeDocument/2006/relationships/tags" Target="../tags/tag652.xml" /><Relationship Id="rId66" Type="http://schemas.openxmlformats.org/officeDocument/2006/relationships/tags" Target="../tags/tag59.xml" /><Relationship Id="rId660" Type="http://schemas.openxmlformats.org/officeDocument/2006/relationships/tags" Target="../tags/tag653.xml" /><Relationship Id="rId661" Type="http://schemas.openxmlformats.org/officeDocument/2006/relationships/tags" Target="../tags/tag654.xml" /><Relationship Id="rId662" Type="http://schemas.openxmlformats.org/officeDocument/2006/relationships/tags" Target="../tags/tag655.xml" /><Relationship Id="rId663" Type="http://schemas.openxmlformats.org/officeDocument/2006/relationships/tags" Target="../tags/tag656.xml" /><Relationship Id="rId664" Type="http://schemas.openxmlformats.org/officeDocument/2006/relationships/tags" Target="../tags/tag657.xml" /><Relationship Id="rId665" Type="http://schemas.openxmlformats.org/officeDocument/2006/relationships/tags" Target="../tags/tag658.xml" /><Relationship Id="rId666" Type="http://schemas.openxmlformats.org/officeDocument/2006/relationships/tags" Target="../tags/tag659.xml" /><Relationship Id="rId667" Type="http://schemas.openxmlformats.org/officeDocument/2006/relationships/tags" Target="../tags/tag660.xml" /><Relationship Id="rId668" Type="http://schemas.openxmlformats.org/officeDocument/2006/relationships/tags" Target="../tags/tag661.xml" /><Relationship Id="rId669" Type="http://schemas.openxmlformats.org/officeDocument/2006/relationships/tags" Target="../tags/tag662.xml" /><Relationship Id="rId67" Type="http://schemas.openxmlformats.org/officeDocument/2006/relationships/tags" Target="../tags/tag60.xml" /><Relationship Id="rId670" Type="http://schemas.openxmlformats.org/officeDocument/2006/relationships/tags" Target="../tags/tag663.xml" /><Relationship Id="rId671" Type="http://schemas.openxmlformats.org/officeDocument/2006/relationships/tags" Target="../tags/tag664.xml" /><Relationship Id="rId672" Type="http://schemas.openxmlformats.org/officeDocument/2006/relationships/tags" Target="../tags/tag665.xml" /><Relationship Id="rId673" Type="http://schemas.openxmlformats.org/officeDocument/2006/relationships/tags" Target="../tags/tag666.xml" /><Relationship Id="rId674" Type="http://schemas.openxmlformats.org/officeDocument/2006/relationships/tags" Target="../tags/tag667.xml" /><Relationship Id="rId675" Type="http://schemas.openxmlformats.org/officeDocument/2006/relationships/tags" Target="../tags/tag668.xml" /><Relationship Id="rId676" Type="http://schemas.openxmlformats.org/officeDocument/2006/relationships/tags" Target="../tags/tag669.xml" /><Relationship Id="rId677" Type="http://schemas.openxmlformats.org/officeDocument/2006/relationships/tags" Target="../tags/tag670.xml" /><Relationship Id="rId678" Type="http://schemas.openxmlformats.org/officeDocument/2006/relationships/tags" Target="../tags/tag671.xml" /><Relationship Id="rId679" Type="http://schemas.openxmlformats.org/officeDocument/2006/relationships/tags" Target="../tags/tag672.xml" /><Relationship Id="rId68" Type="http://schemas.openxmlformats.org/officeDocument/2006/relationships/tags" Target="../tags/tag61.xml" /><Relationship Id="rId680" Type="http://schemas.openxmlformats.org/officeDocument/2006/relationships/tags" Target="../tags/tag673.xml" /><Relationship Id="rId681" Type="http://schemas.openxmlformats.org/officeDocument/2006/relationships/tags" Target="../tags/tag674.xml" /><Relationship Id="rId682" Type="http://schemas.openxmlformats.org/officeDocument/2006/relationships/tags" Target="../tags/tag675.xml" /><Relationship Id="rId683" Type="http://schemas.openxmlformats.org/officeDocument/2006/relationships/tags" Target="../tags/tag676.xml" /><Relationship Id="rId684" Type="http://schemas.openxmlformats.org/officeDocument/2006/relationships/tags" Target="../tags/tag677.xml" /><Relationship Id="rId685" Type="http://schemas.openxmlformats.org/officeDocument/2006/relationships/tags" Target="../tags/tag678.xml" /><Relationship Id="rId686" Type="http://schemas.openxmlformats.org/officeDocument/2006/relationships/tags" Target="../tags/tag679.xml" /><Relationship Id="rId687" Type="http://schemas.openxmlformats.org/officeDocument/2006/relationships/tags" Target="../tags/tag680.xml" /><Relationship Id="rId688" Type="http://schemas.openxmlformats.org/officeDocument/2006/relationships/tags" Target="../tags/tag681.xml" /><Relationship Id="rId689" Type="http://schemas.openxmlformats.org/officeDocument/2006/relationships/tags" Target="../tags/tag682.xml" /><Relationship Id="rId69" Type="http://schemas.openxmlformats.org/officeDocument/2006/relationships/tags" Target="../tags/tag62.xml" /><Relationship Id="rId690" Type="http://schemas.openxmlformats.org/officeDocument/2006/relationships/tags" Target="../tags/tag683.xml" /><Relationship Id="rId691" Type="http://schemas.openxmlformats.org/officeDocument/2006/relationships/tags" Target="../tags/tag684.xml" /><Relationship Id="rId692" Type="http://schemas.openxmlformats.org/officeDocument/2006/relationships/tags" Target="../tags/tag685.xml" /><Relationship Id="rId693" Type="http://schemas.openxmlformats.org/officeDocument/2006/relationships/tags" Target="../tags/tag686.xml" /><Relationship Id="rId694" Type="http://schemas.openxmlformats.org/officeDocument/2006/relationships/tags" Target="../tags/tag687.xml" /><Relationship Id="rId695" Type="http://schemas.openxmlformats.org/officeDocument/2006/relationships/tags" Target="../tags/tag688.xml" /><Relationship Id="rId696" Type="http://schemas.openxmlformats.org/officeDocument/2006/relationships/tags" Target="../tags/tag689.xml" /><Relationship Id="rId697" Type="http://schemas.openxmlformats.org/officeDocument/2006/relationships/tags" Target="../tags/tag690.xml" /><Relationship Id="rId698" Type="http://schemas.openxmlformats.org/officeDocument/2006/relationships/tags" Target="../tags/tag691.xml" /><Relationship Id="rId699" Type="http://schemas.openxmlformats.org/officeDocument/2006/relationships/tags" Target="../tags/tag692.xml" /><Relationship Id="rId7" Type="http://schemas.openxmlformats.org/officeDocument/2006/relationships/tags" Target="../tags/tag4.xml" /><Relationship Id="rId70" Type="http://schemas.openxmlformats.org/officeDocument/2006/relationships/tags" Target="../tags/tag63.xml" /><Relationship Id="rId700" Type="http://schemas.openxmlformats.org/officeDocument/2006/relationships/tags" Target="../tags/tag693.xml" /><Relationship Id="rId701" Type="http://schemas.openxmlformats.org/officeDocument/2006/relationships/tags" Target="../tags/tag694.xml" /><Relationship Id="rId702" Type="http://schemas.openxmlformats.org/officeDocument/2006/relationships/tags" Target="../tags/tag695.xml" /><Relationship Id="rId703" Type="http://schemas.openxmlformats.org/officeDocument/2006/relationships/tags" Target="../tags/tag696.xml" /><Relationship Id="rId704" Type="http://schemas.openxmlformats.org/officeDocument/2006/relationships/tags" Target="../tags/tag697.xml" /><Relationship Id="rId705" Type="http://schemas.openxmlformats.org/officeDocument/2006/relationships/tags" Target="../tags/tag698.xml" /><Relationship Id="rId706" Type="http://schemas.openxmlformats.org/officeDocument/2006/relationships/tags" Target="../tags/tag699.xml" /><Relationship Id="rId707" Type="http://schemas.openxmlformats.org/officeDocument/2006/relationships/tags" Target="../tags/tag700.xml" /><Relationship Id="rId708" Type="http://schemas.openxmlformats.org/officeDocument/2006/relationships/tags" Target="../tags/tag701.xml" /><Relationship Id="rId709" Type="http://schemas.openxmlformats.org/officeDocument/2006/relationships/tags" Target="../tags/tag702.xml" /><Relationship Id="rId71" Type="http://schemas.openxmlformats.org/officeDocument/2006/relationships/tags" Target="../tags/tag64.xml" /><Relationship Id="rId710" Type="http://schemas.openxmlformats.org/officeDocument/2006/relationships/tags" Target="../tags/tag703.xml" /><Relationship Id="rId711" Type="http://schemas.openxmlformats.org/officeDocument/2006/relationships/tags" Target="../tags/tag704.xml" /><Relationship Id="rId712" Type="http://schemas.openxmlformats.org/officeDocument/2006/relationships/tags" Target="../tags/tag705.xml" /><Relationship Id="rId713" Type="http://schemas.openxmlformats.org/officeDocument/2006/relationships/tags" Target="../tags/tag706.xml" /><Relationship Id="rId714" Type="http://schemas.openxmlformats.org/officeDocument/2006/relationships/tags" Target="../tags/tag707.xml" /><Relationship Id="rId715" Type="http://schemas.openxmlformats.org/officeDocument/2006/relationships/tags" Target="../tags/tag708.xml" /><Relationship Id="rId716" Type="http://schemas.openxmlformats.org/officeDocument/2006/relationships/tags" Target="../tags/tag709.xml" /><Relationship Id="rId717" Type="http://schemas.openxmlformats.org/officeDocument/2006/relationships/tags" Target="../tags/tag710.xml" /><Relationship Id="rId718" Type="http://schemas.openxmlformats.org/officeDocument/2006/relationships/tags" Target="../tags/tag711.xml" /><Relationship Id="rId719" Type="http://schemas.openxmlformats.org/officeDocument/2006/relationships/tags" Target="../tags/tag712.xml" /><Relationship Id="rId72" Type="http://schemas.openxmlformats.org/officeDocument/2006/relationships/tags" Target="../tags/tag65.xml" /><Relationship Id="rId720" Type="http://schemas.openxmlformats.org/officeDocument/2006/relationships/tags" Target="../tags/tag713.xml" /><Relationship Id="rId721" Type="http://schemas.openxmlformats.org/officeDocument/2006/relationships/tags" Target="../tags/tag714.xml" /><Relationship Id="rId722" Type="http://schemas.openxmlformats.org/officeDocument/2006/relationships/tags" Target="../tags/tag715.xml" /><Relationship Id="rId723" Type="http://schemas.openxmlformats.org/officeDocument/2006/relationships/tags" Target="../tags/tag716.xml" /><Relationship Id="rId724" Type="http://schemas.openxmlformats.org/officeDocument/2006/relationships/tags" Target="../tags/tag717.xml" /><Relationship Id="rId725" Type="http://schemas.openxmlformats.org/officeDocument/2006/relationships/tags" Target="../tags/tag718.xml" /><Relationship Id="rId726" Type="http://schemas.openxmlformats.org/officeDocument/2006/relationships/tags" Target="../tags/tag719.xml" /><Relationship Id="rId727" Type="http://schemas.openxmlformats.org/officeDocument/2006/relationships/tags" Target="../tags/tag720.xml" /><Relationship Id="rId728" Type="http://schemas.openxmlformats.org/officeDocument/2006/relationships/tags" Target="../tags/tag721.xml" /><Relationship Id="rId729" Type="http://schemas.openxmlformats.org/officeDocument/2006/relationships/tags" Target="../tags/tag722.xml" /><Relationship Id="rId73" Type="http://schemas.openxmlformats.org/officeDocument/2006/relationships/tags" Target="../tags/tag66.xml" /><Relationship Id="rId730" Type="http://schemas.openxmlformats.org/officeDocument/2006/relationships/tags" Target="../tags/tag723.xml" /><Relationship Id="rId731" Type="http://schemas.openxmlformats.org/officeDocument/2006/relationships/tags" Target="../tags/tag724.xml" /><Relationship Id="rId732" Type="http://schemas.openxmlformats.org/officeDocument/2006/relationships/tags" Target="../tags/tag725.xml" /><Relationship Id="rId733" Type="http://schemas.openxmlformats.org/officeDocument/2006/relationships/tags" Target="../tags/tag726.xml" /><Relationship Id="rId734" Type="http://schemas.openxmlformats.org/officeDocument/2006/relationships/tags" Target="../tags/tag727.xml" /><Relationship Id="rId735" Type="http://schemas.openxmlformats.org/officeDocument/2006/relationships/tags" Target="../tags/tag728.xml" /><Relationship Id="rId736" Type="http://schemas.openxmlformats.org/officeDocument/2006/relationships/tags" Target="../tags/tag729.xml" /><Relationship Id="rId737" Type="http://schemas.openxmlformats.org/officeDocument/2006/relationships/tags" Target="../tags/tag730.xml" /><Relationship Id="rId738" Type="http://schemas.openxmlformats.org/officeDocument/2006/relationships/tags" Target="../tags/tag731.xml" /><Relationship Id="rId739" Type="http://schemas.openxmlformats.org/officeDocument/2006/relationships/tags" Target="../tags/tag732.xml" /><Relationship Id="rId74" Type="http://schemas.openxmlformats.org/officeDocument/2006/relationships/tags" Target="../tags/tag67.xml" /><Relationship Id="rId740" Type="http://schemas.openxmlformats.org/officeDocument/2006/relationships/tags" Target="../tags/tag733.xml" /><Relationship Id="rId741" Type="http://schemas.openxmlformats.org/officeDocument/2006/relationships/tags" Target="../tags/tag734.xml" /><Relationship Id="rId742" Type="http://schemas.openxmlformats.org/officeDocument/2006/relationships/tags" Target="../tags/tag735.xml" /><Relationship Id="rId743" Type="http://schemas.openxmlformats.org/officeDocument/2006/relationships/tags" Target="../tags/tag736.xml" /><Relationship Id="rId744" Type="http://schemas.openxmlformats.org/officeDocument/2006/relationships/tags" Target="../tags/tag737.xml" /><Relationship Id="rId745" Type="http://schemas.openxmlformats.org/officeDocument/2006/relationships/tags" Target="../tags/tag738.xml" /><Relationship Id="rId746" Type="http://schemas.openxmlformats.org/officeDocument/2006/relationships/tags" Target="../tags/tag739.xml" /><Relationship Id="rId747" Type="http://schemas.openxmlformats.org/officeDocument/2006/relationships/tags" Target="../tags/tag740.xml" /><Relationship Id="rId748" Type="http://schemas.openxmlformats.org/officeDocument/2006/relationships/tags" Target="../tags/tag741.xml" /><Relationship Id="rId749" Type="http://schemas.openxmlformats.org/officeDocument/2006/relationships/tags" Target="../tags/tag742.xml" /><Relationship Id="rId75" Type="http://schemas.openxmlformats.org/officeDocument/2006/relationships/tags" Target="../tags/tag68.xml" /><Relationship Id="rId750" Type="http://schemas.openxmlformats.org/officeDocument/2006/relationships/tags" Target="../tags/tag743.xml" /><Relationship Id="rId751" Type="http://schemas.openxmlformats.org/officeDocument/2006/relationships/tags" Target="../tags/tag744.xml" /><Relationship Id="rId752" Type="http://schemas.openxmlformats.org/officeDocument/2006/relationships/tags" Target="../tags/tag745.xml" /><Relationship Id="rId753" Type="http://schemas.openxmlformats.org/officeDocument/2006/relationships/tags" Target="../tags/tag746.xml" /><Relationship Id="rId754" Type="http://schemas.openxmlformats.org/officeDocument/2006/relationships/tags" Target="../tags/tag747.xml" /><Relationship Id="rId755" Type="http://schemas.openxmlformats.org/officeDocument/2006/relationships/tags" Target="../tags/tag748.xml" /><Relationship Id="rId756" Type="http://schemas.openxmlformats.org/officeDocument/2006/relationships/tags" Target="../tags/tag749.xml" /><Relationship Id="rId757" Type="http://schemas.openxmlformats.org/officeDocument/2006/relationships/tags" Target="../tags/tag750.xml" /><Relationship Id="rId758" Type="http://schemas.openxmlformats.org/officeDocument/2006/relationships/tags" Target="../tags/tag751.xml" /><Relationship Id="rId759" Type="http://schemas.openxmlformats.org/officeDocument/2006/relationships/tags" Target="../tags/tag752.xml" /><Relationship Id="rId76" Type="http://schemas.openxmlformats.org/officeDocument/2006/relationships/tags" Target="../tags/tag69.xml" /><Relationship Id="rId760" Type="http://schemas.openxmlformats.org/officeDocument/2006/relationships/tags" Target="../tags/tag753.xml" /><Relationship Id="rId761" Type="http://schemas.openxmlformats.org/officeDocument/2006/relationships/tags" Target="../tags/tag754.xml" /><Relationship Id="rId762" Type="http://schemas.openxmlformats.org/officeDocument/2006/relationships/tags" Target="../tags/tag755.xml" /><Relationship Id="rId763" Type="http://schemas.openxmlformats.org/officeDocument/2006/relationships/tags" Target="../tags/tag756.xml" /><Relationship Id="rId764" Type="http://schemas.openxmlformats.org/officeDocument/2006/relationships/tags" Target="../tags/tag757.xml" /><Relationship Id="rId765" Type="http://schemas.openxmlformats.org/officeDocument/2006/relationships/tags" Target="../tags/tag758.xml" /><Relationship Id="rId766" Type="http://schemas.openxmlformats.org/officeDocument/2006/relationships/tags" Target="../tags/tag759.xml" /><Relationship Id="rId767" Type="http://schemas.openxmlformats.org/officeDocument/2006/relationships/tags" Target="../tags/tag760.xml" /><Relationship Id="rId768" Type="http://schemas.openxmlformats.org/officeDocument/2006/relationships/tags" Target="../tags/tag761.xml" /><Relationship Id="rId769" Type="http://schemas.openxmlformats.org/officeDocument/2006/relationships/tags" Target="../tags/tag762.xml" /><Relationship Id="rId77" Type="http://schemas.openxmlformats.org/officeDocument/2006/relationships/tags" Target="../tags/tag70.xml" /><Relationship Id="rId770" Type="http://schemas.openxmlformats.org/officeDocument/2006/relationships/tags" Target="../tags/tag763.xml" /><Relationship Id="rId771" Type="http://schemas.openxmlformats.org/officeDocument/2006/relationships/tags" Target="../tags/tag764.xml" /><Relationship Id="rId772" Type="http://schemas.openxmlformats.org/officeDocument/2006/relationships/tags" Target="../tags/tag765.xml" /><Relationship Id="rId773" Type="http://schemas.openxmlformats.org/officeDocument/2006/relationships/tags" Target="../tags/tag766.xml" /><Relationship Id="rId774" Type="http://schemas.openxmlformats.org/officeDocument/2006/relationships/tags" Target="../tags/tag767.xml" /><Relationship Id="rId775" Type="http://schemas.openxmlformats.org/officeDocument/2006/relationships/tags" Target="../tags/tag768.xml" /><Relationship Id="rId776" Type="http://schemas.openxmlformats.org/officeDocument/2006/relationships/tags" Target="../tags/tag769.xml" /><Relationship Id="rId777" Type="http://schemas.openxmlformats.org/officeDocument/2006/relationships/tags" Target="../tags/tag770.xml" /><Relationship Id="rId778" Type="http://schemas.openxmlformats.org/officeDocument/2006/relationships/tags" Target="../tags/tag771.xml" /><Relationship Id="rId779" Type="http://schemas.openxmlformats.org/officeDocument/2006/relationships/tags" Target="../tags/tag772.xml" /><Relationship Id="rId78" Type="http://schemas.openxmlformats.org/officeDocument/2006/relationships/tags" Target="../tags/tag71.xml" /><Relationship Id="rId780" Type="http://schemas.openxmlformats.org/officeDocument/2006/relationships/tags" Target="../tags/tag773.xml" /><Relationship Id="rId781" Type="http://schemas.openxmlformats.org/officeDocument/2006/relationships/tags" Target="../tags/tag774.xml" /><Relationship Id="rId782" Type="http://schemas.openxmlformats.org/officeDocument/2006/relationships/tags" Target="../tags/tag775.xml" /><Relationship Id="rId783" Type="http://schemas.openxmlformats.org/officeDocument/2006/relationships/tags" Target="../tags/tag776.xml" /><Relationship Id="rId784" Type="http://schemas.openxmlformats.org/officeDocument/2006/relationships/tags" Target="../tags/tag777.xml" /><Relationship Id="rId785" Type="http://schemas.openxmlformats.org/officeDocument/2006/relationships/tags" Target="../tags/tag778.xml" /><Relationship Id="rId786" Type="http://schemas.openxmlformats.org/officeDocument/2006/relationships/tags" Target="../tags/tag779.xml" /><Relationship Id="rId787" Type="http://schemas.openxmlformats.org/officeDocument/2006/relationships/tags" Target="../tags/tag780.xml" /><Relationship Id="rId788" Type="http://schemas.openxmlformats.org/officeDocument/2006/relationships/tags" Target="../tags/tag781.xml" /><Relationship Id="rId789" Type="http://schemas.openxmlformats.org/officeDocument/2006/relationships/tags" Target="../tags/tag782.xml" /><Relationship Id="rId79" Type="http://schemas.openxmlformats.org/officeDocument/2006/relationships/tags" Target="../tags/tag72.xml" /><Relationship Id="rId790" Type="http://schemas.openxmlformats.org/officeDocument/2006/relationships/tags" Target="../tags/tag783.xml" /><Relationship Id="rId791" Type="http://schemas.openxmlformats.org/officeDocument/2006/relationships/tags" Target="../tags/tag784.xml" /><Relationship Id="rId792" Type="http://schemas.openxmlformats.org/officeDocument/2006/relationships/tags" Target="../tags/tag785.xml" /><Relationship Id="rId793" Type="http://schemas.openxmlformats.org/officeDocument/2006/relationships/tags" Target="../tags/tag786.xml" /><Relationship Id="rId794" Type="http://schemas.openxmlformats.org/officeDocument/2006/relationships/tags" Target="../tags/tag787.xml" /><Relationship Id="rId795" Type="http://schemas.openxmlformats.org/officeDocument/2006/relationships/tags" Target="../tags/tag788.xml" /><Relationship Id="rId796" Type="http://schemas.openxmlformats.org/officeDocument/2006/relationships/tags" Target="../tags/tag789.xml" /><Relationship Id="rId797" Type="http://schemas.openxmlformats.org/officeDocument/2006/relationships/tags" Target="../tags/tag790.xml" /><Relationship Id="rId798" Type="http://schemas.openxmlformats.org/officeDocument/2006/relationships/tags" Target="../tags/tag791.xml" /><Relationship Id="rId799" Type="http://schemas.openxmlformats.org/officeDocument/2006/relationships/tags" Target="../tags/tag792.xml" /><Relationship Id="rId8" Type="http://schemas.openxmlformats.org/officeDocument/2006/relationships/image" Target="../media/image4.png" /><Relationship Id="rId80" Type="http://schemas.openxmlformats.org/officeDocument/2006/relationships/tags" Target="../tags/tag73.xml" /><Relationship Id="rId800" Type="http://schemas.openxmlformats.org/officeDocument/2006/relationships/tags" Target="../tags/tag793.xml" /><Relationship Id="rId801" Type="http://schemas.openxmlformats.org/officeDocument/2006/relationships/tags" Target="../tags/tag794.xml" /><Relationship Id="rId802" Type="http://schemas.openxmlformats.org/officeDocument/2006/relationships/tags" Target="../tags/tag795.xml" /><Relationship Id="rId803" Type="http://schemas.openxmlformats.org/officeDocument/2006/relationships/tags" Target="../tags/tag796.xml" /><Relationship Id="rId804" Type="http://schemas.openxmlformats.org/officeDocument/2006/relationships/tags" Target="../tags/tag797.xml" /><Relationship Id="rId805" Type="http://schemas.openxmlformats.org/officeDocument/2006/relationships/tags" Target="../tags/tag798.xml" /><Relationship Id="rId806" Type="http://schemas.openxmlformats.org/officeDocument/2006/relationships/tags" Target="../tags/tag799.xml" /><Relationship Id="rId807" Type="http://schemas.openxmlformats.org/officeDocument/2006/relationships/tags" Target="../tags/tag800.xml" /><Relationship Id="rId808" Type="http://schemas.openxmlformats.org/officeDocument/2006/relationships/tags" Target="../tags/tag801.xml" /><Relationship Id="rId809" Type="http://schemas.openxmlformats.org/officeDocument/2006/relationships/tags" Target="../tags/tag802.xml" /><Relationship Id="rId81" Type="http://schemas.openxmlformats.org/officeDocument/2006/relationships/tags" Target="../tags/tag74.xml" /><Relationship Id="rId810" Type="http://schemas.openxmlformats.org/officeDocument/2006/relationships/tags" Target="../tags/tag803.xml" /><Relationship Id="rId811" Type="http://schemas.openxmlformats.org/officeDocument/2006/relationships/tags" Target="../tags/tag804.xml" /><Relationship Id="rId812" Type="http://schemas.openxmlformats.org/officeDocument/2006/relationships/tags" Target="../tags/tag805.xml" /><Relationship Id="rId813" Type="http://schemas.openxmlformats.org/officeDocument/2006/relationships/tags" Target="../tags/tag806.xml" /><Relationship Id="rId814" Type="http://schemas.openxmlformats.org/officeDocument/2006/relationships/tags" Target="../tags/tag807.xml" /><Relationship Id="rId815" Type="http://schemas.openxmlformats.org/officeDocument/2006/relationships/tags" Target="../tags/tag808.xml" /><Relationship Id="rId816" Type="http://schemas.openxmlformats.org/officeDocument/2006/relationships/tags" Target="../tags/tag809.xml" /><Relationship Id="rId817" Type="http://schemas.openxmlformats.org/officeDocument/2006/relationships/tags" Target="../tags/tag810.xml" /><Relationship Id="rId818" Type="http://schemas.openxmlformats.org/officeDocument/2006/relationships/tags" Target="../tags/tag811.xml" /><Relationship Id="rId819" Type="http://schemas.openxmlformats.org/officeDocument/2006/relationships/tags" Target="../tags/tag812.xml" /><Relationship Id="rId82" Type="http://schemas.openxmlformats.org/officeDocument/2006/relationships/tags" Target="../tags/tag75.xml" /><Relationship Id="rId820" Type="http://schemas.openxmlformats.org/officeDocument/2006/relationships/tags" Target="../tags/tag813.xml" /><Relationship Id="rId821" Type="http://schemas.openxmlformats.org/officeDocument/2006/relationships/tags" Target="../tags/tag814.xml" /><Relationship Id="rId822" Type="http://schemas.openxmlformats.org/officeDocument/2006/relationships/tags" Target="../tags/tag815.xml" /><Relationship Id="rId823" Type="http://schemas.openxmlformats.org/officeDocument/2006/relationships/tags" Target="../tags/tag816.xml" /><Relationship Id="rId824" Type="http://schemas.openxmlformats.org/officeDocument/2006/relationships/tags" Target="../tags/tag817.xml" /><Relationship Id="rId825" Type="http://schemas.openxmlformats.org/officeDocument/2006/relationships/tags" Target="../tags/tag818.xml" /><Relationship Id="rId826" Type="http://schemas.openxmlformats.org/officeDocument/2006/relationships/image" Target="../media/image8.png" /><Relationship Id="rId827" Type="http://schemas.openxmlformats.org/officeDocument/2006/relationships/tags" Target="../tags/tag819.xml" /><Relationship Id="rId828" Type="http://schemas.openxmlformats.org/officeDocument/2006/relationships/tags" Target="../tags/tag820.xml" /><Relationship Id="rId829" Type="http://schemas.openxmlformats.org/officeDocument/2006/relationships/tags" Target="../tags/tag821.xml" /><Relationship Id="rId83" Type="http://schemas.openxmlformats.org/officeDocument/2006/relationships/tags" Target="../tags/tag76.xml" /><Relationship Id="rId830" Type="http://schemas.openxmlformats.org/officeDocument/2006/relationships/tags" Target="../tags/tag822.xml" /><Relationship Id="rId831" Type="http://schemas.openxmlformats.org/officeDocument/2006/relationships/tags" Target="../tags/tag823.xml" /><Relationship Id="rId832" Type="http://schemas.openxmlformats.org/officeDocument/2006/relationships/tags" Target="../tags/tag824.xml" /><Relationship Id="rId833" Type="http://schemas.openxmlformats.org/officeDocument/2006/relationships/slideMaster" Target="../slideMasters/slideMaster1.xml" /><Relationship Id="rId84" Type="http://schemas.openxmlformats.org/officeDocument/2006/relationships/tags" Target="../tags/tag77.xml" /><Relationship Id="rId85" Type="http://schemas.openxmlformats.org/officeDocument/2006/relationships/tags" Target="../tags/tag78.xml" /><Relationship Id="rId86" Type="http://schemas.openxmlformats.org/officeDocument/2006/relationships/tags" Target="../tags/tag79.xml" /><Relationship Id="rId87" Type="http://schemas.openxmlformats.org/officeDocument/2006/relationships/tags" Target="../tags/tag80.xml" /><Relationship Id="rId88" Type="http://schemas.openxmlformats.org/officeDocument/2006/relationships/tags" Target="../tags/tag81.xml" /><Relationship Id="rId89" Type="http://schemas.openxmlformats.org/officeDocument/2006/relationships/tags" Target="../tags/tag82.xml" /><Relationship Id="rId9" Type="http://schemas.openxmlformats.org/officeDocument/2006/relationships/tags" Target="../tags/tag5.xml" /><Relationship Id="rId90" Type="http://schemas.openxmlformats.org/officeDocument/2006/relationships/tags" Target="../tags/tag83.xml" /><Relationship Id="rId91" Type="http://schemas.openxmlformats.org/officeDocument/2006/relationships/tags" Target="../tags/tag84.xml" /><Relationship Id="rId92" Type="http://schemas.openxmlformats.org/officeDocument/2006/relationships/tags" Target="../tags/tag85.xml" /><Relationship Id="rId93" Type="http://schemas.openxmlformats.org/officeDocument/2006/relationships/tags" Target="../tags/tag86.xml" /><Relationship Id="rId94" Type="http://schemas.openxmlformats.org/officeDocument/2006/relationships/tags" Target="../tags/tag87.xml" /><Relationship Id="rId95" Type="http://schemas.openxmlformats.org/officeDocument/2006/relationships/tags" Target="../tags/tag88.xml" /><Relationship Id="rId96" Type="http://schemas.openxmlformats.org/officeDocument/2006/relationships/tags" Target="../tags/tag89.xml" /><Relationship Id="rId97" Type="http://schemas.openxmlformats.org/officeDocument/2006/relationships/tags" Target="../tags/tag90.xml" /><Relationship Id="rId98" Type="http://schemas.openxmlformats.org/officeDocument/2006/relationships/tags" Target="../tags/tag91.xml" /><Relationship Id="rId99" Type="http://schemas.openxmlformats.org/officeDocument/2006/relationships/tags" Target="../tags/tag92.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078.xml" /><Relationship Id="rId3" Type="http://schemas.openxmlformats.org/officeDocument/2006/relationships/image" Target="../media/image10.png" /><Relationship Id="rId4" Type="http://schemas.openxmlformats.org/officeDocument/2006/relationships/tags" Target="../tags/tag1079.xml" /><Relationship Id="rId5" Type="http://schemas.openxmlformats.org/officeDocument/2006/relationships/tags" Target="../tags/tag1080.xml" /><Relationship Id="rId6" Type="http://schemas.openxmlformats.org/officeDocument/2006/relationships/tags" Target="../tags/tag1081.xml" /><Relationship Id="rId7" Type="http://schemas.openxmlformats.org/officeDocument/2006/relationships/tags" Target="../tags/tag1082.xml" /><Relationship Id="rId8" Type="http://schemas.openxmlformats.org/officeDocument/2006/relationships/tags" Target="../tags/tag1083.xml"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1088.xml" /><Relationship Id="rId100" Type="http://schemas.openxmlformats.org/officeDocument/2006/relationships/tags" Target="../tags/tag1176.xml" /><Relationship Id="rId101" Type="http://schemas.openxmlformats.org/officeDocument/2006/relationships/tags" Target="../tags/tag1177.xml" /><Relationship Id="rId102" Type="http://schemas.openxmlformats.org/officeDocument/2006/relationships/tags" Target="../tags/tag1178.xml" /><Relationship Id="rId103" Type="http://schemas.openxmlformats.org/officeDocument/2006/relationships/tags" Target="../tags/tag1179.xml" /><Relationship Id="rId104" Type="http://schemas.openxmlformats.org/officeDocument/2006/relationships/tags" Target="../tags/tag1180.xml" /><Relationship Id="rId105" Type="http://schemas.openxmlformats.org/officeDocument/2006/relationships/tags" Target="../tags/tag1181.xml" /><Relationship Id="rId106" Type="http://schemas.openxmlformats.org/officeDocument/2006/relationships/tags" Target="../tags/tag1182.xml" /><Relationship Id="rId107" Type="http://schemas.openxmlformats.org/officeDocument/2006/relationships/tags" Target="../tags/tag1183.xml" /><Relationship Id="rId108" Type="http://schemas.openxmlformats.org/officeDocument/2006/relationships/tags" Target="../tags/tag1184.xml" /><Relationship Id="rId109" Type="http://schemas.openxmlformats.org/officeDocument/2006/relationships/tags" Target="../tags/tag1185.xml" /><Relationship Id="rId11" Type="http://schemas.openxmlformats.org/officeDocument/2006/relationships/image" Target="../media/image6.png" /><Relationship Id="rId110" Type="http://schemas.openxmlformats.org/officeDocument/2006/relationships/tags" Target="../tags/tag1186.xml" /><Relationship Id="rId111" Type="http://schemas.openxmlformats.org/officeDocument/2006/relationships/tags" Target="../tags/tag1187.xml" /><Relationship Id="rId112" Type="http://schemas.openxmlformats.org/officeDocument/2006/relationships/tags" Target="../tags/tag1188.xml" /><Relationship Id="rId113" Type="http://schemas.openxmlformats.org/officeDocument/2006/relationships/tags" Target="../tags/tag1189.xml" /><Relationship Id="rId114" Type="http://schemas.openxmlformats.org/officeDocument/2006/relationships/tags" Target="../tags/tag1190.xml" /><Relationship Id="rId115" Type="http://schemas.openxmlformats.org/officeDocument/2006/relationships/tags" Target="../tags/tag1191.xml" /><Relationship Id="rId116" Type="http://schemas.openxmlformats.org/officeDocument/2006/relationships/tags" Target="../tags/tag1192.xml" /><Relationship Id="rId117" Type="http://schemas.openxmlformats.org/officeDocument/2006/relationships/tags" Target="../tags/tag1193.xml" /><Relationship Id="rId118" Type="http://schemas.openxmlformats.org/officeDocument/2006/relationships/tags" Target="../tags/tag1194.xml" /><Relationship Id="rId119" Type="http://schemas.openxmlformats.org/officeDocument/2006/relationships/tags" Target="../tags/tag1195.xml" /><Relationship Id="rId12" Type="http://schemas.openxmlformats.org/officeDocument/2006/relationships/tags" Target="../tags/tag1089.xml" /><Relationship Id="rId120" Type="http://schemas.openxmlformats.org/officeDocument/2006/relationships/tags" Target="../tags/tag1196.xml" /><Relationship Id="rId121" Type="http://schemas.openxmlformats.org/officeDocument/2006/relationships/tags" Target="../tags/tag1197.xml" /><Relationship Id="rId122" Type="http://schemas.openxmlformats.org/officeDocument/2006/relationships/tags" Target="../tags/tag1198.xml" /><Relationship Id="rId123" Type="http://schemas.openxmlformats.org/officeDocument/2006/relationships/tags" Target="../tags/tag1199.xml" /><Relationship Id="rId124" Type="http://schemas.openxmlformats.org/officeDocument/2006/relationships/tags" Target="../tags/tag1200.xml" /><Relationship Id="rId125" Type="http://schemas.openxmlformats.org/officeDocument/2006/relationships/tags" Target="../tags/tag1201.xml" /><Relationship Id="rId126" Type="http://schemas.openxmlformats.org/officeDocument/2006/relationships/tags" Target="../tags/tag1202.xml" /><Relationship Id="rId127" Type="http://schemas.openxmlformats.org/officeDocument/2006/relationships/tags" Target="../tags/tag1203.xml" /><Relationship Id="rId128" Type="http://schemas.openxmlformats.org/officeDocument/2006/relationships/tags" Target="../tags/tag1204.xml" /><Relationship Id="rId129" Type="http://schemas.openxmlformats.org/officeDocument/2006/relationships/tags" Target="../tags/tag1205.xml" /><Relationship Id="rId13" Type="http://schemas.openxmlformats.org/officeDocument/2006/relationships/image" Target="../media/image7.png" /><Relationship Id="rId130" Type="http://schemas.openxmlformats.org/officeDocument/2006/relationships/tags" Target="../tags/tag1206.xml" /><Relationship Id="rId131" Type="http://schemas.openxmlformats.org/officeDocument/2006/relationships/tags" Target="../tags/tag1207.xml" /><Relationship Id="rId132" Type="http://schemas.openxmlformats.org/officeDocument/2006/relationships/tags" Target="../tags/tag1208.xml" /><Relationship Id="rId133" Type="http://schemas.openxmlformats.org/officeDocument/2006/relationships/tags" Target="../tags/tag1209.xml" /><Relationship Id="rId134" Type="http://schemas.openxmlformats.org/officeDocument/2006/relationships/tags" Target="../tags/tag1210.xml" /><Relationship Id="rId135" Type="http://schemas.openxmlformats.org/officeDocument/2006/relationships/tags" Target="../tags/tag1211.xml" /><Relationship Id="rId136" Type="http://schemas.openxmlformats.org/officeDocument/2006/relationships/tags" Target="../tags/tag1212.xml" /><Relationship Id="rId137" Type="http://schemas.openxmlformats.org/officeDocument/2006/relationships/tags" Target="../tags/tag1213.xml" /><Relationship Id="rId138" Type="http://schemas.openxmlformats.org/officeDocument/2006/relationships/tags" Target="../tags/tag1214.xml" /><Relationship Id="rId139" Type="http://schemas.openxmlformats.org/officeDocument/2006/relationships/tags" Target="../tags/tag1215.xml" /><Relationship Id="rId14" Type="http://schemas.openxmlformats.org/officeDocument/2006/relationships/tags" Target="../tags/tag1090.xml" /><Relationship Id="rId140" Type="http://schemas.openxmlformats.org/officeDocument/2006/relationships/tags" Target="../tags/tag1216.xml" /><Relationship Id="rId141" Type="http://schemas.openxmlformats.org/officeDocument/2006/relationships/tags" Target="../tags/tag1217.xml" /><Relationship Id="rId142" Type="http://schemas.openxmlformats.org/officeDocument/2006/relationships/tags" Target="../tags/tag1218.xml" /><Relationship Id="rId143" Type="http://schemas.openxmlformats.org/officeDocument/2006/relationships/tags" Target="../tags/tag1219.xml" /><Relationship Id="rId144" Type="http://schemas.openxmlformats.org/officeDocument/2006/relationships/tags" Target="../tags/tag1220.xml" /><Relationship Id="rId145" Type="http://schemas.openxmlformats.org/officeDocument/2006/relationships/tags" Target="../tags/tag1221.xml" /><Relationship Id="rId146" Type="http://schemas.openxmlformats.org/officeDocument/2006/relationships/tags" Target="../tags/tag1222.xml" /><Relationship Id="rId147" Type="http://schemas.openxmlformats.org/officeDocument/2006/relationships/tags" Target="../tags/tag1223.xml" /><Relationship Id="rId148" Type="http://schemas.openxmlformats.org/officeDocument/2006/relationships/tags" Target="../tags/tag1224.xml" /><Relationship Id="rId149" Type="http://schemas.openxmlformats.org/officeDocument/2006/relationships/tags" Target="../tags/tag1225.xml" /><Relationship Id="rId15" Type="http://schemas.openxmlformats.org/officeDocument/2006/relationships/tags" Target="../tags/tag1091.xml" /><Relationship Id="rId150" Type="http://schemas.openxmlformats.org/officeDocument/2006/relationships/tags" Target="../tags/tag1226.xml" /><Relationship Id="rId151" Type="http://schemas.openxmlformats.org/officeDocument/2006/relationships/tags" Target="../tags/tag1227.xml" /><Relationship Id="rId152" Type="http://schemas.openxmlformats.org/officeDocument/2006/relationships/tags" Target="../tags/tag1228.xml" /><Relationship Id="rId153" Type="http://schemas.openxmlformats.org/officeDocument/2006/relationships/tags" Target="../tags/tag1229.xml" /><Relationship Id="rId154" Type="http://schemas.openxmlformats.org/officeDocument/2006/relationships/tags" Target="../tags/tag1230.xml" /><Relationship Id="rId155" Type="http://schemas.openxmlformats.org/officeDocument/2006/relationships/tags" Target="../tags/tag1231.xml" /><Relationship Id="rId156" Type="http://schemas.openxmlformats.org/officeDocument/2006/relationships/tags" Target="../tags/tag1232.xml" /><Relationship Id="rId157" Type="http://schemas.openxmlformats.org/officeDocument/2006/relationships/tags" Target="../tags/tag1233.xml" /><Relationship Id="rId158" Type="http://schemas.openxmlformats.org/officeDocument/2006/relationships/tags" Target="../tags/tag1234.xml" /><Relationship Id="rId159" Type="http://schemas.openxmlformats.org/officeDocument/2006/relationships/tags" Target="../tags/tag1235.xml" /><Relationship Id="rId16" Type="http://schemas.openxmlformats.org/officeDocument/2006/relationships/tags" Target="../tags/tag1092.xml" /><Relationship Id="rId160" Type="http://schemas.openxmlformats.org/officeDocument/2006/relationships/tags" Target="../tags/tag1236.xml" /><Relationship Id="rId161" Type="http://schemas.openxmlformats.org/officeDocument/2006/relationships/tags" Target="../tags/tag1237.xml" /><Relationship Id="rId162" Type="http://schemas.openxmlformats.org/officeDocument/2006/relationships/tags" Target="../tags/tag1238.xml" /><Relationship Id="rId163" Type="http://schemas.openxmlformats.org/officeDocument/2006/relationships/tags" Target="../tags/tag1239.xml" /><Relationship Id="rId164" Type="http://schemas.openxmlformats.org/officeDocument/2006/relationships/tags" Target="../tags/tag1240.xml" /><Relationship Id="rId165" Type="http://schemas.openxmlformats.org/officeDocument/2006/relationships/tags" Target="../tags/tag1241.xml" /><Relationship Id="rId166" Type="http://schemas.openxmlformats.org/officeDocument/2006/relationships/tags" Target="../tags/tag1242.xml" /><Relationship Id="rId167" Type="http://schemas.openxmlformats.org/officeDocument/2006/relationships/tags" Target="../tags/tag1243.xml" /><Relationship Id="rId168" Type="http://schemas.openxmlformats.org/officeDocument/2006/relationships/tags" Target="../tags/tag1244.xml" /><Relationship Id="rId169" Type="http://schemas.openxmlformats.org/officeDocument/2006/relationships/tags" Target="../tags/tag1245.xml" /><Relationship Id="rId17" Type="http://schemas.openxmlformats.org/officeDocument/2006/relationships/tags" Target="../tags/tag1093.xml" /><Relationship Id="rId170" Type="http://schemas.openxmlformats.org/officeDocument/2006/relationships/tags" Target="../tags/tag1246.xml" /><Relationship Id="rId171" Type="http://schemas.openxmlformats.org/officeDocument/2006/relationships/tags" Target="../tags/tag1247.xml" /><Relationship Id="rId172" Type="http://schemas.openxmlformats.org/officeDocument/2006/relationships/tags" Target="../tags/tag1248.xml" /><Relationship Id="rId173" Type="http://schemas.openxmlformats.org/officeDocument/2006/relationships/tags" Target="../tags/tag1249.xml" /><Relationship Id="rId174" Type="http://schemas.openxmlformats.org/officeDocument/2006/relationships/tags" Target="../tags/tag1250.xml" /><Relationship Id="rId175" Type="http://schemas.openxmlformats.org/officeDocument/2006/relationships/tags" Target="../tags/tag1251.xml" /><Relationship Id="rId176" Type="http://schemas.openxmlformats.org/officeDocument/2006/relationships/tags" Target="../tags/tag1252.xml" /><Relationship Id="rId177" Type="http://schemas.openxmlformats.org/officeDocument/2006/relationships/tags" Target="../tags/tag1253.xml" /><Relationship Id="rId178" Type="http://schemas.openxmlformats.org/officeDocument/2006/relationships/tags" Target="../tags/tag1254.xml" /><Relationship Id="rId179" Type="http://schemas.openxmlformats.org/officeDocument/2006/relationships/tags" Target="../tags/tag1255.xml" /><Relationship Id="rId18" Type="http://schemas.openxmlformats.org/officeDocument/2006/relationships/tags" Target="../tags/tag1094.xml" /><Relationship Id="rId180" Type="http://schemas.openxmlformats.org/officeDocument/2006/relationships/tags" Target="../tags/tag1256.xml" /><Relationship Id="rId181" Type="http://schemas.openxmlformats.org/officeDocument/2006/relationships/tags" Target="../tags/tag1257.xml" /><Relationship Id="rId182" Type="http://schemas.openxmlformats.org/officeDocument/2006/relationships/tags" Target="../tags/tag1258.xml" /><Relationship Id="rId183" Type="http://schemas.openxmlformats.org/officeDocument/2006/relationships/tags" Target="../tags/tag1259.xml" /><Relationship Id="rId184" Type="http://schemas.openxmlformats.org/officeDocument/2006/relationships/tags" Target="../tags/tag1260.xml" /><Relationship Id="rId185" Type="http://schemas.openxmlformats.org/officeDocument/2006/relationships/tags" Target="../tags/tag1261.xml" /><Relationship Id="rId186" Type="http://schemas.openxmlformats.org/officeDocument/2006/relationships/tags" Target="../tags/tag1262.xml" /><Relationship Id="rId187" Type="http://schemas.openxmlformats.org/officeDocument/2006/relationships/tags" Target="../tags/tag1263.xml" /><Relationship Id="rId188" Type="http://schemas.openxmlformats.org/officeDocument/2006/relationships/tags" Target="../tags/tag1264.xml" /><Relationship Id="rId189" Type="http://schemas.openxmlformats.org/officeDocument/2006/relationships/tags" Target="../tags/tag1265.xml" /><Relationship Id="rId19" Type="http://schemas.openxmlformats.org/officeDocument/2006/relationships/tags" Target="../tags/tag1095.xml" /><Relationship Id="rId190" Type="http://schemas.openxmlformats.org/officeDocument/2006/relationships/tags" Target="../tags/tag1266.xml" /><Relationship Id="rId191" Type="http://schemas.openxmlformats.org/officeDocument/2006/relationships/tags" Target="../tags/tag1267.xml" /><Relationship Id="rId192" Type="http://schemas.openxmlformats.org/officeDocument/2006/relationships/tags" Target="../tags/tag1268.xml" /><Relationship Id="rId193" Type="http://schemas.openxmlformats.org/officeDocument/2006/relationships/tags" Target="../tags/tag1269.xml" /><Relationship Id="rId194" Type="http://schemas.openxmlformats.org/officeDocument/2006/relationships/tags" Target="../tags/tag1270.xml" /><Relationship Id="rId195" Type="http://schemas.openxmlformats.org/officeDocument/2006/relationships/tags" Target="../tags/tag1271.xml" /><Relationship Id="rId196" Type="http://schemas.openxmlformats.org/officeDocument/2006/relationships/tags" Target="../tags/tag1272.xml" /><Relationship Id="rId197" Type="http://schemas.openxmlformats.org/officeDocument/2006/relationships/tags" Target="../tags/tag1273.xml" /><Relationship Id="rId198" Type="http://schemas.openxmlformats.org/officeDocument/2006/relationships/tags" Target="../tags/tag1274.xml" /><Relationship Id="rId199" Type="http://schemas.openxmlformats.org/officeDocument/2006/relationships/tags" Target="../tags/tag1275.xml" /><Relationship Id="rId2" Type="http://schemas.openxmlformats.org/officeDocument/2006/relationships/tags" Target="../tags/tag1084.xml" /><Relationship Id="rId20" Type="http://schemas.openxmlformats.org/officeDocument/2006/relationships/tags" Target="../tags/tag1096.xml" /><Relationship Id="rId200" Type="http://schemas.openxmlformats.org/officeDocument/2006/relationships/tags" Target="../tags/tag1276.xml" /><Relationship Id="rId201" Type="http://schemas.openxmlformats.org/officeDocument/2006/relationships/tags" Target="../tags/tag1277.xml" /><Relationship Id="rId202" Type="http://schemas.openxmlformats.org/officeDocument/2006/relationships/tags" Target="../tags/tag1278.xml" /><Relationship Id="rId203" Type="http://schemas.openxmlformats.org/officeDocument/2006/relationships/tags" Target="../tags/tag1279.xml" /><Relationship Id="rId204" Type="http://schemas.openxmlformats.org/officeDocument/2006/relationships/tags" Target="../tags/tag1280.xml" /><Relationship Id="rId205" Type="http://schemas.openxmlformats.org/officeDocument/2006/relationships/tags" Target="../tags/tag1281.xml" /><Relationship Id="rId206" Type="http://schemas.openxmlformats.org/officeDocument/2006/relationships/tags" Target="../tags/tag1282.xml" /><Relationship Id="rId207" Type="http://schemas.openxmlformats.org/officeDocument/2006/relationships/tags" Target="../tags/tag1283.xml" /><Relationship Id="rId208" Type="http://schemas.openxmlformats.org/officeDocument/2006/relationships/tags" Target="../tags/tag1284.xml" /><Relationship Id="rId209" Type="http://schemas.openxmlformats.org/officeDocument/2006/relationships/tags" Target="../tags/tag1285.xml" /><Relationship Id="rId21" Type="http://schemas.openxmlformats.org/officeDocument/2006/relationships/tags" Target="../tags/tag1097.xml" /><Relationship Id="rId210" Type="http://schemas.openxmlformats.org/officeDocument/2006/relationships/tags" Target="../tags/tag1286.xml" /><Relationship Id="rId211" Type="http://schemas.openxmlformats.org/officeDocument/2006/relationships/tags" Target="../tags/tag1287.xml" /><Relationship Id="rId212" Type="http://schemas.openxmlformats.org/officeDocument/2006/relationships/tags" Target="../tags/tag1288.xml" /><Relationship Id="rId213" Type="http://schemas.openxmlformats.org/officeDocument/2006/relationships/tags" Target="../tags/tag1289.xml" /><Relationship Id="rId214" Type="http://schemas.openxmlformats.org/officeDocument/2006/relationships/tags" Target="../tags/tag1290.xml" /><Relationship Id="rId215" Type="http://schemas.openxmlformats.org/officeDocument/2006/relationships/tags" Target="../tags/tag1291.xml" /><Relationship Id="rId216" Type="http://schemas.openxmlformats.org/officeDocument/2006/relationships/tags" Target="../tags/tag1292.xml" /><Relationship Id="rId217" Type="http://schemas.openxmlformats.org/officeDocument/2006/relationships/tags" Target="../tags/tag1293.xml" /><Relationship Id="rId218" Type="http://schemas.openxmlformats.org/officeDocument/2006/relationships/tags" Target="../tags/tag1294.xml" /><Relationship Id="rId219" Type="http://schemas.openxmlformats.org/officeDocument/2006/relationships/tags" Target="../tags/tag1295.xml" /><Relationship Id="rId22" Type="http://schemas.openxmlformats.org/officeDocument/2006/relationships/tags" Target="../tags/tag1098.xml" /><Relationship Id="rId220" Type="http://schemas.openxmlformats.org/officeDocument/2006/relationships/tags" Target="../tags/tag1296.xml" /><Relationship Id="rId221" Type="http://schemas.openxmlformats.org/officeDocument/2006/relationships/tags" Target="../tags/tag1297.xml" /><Relationship Id="rId222" Type="http://schemas.openxmlformats.org/officeDocument/2006/relationships/tags" Target="../tags/tag1298.xml" /><Relationship Id="rId223" Type="http://schemas.openxmlformats.org/officeDocument/2006/relationships/tags" Target="../tags/tag1299.xml" /><Relationship Id="rId224" Type="http://schemas.openxmlformats.org/officeDocument/2006/relationships/tags" Target="../tags/tag1300.xml" /><Relationship Id="rId225" Type="http://schemas.openxmlformats.org/officeDocument/2006/relationships/tags" Target="../tags/tag1301.xml" /><Relationship Id="rId226" Type="http://schemas.openxmlformats.org/officeDocument/2006/relationships/tags" Target="../tags/tag1302.xml" /><Relationship Id="rId227" Type="http://schemas.openxmlformats.org/officeDocument/2006/relationships/tags" Target="../tags/tag1303.xml" /><Relationship Id="rId228" Type="http://schemas.openxmlformats.org/officeDocument/2006/relationships/tags" Target="../tags/tag1304.xml" /><Relationship Id="rId229" Type="http://schemas.openxmlformats.org/officeDocument/2006/relationships/tags" Target="../tags/tag1305.xml" /><Relationship Id="rId23" Type="http://schemas.openxmlformats.org/officeDocument/2006/relationships/tags" Target="../tags/tag1099.xml" /><Relationship Id="rId230" Type="http://schemas.openxmlformats.org/officeDocument/2006/relationships/tags" Target="../tags/tag1306.xml" /><Relationship Id="rId231" Type="http://schemas.openxmlformats.org/officeDocument/2006/relationships/tags" Target="../tags/tag1307.xml" /><Relationship Id="rId232" Type="http://schemas.openxmlformats.org/officeDocument/2006/relationships/tags" Target="../tags/tag1308.xml" /><Relationship Id="rId233" Type="http://schemas.openxmlformats.org/officeDocument/2006/relationships/tags" Target="../tags/tag1309.xml" /><Relationship Id="rId234" Type="http://schemas.openxmlformats.org/officeDocument/2006/relationships/tags" Target="../tags/tag1310.xml" /><Relationship Id="rId235" Type="http://schemas.openxmlformats.org/officeDocument/2006/relationships/tags" Target="../tags/tag1311.xml" /><Relationship Id="rId236" Type="http://schemas.openxmlformats.org/officeDocument/2006/relationships/tags" Target="../tags/tag1312.xml" /><Relationship Id="rId237" Type="http://schemas.openxmlformats.org/officeDocument/2006/relationships/tags" Target="../tags/tag1313.xml" /><Relationship Id="rId238" Type="http://schemas.openxmlformats.org/officeDocument/2006/relationships/tags" Target="../tags/tag1314.xml" /><Relationship Id="rId239" Type="http://schemas.openxmlformats.org/officeDocument/2006/relationships/tags" Target="../tags/tag1315.xml" /><Relationship Id="rId24" Type="http://schemas.openxmlformats.org/officeDocument/2006/relationships/tags" Target="../tags/tag1100.xml" /><Relationship Id="rId240" Type="http://schemas.openxmlformats.org/officeDocument/2006/relationships/tags" Target="../tags/tag1316.xml" /><Relationship Id="rId241" Type="http://schemas.openxmlformats.org/officeDocument/2006/relationships/tags" Target="../tags/tag1317.xml" /><Relationship Id="rId242" Type="http://schemas.openxmlformats.org/officeDocument/2006/relationships/tags" Target="../tags/tag1318.xml" /><Relationship Id="rId243" Type="http://schemas.openxmlformats.org/officeDocument/2006/relationships/tags" Target="../tags/tag1319.xml" /><Relationship Id="rId244" Type="http://schemas.openxmlformats.org/officeDocument/2006/relationships/tags" Target="../tags/tag1320.xml" /><Relationship Id="rId245" Type="http://schemas.openxmlformats.org/officeDocument/2006/relationships/tags" Target="../tags/tag1321.xml" /><Relationship Id="rId246" Type="http://schemas.openxmlformats.org/officeDocument/2006/relationships/tags" Target="../tags/tag1322.xml" /><Relationship Id="rId247" Type="http://schemas.openxmlformats.org/officeDocument/2006/relationships/tags" Target="../tags/tag1323.xml" /><Relationship Id="rId248" Type="http://schemas.openxmlformats.org/officeDocument/2006/relationships/tags" Target="../tags/tag1324.xml" /><Relationship Id="rId249" Type="http://schemas.openxmlformats.org/officeDocument/2006/relationships/tags" Target="../tags/tag1325.xml" /><Relationship Id="rId25" Type="http://schemas.openxmlformats.org/officeDocument/2006/relationships/tags" Target="../tags/tag1101.xml" /><Relationship Id="rId250" Type="http://schemas.openxmlformats.org/officeDocument/2006/relationships/tags" Target="../tags/tag1326.xml" /><Relationship Id="rId251" Type="http://schemas.openxmlformats.org/officeDocument/2006/relationships/tags" Target="../tags/tag1327.xml" /><Relationship Id="rId252" Type="http://schemas.openxmlformats.org/officeDocument/2006/relationships/tags" Target="../tags/tag1328.xml" /><Relationship Id="rId253" Type="http://schemas.openxmlformats.org/officeDocument/2006/relationships/tags" Target="../tags/tag1329.xml" /><Relationship Id="rId254" Type="http://schemas.openxmlformats.org/officeDocument/2006/relationships/tags" Target="../tags/tag1330.xml" /><Relationship Id="rId255" Type="http://schemas.openxmlformats.org/officeDocument/2006/relationships/tags" Target="../tags/tag1331.xml" /><Relationship Id="rId256" Type="http://schemas.openxmlformats.org/officeDocument/2006/relationships/tags" Target="../tags/tag1332.xml" /><Relationship Id="rId257" Type="http://schemas.openxmlformats.org/officeDocument/2006/relationships/tags" Target="../tags/tag1333.xml" /><Relationship Id="rId258" Type="http://schemas.openxmlformats.org/officeDocument/2006/relationships/tags" Target="../tags/tag1334.xml" /><Relationship Id="rId259" Type="http://schemas.openxmlformats.org/officeDocument/2006/relationships/tags" Target="../tags/tag1335.xml" /><Relationship Id="rId26" Type="http://schemas.openxmlformats.org/officeDocument/2006/relationships/tags" Target="../tags/tag1102.xml" /><Relationship Id="rId260" Type="http://schemas.openxmlformats.org/officeDocument/2006/relationships/tags" Target="../tags/tag1336.xml" /><Relationship Id="rId261" Type="http://schemas.openxmlformats.org/officeDocument/2006/relationships/tags" Target="../tags/tag1337.xml" /><Relationship Id="rId262" Type="http://schemas.openxmlformats.org/officeDocument/2006/relationships/tags" Target="../tags/tag1338.xml" /><Relationship Id="rId263" Type="http://schemas.openxmlformats.org/officeDocument/2006/relationships/tags" Target="../tags/tag1339.xml" /><Relationship Id="rId264" Type="http://schemas.openxmlformats.org/officeDocument/2006/relationships/tags" Target="../tags/tag1340.xml" /><Relationship Id="rId265" Type="http://schemas.openxmlformats.org/officeDocument/2006/relationships/tags" Target="../tags/tag1341.xml" /><Relationship Id="rId266" Type="http://schemas.openxmlformats.org/officeDocument/2006/relationships/tags" Target="../tags/tag1342.xml" /><Relationship Id="rId267" Type="http://schemas.openxmlformats.org/officeDocument/2006/relationships/tags" Target="../tags/tag1343.xml" /><Relationship Id="rId268" Type="http://schemas.openxmlformats.org/officeDocument/2006/relationships/tags" Target="../tags/tag1344.xml" /><Relationship Id="rId269" Type="http://schemas.openxmlformats.org/officeDocument/2006/relationships/tags" Target="../tags/tag1345.xml" /><Relationship Id="rId27" Type="http://schemas.openxmlformats.org/officeDocument/2006/relationships/tags" Target="../tags/tag1103.xml" /><Relationship Id="rId270" Type="http://schemas.openxmlformats.org/officeDocument/2006/relationships/tags" Target="../tags/tag1346.xml" /><Relationship Id="rId271" Type="http://schemas.openxmlformats.org/officeDocument/2006/relationships/tags" Target="../tags/tag1347.xml" /><Relationship Id="rId272" Type="http://schemas.openxmlformats.org/officeDocument/2006/relationships/tags" Target="../tags/tag1348.xml" /><Relationship Id="rId273" Type="http://schemas.openxmlformats.org/officeDocument/2006/relationships/tags" Target="../tags/tag1349.xml" /><Relationship Id="rId274" Type="http://schemas.openxmlformats.org/officeDocument/2006/relationships/tags" Target="../tags/tag1350.xml" /><Relationship Id="rId275" Type="http://schemas.openxmlformats.org/officeDocument/2006/relationships/tags" Target="../tags/tag1351.xml" /><Relationship Id="rId276" Type="http://schemas.openxmlformats.org/officeDocument/2006/relationships/tags" Target="../tags/tag1352.xml" /><Relationship Id="rId277" Type="http://schemas.openxmlformats.org/officeDocument/2006/relationships/tags" Target="../tags/tag1353.xml" /><Relationship Id="rId278" Type="http://schemas.openxmlformats.org/officeDocument/2006/relationships/tags" Target="../tags/tag1354.xml" /><Relationship Id="rId279" Type="http://schemas.openxmlformats.org/officeDocument/2006/relationships/tags" Target="../tags/tag1355.xml" /><Relationship Id="rId28" Type="http://schemas.openxmlformats.org/officeDocument/2006/relationships/tags" Target="../tags/tag1104.xml" /><Relationship Id="rId280" Type="http://schemas.openxmlformats.org/officeDocument/2006/relationships/tags" Target="../tags/tag1356.xml" /><Relationship Id="rId281" Type="http://schemas.openxmlformats.org/officeDocument/2006/relationships/tags" Target="../tags/tag1357.xml" /><Relationship Id="rId282" Type="http://schemas.openxmlformats.org/officeDocument/2006/relationships/tags" Target="../tags/tag1358.xml" /><Relationship Id="rId283" Type="http://schemas.openxmlformats.org/officeDocument/2006/relationships/tags" Target="../tags/tag1359.xml" /><Relationship Id="rId284" Type="http://schemas.openxmlformats.org/officeDocument/2006/relationships/tags" Target="../tags/tag1360.xml" /><Relationship Id="rId285" Type="http://schemas.openxmlformats.org/officeDocument/2006/relationships/tags" Target="../tags/tag1361.xml" /><Relationship Id="rId286" Type="http://schemas.openxmlformats.org/officeDocument/2006/relationships/tags" Target="../tags/tag1362.xml" /><Relationship Id="rId287" Type="http://schemas.openxmlformats.org/officeDocument/2006/relationships/tags" Target="../tags/tag1363.xml" /><Relationship Id="rId288" Type="http://schemas.openxmlformats.org/officeDocument/2006/relationships/tags" Target="../tags/tag1364.xml" /><Relationship Id="rId289" Type="http://schemas.openxmlformats.org/officeDocument/2006/relationships/tags" Target="../tags/tag1365.xml" /><Relationship Id="rId29" Type="http://schemas.openxmlformats.org/officeDocument/2006/relationships/tags" Target="../tags/tag1105.xml" /><Relationship Id="rId290" Type="http://schemas.openxmlformats.org/officeDocument/2006/relationships/tags" Target="../tags/tag1366.xml" /><Relationship Id="rId291" Type="http://schemas.openxmlformats.org/officeDocument/2006/relationships/tags" Target="../tags/tag1367.xml" /><Relationship Id="rId292" Type="http://schemas.openxmlformats.org/officeDocument/2006/relationships/tags" Target="../tags/tag1368.xml" /><Relationship Id="rId293" Type="http://schemas.openxmlformats.org/officeDocument/2006/relationships/tags" Target="../tags/tag1369.xml" /><Relationship Id="rId294" Type="http://schemas.openxmlformats.org/officeDocument/2006/relationships/tags" Target="../tags/tag1370.xml" /><Relationship Id="rId295" Type="http://schemas.openxmlformats.org/officeDocument/2006/relationships/tags" Target="../tags/tag1371.xml" /><Relationship Id="rId296" Type="http://schemas.openxmlformats.org/officeDocument/2006/relationships/tags" Target="../tags/tag1372.xml" /><Relationship Id="rId297" Type="http://schemas.openxmlformats.org/officeDocument/2006/relationships/tags" Target="../tags/tag1373.xml" /><Relationship Id="rId298" Type="http://schemas.openxmlformats.org/officeDocument/2006/relationships/tags" Target="../tags/tag1374.xml" /><Relationship Id="rId299" Type="http://schemas.openxmlformats.org/officeDocument/2006/relationships/tags" Target="../tags/tag1375.xml" /><Relationship Id="rId3" Type="http://schemas.openxmlformats.org/officeDocument/2006/relationships/image" Target="../media/image2.png" /><Relationship Id="rId30" Type="http://schemas.openxmlformats.org/officeDocument/2006/relationships/tags" Target="../tags/tag1106.xml" /><Relationship Id="rId300" Type="http://schemas.openxmlformats.org/officeDocument/2006/relationships/tags" Target="../tags/tag1376.xml" /><Relationship Id="rId301" Type="http://schemas.openxmlformats.org/officeDocument/2006/relationships/tags" Target="../tags/tag1377.xml" /><Relationship Id="rId302" Type="http://schemas.openxmlformats.org/officeDocument/2006/relationships/tags" Target="../tags/tag1378.xml" /><Relationship Id="rId303" Type="http://schemas.openxmlformats.org/officeDocument/2006/relationships/tags" Target="../tags/tag1379.xml" /><Relationship Id="rId304" Type="http://schemas.openxmlformats.org/officeDocument/2006/relationships/tags" Target="../tags/tag1380.xml" /><Relationship Id="rId305" Type="http://schemas.openxmlformats.org/officeDocument/2006/relationships/tags" Target="../tags/tag1381.xml" /><Relationship Id="rId306" Type="http://schemas.openxmlformats.org/officeDocument/2006/relationships/tags" Target="../tags/tag1382.xml" /><Relationship Id="rId307" Type="http://schemas.openxmlformats.org/officeDocument/2006/relationships/tags" Target="../tags/tag1383.xml" /><Relationship Id="rId308" Type="http://schemas.openxmlformats.org/officeDocument/2006/relationships/tags" Target="../tags/tag1384.xml" /><Relationship Id="rId309" Type="http://schemas.openxmlformats.org/officeDocument/2006/relationships/tags" Target="../tags/tag1385.xml" /><Relationship Id="rId31" Type="http://schemas.openxmlformats.org/officeDocument/2006/relationships/tags" Target="../tags/tag1107.xml" /><Relationship Id="rId310" Type="http://schemas.openxmlformats.org/officeDocument/2006/relationships/tags" Target="../tags/tag1386.xml" /><Relationship Id="rId311" Type="http://schemas.openxmlformats.org/officeDocument/2006/relationships/tags" Target="../tags/tag1387.xml" /><Relationship Id="rId312" Type="http://schemas.openxmlformats.org/officeDocument/2006/relationships/tags" Target="../tags/tag1388.xml" /><Relationship Id="rId313" Type="http://schemas.openxmlformats.org/officeDocument/2006/relationships/tags" Target="../tags/tag1389.xml" /><Relationship Id="rId314" Type="http://schemas.openxmlformats.org/officeDocument/2006/relationships/tags" Target="../tags/tag1390.xml" /><Relationship Id="rId315" Type="http://schemas.openxmlformats.org/officeDocument/2006/relationships/tags" Target="../tags/tag1391.xml" /><Relationship Id="rId316" Type="http://schemas.openxmlformats.org/officeDocument/2006/relationships/tags" Target="../tags/tag1392.xml" /><Relationship Id="rId317" Type="http://schemas.openxmlformats.org/officeDocument/2006/relationships/tags" Target="../tags/tag1393.xml" /><Relationship Id="rId318" Type="http://schemas.openxmlformats.org/officeDocument/2006/relationships/tags" Target="../tags/tag1394.xml" /><Relationship Id="rId319" Type="http://schemas.openxmlformats.org/officeDocument/2006/relationships/tags" Target="../tags/tag1395.xml" /><Relationship Id="rId32" Type="http://schemas.openxmlformats.org/officeDocument/2006/relationships/tags" Target="../tags/tag1108.xml" /><Relationship Id="rId320" Type="http://schemas.openxmlformats.org/officeDocument/2006/relationships/tags" Target="../tags/tag1396.xml" /><Relationship Id="rId321" Type="http://schemas.openxmlformats.org/officeDocument/2006/relationships/tags" Target="../tags/tag1397.xml" /><Relationship Id="rId322" Type="http://schemas.openxmlformats.org/officeDocument/2006/relationships/tags" Target="../tags/tag1398.xml" /><Relationship Id="rId323" Type="http://schemas.openxmlformats.org/officeDocument/2006/relationships/tags" Target="../tags/tag1399.xml" /><Relationship Id="rId324" Type="http://schemas.openxmlformats.org/officeDocument/2006/relationships/tags" Target="../tags/tag1400.xml" /><Relationship Id="rId325" Type="http://schemas.openxmlformats.org/officeDocument/2006/relationships/tags" Target="../tags/tag1401.xml" /><Relationship Id="rId326" Type="http://schemas.openxmlformats.org/officeDocument/2006/relationships/tags" Target="../tags/tag1402.xml" /><Relationship Id="rId327" Type="http://schemas.openxmlformats.org/officeDocument/2006/relationships/tags" Target="../tags/tag1403.xml" /><Relationship Id="rId328" Type="http://schemas.openxmlformats.org/officeDocument/2006/relationships/tags" Target="../tags/tag1404.xml" /><Relationship Id="rId329" Type="http://schemas.openxmlformats.org/officeDocument/2006/relationships/tags" Target="../tags/tag1405.xml" /><Relationship Id="rId33" Type="http://schemas.openxmlformats.org/officeDocument/2006/relationships/tags" Target="../tags/tag1109.xml" /><Relationship Id="rId330" Type="http://schemas.openxmlformats.org/officeDocument/2006/relationships/tags" Target="../tags/tag1406.xml" /><Relationship Id="rId331" Type="http://schemas.openxmlformats.org/officeDocument/2006/relationships/tags" Target="../tags/tag1407.xml" /><Relationship Id="rId332" Type="http://schemas.openxmlformats.org/officeDocument/2006/relationships/tags" Target="../tags/tag1408.xml" /><Relationship Id="rId333" Type="http://schemas.openxmlformats.org/officeDocument/2006/relationships/tags" Target="../tags/tag1409.xml" /><Relationship Id="rId334" Type="http://schemas.openxmlformats.org/officeDocument/2006/relationships/tags" Target="../tags/tag1410.xml" /><Relationship Id="rId335" Type="http://schemas.openxmlformats.org/officeDocument/2006/relationships/tags" Target="../tags/tag1411.xml" /><Relationship Id="rId336" Type="http://schemas.openxmlformats.org/officeDocument/2006/relationships/tags" Target="../tags/tag1412.xml" /><Relationship Id="rId337" Type="http://schemas.openxmlformats.org/officeDocument/2006/relationships/tags" Target="../tags/tag1413.xml" /><Relationship Id="rId338" Type="http://schemas.openxmlformats.org/officeDocument/2006/relationships/tags" Target="../tags/tag1414.xml" /><Relationship Id="rId339" Type="http://schemas.openxmlformats.org/officeDocument/2006/relationships/tags" Target="../tags/tag1415.xml" /><Relationship Id="rId34" Type="http://schemas.openxmlformats.org/officeDocument/2006/relationships/tags" Target="../tags/tag1110.xml" /><Relationship Id="rId340" Type="http://schemas.openxmlformats.org/officeDocument/2006/relationships/tags" Target="../tags/tag1416.xml" /><Relationship Id="rId341" Type="http://schemas.openxmlformats.org/officeDocument/2006/relationships/tags" Target="../tags/tag1417.xml" /><Relationship Id="rId342" Type="http://schemas.openxmlformats.org/officeDocument/2006/relationships/tags" Target="../tags/tag1418.xml" /><Relationship Id="rId343" Type="http://schemas.openxmlformats.org/officeDocument/2006/relationships/tags" Target="../tags/tag1419.xml" /><Relationship Id="rId344" Type="http://schemas.openxmlformats.org/officeDocument/2006/relationships/tags" Target="../tags/tag1420.xml" /><Relationship Id="rId345" Type="http://schemas.openxmlformats.org/officeDocument/2006/relationships/tags" Target="../tags/tag1421.xml" /><Relationship Id="rId346" Type="http://schemas.openxmlformats.org/officeDocument/2006/relationships/tags" Target="../tags/tag1422.xml" /><Relationship Id="rId347" Type="http://schemas.openxmlformats.org/officeDocument/2006/relationships/tags" Target="../tags/tag1423.xml" /><Relationship Id="rId348" Type="http://schemas.openxmlformats.org/officeDocument/2006/relationships/tags" Target="../tags/tag1424.xml" /><Relationship Id="rId349" Type="http://schemas.openxmlformats.org/officeDocument/2006/relationships/tags" Target="../tags/tag1425.xml" /><Relationship Id="rId35" Type="http://schemas.openxmlformats.org/officeDocument/2006/relationships/tags" Target="../tags/tag1111.xml" /><Relationship Id="rId350" Type="http://schemas.openxmlformats.org/officeDocument/2006/relationships/tags" Target="../tags/tag1426.xml" /><Relationship Id="rId351" Type="http://schemas.openxmlformats.org/officeDocument/2006/relationships/tags" Target="../tags/tag1427.xml" /><Relationship Id="rId352" Type="http://schemas.openxmlformats.org/officeDocument/2006/relationships/tags" Target="../tags/tag1428.xml" /><Relationship Id="rId353" Type="http://schemas.openxmlformats.org/officeDocument/2006/relationships/tags" Target="../tags/tag1429.xml" /><Relationship Id="rId354" Type="http://schemas.openxmlformats.org/officeDocument/2006/relationships/tags" Target="../tags/tag1430.xml" /><Relationship Id="rId355" Type="http://schemas.openxmlformats.org/officeDocument/2006/relationships/tags" Target="../tags/tag1431.xml" /><Relationship Id="rId356" Type="http://schemas.openxmlformats.org/officeDocument/2006/relationships/tags" Target="../tags/tag1432.xml" /><Relationship Id="rId357" Type="http://schemas.openxmlformats.org/officeDocument/2006/relationships/tags" Target="../tags/tag1433.xml" /><Relationship Id="rId358" Type="http://schemas.openxmlformats.org/officeDocument/2006/relationships/tags" Target="../tags/tag1434.xml" /><Relationship Id="rId359" Type="http://schemas.openxmlformats.org/officeDocument/2006/relationships/tags" Target="../tags/tag1435.xml" /><Relationship Id="rId36" Type="http://schemas.openxmlformats.org/officeDocument/2006/relationships/tags" Target="../tags/tag1112.xml" /><Relationship Id="rId360" Type="http://schemas.openxmlformats.org/officeDocument/2006/relationships/tags" Target="../tags/tag1436.xml" /><Relationship Id="rId361" Type="http://schemas.openxmlformats.org/officeDocument/2006/relationships/tags" Target="../tags/tag1437.xml" /><Relationship Id="rId362" Type="http://schemas.openxmlformats.org/officeDocument/2006/relationships/tags" Target="../tags/tag1438.xml" /><Relationship Id="rId363" Type="http://schemas.openxmlformats.org/officeDocument/2006/relationships/tags" Target="../tags/tag1439.xml" /><Relationship Id="rId364" Type="http://schemas.openxmlformats.org/officeDocument/2006/relationships/tags" Target="../tags/tag1440.xml" /><Relationship Id="rId365" Type="http://schemas.openxmlformats.org/officeDocument/2006/relationships/tags" Target="../tags/tag1441.xml" /><Relationship Id="rId366" Type="http://schemas.openxmlformats.org/officeDocument/2006/relationships/tags" Target="../tags/tag1442.xml" /><Relationship Id="rId367" Type="http://schemas.openxmlformats.org/officeDocument/2006/relationships/tags" Target="../tags/tag1443.xml" /><Relationship Id="rId368" Type="http://schemas.openxmlformats.org/officeDocument/2006/relationships/tags" Target="../tags/tag1444.xml" /><Relationship Id="rId369" Type="http://schemas.openxmlformats.org/officeDocument/2006/relationships/tags" Target="../tags/tag1445.xml" /><Relationship Id="rId37" Type="http://schemas.openxmlformats.org/officeDocument/2006/relationships/tags" Target="../tags/tag1113.xml" /><Relationship Id="rId370" Type="http://schemas.openxmlformats.org/officeDocument/2006/relationships/tags" Target="../tags/tag1446.xml" /><Relationship Id="rId371" Type="http://schemas.openxmlformats.org/officeDocument/2006/relationships/tags" Target="../tags/tag1447.xml" /><Relationship Id="rId372" Type="http://schemas.openxmlformats.org/officeDocument/2006/relationships/tags" Target="../tags/tag1448.xml" /><Relationship Id="rId373" Type="http://schemas.openxmlformats.org/officeDocument/2006/relationships/tags" Target="../tags/tag1449.xml" /><Relationship Id="rId374" Type="http://schemas.openxmlformats.org/officeDocument/2006/relationships/tags" Target="../tags/tag1450.xml" /><Relationship Id="rId375" Type="http://schemas.openxmlformats.org/officeDocument/2006/relationships/tags" Target="../tags/tag1451.xml" /><Relationship Id="rId376" Type="http://schemas.openxmlformats.org/officeDocument/2006/relationships/tags" Target="../tags/tag1452.xml" /><Relationship Id="rId377" Type="http://schemas.openxmlformats.org/officeDocument/2006/relationships/tags" Target="../tags/tag1453.xml" /><Relationship Id="rId378" Type="http://schemas.openxmlformats.org/officeDocument/2006/relationships/tags" Target="../tags/tag1454.xml" /><Relationship Id="rId379" Type="http://schemas.openxmlformats.org/officeDocument/2006/relationships/tags" Target="../tags/tag1455.xml" /><Relationship Id="rId38" Type="http://schemas.openxmlformats.org/officeDocument/2006/relationships/tags" Target="../tags/tag1114.xml" /><Relationship Id="rId380" Type="http://schemas.openxmlformats.org/officeDocument/2006/relationships/tags" Target="../tags/tag1456.xml" /><Relationship Id="rId381" Type="http://schemas.openxmlformats.org/officeDocument/2006/relationships/tags" Target="../tags/tag1457.xml" /><Relationship Id="rId382" Type="http://schemas.openxmlformats.org/officeDocument/2006/relationships/tags" Target="../tags/tag1458.xml" /><Relationship Id="rId383" Type="http://schemas.openxmlformats.org/officeDocument/2006/relationships/tags" Target="../tags/tag1459.xml" /><Relationship Id="rId384" Type="http://schemas.openxmlformats.org/officeDocument/2006/relationships/tags" Target="../tags/tag1460.xml" /><Relationship Id="rId385" Type="http://schemas.openxmlformats.org/officeDocument/2006/relationships/tags" Target="../tags/tag1461.xml" /><Relationship Id="rId386" Type="http://schemas.openxmlformats.org/officeDocument/2006/relationships/tags" Target="../tags/tag1462.xml" /><Relationship Id="rId387" Type="http://schemas.openxmlformats.org/officeDocument/2006/relationships/tags" Target="../tags/tag1463.xml" /><Relationship Id="rId388" Type="http://schemas.openxmlformats.org/officeDocument/2006/relationships/tags" Target="../tags/tag1464.xml" /><Relationship Id="rId389" Type="http://schemas.openxmlformats.org/officeDocument/2006/relationships/tags" Target="../tags/tag1465.xml" /><Relationship Id="rId39" Type="http://schemas.openxmlformats.org/officeDocument/2006/relationships/tags" Target="../tags/tag1115.xml" /><Relationship Id="rId390" Type="http://schemas.openxmlformats.org/officeDocument/2006/relationships/tags" Target="../tags/tag1466.xml" /><Relationship Id="rId391" Type="http://schemas.openxmlformats.org/officeDocument/2006/relationships/tags" Target="../tags/tag1467.xml" /><Relationship Id="rId392" Type="http://schemas.openxmlformats.org/officeDocument/2006/relationships/tags" Target="../tags/tag1468.xml" /><Relationship Id="rId393" Type="http://schemas.openxmlformats.org/officeDocument/2006/relationships/tags" Target="../tags/tag1469.xml" /><Relationship Id="rId394" Type="http://schemas.openxmlformats.org/officeDocument/2006/relationships/tags" Target="../tags/tag1470.xml" /><Relationship Id="rId395" Type="http://schemas.openxmlformats.org/officeDocument/2006/relationships/tags" Target="../tags/tag1471.xml" /><Relationship Id="rId396" Type="http://schemas.openxmlformats.org/officeDocument/2006/relationships/tags" Target="../tags/tag1472.xml" /><Relationship Id="rId397" Type="http://schemas.openxmlformats.org/officeDocument/2006/relationships/tags" Target="../tags/tag1473.xml" /><Relationship Id="rId398" Type="http://schemas.openxmlformats.org/officeDocument/2006/relationships/tags" Target="../tags/tag1474.xml" /><Relationship Id="rId399" Type="http://schemas.openxmlformats.org/officeDocument/2006/relationships/tags" Target="../tags/tag1475.xml" /><Relationship Id="rId4" Type="http://schemas.openxmlformats.org/officeDocument/2006/relationships/tags" Target="../tags/tag1085.xml" /><Relationship Id="rId40" Type="http://schemas.openxmlformats.org/officeDocument/2006/relationships/tags" Target="../tags/tag1116.xml" /><Relationship Id="rId400" Type="http://schemas.openxmlformats.org/officeDocument/2006/relationships/tags" Target="../tags/tag1476.xml" /><Relationship Id="rId401" Type="http://schemas.openxmlformats.org/officeDocument/2006/relationships/tags" Target="../tags/tag1477.xml" /><Relationship Id="rId402" Type="http://schemas.openxmlformats.org/officeDocument/2006/relationships/tags" Target="../tags/tag1478.xml" /><Relationship Id="rId403" Type="http://schemas.openxmlformats.org/officeDocument/2006/relationships/tags" Target="../tags/tag1479.xml" /><Relationship Id="rId404" Type="http://schemas.openxmlformats.org/officeDocument/2006/relationships/tags" Target="../tags/tag1480.xml" /><Relationship Id="rId405" Type="http://schemas.openxmlformats.org/officeDocument/2006/relationships/tags" Target="../tags/tag1481.xml" /><Relationship Id="rId406" Type="http://schemas.openxmlformats.org/officeDocument/2006/relationships/tags" Target="../tags/tag1482.xml" /><Relationship Id="rId407" Type="http://schemas.openxmlformats.org/officeDocument/2006/relationships/tags" Target="../tags/tag1483.xml" /><Relationship Id="rId408" Type="http://schemas.openxmlformats.org/officeDocument/2006/relationships/tags" Target="../tags/tag1484.xml" /><Relationship Id="rId409" Type="http://schemas.openxmlformats.org/officeDocument/2006/relationships/tags" Target="../tags/tag1485.xml" /><Relationship Id="rId41" Type="http://schemas.openxmlformats.org/officeDocument/2006/relationships/tags" Target="../tags/tag1117.xml" /><Relationship Id="rId410" Type="http://schemas.openxmlformats.org/officeDocument/2006/relationships/tags" Target="../tags/tag1486.xml" /><Relationship Id="rId411" Type="http://schemas.openxmlformats.org/officeDocument/2006/relationships/tags" Target="../tags/tag1487.xml" /><Relationship Id="rId412" Type="http://schemas.openxmlformats.org/officeDocument/2006/relationships/tags" Target="../tags/tag1488.xml" /><Relationship Id="rId413" Type="http://schemas.openxmlformats.org/officeDocument/2006/relationships/tags" Target="../tags/tag1489.xml" /><Relationship Id="rId414" Type="http://schemas.openxmlformats.org/officeDocument/2006/relationships/tags" Target="../tags/tag1490.xml" /><Relationship Id="rId415" Type="http://schemas.openxmlformats.org/officeDocument/2006/relationships/tags" Target="../tags/tag1491.xml" /><Relationship Id="rId416" Type="http://schemas.openxmlformats.org/officeDocument/2006/relationships/tags" Target="../tags/tag1492.xml" /><Relationship Id="rId417" Type="http://schemas.openxmlformats.org/officeDocument/2006/relationships/tags" Target="../tags/tag1493.xml" /><Relationship Id="rId418" Type="http://schemas.openxmlformats.org/officeDocument/2006/relationships/tags" Target="../tags/tag1494.xml" /><Relationship Id="rId419" Type="http://schemas.openxmlformats.org/officeDocument/2006/relationships/tags" Target="../tags/tag1495.xml" /><Relationship Id="rId42" Type="http://schemas.openxmlformats.org/officeDocument/2006/relationships/tags" Target="../tags/tag1118.xml" /><Relationship Id="rId420" Type="http://schemas.openxmlformats.org/officeDocument/2006/relationships/tags" Target="../tags/tag1496.xml" /><Relationship Id="rId421" Type="http://schemas.openxmlformats.org/officeDocument/2006/relationships/tags" Target="../tags/tag1497.xml" /><Relationship Id="rId422" Type="http://schemas.openxmlformats.org/officeDocument/2006/relationships/tags" Target="../tags/tag1498.xml" /><Relationship Id="rId423" Type="http://schemas.openxmlformats.org/officeDocument/2006/relationships/tags" Target="../tags/tag1499.xml" /><Relationship Id="rId424" Type="http://schemas.openxmlformats.org/officeDocument/2006/relationships/tags" Target="../tags/tag1500.xml" /><Relationship Id="rId425" Type="http://schemas.openxmlformats.org/officeDocument/2006/relationships/tags" Target="../tags/tag1501.xml" /><Relationship Id="rId426" Type="http://schemas.openxmlformats.org/officeDocument/2006/relationships/tags" Target="../tags/tag1502.xml" /><Relationship Id="rId427" Type="http://schemas.openxmlformats.org/officeDocument/2006/relationships/tags" Target="../tags/tag1503.xml" /><Relationship Id="rId428" Type="http://schemas.openxmlformats.org/officeDocument/2006/relationships/tags" Target="../tags/tag1504.xml" /><Relationship Id="rId429" Type="http://schemas.openxmlformats.org/officeDocument/2006/relationships/tags" Target="../tags/tag1505.xml" /><Relationship Id="rId43" Type="http://schemas.openxmlformats.org/officeDocument/2006/relationships/tags" Target="../tags/tag1119.xml" /><Relationship Id="rId430" Type="http://schemas.openxmlformats.org/officeDocument/2006/relationships/tags" Target="../tags/tag1506.xml" /><Relationship Id="rId431" Type="http://schemas.openxmlformats.org/officeDocument/2006/relationships/tags" Target="../tags/tag1507.xml" /><Relationship Id="rId432" Type="http://schemas.openxmlformats.org/officeDocument/2006/relationships/tags" Target="../tags/tag1508.xml" /><Relationship Id="rId433" Type="http://schemas.openxmlformats.org/officeDocument/2006/relationships/tags" Target="../tags/tag1509.xml" /><Relationship Id="rId434" Type="http://schemas.openxmlformats.org/officeDocument/2006/relationships/tags" Target="../tags/tag1510.xml" /><Relationship Id="rId435" Type="http://schemas.openxmlformats.org/officeDocument/2006/relationships/tags" Target="../tags/tag1511.xml" /><Relationship Id="rId436" Type="http://schemas.openxmlformats.org/officeDocument/2006/relationships/tags" Target="../tags/tag1512.xml" /><Relationship Id="rId437" Type="http://schemas.openxmlformats.org/officeDocument/2006/relationships/tags" Target="../tags/tag1513.xml" /><Relationship Id="rId438" Type="http://schemas.openxmlformats.org/officeDocument/2006/relationships/tags" Target="../tags/tag1514.xml" /><Relationship Id="rId439" Type="http://schemas.openxmlformats.org/officeDocument/2006/relationships/tags" Target="../tags/tag1515.xml" /><Relationship Id="rId44" Type="http://schemas.openxmlformats.org/officeDocument/2006/relationships/tags" Target="../tags/tag1120.xml" /><Relationship Id="rId440" Type="http://schemas.openxmlformats.org/officeDocument/2006/relationships/tags" Target="../tags/tag1516.xml" /><Relationship Id="rId441" Type="http://schemas.openxmlformats.org/officeDocument/2006/relationships/tags" Target="../tags/tag1517.xml" /><Relationship Id="rId442" Type="http://schemas.openxmlformats.org/officeDocument/2006/relationships/tags" Target="../tags/tag1518.xml" /><Relationship Id="rId443" Type="http://schemas.openxmlformats.org/officeDocument/2006/relationships/tags" Target="../tags/tag1519.xml" /><Relationship Id="rId444" Type="http://schemas.openxmlformats.org/officeDocument/2006/relationships/tags" Target="../tags/tag1520.xml" /><Relationship Id="rId445" Type="http://schemas.openxmlformats.org/officeDocument/2006/relationships/tags" Target="../tags/tag1521.xml" /><Relationship Id="rId446" Type="http://schemas.openxmlformats.org/officeDocument/2006/relationships/tags" Target="../tags/tag1522.xml" /><Relationship Id="rId447" Type="http://schemas.openxmlformats.org/officeDocument/2006/relationships/tags" Target="../tags/tag1523.xml" /><Relationship Id="rId448" Type="http://schemas.openxmlformats.org/officeDocument/2006/relationships/tags" Target="../tags/tag1524.xml" /><Relationship Id="rId449" Type="http://schemas.openxmlformats.org/officeDocument/2006/relationships/tags" Target="../tags/tag1525.xml" /><Relationship Id="rId45" Type="http://schemas.openxmlformats.org/officeDocument/2006/relationships/tags" Target="../tags/tag1121.xml" /><Relationship Id="rId450" Type="http://schemas.openxmlformats.org/officeDocument/2006/relationships/tags" Target="../tags/tag1526.xml" /><Relationship Id="rId451" Type="http://schemas.openxmlformats.org/officeDocument/2006/relationships/tags" Target="../tags/tag1527.xml" /><Relationship Id="rId452" Type="http://schemas.openxmlformats.org/officeDocument/2006/relationships/tags" Target="../tags/tag1528.xml" /><Relationship Id="rId453" Type="http://schemas.openxmlformats.org/officeDocument/2006/relationships/tags" Target="../tags/tag1529.xml" /><Relationship Id="rId454" Type="http://schemas.openxmlformats.org/officeDocument/2006/relationships/tags" Target="../tags/tag1530.xml" /><Relationship Id="rId455" Type="http://schemas.openxmlformats.org/officeDocument/2006/relationships/tags" Target="../tags/tag1531.xml" /><Relationship Id="rId456" Type="http://schemas.openxmlformats.org/officeDocument/2006/relationships/tags" Target="../tags/tag1532.xml" /><Relationship Id="rId457" Type="http://schemas.openxmlformats.org/officeDocument/2006/relationships/tags" Target="../tags/tag1533.xml" /><Relationship Id="rId458" Type="http://schemas.openxmlformats.org/officeDocument/2006/relationships/tags" Target="../tags/tag1534.xml" /><Relationship Id="rId459" Type="http://schemas.openxmlformats.org/officeDocument/2006/relationships/tags" Target="../tags/tag1535.xml" /><Relationship Id="rId46" Type="http://schemas.openxmlformats.org/officeDocument/2006/relationships/tags" Target="../tags/tag1122.xml" /><Relationship Id="rId460" Type="http://schemas.openxmlformats.org/officeDocument/2006/relationships/tags" Target="../tags/tag1536.xml" /><Relationship Id="rId461" Type="http://schemas.openxmlformats.org/officeDocument/2006/relationships/tags" Target="../tags/tag1537.xml" /><Relationship Id="rId462" Type="http://schemas.openxmlformats.org/officeDocument/2006/relationships/tags" Target="../tags/tag1538.xml" /><Relationship Id="rId463" Type="http://schemas.openxmlformats.org/officeDocument/2006/relationships/tags" Target="../tags/tag1539.xml" /><Relationship Id="rId464" Type="http://schemas.openxmlformats.org/officeDocument/2006/relationships/tags" Target="../tags/tag1540.xml" /><Relationship Id="rId465" Type="http://schemas.openxmlformats.org/officeDocument/2006/relationships/tags" Target="../tags/tag1541.xml" /><Relationship Id="rId466" Type="http://schemas.openxmlformats.org/officeDocument/2006/relationships/tags" Target="../tags/tag1542.xml" /><Relationship Id="rId467" Type="http://schemas.openxmlformats.org/officeDocument/2006/relationships/tags" Target="../tags/tag1543.xml" /><Relationship Id="rId468" Type="http://schemas.openxmlformats.org/officeDocument/2006/relationships/tags" Target="../tags/tag1544.xml" /><Relationship Id="rId469" Type="http://schemas.openxmlformats.org/officeDocument/2006/relationships/tags" Target="../tags/tag1545.xml" /><Relationship Id="rId47" Type="http://schemas.openxmlformats.org/officeDocument/2006/relationships/tags" Target="../tags/tag1123.xml" /><Relationship Id="rId470" Type="http://schemas.openxmlformats.org/officeDocument/2006/relationships/tags" Target="../tags/tag1546.xml" /><Relationship Id="rId471" Type="http://schemas.openxmlformats.org/officeDocument/2006/relationships/tags" Target="../tags/tag1547.xml" /><Relationship Id="rId472" Type="http://schemas.openxmlformats.org/officeDocument/2006/relationships/tags" Target="../tags/tag1548.xml" /><Relationship Id="rId473" Type="http://schemas.openxmlformats.org/officeDocument/2006/relationships/tags" Target="../tags/tag1549.xml" /><Relationship Id="rId474" Type="http://schemas.openxmlformats.org/officeDocument/2006/relationships/tags" Target="../tags/tag1550.xml" /><Relationship Id="rId475" Type="http://schemas.openxmlformats.org/officeDocument/2006/relationships/tags" Target="../tags/tag1551.xml" /><Relationship Id="rId476" Type="http://schemas.openxmlformats.org/officeDocument/2006/relationships/tags" Target="../tags/tag1552.xml" /><Relationship Id="rId477" Type="http://schemas.openxmlformats.org/officeDocument/2006/relationships/tags" Target="../tags/tag1553.xml" /><Relationship Id="rId478" Type="http://schemas.openxmlformats.org/officeDocument/2006/relationships/tags" Target="../tags/tag1554.xml" /><Relationship Id="rId479" Type="http://schemas.openxmlformats.org/officeDocument/2006/relationships/tags" Target="../tags/tag1555.xml" /><Relationship Id="rId48" Type="http://schemas.openxmlformats.org/officeDocument/2006/relationships/tags" Target="../tags/tag1124.xml" /><Relationship Id="rId480" Type="http://schemas.openxmlformats.org/officeDocument/2006/relationships/tags" Target="../tags/tag1556.xml" /><Relationship Id="rId481" Type="http://schemas.openxmlformats.org/officeDocument/2006/relationships/tags" Target="../tags/tag1557.xml" /><Relationship Id="rId482" Type="http://schemas.openxmlformats.org/officeDocument/2006/relationships/tags" Target="../tags/tag1558.xml" /><Relationship Id="rId483" Type="http://schemas.openxmlformats.org/officeDocument/2006/relationships/tags" Target="../tags/tag1559.xml" /><Relationship Id="rId484" Type="http://schemas.openxmlformats.org/officeDocument/2006/relationships/tags" Target="../tags/tag1560.xml" /><Relationship Id="rId485" Type="http://schemas.openxmlformats.org/officeDocument/2006/relationships/tags" Target="../tags/tag1561.xml" /><Relationship Id="rId486" Type="http://schemas.openxmlformats.org/officeDocument/2006/relationships/tags" Target="../tags/tag1562.xml" /><Relationship Id="rId487" Type="http://schemas.openxmlformats.org/officeDocument/2006/relationships/tags" Target="../tags/tag1563.xml" /><Relationship Id="rId488" Type="http://schemas.openxmlformats.org/officeDocument/2006/relationships/tags" Target="../tags/tag1564.xml" /><Relationship Id="rId489" Type="http://schemas.openxmlformats.org/officeDocument/2006/relationships/tags" Target="../tags/tag1565.xml" /><Relationship Id="rId49" Type="http://schemas.openxmlformats.org/officeDocument/2006/relationships/tags" Target="../tags/tag1125.xml" /><Relationship Id="rId490" Type="http://schemas.openxmlformats.org/officeDocument/2006/relationships/tags" Target="../tags/tag1566.xml" /><Relationship Id="rId491" Type="http://schemas.openxmlformats.org/officeDocument/2006/relationships/tags" Target="../tags/tag1567.xml" /><Relationship Id="rId492" Type="http://schemas.openxmlformats.org/officeDocument/2006/relationships/tags" Target="../tags/tag1568.xml" /><Relationship Id="rId493" Type="http://schemas.openxmlformats.org/officeDocument/2006/relationships/tags" Target="../tags/tag1569.xml" /><Relationship Id="rId494" Type="http://schemas.openxmlformats.org/officeDocument/2006/relationships/tags" Target="../tags/tag1570.xml" /><Relationship Id="rId495" Type="http://schemas.openxmlformats.org/officeDocument/2006/relationships/tags" Target="../tags/tag1571.xml" /><Relationship Id="rId496" Type="http://schemas.openxmlformats.org/officeDocument/2006/relationships/tags" Target="../tags/tag1572.xml" /><Relationship Id="rId497" Type="http://schemas.openxmlformats.org/officeDocument/2006/relationships/tags" Target="../tags/tag1573.xml" /><Relationship Id="rId498" Type="http://schemas.openxmlformats.org/officeDocument/2006/relationships/tags" Target="../tags/tag1574.xml" /><Relationship Id="rId499" Type="http://schemas.openxmlformats.org/officeDocument/2006/relationships/tags" Target="../tags/tag1575.xml" /><Relationship Id="rId5" Type="http://schemas.openxmlformats.org/officeDocument/2006/relationships/image" Target="../media/image3.png" /><Relationship Id="rId50" Type="http://schemas.openxmlformats.org/officeDocument/2006/relationships/tags" Target="../tags/tag1126.xml" /><Relationship Id="rId500" Type="http://schemas.openxmlformats.org/officeDocument/2006/relationships/tags" Target="../tags/tag1576.xml" /><Relationship Id="rId501" Type="http://schemas.openxmlformats.org/officeDocument/2006/relationships/tags" Target="../tags/tag1577.xml" /><Relationship Id="rId502" Type="http://schemas.openxmlformats.org/officeDocument/2006/relationships/tags" Target="../tags/tag1578.xml" /><Relationship Id="rId503" Type="http://schemas.openxmlformats.org/officeDocument/2006/relationships/tags" Target="../tags/tag1579.xml" /><Relationship Id="rId504" Type="http://schemas.openxmlformats.org/officeDocument/2006/relationships/tags" Target="../tags/tag1580.xml" /><Relationship Id="rId505" Type="http://schemas.openxmlformats.org/officeDocument/2006/relationships/tags" Target="../tags/tag1581.xml" /><Relationship Id="rId506" Type="http://schemas.openxmlformats.org/officeDocument/2006/relationships/tags" Target="../tags/tag1582.xml" /><Relationship Id="rId507" Type="http://schemas.openxmlformats.org/officeDocument/2006/relationships/tags" Target="../tags/tag1583.xml" /><Relationship Id="rId508" Type="http://schemas.openxmlformats.org/officeDocument/2006/relationships/tags" Target="../tags/tag1584.xml" /><Relationship Id="rId509" Type="http://schemas.openxmlformats.org/officeDocument/2006/relationships/tags" Target="../tags/tag1585.xml" /><Relationship Id="rId51" Type="http://schemas.openxmlformats.org/officeDocument/2006/relationships/tags" Target="../tags/tag1127.xml" /><Relationship Id="rId510" Type="http://schemas.openxmlformats.org/officeDocument/2006/relationships/tags" Target="../tags/tag1586.xml" /><Relationship Id="rId511" Type="http://schemas.openxmlformats.org/officeDocument/2006/relationships/tags" Target="../tags/tag1587.xml" /><Relationship Id="rId512" Type="http://schemas.openxmlformats.org/officeDocument/2006/relationships/tags" Target="../tags/tag1588.xml" /><Relationship Id="rId513" Type="http://schemas.openxmlformats.org/officeDocument/2006/relationships/tags" Target="../tags/tag1589.xml" /><Relationship Id="rId514" Type="http://schemas.openxmlformats.org/officeDocument/2006/relationships/tags" Target="../tags/tag1590.xml" /><Relationship Id="rId515" Type="http://schemas.openxmlformats.org/officeDocument/2006/relationships/tags" Target="../tags/tag1591.xml" /><Relationship Id="rId516" Type="http://schemas.openxmlformats.org/officeDocument/2006/relationships/tags" Target="../tags/tag1592.xml" /><Relationship Id="rId517" Type="http://schemas.openxmlformats.org/officeDocument/2006/relationships/tags" Target="../tags/tag1593.xml" /><Relationship Id="rId518" Type="http://schemas.openxmlformats.org/officeDocument/2006/relationships/tags" Target="../tags/tag1594.xml" /><Relationship Id="rId519" Type="http://schemas.openxmlformats.org/officeDocument/2006/relationships/tags" Target="../tags/tag1595.xml" /><Relationship Id="rId52" Type="http://schemas.openxmlformats.org/officeDocument/2006/relationships/tags" Target="../tags/tag1128.xml" /><Relationship Id="rId520" Type="http://schemas.openxmlformats.org/officeDocument/2006/relationships/tags" Target="../tags/tag1596.xml" /><Relationship Id="rId521" Type="http://schemas.openxmlformats.org/officeDocument/2006/relationships/tags" Target="../tags/tag1597.xml" /><Relationship Id="rId522" Type="http://schemas.openxmlformats.org/officeDocument/2006/relationships/tags" Target="../tags/tag1598.xml" /><Relationship Id="rId523" Type="http://schemas.openxmlformats.org/officeDocument/2006/relationships/tags" Target="../tags/tag1599.xml" /><Relationship Id="rId524" Type="http://schemas.openxmlformats.org/officeDocument/2006/relationships/tags" Target="../tags/tag1600.xml" /><Relationship Id="rId525" Type="http://schemas.openxmlformats.org/officeDocument/2006/relationships/tags" Target="../tags/tag1601.xml" /><Relationship Id="rId526" Type="http://schemas.openxmlformats.org/officeDocument/2006/relationships/tags" Target="../tags/tag1602.xml" /><Relationship Id="rId527" Type="http://schemas.openxmlformats.org/officeDocument/2006/relationships/tags" Target="../tags/tag1603.xml" /><Relationship Id="rId528" Type="http://schemas.openxmlformats.org/officeDocument/2006/relationships/tags" Target="../tags/tag1604.xml" /><Relationship Id="rId529" Type="http://schemas.openxmlformats.org/officeDocument/2006/relationships/tags" Target="../tags/tag1605.xml" /><Relationship Id="rId53" Type="http://schemas.openxmlformats.org/officeDocument/2006/relationships/tags" Target="../tags/tag1129.xml" /><Relationship Id="rId530" Type="http://schemas.openxmlformats.org/officeDocument/2006/relationships/tags" Target="../tags/tag1606.xml" /><Relationship Id="rId531" Type="http://schemas.openxmlformats.org/officeDocument/2006/relationships/tags" Target="../tags/tag1607.xml" /><Relationship Id="rId532" Type="http://schemas.openxmlformats.org/officeDocument/2006/relationships/tags" Target="../tags/tag1608.xml" /><Relationship Id="rId533" Type="http://schemas.openxmlformats.org/officeDocument/2006/relationships/tags" Target="../tags/tag1609.xml" /><Relationship Id="rId534" Type="http://schemas.openxmlformats.org/officeDocument/2006/relationships/tags" Target="../tags/tag1610.xml" /><Relationship Id="rId535" Type="http://schemas.openxmlformats.org/officeDocument/2006/relationships/tags" Target="../tags/tag1611.xml" /><Relationship Id="rId536" Type="http://schemas.openxmlformats.org/officeDocument/2006/relationships/tags" Target="../tags/tag1612.xml" /><Relationship Id="rId537" Type="http://schemas.openxmlformats.org/officeDocument/2006/relationships/tags" Target="../tags/tag1613.xml" /><Relationship Id="rId538" Type="http://schemas.openxmlformats.org/officeDocument/2006/relationships/tags" Target="../tags/tag1614.xml" /><Relationship Id="rId539" Type="http://schemas.openxmlformats.org/officeDocument/2006/relationships/tags" Target="../tags/tag1615.xml" /><Relationship Id="rId54" Type="http://schemas.openxmlformats.org/officeDocument/2006/relationships/tags" Target="../tags/tag1130.xml" /><Relationship Id="rId540" Type="http://schemas.openxmlformats.org/officeDocument/2006/relationships/tags" Target="../tags/tag1616.xml" /><Relationship Id="rId541" Type="http://schemas.openxmlformats.org/officeDocument/2006/relationships/tags" Target="../tags/tag1617.xml" /><Relationship Id="rId542" Type="http://schemas.openxmlformats.org/officeDocument/2006/relationships/tags" Target="../tags/tag1618.xml" /><Relationship Id="rId543" Type="http://schemas.openxmlformats.org/officeDocument/2006/relationships/tags" Target="../tags/tag1619.xml" /><Relationship Id="rId544" Type="http://schemas.openxmlformats.org/officeDocument/2006/relationships/tags" Target="../tags/tag1620.xml" /><Relationship Id="rId545" Type="http://schemas.openxmlformats.org/officeDocument/2006/relationships/tags" Target="../tags/tag1621.xml" /><Relationship Id="rId546" Type="http://schemas.openxmlformats.org/officeDocument/2006/relationships/tags" Target="../tags/tag1622.xml" /><Relationship Id="rId547" Type="http://schemas.openxmlformats.org/officeDocument/2006/relationships/tags" Target="../tags/tag1623.xml" /><Relationship Id="rId548" Type="http://schemas.openxmlformats.org/officeDocument/2006/relationships/tags" Target="../tags/tag1624.xml" /><Relationship Id="rId549" Type="http://schemas.openxmlformats.org/officeDocument/2006/relationships/tags" Target="../tags/tag1625.xml" /><Relationship Id="rId55" Type="http://schemas.openxmlformats.org/officeDocument/2006/relationships/tags" Target="../tags/tag1131.xml" /><Relationship Id="rId550" Type="http://schemas.openxmlformats.org/officeDocument/2006/relationships/tags" Target="../tags/tag1626.xml" /><Relationship Id="rId551" Type="http://schemas.openxmlformats.org/officeDocument/2006/relationships/tags" Target="../tags/tag1627.xml" /><Relationship Id="rId552" Type="http://schemas.openxmlformats.org/officeDocument/2006/relationships/tags" Target="../tags/tag1628.xml" /><Relationship Id="rId553" Type="http://schemas.openxmlformats.org/officeDocument/2006/relationships/tags" Target="../tags/tag1629.xml" /><Relationship Id="rId554" Type="http://schemas.openxmlformats.org/officeDocument/2006/relationships/tags" Target="../tags/tag1630.xml" /><Relationship Id="rId555" Type="http://schemas.openxmlformats.org/officeDocument/2006/relationships/tags" Target="../tags/tag1631.xml" /><Relationship Id="rId556" Type="http://schemas.openxmlformats.org/officeDocument/2006/relationships/tags" Target="../tags/tag1632.xml" /><Relationship Id="rId557" Type="http://schemas.openxmlformats.org/officeDocument/2006/relationships/tags" Target="../tags/tag1633.xml" /><Relationship Id="rId558" Type="http://schemas.openxmlformats.org/officeDocument/2006/relationships/tags" Target="../tags/tag1634.xml" /><Relationship Id="rId559" Type="http://schemas.openxmlformats.org/officeDocument/2006/relationships/tags" Target="../tags/tag1635.xml" /><Relationship Id="rId56" Type="http://schemas.openxmlformats.org/officeDocument/2006/relationships/tags" Target="../tags/tag1132.xml" /><Relationship Id="rId560" Type="http://schemas.openxmlformats.org/officeDocument/2006/relationships/tags" Target="../tags/tag1636.xml" /><Relationship Id="rId561" Type="http://schemas.openxmlformats.org/officeDocument/2006/relationships/tags" Target="../tags/tag1637.xml" /><Relationship Id="rId562" Type="http://schemas.openxmlformats.org/officeDocument/2006/relationships/tags" Target="../tags/tag1638.xml" /><Relationship Id="rId563" Type="http://schemas.openxmlformats.org/officeDocument/2006/relationships/tags" Target="../tags/tag1639.xml" /><Relationship Id="rId564" Type="http://schemas.openxmlformats.org/officeDocument/2006/relationships/tags" Target="../tags/tag1640.xml" /><Relationship Id="rId565" Type="http://schemas.openxmlformats.org/officeDocument/2006/relationships/tags" Target="../tags/tag1641.xml" /><Relationship Id="rId566" Type="http://schemas.openxmlformats.org/officeDocument/2006/relationships/tags" Target="../tags/tag1642.xml" /><Relationship Id="rId567" Type="http://schemas.openxmlformats.org/officeDocument/2006/relationships/tags" Target="../tags/tag1643.xml" /><Relationship Id="rId568" Type="http://schemas.openxmlformats.org/officeDocument/2006/relationships/tags" Target="../tags/tag1644.xml" /><Relationship Id="rId569" Type="http://schemas.openxmlformats.org/officeDocument/2006/relationships/tags" Target="../tags/tag1645.xml" /><Relationship Id="rId57" Type="http://schemas.openxmlformats.org/officeDocument/2006/relationships/tags" Target="../tags/tag1133.xml" /><Relationship Id="rId570" Type="http://schemas.openxmlformats.org/officeDocument/2006/relationships/tags" Target="../tags/tag1646.xml" /><Relationship Id="rId571" Type="http://schemas.openxmlformats.org/officeDocument/2006/relationships/tags" Target="../tags/tag1647.xml" /><Relationship Id="rId572" Type="http://schemas.openxmlformats.org/officeDocument/2006/relationships/tags" Target="../tags/tag1648.xml" /><Relationship Id="rId573" Type="http://schemas.openxmlformats.org/officeDocument/2006/relationships/tags" Target="../tags/tag1649.xml" /><Relationship Id="rId574" Type="http://schemas.openxmlformats.org/officeDocument/2006/relationships/tags" Target="../tags/tag1650.xml" /><Relationship Id="rId575" Type="http://schemas.openxmlformats.org/officeDocument/2006/relationships/tags" Target="../tags/tag1651.xml" /><Relationship Id="rId576" Type="http://schemas.openxmlformats.org/officeDocument/2006/relationships/tags" Target="../tags/tag1652.xml" /><Relationship Id="rId577" Type="http://schemas.openxmlformats.org/officeDocument/2006/relationships/tags" Target="../tags/tag1653.xml" /><Relationship Id="rId578" Type="http://schemas.openxmlformats.org/officeDocument/2006/relationships/tags" Target="../tags/tag1654.xml" /><Relationship Id="rId579" Type="http://schemas.openxmlformats.org/officeDocument/2006/relationships/tags" Target="../tags/tag1655.xml" /><Relationship Id="rId58" Type="http://schemas.openxmlformats.org/officeDocument/2006/relationships/tags" Target="../tags/tag1134.xml" /><Relationship Id="rId580" Type="http://schemas.openxmlformats.org/officeDocument/2006/relationships/tags" Target="../tags/tag1656.xml" /><Relationship Id="rId581" Type="http://schemas.openxmlformats.org/officeDocument/2006/relationships/tags" Target="../tags/tag1657.xml" /><Relationship Id="rId582" Type="http://schemas.openxmlformats.org/officeDocument/2006/relationships/tags" Target="../tags/tag1658.xml" /><Relationship Id="rId583" Type="http://schemas.openxmlformats.org/officeDocument/2006/relationships/tags" Target="../tags/tag1659.xml" /><Relationship Id="rId584" Type="http://schemas.openxmlformats.org/officeDocument/2006/relationships/tags" Target="../tags/tag1660.xml" /><Relationship Id="rId585" Type="http://schemas.openxmlformats.org/officeDocument/2006/relationships/tags" Target="../tags/tag1661.xml" /><Relationship Id="rId586" Type="http://schemas.openxmlformats.org/officeDocument/2006/relationships/tags" Target="../tags/tag1662.xml" /><Relationship Id="rId587" Type="http://schemas.openxmlformats.org/officeDocument/2006/relationships/tags" Target="../tags/tag1663.xml" /><Relationship Id="rId588" Type="http://schemas.openxmlformats.org/officeDocument/2006/relationships/tags" Target="../tags/tag1664.xml" /><Relationship Id="rId589" Type="http://schemas.openxmlformats.org/officeDocument/2006/relationships/tags" Target="../tags/tag1665.xml" /><Relationship Id="rId59" Type="http://schemas.openxmlformats.org/officeDocument/2006/relationships/tags" Target="../tags/tag1135.xml" /><Relationship Id="rId590" Type="http://schemas.openxmlformats.org/officeDocument/2006/relationships/tags" Target="../tags/tag1666.xml" /><Relationship Id="rId591" Type="http://schemas.openxmlformats.org/officeDocument/2006/relationships/tags" Target="../tags/tag1667.xml" /><Relationship Id="rId592" Type="http://schemas.openxmlformats.org/officeDocument/2006/relationships/tags" Target="../tags/tag1668.xml" /><Relationship Id="rId593" Type="http://schemas.openxmlformats.org/officeDocument/2006/relationships/tags" Target="../tags/tag1669.xml" /><Relationship Id="rId594" Type="http://schemas.openxmlformats.org/officeDocument/2006/relationships/tags" Target="../tags/tag1670.xml" /><Relationship Id="rId595" Type="http://schemas.openxmlformats.org/officeDocument/2006/relationships/tags" Target="../tags/tag1671.xml" /><Relationship Id="rId596" Type="http://schemas.openxmlformats.org/officeDocument/2006/relationships/tags" Target="../tags/tag1672.xml" /><Relationship Id="rId597" Type="http://schemas.openxmlformats.org/officeDocument/2006/relationships/tags" Target="../tags/tag1673.xml" /><Relationship Id="rId598" Type="http://schemas.openxmlformats.org/officeDocument/2006/relationships/tags" Target="../tags/tag1674.xml" /><Relationship Id="rId599" Type="http://schemas.openxmlformats.org/officeDocument/2006/relationships/tags" Target="../tags/tag1675.xml" /><Relationship Id="rId6" Type="http://schemas.openxmlformats.org/officeDocument/2006/relationships/tags" Target="../tags/tag1086.xml" /><Relationship Id="rId60" Type="http://schemas.openxmlformats.org/officeDocument/2006/relationships/tags" Target="../tags/tag1136.xml" /><Relationship Id="rId600" Type="http://schemas.openxmlformats.org/officeDocument/2006/relationships/tags" Target="../tags/tag1676.xml" /><Relationship Id="rId601" Type="http://schemas.openxmlformats.org/officeDocument/2006/relationships/tags" Target="../tags/tag1677.xml" /><Relationship Id="rId602" Type="http://schemas.openxmlformats.org/officeDocument/2006/relationships/tags" Target="../tags/tag1678.xml" /><Relationship Id="rId603" Type="http://schemas.openxmlformats.org/officeDocument/2006/relationships/tags" Target="../tags/tag1679.xml" /><Relationship Id="rId604" Type="http://schemas.openxmlformats.org/officeDocument/2006/relationships/tags" Target="../tags/tag1680.xml" /><Relationship Id="rId605" Type="http://schemas.openxmlformats.org/officeDocument/2006/relationships/tags" Target="../tags/tag1681.xml" /><Relationship Id="rId606" Type="http://schemas.openxmlformats.org/officeDocument/2006/relationships/tags" Target="../tags/tag1682.xml" /><Relationship Id="rId607" Type="http://schemas.openxmlformats.org/officeDocument/2006/relationships/tags" Target="../tags/tag1683.xml" /><Relationship Id="rId608" Type="http://schemas.openxmlformats.org/officeDocument/2006/relationships/tags" Target="../tags/tag1684.xml" /><Relationship Id="rId609" Type="http://schemas.openxmlformats.org/officeDocument/2006/relationships/tags" Target="../tags/tag1685.xml" /><Relationship Id="rId61" Type="http://schemas.openxmlformats.org/officeDocument/2006/relationships/tags" Target="../tags/tag1137.xml" /><Relationship Id="rId610" Type="http://schemas.openxmlformats.org/officeDocument/2006/relationships/tags" Target="../tags/tag1686.xml" /><Relationship Id="rId611" Type="http://schemas.openxmlformats.org/officeDocument/2006/relationships/tags" Target="../tags/tag1687.xml" /><Relationship Id="rId612" Type="http://schemas.openxmlformats.org/officeDocument/2006/relationships/tags" Target="../tags/tag1688.xml" /><Relationship Id="rId613" Type="http://schemas.openxmlformats.org/officeDocument/2006/relationships/tags" Target="../tags/tag1689.xml" /><Relationship Id="rId614" Type="http://schemas.openxmlformats.org/officeDocument/2006/relationships/tags" Target="../tags/tag1690.xml" /><Relationship Id="rId615" Type="http://schemas.openxmlformats.org/officeDocument/2006/relationships/tags" Target="../tags/tag1691.xml" /><Relationship Id="rId616" Type="http://schemas.openxmlformats.org/officeDocument/2006/relationships/tags" Target="../tags/tag1692.xml" /><Relationship Id="rId617" Type="http://schemas.openxmlformats.org/officeDocument/2006/relationships/tags" Target="../tags/tag1693.xml" /><Relationship Id="rId618" Type="http://schemas.openxmlformats.org/officeDocument/2006/relationships/tags" Target="../tags/tag1694.xml" /><Relationship Id="rId619" Type="http://schemas.openxmlformats.org/officeDocument/2006/relationships/tags" Target="../tags/tag1695.xml" /><Relationship Id="rId62" Type="http://schemas.openxmlformats.org/officeDocument/2006/relationships/tags" Target="../tags/tag1138.xml" /><Relationship Id="rId620" Type="http://schemas.openxmlformats.org/officeDocument/2006/relationships/tags" Target="../tags/tag1696.xml" /><Relationship Id="rId621" Type="http://schemas.openxmlformats.org/officeDocument/2006/relationships/tags" Target="../tags/tag1697.xml" /><Relationship Id="rId622" Type="http://schemas.openxmlformats.org/officeDocument/2006/relationships/tags" Target="../tags/tag1698.xml" /><Relationship Id="rId623" Type="http://schemas.openxmlformats.org/officeDocument/2006/relationships/tags" Target="../tags/tag1699.xml" /><Relationship Id="rId624" Type="http://schemas.openxmlformats.org/officeDocument/2006/relationships/tags" Target="../tags/tag1700.xml" /><Relationship Id="rId625" Type="http://schemas.openxmlformats.org/officeDocument/2006/relationships/tags" Target="../tags/tag1701.xml" /><Relationship Id="rId626" Type="http://schemas.openxmlformats.org/officeDocument/2006/relationships/tags" Target="../tags/tag1702.xml" /><Relationship Id="rId627" Type="http://schemas.openxmlformats.org/officeDocument/2006/relationships/tags" Target="../tags/tag1703.xml" /><Relationship Id="rId628" Type="http://schemas.openxmlformats.org/officeDocument/2006/relationships/tags" Target="../tags/tag1704.xml" /><Relationship Id="rId629" Type="http://schemas.openxmlformats.org/officeDocument/2006/relationships/tags" Target="../tags/tag1705.xml" /><Relationship Id="rId63" Type="http://schemas.openxmlformats.org/officeDocument/2006/relationships/tags" Target="../tags/tag1139.xml" /><Relationship Id="rId630" Type="http://schemas.openxmlformats.org/officeDocument/2006/relationships/tags" Target="../tags/tag1706.xml" /><Relationship Id="rId631" Type="http://schemas.openxmlformats.org/officeDocument/2006/relationships/tags" Target="../tags/tag1707.xml" /><Relationship Id="rId632" Type="http://schemas.openxmlformats.org/officeDocument/2006/relationships/tags" Target="../tags/tag1708.xml" /><Relationship Id="rId633" Type="http://schemas.openxmlformats.org/officeDocument/2006/relationships/tags" Target="../tags/tag1709.xml" /><Relationship Id="rId634" Type="http://schemas.openxmlformats.org/officeDocument/2006/relationships/tags" Target="../tags/tag1710.xml" /><Relationship Id="rId635" Type="http://schemas.openxmlformats.org/officeDocument/2006/relationships/tags" Target="../tags/tag1711.xml" /><Relationship Id="rId636" Type="http://schemas.openxmlformats.org/officeDocument/2006/relationships/tags" Target="../tags/tag1712.xml" /><Relationship Id="rId637" Type="http://schemas.openxmlformats.org/officeDocument/2006/relationships/tags" Target="../tags/tag1713.xml" /><Relationship Id="rId638" Type="http://schemas.openxmlformats.org/officeDocument/2006/relationships/tags" Target="../tags/tag1714.xml" /><Relationship Id="rId639" Type="http://schemas.openxmlformats.org/officeDocument/2006/relationships/tags" Target="../tags/tag1715.xml" /><Relationship Id="rId64" Type="http://schemas.openxmlformats.org/officeDocument/2006/relationships/tags" Target="../tags/tag1140.xml" /><Relationship Id="rId640" Type="http://schemas.openxmlformats.org/officeDocument/2006/relationships/tags" Target="../tags/tag1716.xml" /><Relationship Id="rId641" Type="http://schemas.openxmlformats.org/officeDocument/2006/relationships/tags" Target="../tags/tag1717.xml" /><Relationship Id="rId642" Type="http://schemas.openxmlformats.org/officeDocument/2006/relationships/tags" Target="../tags/tag1718.xml" /><Relationship Id="rId643" Type="http://schemas.openxmlformats.org/officeDocument/2006/relationships/tags" Target="../tags/tag1719.xml" /><Relationship Id="rId644" Type="http://schemas.openxmlformats.org/officeDocument/2006/relationships/tags" Target="../tags/tag1720.xml" /><Relationship Id="rId645" Type="http://schemas.openxmlformats.org/officeDocument/2006/relationships/tags" Target="../tags/tag1721.xml" /><Relationship Id="rId646" Type="http://schemas.openxmlformats.org/officeDocument/2006/relationships/tags" Target="../tags/tag1722.xml" /><Relationship Id="rId647" Type="http://schemas.openxmlformats.org/officeDocument/2006/relationships/tags" Target="../tags/tag1723.xml" /><Relationship Id="rId648" Type="http://schemas.openxmlformats.org/officeDocument/2006/relationships/tags" Target="../tags/tag1724.xml" /><Relationship Id="rId649" Type="http://schemas.openxmlformats.org/officeDocument/2006/relationships/tags" Target="../tags/tag1725.xml" /><Relationship Id="rId65" Type="http://schemas.openxmlformats.org/officeDocument/2006/relationships/tags" Target="../tags/tag1141.xml" /><Relationship Id="rId650" Type="http://schemas.openxmlformats.org/officeDocument/2006/relationships/tags" Target="../tags/tag1726.xml" /><Relationship Id="rId651" Type="http://schemas.openxmlformats.org/officeDocument/2006/relationships/tags" Target="../tags/tag1727.xml" /><Relationship Id="rId652" Type="http://schemas.openxmlformats.org/officeDocument/2006/relationships/tags" Target="../tags/tag1728.xml" /><Relationship Id="rId653" Type="http://schemas.openxmlformats.org/officeDocument/2006/relationships/tags" Target="../tags/tag1729.xml" /><Relationship Id="rId654" Type="http://schemas.openxmlformats.org/officeDocument/2006/relationships/tags" Target="../tags/tag1730.xml" /><Relationship Id="rId655" Type="http://schemas.openxmlformats.org/officeDocument/2006/relationships/tags" Target="../tags/tag1731.xml" /><Relationship Id="rId656" Type="http://schemas.openxmlformats.org/officeDocument/2006/relationships/tags" Target="../tags/tag1732.xml" /><Relationship Id="rId657" Type="http://schemas.openxmlformats.org/officeDocument/2006/relationships/tags" Target="../tags/tag1733.xml" /><Relationship Id="rId658" Type="http://schemas.openxmlformats.org/officeDocument/2006/relationships/tags" Target="../tags/tag1734.xml" /><Relationship Id="rId659" Type="http://schemas.openxmlformats.org/officeDocument/2006/relationships/tags" Target="../tags/tag1735.xml" /><Relationship Id="rId66" Type="http://schemas.openxmlformats.org/officeDocument/2006/relationships/tags" Target="../tags/tag1142.xml" /><Relationship Id="rId660" Type="http://schemas.openxmlformats.org/officeDocument/2006/relationships/tags" Target="../tags/tag1736.xml" /><Relationship Id="rId661" Type="http://schemas.openxmlformats.org/officeDocument/2006/relationships/tags" Target="../tags/tag1737.xml" /><Relationship Id="rId662" Type="http://schemas.openxmlformats.org/officeDocument/2006/relationships/tags" Target="../tags/tag1738.xml" /><Relationship Id="rId663" Type="http://schemas.openxmlformats.org/officeDocument/2006/relationships/tags" Target="../tags/tag1739.xml" /><Relationship Id="rId664" Type="http://schemas.openxmlformats.org/officeDocument/2006/relationships/tags" Target="../tags/tag1740.xml" /><Relationship Id="rId665" Type="http://schemas.openxmlformats.org/officeDocument/2006/relationships/tags" Target="../tags/tag1741.xml" /><Relationship Id="rId666" Type="http://schemas.openxmlformats.org/officeDocument/2006/relationships/tags" Target="../tags/tag1742.xml" /><Relationship Id="rId667" Type="http://schemas.openxmlformats.org/officeDocument/2006/relationships/tags" Target="../tags/tag1743.xml" /><Relationship Id="rId668" Type="http://schemas.openxmlformats.org/officeDocument/2006/relationships/tags" Target="../tags/tag1744.xml" /><Relationship Id="rId669" Type="http://schemas.openxmlformats.org/officeDocument/2006/relationships/tags" Target="../tags/tag1745.xml" /><Relationship Id="rId67" Type="http://schemas.openxmlformats.org/officeDocument/2006/relationships/tags" Target="../tags/tag1143.xml" /><Relationship Id="rId670" Type="http://schemas.openxmlformats.org/officeDocument/2006/relationships/tags" Target="../tags/tag1746.xml" /><Relationship Id="rId671" Type="http://schemas.openxmlformats.org/officeDocument/2006/relationships/tags" Target="../tags/tag1747.xml" /><Relationship Id="rId672" Type="http://schemas.openxmlformats.org/officeDocument/2006/relationships/tags" Target="../tags/tag1748.xml" /><Relationship Id="rId673" Type="http://schemas.openxmlformats.org/officeDocument/2006/relationships/tags" Target="../tags/tag1749.xml" /><Relationship Id="rId674" Type="http://schemas.openxmlformats.org/officeDocument/2006/relationships/tags" Target="../tags/tag1750.xml" /><Relationship Id="rId675" Type="http://schemas.openxmlformats.org/officeDocument/2006/relationships/tags" Target="../tags/tag1751.xml" /><Relationship Id="rId676" Type="http://schemas.openxmlformats.org/officeDocument/2006/relationships/tags" Target="../tags/tag1752.xml" /><Relationship Id="rId677" Type="http://schemas.openxmlformats.org/officeDocument/2006/relationships/tags" Target="../tags/tag1753.xml" /><Relationship Id="rId678" Type="http://schemas.openxmlformats.org/officeDocument/2006/relationships/tags" Target="../tags/tag1754.xml" /><Relationship Id="rId679" Type="http://schemas.openxmlformats.org/officeDocument/2006/relationships/tags" Target="../tags/tag1755.xml" /><Relationship Id="rId68" Type="http://schemas.openxmlformats.org/officeDocument/2006/relationships/tags" Target="../tags/tag1144.xml" /><Relationship Id="rId680" Type="http://schemas.openxmlformats.org/officeDocument/2006/relationships/tags" Target="../tags/tag1756.xml" /><Relationship Id="rId681" Type="http://schemas.openxmlformats.org/officeDocument/2006/relationships/tags" Target="../tags/tag1757.xml" /><Relationship Id="rId682" Type="http://schemas.openxmlformats.org/officeDocument/2006/relationships/tags" Target="../tags/tag1758.xml" /><Relationship Id="rId683" Type="http://schemas.openxmlformats.org/officeDocument/2006/relationships/tags" Target="../tags/tag1759.xml" /><Relationship Id="rId684" Type="http://schemas.openxmlformats.org/officeDocument/2006/relationships/tags" Target="../tags/tag1760.xml" /><Relationship Id="rId685" Type="http://schemas.openxmlformats.org/officeDocument/2006/relationships/tags" Target="../tags/tag1761.xml" /><Relationship Id="rId686" Type="http://schemas.openxmlformats.org/officeDocument/2006/relationships/tags" Target="../tags/tag1762.xml" /><Relationship Id="rId687" Type="http://schemas.openxmlformats.org/officeDocument/2006/relationships/tags" Target="../tags/tag1763.xml" /><Relationship Id="rId688" Type="http://schemas.openxmlformats.org/officeDocument/2006/relationships/tags" Target="../tags/tag1764.xml" /><Relationship Id="rId689" Type="http://schemas.openxmlformats.org/officeDocument/2006/relationships/tags" Target="../tags/tag1765.xml" /><Relationship Id="rId69" Type="http://schemas.openxmlformats.org/officeDocument/2006/relationships/tags" Target="../tags/tag1145.xml" /><Relationship Id="rId690" Type="http://schemas.openxmlformats.org/officeDocument/2006/relationships/tags" Target="../tags/tag1766.xml" /><Relationship Id="rId691" Type="http://schemas.openxmlformats.org/officeDocument/2006/relationships/tags" Target="../tags/tag1767.xml" /><Relationship Id="rId692" Type="http://schemas.openxmlformats.org/officeDocument/2006/relationships/tags" Target="../tags/tag1768.xml" /><Relationship Id="rId693" Type="http://schemas.openxmlformats.org/officeDocument/2006/relationships/tags" Target="../tags/tag1769.xml" /><Relationship Id="rId694" Type="http://schemas.openxmlformats.org/officeDocument/2006/relationships/tags" Target="../tags/tag1770.xml" /><Relationship Id="rId695" Type="http://schemas.openxmlformats.org/officeDocument/2006/relationships/tags" Target="../tags/tag1771.xml" /><Relationship Id="rId696" Type="http://schemas.openxmlformats.org/officeDocument/2006/relationships/tags" Target="../tags/tag1772.xml" /><Relationship Id="rId697" Type="http://schemas.openxmlformats.org/officeDocument/2006/relationships/tags" Target="../tags/tag1773.xml" /><Relationship Id="rId698" Type="http://schemas.openxmlformats.org/officeDocument/2006/relationships/tags" Target="../tags/tag1774.xml" /><Relationship Id="rId699" Type="http://schemas.openxmlformats.org/officeDocument/2006/relationships/tags" Target="../tags/tag1775.xml" /><Relationship Id="rId7" Type="http://schemas.openxmlformats.org/officeDocument/2006/relationships/image" Target="../media/image4.png" /><Relationship Id="rId70" Type="http://schemas.openxmlformats.org/officeDocument/2006/relationships/tags" Target="../tags/tag1146.xml" /><Relationship Id="rId700" Type="http://schemas.openxmlformats.org/officeDocument/2006/relationships/tags" Target="../tags/tag1776.xml" /><Relationship Id="rId701" Type="http://schemas.openxmlformats.org/officeDocument/2006/relationships/tags" Target="../tags/tag1777.xml" /><Relationship Id="rId702" Type="http://schemas.openxmlformats.org/officeDocument/2006/relationships/tags" Target="../tags/tag1778.xml" /><Relationship Id="rId703" Type="http://schemas.openxmlformats.org/officeDocument/2006/relationships/tags" Target="../tags/tag1779.xml" /><Relationship Id="rId704" Type="http://schemas.openxmlformats.org/officeDocument/2006/relationships/tags" Target="../tags/tag1780.xml" /><Relationship Id="rId705" Type="http://schemas.openxmlformats.org/officeDocument/2006/relationships/tags" Target="../tags/tag1781.xml" /><Relationship Id="rId706" Type="http://schemas.openxmlformats.org/officeDocument/2006/relationships/tags" Target="../tags/tag1782.xml" /><Relationship Id="rId707" Type="http://schemas.openxmlformats.org/officeDocument/2006/relationships/tags" Target="../tags/tag1783.xml" /><Relationship Id="rId708" Type="http://schemas.openxmlformats.org/officeDocument/2006/relationships/tags" Target="../tags/tag1784.xml" /><Relationship Id="rId709" Type="http://schemas.openxmlformats.org/officeDocument/2006/relationships/tags" Target="../tags/tag1785.xml" /><Relationship Id="rId71" Type="http://schemas.openxmlformats.org/officeDocument/2006/relationships/tags" Target="../tags/tag1147.xml" /><Relationship Id="rId710" Type="http://schemas.openxmlformats.org/officeDocument/2006/relationships/tags" Target="../tags/tag1786.xml" /><Relationship Id="rId711" Type="http://schemas.openxmlformats.org/officeDocument/2006/relationships/tags" Target="../tags/tag1787.xml" /><Relationship Id="rId712" Type="http://schemas.openxmlformats.org/officeDocument/2006/relationships/tags" Target="../tags/tag1788.xml" /><Relationship Id="rId713" Type="http://schemas.openxmlformats.org/officeDocument/2006/relationships/tags" Target="../tags/tag1789.xml" /><Relationship Id="rId714" Type="http://schemas.openxmlformats.org/officeDocument/2006/relationships/tags" Target="../tags/tag1790.xml" /><Relationship Id="rId715" Type="http://schemas.openxmlformats.org/officeDocument/2006/relationships/tags" Target="../tags/tag1791.xml" /><Relationship Id="rId716" Type="http://schemas.openxmlformats.org/officeDocument/2006/relationships/tags" Target="../tags/tag1792.xml" /><Relationship Id="rId717" Type="http://schemas.openxmlformats.org/officeDocument/2006/relationships/tags" Target="../tags/tag1793.xml" /><Relationship Id="rId718" Type="http://schemas.openxmlformats.org/officeDocument/2006/relationships/tags" Target="../tags/tag1794.xml" /><Relationship Id="rId719" Type="http://schemas.openxmlformats.org/officeDocument/2006/relationships/tags" Target="../tags/tag1795.xml" /><Relationship Id="rId72" Type="http://schemas.openxmlformats.org/officeDocument/2006/relationships/tags" Target="../tags/tag1148.xml" /><Relationship Id="rId720" Type="http://schemas.openxmlformats.org/officeDocument/2006/relationships/tags" Target="../tags/tag1796.xml" /><Relationship Id="rId721" Type="http://schemas.openxmlformats.org/officeDocument/2006/relationships/tags" Target="../tags/tag1797.xml" /><Relationship Id="rId722" Type="http://schemas.openxmlformats.org/officeDocument/2006/relationships/tags" Target="../tags/tag1798.xml" /><Relationship Id="rId723" Type="http://schemas.openxmlformats.org/officeDocument/2006/relationships/tags" Target="../tags/tag1799.xml" /><Relationship Id="rId724" Type="http://schemas.openxmlformats.org/officeDocument/2006/relationships/tags" Target="../tags/tag1800.xml" /><Relationship Id="rId725" Type="http://schemas.openxmlformats.org/officeDocument/2006/relationships/tags" Target="../tags/tag1801.xml" /><Relationship Id="rId726" Type="http://schemas.openxmlformats.org/officeDocument/2006/relationships/tags" Target="../tags/tag1802.xml" /><Relationship Id="rId727" Type="http://schemas.openxmlformats.org/officeDocument/2006/relationships/tags" Target="../tags/tag1803.xml" /><Relationship Id="rId728" Type="http://schemas.openxmlformats.org/officeDocument/2006/relationships/tags" Target="../tags/tag1804.xml" /><Relationship Id="rId729" Type="http://schemas.openxmlformats.org/officeDocument/2006/relationships/tags" Target="../tags/tag1805.xml" /><Relationship Id="rId73" Type="http://schemas.openxmlformats.org/officeDocument/2006/relationships/tags" Target="../tags/tag1149.xml" /><Relationship Id="rId730" Type="http://schemas.openxmlformats.org/officeDocument/2006/relationships/tags" Target="../tags/tag1806.xml" /><Relationship Id="rId731" Type="http://schemas.openxmlformats.org/officeDocument/2006/relationships/tags" Target="../tags/tag1807.xml" /><Relationship Id="rId732" Type="http://schemas.openxmlformats.org/officeDocument/2006/relationships/tags" Target="../tags/tag1808.xml" /><Relationship Id="rId733" Type="http://schemas.openxmlformats.org/officeDocument/2006/relationships/tags" Target="../tags/tag1809.xml" /><Relationship Id="rId734" Type="http://schemas.openxmlformats.org/officeDocument/2006/relationships/tags" Target="../tags/tag1810.xml" /><Relationship Id="rId735" Type="http://schemas.openxmlformats.org/officeDocument/2006/relationships/tags" Target="../tags/tag1811.xml" /><Relationship Id="rId736" Type="http://schemas.openxmlformats.org/officeDocument/2006/relationships/tags" Target="../tags/tag1812.xml" /><Relationship Id="rId737" Type="http://schemas.openxmlformats.org/officeDocument/2006/relationships/tags" Target="../tags/tag1813.xml" /><Relationship Id="rId738" Type="http://schemas.openxmlformats.org/officeDocument/2006/relationships/tags" Target="../tags/tag1814.xml" /><Relationship Id="rId739" Type="http://schemas.openxmlformats.org/officeDocument/2006/relationships/tags" Target="../tags/tag1815.xml" /><Relationship Id="rId74" Type="http://schemas.openxmlformats.org/officeDocument/2006/relationships/tags" Target="../tags/tag1150.xml" /><Relationship Id="rId740" Type="http://schemas.openxmlformats.org/officeDocument/2006/relationships/tags" Target="../tags/tag1816.xml" /><Relationship Id="rId741" Type="http://schemas.openxmlformats.org/officeDocument/2006/relationships/tags" Target="../tags/tag1817.xml" /><Relationship Id="rId742" Type="http://schemas.openxmlformats.org/officeDocument/2006/relationships/tags" Target="../tags/tag1818.xml" /><Relationship Id="rId743" Type="http://schemas.openxmlformats.org/officeDocument/2006/relationships/tags" Target="../tags/tag1819.xml" /><Relationship Id="rId744" Type="http://schemas.openxmlformats.org/officeDocument/2006/relationships/tags" Target="../tags/tag1820.xml" /><Relationship Id="rId745" Type="http://schemas.openxmlformats.org/officeDocument/2006/relationships/tags" Target="../tags/tag1821.xml" /><Relationship Id="rId746" Type="http://schemas.openxmlformats.org/officeDocument/2006/relationships/tags" Target="../tags/tag1822.xml" /><Relationship Id="rId747" Type="http://schemas.openxmlformats.org/officeDocument/2006/relationships/tags" Target="../tags/tag1823.xml" /><Relationship Id="rId748" Type="http://schemas.openxmlformats.org/officeDocument/2006/relationships/tags" Target="../tags/tag1824.xml" /><Relationship Id="rId749" Type="http://schemas.openxmlformats.org/officeDocument/2006/relationships/tags" Target="../tags/tag1825.xml" /><Relationship Id="rId75" Type="http://schemas.openxmlformats.org/officeDocument/2006/relationships/tags" Target="../tags/tag1151.xml" /><Relationship Id="rId750" Type="http://schemas.openxmlformats.org/officeDocument/2006/relationships/tags" Target="../tags/tag1826.xml" /><Relationship Id="rId751" Type="http://schemas.openxmlformats.org/officeDocument/2006/relationships/tags" Target="../tags/tag1827.xml" /><Relationship Id="rId752" Type="http://schemas.openxmlformats.org/officeDocument/2006/relationships/tags" Target="../tags/tag1828.xml" /><Relationship Id="rId753" Type="http://schemas.openxmlformats.org/officeDocument/2006/relationships/tags" Target="../tags/tag1829.xml" /><Relationship Id="rId754" Type="http://schemas.openxmlformats.org/officeDocument/2006/relationships/tags" Target="../tags/tag1830.xml" /><Relationship Id="rId755" Type="http://schemas.openxmlformats.org/officeDocument/2006/relationships/tags" Target="../tags/tag1831.xml" /><Relationship Id="rId756" Type="http://schemas.openxmlformats.org/officeDocument/2006/relationships/tags" Target="../tags/tag1832.xml" /><Relationship Id="rId757" Type="http://schemas.openxmlformats.org/officeDocument/2006/relationships/tags" Target="../tags/tag1833.xml" /><Relationship Id="rId758" Type="http://schemas.openxmlformats.org/officeDocument/2006/relationships/tags" Target="../tags/tag1834.xml" /><Relationship Id="rId759" Type="http://schemas.openxmlformats.org/officeDocument/2006/relationships/tags" Target="../tags/tag1835.xml" /><Relationship Id="rId76" Type="http://schemas.openxmlformats.org/officeDocument/2006/relationships/tags" Target="../tags/tag1152.xml" /><Relationship Id="rId760" Type="http://schemas.openxmlformats.org/officeDocument/2006/relationships/tags" Target="../tags/tag1836.xml" /><Relationship Id="rId761" Type="http://schemas.openxmlformats.org/officeDocument/2006/relationships/tags" Target="../tags/tag1837.xml" /><Relationship Id="rId762" Type="http://schemas.openxmlformats.org/officeDocument/2006/relationships/tags" Target="../tags/tag1838.xml" /><Relationship Id="rId763" Type="http://schemas.openxmlformats.org/officeDocument/2006/relationships/tags" Target="../tags/tag1839.xml" /><Relationship Id="rId764" Type="http://schemas.openxmlformats.org/officeDocument/2006/relationships/tags" Target="../tags/tag1840.xml" /><Relationship Id="rId765" Type="http://schemas.openxmlformats.org/officeDocument/2006/relationships/tags" Target="../tags/tag1841.xml" /><Relationship Id="rId766" Type="http://schemas.openxmlformats.org/officeDocument/2006/relationships/tags" Target="../tags/tag1842.xml" /><Relationship Id="rId767" Type="http://schemas.openxmlformats.org/officeDocument/2006/relationships/tags" Target="../tags/tag1843.xml" /><Relationship Id="rId768" Type="http://schemas.openxmlformats.org/officeDocument/2006/relationships/tags" Target="../tags/tag1844.xml" /><Relationship Id="rId769" Type="http://schemas.openxmlformats.org/officeDocument/2006/relationships/tags" Target="../tags/tag1845.xml" /><Relationship Id="rId77" Type="http://schemas.openxmlformats.org/officeDocument/2006/relationships/tags" Target="../tags/tag1153.xml" /><Relationship Id="rId770" Type="http://schemas.openxmlformats.org/officeDocument/2006/relationships/tags" Target="../tags/tag1846.xml" /><Relationship Id="rId771" Type="http://schemas.openxmlformats.org/officeDocument/2006/relationships/tags" Target="../tags/tag1847.xml" /><Relationship Id="rId772" Type="http://schemas.openxmlformats.org/officeDocument/2006/relationships/tags" Target="../tags/tag1848.xml" /><Relationship Id="rId773" Type="http://schemas.openxmlformats.org/officeDocument/2006/relationships/tags" Target="../tags/tag1849.xml" /><Relationship Id="rId774" Type="http://schemas.openxmlformats.org/officeDocument/2006/relationships/tags" Target="../tags/tag1850.xml" /><Relationship Id="rId775" Type="http://schemas.openxmlformats.org/officeDocument/2006/relationships/tags" Target="../tags/tag1851.xml" /><Relationship Id="rId776" Type="http://schemas.openxmlformats.org/officeDocument/2006/relationships/tags" Target="../tags/tag1852.xml" /><Relationship Id="rId777" Type="http://schemas.openxmlformats.org/officeDocument/2006/relationships/tags" Target="../tags/tag1853.xml" /><Relationship Id="rId778" Type="http://schemas.openxmlformats.org/officeDocument/2006/relationships/tags" Target="../tags/tag1854.xml" /><Relationship Id="rId779" Type="http://schemas.openxmlformats.org/officeDocument/2006/relationships/tags" Target="../tags/tag1855.xml" /><Relationship Id="rId78" Type="http://schemas.openxmlformats.org/officeDocument/2006/relationships/tags" Target="../tags/tag1154.xml" /><Relationship Id="rId780" Type="http://schemas.openxmlformats.org/officeDocument/2006/relationships/tags" Target="../tags/tag1856.xml" /><Relationship Id="rId781" Type="http://schemas.openxmlformats.org/officeDocument/2006/relationships/tags" Target="../tags/tag1857.xml" /><Relationship Id="rId782" Type="http://schemas.openxmlformats.org/officeDocument/2006/relationships/tags" Target="../tags/tag1858.xml" /><Relationship Id="rId783" Type="http://schemas.openxmlformats.org/officeDocument/2006/relationships/tags" Target="../tags/tag1859.xml" /><Relationship Id="rId784" Type="http://schemas.openxmlformats.org/officeDocument/2006/relationships/tags" Target="../tags/tag1860.xml" /><Relationship Id="rId785" Type="http://schemas.openxmlformats.org/officeDocument/2006/relationships/tags" Target="../tags/tag1861.xml" /><Relationship Id="rId786" Type="http://schemas.openxmlformats.org/officeDocument/2006/relationships/tags" Target="../tags/tag1862.xml" /><Relationship Id="rId787" Type="http://schemas.openxmlformats.org/officeDocument/2006/relationships/tags" Target="../tags/tag1863.xml" /><Relationship Id="rId788" Type="http://schemas.openxmlformats.org/officeDocument/2006/relationships/tags" Target="../tags/tag1864.xml" /><Relationship Id="rId789" Type="http://schemas.openxmlformats.org/officeDocument/2006/relationships/tags" Target="../tags/tag1865.xml" /><Relationship Id="rId79" Type="http://schemas.openxmlformats.org/officeDocument/2006/relationships/tags" Target="../tags/tag1155.xml" /><Relationship Id="rId790" Type="http://schemas.openxmlformats.org/officeDocument/2006/relationships/tags" Target="../tags/tag1866.xml" /><Relationship Id="rId791" Type="http://schemas.openxmlformats.org/officeDocument/2006/relationships/tags" Target="../tags/tag1867.xml" /><Relationship Id="rId792" Type="http://schemas.openxmlformats.org/officeDocument/2006/relationships/tags" Target="../tags/tag1868.xml" /><Relationship Id="rId793" Type="http://schemas.openxmlformats.org/officeDocument/2006/relationships/tags" Target="../tags/tag1869.xml" /><Relationship Id="rId794" Type="http://schemas.openxmlformats.org/officeDocument/2006/relationships/tags" Target="../tags/tag1870.xml" /><Relationship Id="rId795" Type="http://schemas.openxmlformats.org/officeDocument/2006/relationships/tags" Target="../tags/tag1871.xml" /><Relationship Id="rId796" Type="http://schemas.openxmlformats.org/officeDocument/2006/relationships/tags" Target="../tags/tag1872.xml" /><Relationship Id="rId797" Type="http://schemas.openxmlformats.org/officeDocument/2006/relationships/tags" Target="../tags/tag1873.xml" /><Relationship Id="rId798" Type="http://schemas.openxmlformats.org/officeDocument/2006/relationships/tags" Target="../tags/tag1874.xml" /><Relationship Id="rId799" Type="http://schemas.openxmlformats.org/officeDocument/2006/relationships/tags" Target="../tags/tag1875.xml" /><Relationship Id="rId8" Type="http://schemas.openxmlformats.org/officeDocument/2006/relationships/tags" Target="../tags/tag1087.xml" /><Relationship Id="rId80" Type="http://schemas.openxmlformats.org/officeDocument/2006/relationships/tags" Target="../tags/tag1156.xml" /><Relationship Id="rId800" Type="http://schemas.openxmlformats.org/officeDocument/2006/relationships/tags" Target="../tags/tag1876.xml" /><Relationship Id="rId801" Type="http://schemas.openxmlformats.org/officeDocument/2006/relationships/tags" Target="../tags/tag1877.xml" /><Relationship Id="rId802" Type="http://schemas.openxmlformats.org/officeDocument/2006/relationships/tags" Target="../tags/tag1878.xml" /><Relationship Id="rId803" Type="http://schemas.openxmlformats.org/officeDocument/2006/relationships/tags" Target="../tags/tag1879.xml" /><Relationship Id="rId804" Type="http://schemas.openxmlformats.org/officeDocument/2006/relationships/tags" Target="../tags/tag1880.xml" /><Relationship Id="rId805" Type="http://schemas.openxmlformats.org/officeDocument/2006/relationships/tags" Target="../tags/tag1881.xml" /><Relationship Id="rId806" Type="http://schemas.openxmlformats.org/officeDocument/2006/relationships/tags" Target="../tags/tag1882.xml" /><Relationship Id="rId807" Type="http://schemas.openxmlformats.org/officeDocument/2006/relationships/tags" Target="../tags/tag1883.xml" /><Relationship Id="rId808" Type="http://schemas.openxmlformats.org/officeDocument/2006/relationships/tags" Target="../tags/tag1884.xml" /><Relationship Id="rId809" Type="http://schemas.openxmlformats.org/officeDocument/2006/relationships/tags" Target="../tags/tag1885.xml" /><Relationship Id="rId81" Type="http://schemas.openxmlformats.org/officeDocument/2006/relationships/tags" Target="../tags/tag1157.xml" /><Relationship Id="rId810" Type="http://schemas.openxmlformats.org/officeDocument/2006/relationships/tags" Target="../tags/tag1886.xml" /><Relationship Id="rId811" Type="http://schemas.openxmlformats.org/officeDocument/2006/relationships/tags" Target="../tags/tag1887.xml" /><Relationship Id="rId812" Type="http://schemas.openxmlformats.org/officeDocument/2006/relationships/tags" Target="../tags/tag1888.xml" /><Relationship Id="rId813" Type="http://schemas.openxmlformats.org/officeDocument/2006/relationships/tags" Target="../tags/tag1889.xml" /><Relationship Id="rId814" Type="http://schemas.openxmlformats.org/officeDocument/2006/relationships/tags" Target="../tags/tag1890.xml" /><Relationship Id="rId815" Type="http://schemas.openxmlformats.org/officeDocument/2006/relationships/tags" Target="../tags/tag1891.xml" /><Relationship Id="rId816" Type="http://schemas.openxmlformats.org/officeDocument/2006/relationships/tags" Target="../tags/tag1892.xml" /><Relationship Id="rId817" Type="http://schemas.openxmlformats.org/officeDocument/2006/relationships/tags" Target="../tags/tag1893.xml" /><Relationship Id="rId818" Type="http://schemas.openxmlformats.org/officeDocument/2006/relationships/tags" Target="../tags/tag1894.xml" /><Relationship Id="rId819" Type="http://schemas.openxmlformats.org/officeDocument/2006/relationships/tags" Target="../tags/tag1895.xml" /><Relationship Id="rId82" Type="http://schemas.openxmlformats.org/officeDocument/2006/relationships/tags" Target="../tags/tag1158.xml" /><Relationship Id="rId820" Type="http://schemas.openxmlformats.org/officeDocument/2006/relationships/tags" Target="../tags/tag1896.xml" /><Relationship Id="rId821" Type="http://schemas.openxmlformats.org/officeDocument/2006/relationships/tags" Target="../tags/tag1897.xml" /><Relationship Id="rId822" Type="http://schemas.openxmlformats.org/officeDocument/2006/relationships/tags" Target="../tags/tag1898.xml" /><Relationship Id="rId823" Type="http://schemas.openxmlformats.org/officeDocument/2006/relationships/tags" Target="../tags/tag1899.xml" /><Relationship Id="rId824" Type="http://schemas.openxmlformats.org/officeDocument/2006/relationships/tags" Target="../tags/tag1900.xml" /><Relationship Id="rId825" Type="http://schemas.openxmlformats.org/officeDocument/2006/relationships/tags" Target="../tags/tag1901.xml" /><Relationship Id="rId826" Type="http://schemas.openxmlformats.org/officeDocument/2006/relationships/image" Target="../media/image8.png" /><Relationship Id="rId827" Type="http://schemas.openxmlformats.org/officeDocument/2006/relationships/tags" Target="../tags/tag1902.xml" /><Relationship Id="rId828" Type="http://schemas.openxmlformats.org/officeDocument/2006/relationships/tags" Target="../tags/tag1903.xml" /><Relationship Id="rId829" Type="http://schemas.openxmlformats.org/officeDocument/2006/relationships/tags" Target="../tags/tag1904.xml" /><Relationship Id="rId83" Type="http://schemas.openxmlformats.org/officeDocument/2006/relationships/tags" Target="../tags/tag1159.xml" /><Relationship Id="rId830" Type="http://schemas.openxmlformats.org/officeDocument/2006/relationships/tags" Target="../tags/tag1905.xml" /><Relationship Id="rId831" Type="http://schemas.openxmlformats.org/officeDocument/2006/relationships/tags" Target="../tags/tag1906.xml" /><Relationship Id="rId832" Type="http://schemas.openxmlformats.org/officeDocument/2006/relationships/tags" Target="../tags/tag1907.xml" /><Relationship Id="rId833" Type="http://schemas.openxmlformats.org/officeDocument/2006/relationships/slideMaster" Target="../slideMasters/slideMaster1.xml" /><Relationship Id="rId84" Type="http://schemas.openxmlformats.org/officeDocument/2006/relationships/tags" Target="../tags/tag1160.xml" /><Relationship Id="rId85" Type="http://schemas.openxmlformats.org/officeDocument/2006/relationships/tags" Target="../tags/tag1161.xml" /><Relationship Id="rId86" Type="http://schemas.openxmlformats.org/officeDocument/2006/relationships/tags" Target="../tags/tag1162.xml" /><Relationship Id="rId87" Type="http://schemas.openxmlformats.org/officeDocument/2006/relationships/tags" Target="../tags/tag1163.xml" /><Relationship Id="rId88" Type="http://schemas.openxmlformats.org/officeDocument/2006/relationships/tags" Target="../tags/tag1164.xml" /><Relationship Id="rId89" Type="http://schemas.openxmlformats.org/officeDocument/2006/relationships/tags" Target="../tags/tag1165.xml" /><Relationship Id="rId9" Type="http://schemas.openxmlformats.org/officeDocument/2006/relationships/image" Target="../media/image5.png" /><Relationship Id="rId90" Type="http://schemas.openxmlformats.org/officeDocument/2006/relationships/tags" Target="../tags/tag1166.xml" /><Relationship Id="rId91" Type="http://schemas.openxmlformats.org/officeDocument/2006/relationships/tags" Target="../tags/tag1167.xml" /><Relationship Id="rId92" Type="http://schemas.openxmlformats.org/officeDocument/2006/relationships/tags" Target="../tags/tag1168.xml" /><Relationship Id="rId93" Type="http://schemas.openxmlformats.org/officeDocument/2006/relationships/tags" Target="../tags/tag1169.xml" /><Relationship Id="rId94" Type="http://schemas.openxmlformats.org/officeDocument/2006/relationships/tags" Target="../tags/tag1170.xml" /><Relationship Id="rId95" Type="http://schemas.openxmlformats.org/officeDocument/2006/relationships/tags" Target="../tags/tag1171.xml" /><Relationship Id="rId96" Type="http://schemas.openxmlformats.org/officeDocument/2006/relationships/tags" Target="../tags/tag1172.xml" /><Relationship Id="rId97" Type="http://schemas.openxmlformats.org/officeDocument/2006/relationships/tags" Target="../tags/tag1173.xml" /><Relationship Id="rId98" Type="http://schemas.openxmlformats.org/officeDocument/2006/relationships/tags" Target="../tags/tag1174.xml" /><Relationship Id="rId99" Type="http://schemas.openxmlformats.org/officeDocument/2006/relationships/tags" Target="../tags/tag1175.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908.xml" /><Relationship Id="rId10" Type="http://schemas.openxmlformats.org/officeDocument/2006/relationships/tags" Target="../tags/tag1917.xml" /><Relationship Id="rId100" Type="http://schemas.openxmlformats.org/officeDocument/2006/relationships/tags" Target="../tags/tag2007.xml" /><Relationship Id="rId101" Type="http://schemas.openxmlformats.org/officeDocument/2006/relationships/tags" Target="../tags/tag2008.xml" /><Relationship Id="rId102" Type="http://schemas.openxmlformats.org/officeDocument/2006/relationships/tags" Target="../tags/tag2009.xml" /><Relationship Id="rId103" Type="http://schemas.openxmlformats.org/officeDocument/2006/relationships/tags" Target="../tags/tag2010.xml" /><Relationship Id="rId104" Type="http://schemas.openxmlformats.org/officeDocument/2006/relationships/tags" Target="../tags/tag2011.xml" /><Relationship Id="rId105" Type="http://schemas.openxmlformats.org/officeDocument/2006/relationships/tags" Target="../tags/tag2012.xml" /><Relationship Id="rId106" Type="http://schemas.openxmlformats.org/officeDocument/2006/relationships/tags" Target="../tags/tag2013.xml" /><Relationship Id="rId107" Type="http://schemas.openxmlformats.org/officeDocument/2006/relationships/tags" Target="../tags/tag2014.xml" /><Relationship Id="rId108" Type="http://schemas.openxmlformats.org/officeDocument/2006/relationships/tags" Target="../tags/tag2015.xml" /><Relationship Id="rId109" Type="http://schemas.openxmlformats.org/officeDocument/2006/relationships/tags" Target="../tags/tag2016.xml" /><Relationship Id="rId11" Type="http://schemas.openxmlformats.org/officeDocument/2006/relationships/tags" Target="../tags/tag1918.xml" /><Relationship Id="rId110" Type="http://schemas.openxmlformats.org/officeDocument/2006/relationships/tags" Target="../tags/tag2017.xml" /><Relationship Id="rId111" Type="http://schemas.openxmlformats.org/officeDocument/2006/relationships/tags" Target="../tags/tag2018.xml" /><Relationship Id="rId112" Type="http://schemas.openxmlformats.org/officeDocument/2006/relationships/tags" Target="../tags/tag2019.xml" /><Relationship Id="rId113" Type="http://schemas.openxmlformats.org/officeDocument/2006/relationships/tags" Target="../tags/tag2020.xml" /><Relationship Id="rId114" Type="http://schemas.openxmlformats.org/officeDocument/2006/relationships/tags" Target="../tags/tag2021.xml" /><Relationship Id="rId115" Type="http://schemas.openxmlformats.org/officeDocument/2006/relationships/tags" Target="../tags/tag2022.xml" /><Relationship Id="rId116" Type="http://schemas.openxmlformats.org/officeDocument/2006/relationships/tags" Target="../tags/tag2023.xml" /><Relationship Id="rId117" Type="http://schemas.openxmlformats.org/officeDocument/2006/relationships/tags" Target="../tags/tag2024.xml" /><Relationship Id="rId118" Type="http://schemas.openxmlformats.org/officeDocument/2006/relationships/tags" Target="../tags/tag2025.xml" /><Relationship Id="rId119" Type="http://schemas.openxmlformats.org/officeDocument/2006/relationships/tags" Target="../tags/tag2026.xml" /><Relationship Id="rId12" Type="http://schemas.openxmlformats.org/officeDocument/2006/relationships/tags" Target="../tags/tag1919.xml" /><Relationship Id="rId120" Type="http://schemas.openxmlformats.org/officeDocument/2006/relationships/tags" Target="../tags/tag2027.xml" /><Relationship Id="rId121" Type="http://schemas.openxmlformats.org/officeDocument/2006/relationships/tags" Target="../tags/tag2028.xml" /><Relationship Id="rId122" Type="http://schemas.openxmlformats.org/officeDocument/2006/relationships/tags" Target="../tags/tag2029.xml" /><Relationship Id="rId123" Type="http://schemas.openxmlformats.org/officeDocument/2006/relationships/tags" Target="../tags/tag2030.xml" /><Relationship Id="rId124" Type="http://schemas.openxmlformats.org/officeDocument/2006/relationships/tags" Target="../tags/tag2031.xml" /><Relationship Id="rId125" Type="http://schemas.openxmlformats.org/officeDocument/2006/relationships/tags" Target="../tags/tag2032.xml" /><Relationship Id="rId126" Type="http://schemas.openxmlformats.org/officeDocument/2006/relationships/tags" Target="../tags/tag2033.xml" /><Relationship Id="rId127" Type="http://schemas.openxmlformats.org/officeDocument/2006/relationships/tags" Target="../tags/tag2034.xml" /><Relationship Id="rId128" Type="http://schemas.openxmlformats.org/officeDocument/2006/relationships/tags" Target="../tags/tag2035.xml" /><Relationship Id="rId129" Type="http://schemas.openxmlformats.org/officeDocument/2006/relationships/tags" Target="../tags/tag2036.xml" /><Relationship Id="rId13" Type="http://schemas.openxmlformats.org/officeDocument/2006/relationships/tags" Target="../tags/tag1920.xml" /><Relationship Id="rId130" Type="http://schemas.openxmlformats.org/officeDocument/2006/relationships/tags" Target="../tags/tag2037.xml" /><Relationship Id="rId131" Type="http://schemas.openxmlformats.org/officeDocument/2006/relationships/tags" Target="../tags/tag2038.xml" /><Relationship Id="rId132" Type="http://schemas.openxmlformats.org/officeDocument/2006/relationships/tags" Target="../tags/tag2039.xml" /><Relationship Id="rId133" Type="http://schemas.openxmlformats.org/officeDocument/2006/relationships/tags" Target="../tags/tag2040.xml" /><Relationship Id="rId134" Type="http://schemas.openxmlformats.org/officeDocument/2006/relationships/tags" Target="../tags/tag2041.xml" /><Relationship Id="rId135" Type="http://schemas.openxmlformats.org/officeDocument/2006/relationships/tags" Target="../tags/tag2042.xml" /><Relationship Id="rId136" Type="http://schemas.openxmlformats.org/officeDocument/2006/relationships/tags" Target="../tags/tag2043.xml" /><Relationship Id="rId137" Type="http://schemas.openxmlformats.org/officeDocument/2006/relationships/tags" Target="../tags/tag2044.xml" /><Relationship Id="rId138" Type="http://schemas.openxmlformats.org/officeDocument/2006/relationships/tags" Target="../tags/tag2045.xml" /><Relationship Id="rId139" Type="http://schemas.openxmlformats.org/officeDocument/2006/relationships/tags" Target="../tags/tag2046.xml" /><Relationship Id="rId14" Type="http://schemas.openxmlformats.org/officeDocument/2006/relationships/tags" Target="../tags/tag1921.xml" /><Relationship Id="rId140" Type="http://schemas.openxmlformats.org/officeDocument/2006/relationships/tags" Target="../tags/tag2047.xml" /><Relationship Id="rId141" Type="http://schemas.openxmlformats.org/officeDocument/2006/relationships/tags" Target="../tags/tag2048.xml" /><Relationship Id="rId142" Type="http://schemas.openxmlformats.org/officeDocument/2006/relationships/tags" Target="../tags/tag2049.xml" /><Relationship Id="rId143" Type="http://schemas.openxmlformats.org/officeDocument/2006/relationships/tags" Target="../tags/tag2050.xml" /><Relationship Id="rId144" Type="http://schemas.openxmlformats.org/officeDocument/2006/relationships/tags" Target="../tags/tag2051.xml" /><Relationship Id="rId145" Type="http://schemas.openxmlformats.org/officeDocument/2006/relationships/tags" Target="../tags/tag2052.xml" /><Relationship Id="rId146" Type="http://schemas.openxmlformats.org/officeDocument/2006/relationships/tags" Target="../tags/tag2053.xml" /><Relationship Id="rId147" Type="http://schemas.openxmlformats.org/officeDocument/2006/relationships/tags" Target="../tags/tag2054.xml" /><Relationship Id="rId148" Type="http://schemas.openxmlformats.org/officeDocument/2006/relationships/tags" Target="../tags/tag2055.xml" /><Relationship Id="rId149" Type="http://schemas.openxmlformats.org/officeDocument/2006/relationships/tags" Target="../tags/tag2056.xml" /><Relationship Id="rId15" Type="http://schemas.openxmlformats.org/officeDocument/2006/relationships/tags" Target="../tags/tag1922.xml" /><Relationship Id="rId150" Type="http://schemas.openxmlformats.org/officeDocument/2006/relationships/tags" Target="../tags/tag2057.xml" /><Relationship Id="rId151" Type="http://schemas.openxmlformats.org/officeDocument/2006/relationships/tags" Target="../tags/tag2058.xml" /><Relationship Id="rId152" Type="http://schemas.openxmlformats.org/officeDocument/2006/relationships/tags" Target="../tags/tag2059.xml" /><Relationship Id="rId153" Type="http://schemas.openxmlformats.org/officeDocument/2006/relationships/tags" Target="../tags/tag2060.xml" /><Relationship Id="rId154" Type="http://schemas.openxmlformats.org/officeDocument/2006/relationships/tags" Target="../tags/tag2061.xml" /><Relationship Id="rId155" Type="http://schemas.openxmlformats.org/officeDocument/2006/relationships/tags" Target="../tags/tag2062.xml" /><Relationship Id="rId156" Type="http://schemas.openxmlformats.org/officeDocument/2006/relationships/tags" Target="../tags/tag2063.xml" /><Relationship Id="rId157" Type="http://schemas.openxmlformats.org/officeDocument/2006/relationships/tags" Target="../tags/tag2064.xml" /><Relationship Id="rId158" Type="http://schemas.openxmlformats.org/officeDocument/2006/relationships/tags" Target="../tags/tag2065.xml" /><Relationship Id="rId159" Type="http://schemas.openxmlformats.org/officeDocument/2006/relationships/tags" Target="../tags/tag2066.xml" /><Relationship Id="rId16" Type="http://schemas.openxmlformats.org/officeDocument/2006/relationships/tags" Target="../tags/tag1923.xml" /><Relationship Id="rId160" Type="http://schemas.openxmlformats.org/officeDocument/2006/relationships/tags" Target="../tags/tag2067.xml" /><Relationship Id="rId161" Type="http://schemas.openxmlformats.org/officeDocument/2006/relationships/tags" Target="../tags/tag2068.xml" /><Relationship Id="rId162" Type="http://schemas.openxmlformats.org/officeDocument/2006/relationships/tags" Target="../tags/tag2069.xml" /><Relationship Id="rId163" Type="http://schemas.openxmlformats.org/officeDocument/2006/relationships/tags" Target="../tags/tag2070.xml" /><Relationship Id="rId164" Type="http://schemas.openxmlformats.org/officeDocument/2006/relationships/tags" Target="../tags/tag2071.xml" /><Relationship Id="rId165" Type="http://schemas.openxmlformats.org/officeDocument/2006/relationships/tags" Target="../tags/tag2072.xml" /><Relationship Id="rId166" Type="http://schemas.openxmlformats.org/officeDocument/2006/relationships/tags" Target="../tags/tag2073.xml" /><Relationship Id="rId167" Type="http://schemas.openxmlformats.org/officeDocument/2006/relationships/tags" Target="../tags/tag2074.xml" /><Relationship Id="rId168" Type="http://schemas.openxmlformats.org/officeDocument/2006/relationships/tags" Target="../tags/tag2075.xml" /><Relationship Id="rId169" Type="http://schemas.openxmlformats.org/officeDocument/2006/relationships/tags" Target="../tags/tag2076.xml" /><Relationship Id="rId17" Type="http://schemas.openxmlformats.org/officeDocument/2006/relationships/tags" Target="../tags/tag1924.xml" /><Relationship Id="rId170" Type="http://schemas.openxmlformats.org/officeDocument/2006/relationships/tags" Target="../tags/tag2077.xml" /><Relationship Id="rId171" Type="http://schemas.openxmlformats.org/officeDocument/2006/relationships/tags" Target="../tags/tag2078.xml" /><Relationship Id="rId172" Type="http://schemas.openxmlformats.org/officeDocument/2006/relationships/tags" Target="../tags/tag2079.xml" /><Relationship Id="rId173" Type="http://schemas.openxmlformats.org/officeDocument/2006/relationships/tags" Target="../tags/tag2080.xml" /><Relationship Id="rId174" Type="http://schemas.openxmlformats.org/officeDocument/2006/relationships/tags" Target="../tags/tag2081.xml" /><Relationship Id="rId175" Type="http://schemas.openxmlformats.org/officeDocument/2006/relationships/tags" Target="../tags/tag2082.xml" /><Relationship Id="rId176" Type="http://schemas.openxmlformats.org/officeDocument/2006/relationships/tags" Target="../tags/tag2083.xml" /><Relationship Id="rId177" Type="http://schemas.openxmlformats.org/officeDocument/2006/relationships/tags" Target="../tags/tag2084.xml" /><Relationship Id="rId178" Type="http://schemas.openxmlformats.org/officeDocument/2006/relationships/tags" Target="../tags/tag2085.xml" /><Relationship Id="rId179" Type="http://schemas.openxmlformats.org/officeDocument/2006/relationships/tags" Target="../tags/tag2086.xml" /><Relationship Id="rId18" Type="http://schemas.openxmlformats.org/officeDocument/2006/relationships/tags" Target="../tags/tag1925.xml" /><Relationship Id="rId180" Type="http://schemas.openxmlformats.org/officeDocument/2006/relationships/tags" Target="../tags/tag2087.xml" /><Relationship Id="rId181" Type="http://schemas.openxmlformats.org/officeDocument/2006/relationships/tags" Target="../tags/tag2088.xml" /><Relationship Id="rId182" Type="http://schemas.openxmlformats.org/officeDocument/2006/relationships/tags" Target="../tags/tag2089.xml" /><Relationship Id="rId183" Type="http://schemas.openxmlformats.org/officeDocument/2006/relationships/tags" Target="../tags/tag2090.xml" /><Relationship Id="rId184" Type="http://schemas.openxmlformats.org/officeDocument/2006/relationships/tags" Target="../tags/tag2091.xml" /><Relationship Id="rId185" Type="http://schemas.openxmlformats.org/officeDocument/2006/relationships/tags" Target="../tags/tag2092.xml" /><Relationship Id="rId186" Type="http://schemas.openxmlformats.org/officeDocument/2006/relationships/tags" Target="../tags/tag2093.xml" /><Relationship Id="rId187" Type="http://schemas.openxmlformats.org/officeDocument/2006/relationships/tags" Target="../tags/tag2094.xml" /><Relationship Id="rId188" Type="http://schemas.openxmlformats.org/officeDocument/2006/relationships/tags" Target="../tags/tag2095.xml" /><Relationship Id="rId189" Type="http://schemas.openxmlformats.org/officeDocument/2006/relationships/tags" Target="../tags/tag2096.xml" /><Relationship Id="rId19" Type="http://schemas.openxmlformats.org/officeDocument/2006/relationships/tags" Target="../tags/tag1926.xml" /><Relationship Id="rId190" Type="http://schemas.openxmlformats.org/officeDocument/2006/relationships/tags" Target="../tags/tag2097.xml" /><Relationship Id="rId191" Type="http://schemas.openxmlformats.org/officeDocument/2006/relationships/tags" Target="../tags/tag2098.xml" /><Relationship Id="rId192" Type="http://schemas.openxmlformats.org/officeDocument/2006/relationships/tags" Target="../tags/tag2099.xml" /><Relationship Id="rId193" Type="http://schemas.openxmlformats.org/officeDocument/2006/relationships/tags" Target="../tags/tag2100.xml" /><Relationship Id="rId194" Type="http://schemas.openxmlformats.org/officeDocument/2006/relationships/tags" Target="../tags/tag2101.xml" /><Relationship Id="rId195" Type="http://schemas.openxmlformats.org/officeDocument/2006/relationships/tags" Target="../tags/tag2102.xml" /><Relationship Id="rId196" Type="http://schemas.openxmlformats.org/officeDocument/2006/relationships/tags" Target="../tags/tag2103.xml" /><Relationship Id="rId197" Type="http://schemas.openxmlformats.org/officeDocument/2006/relationships/tags" Target="../tags/tag2104.xml" /><Relationship Id="rId198" Type="http://schemas.openxmlformats.org/officeDocument/2006/relationships/tags" Target="../tags/tag2105.xml" /><Relationship Id="rId199" Type="http://schemas.openxmlformats.org/officeDocument/2006/relationships/tags" Target="../tags/tag2106.xml" /><Relationship Id="rId2" Type="http://schemas.openxmlformats.org/officeDocument/2006/relationships/tags" Target="../tags/tag1909.xml" /><Relationship Id="rId20" Type="http://schemas.openxmlformats.org/officeDocument/2006/relationships/tags" Target="../tags/tag1927.xml" /><Relationship Id="rId200" Type="http://schemas.openxmlformats.org/officeDocument/2006/relationships/tags" Target="../tags/tag2107.xml" /><Relationship Id="rId201" Type="http://schemas.openxmlformats.org/officeDocument/2006/relationships/tags" Target="../tags/tag2108.xml" /><Relationship Id="rId202" Type="http://schemas.openxmlformats.org/officeDocument/2006/relationships/tags" Target="../tags/tag2109.xml" /><Relationship Id="rId203" Type="http://schemas.openxmlformats.org/officeDocument/2006/relationships/tags" Target="../tags/tag2110.xml" /><Relationship Id="rId204" Type="http://schemas.openxmlformats.org/officeDocument/2006/relationships/tags" Target="../tags/tag2111.xml" /><Relationship Id="rId205" Type="http://schemas.openxmlformats.org/officeDocument/2006/relationships/tags" Target="../tags/tag2112.xml" /><Relationship Id="rId206" Type="http://schemas.openxmlformats.org/officeDocument/2006/relationships/tags" Target="../tags/tag2113.xml" /><Relationship Id="rId207" Type="http://schemas.openxmlformats.org/officeDocument/2006/relationships/tags" Target="../tags/tag2114.xml" /><Relationship Id="rId208" Type="http://schemas.openxmlformats.org/officeDocument/2006/relationships/tags" Target="../tags/tag2115.xml" /><Relationship Id="rId209" Type="http://schemas.openxmlformats.org/officeDocument/2006/relationships/tags" Target="../tags/tag2116.xml" /><Relationship Id="rId21" Type="http://schemas.openxmlformats.org/officeDocument/2006/relationships/tags" Target="../tags/tag1928.xml" /><Relationship Id="rId210" Type="http://schemas.openxmlformats.org/officeDocument/2006/relationships/tags" Target="../tags/tag2117.xml" /><Relationship Id="rId211" Type="http://schemas.openxmlformats.org/officeDocument/2006/relationships/tags" Target="../tags/tag2118.xml" /><Relationship Id="rId212" Type="http://schemas.openxmlformats.org/officeDocument/2006/relationships/tags" Target="../tags/tag2119.xml" /><Relationship Id="rId213" Type="http://schemas.openxmlformats.org/officeDocument/2006/relationships/tags" Target="../tags/tag2120.xml" /><Relationship Id="rId214" Type="http://schemas.openxmlformats.org/officeDocument/2006/relationships/tags" Target="../tags/tag2121.xml" /><Relationship Id="rId215" Type="http://schemas.openxmlformats.org/officeDocument/2006/relationships/tags" Target="../tags/tag2122.xml" /><Relationship Id="rId216" Type="http://schemas.openxmlformats.org/officeDocument/2006/relationships/tags" Target="../tags/tag2123.xml" /><Relationship Id="rId217" Type="http://schemas.openxmlformats.org/officeDocument/2006/relationships/tags" Target="../tags/tag2124.xml" /><Relationship Id="rId218" Type="http://schemas.openxmlformats.org/officeDocument/2006/relationships/tags" Target="../tags/tag2125.xml" /><Relationship Id="rId219" Type="http://schemas.openxmlformats.org/officeDocument/2006/relationships/tags" Target="../tags/tag2126.xml" /><Relationship Id="rId22" Type="http://schemas.openxmlformats.org/officeDocument/2006/relationships/tags" Target="../tags/tag1929.xml" /><Relationship Id="rId220" Type="http://schemas.openxmlformats.org/officeDocument/2006/relationships/tags" Target="../tags/tag2127.xml" /><Relationship Id="rId221" Type="http://schemas.openxmlformats.org/officeDocument/2006/relationships/tags" Target="../tags/tag2128.xml" /><Relationship Id="rId222" Type="http://schemas.openxmlformats.org/officeDocument/2006/relationships/tags" Target="../tags/tag2129.xml" /><Relationship Id="rId223" Type="http://schemas.openxmlformats.org/officeDocument/2006/relationships/tags" Target="../tags/tag2130.xml" /><Relationship Id="rId224" Type="http://schemas.openxmlformats.org/officeDocument/2006/relationships/tags" Target="../tags/tag2131.xml" /><Relationship Id="rId225" Type="http://schemas.openxmlformats.org/officeDocument/2006/relationships/tags" Target="../tags/tag2132.xml" /><Relationship Id="rId226" Type="http://schemas.openxmlformats.org/officeDocument/2006/relationships/tags" Target="../tags/tag2133.xml" /><Relationship Id="rId227" Type="http://schemas.openxmlformats.org/officeDocument/2006/relationships/tags" Target="../tags/tag2134.xml" /><Relationship Id="rId228" Type="http://schemas.openxmlformats.org/officeDocument/2006/relationships/tags" Target="../tags/tag2135.xml" /><Relationship Id="rId229" Type="http://schemas.openxmlformats.org/officeDocument/2006/relationships/tags" Target="../tags/tag2136.xml" /><Relationship Id="rId23" Type="http://schemas.openxmlformats.org/officeDocument/2006/relationships/tags" Target="../tags/tag1930.xml" /><Relationship Id="rId230" Type="http://schemas.openxmlformats.org/officeDocument/2006/relationships/tags" Target="../tags/tag2137.xml" /><Relationship Id="rId231" Type="http://schemas.openxmlformats.org/officeDocument/2006/relationships/tags" Target="../tags/tag2138.xml" /><Relationship Id="rId232" Type="http://schemas.openxmlformats.org/officeDocument/2006/relationships/tags" Target="../tags/tag2139.xml" /><Relationship Id="rId233" Type="http://schemas.openxmlformats.org/officeDocument/2006/relationships/tags" Target="../tags/tag2140.xml" /><Relationship Id="rId234" Type="http://schemas.openxmlformats.org/officeDocument/2006/relationships/tags" Target="../tags/tag2141.xml" /><Relationship Id="rId235" Type="http://schemas.openxmlformats.org/officeDocument/2006/relationships/tags" Target="../tags/tag2142.xml" /><Relationship Id="rId236" Type="http://schemas.openxmlformats.org/officeDocument/2006/relationships/tags" Target="../tags/tag2143.xml" /><Relationship Id="rId237" Type="http://schemas.openxmlformats.org/officeDocument/2006/relationships/tags" Target="../tags/tag2144.xml" /><Relationship Id="rId238" Type="http://schemas.openxmlformats.org/officeDocument/2006/relationships/tags" Target="../tags/tag2145.xml" /><Relationship Id="rId239" Type="http://schemas.openxmlformats.org/officeDocument/2006/relationships/tags" Target="../tags/tag2146.xml" /><Relationship Id="rId24" Type="http://schemas.openxmlformats.org/officeDocument/2006/relationships/tags" Target="../tags/tag1931.xml" /><Relationship Id="rId240" Type="http://schemas.openxmlformats.org/officeDocument/2006/relationships/tags" Target="../tags/tag2147.xml" /><Relationship Id="rId241" Type="http://schemas.openxmlformats.org/officeDocument/2006/relationships/tags" Target="../tags/tag2148.xml" /><Relationship Id="rId242" Type="http://schemas.openxmlformats.org/officeDocument/2006/relationships/tags" Target="../tags/tag2149.xml" /><Relationship Id="rId243" Type="http://schemas.openxmlformats.org/officeDocument/2006/relationships/tags" Target="../tags/tag2150.xml" /><Relationship Id="rId244" Type="http://schemas.openxmlformats.org/officeDocument/2006/relationships/tags" Target="../tags/tag2151.xml" /><Relationship Id="rId245" Type="http://schemas.openxmlformats.org/officeDocument/2006/relationships/tags" Target="../tags/tag2152.xml" /><Relationship Id="rId246" Type="http://schemas.openxmlformats.org/officeDocument/2006/relationships/tags" Target="../tags/tag2153.xml" /><Relationship Id="rId247" Type="http://schemas.openxmlformats.org/officeDocument/2006/relationships/tags" Target="../tags/tag2154.xml" /><Relationship Id="rId248" Type="http://schemas.openxmlformats.org/officeDocument/2006/relationships/tags" Target="../tags/tag2155.xml" /><Relationship Id="rId249" Type="http://schemas.openxmlformats.org/officeDocument/2006/relationships/tags" Target="../tags/tag2156.xml" /><Relationship Id="rId25" Type="http://schemas.openxmlformats.org/officeDocument/2006/relationships/tags" Target="../tags/tag1932.xml" /><Relationship Id="rId250" Type="http://schemas.openxmlformats.org/officeDocument/2006/relationships/tags" Target="../tags/tag2157.xml" /><Relationship Id="rId251" Type="http://schemas.openxmlformats.org/officeDocument/2006/relationships/tags" Target="../tags/tag2158.xml" /><Relationship Id="rId252" Type="http://schemas.openxmlformats.org/officeDocument/2006/relationships/tags" Target="../tags/tag2159.xml" /><Relationship Id="rId253" Type="http://schemas.openxmlformats.org/officeDocument/2006/relationships/tags" Target="../tags/tag2160.xml" /><Relationship Id="rId254" Type="http://schemas.openxmlformats.org/officeDocument/2006/relationships/tags" Target="../tags/tag2161.xml" /><Relationship Id="rId255" Type="http://schemas.openxmlformats.org/officeDocument/2006/relationships/tags" Target="../tags/tag2162.xml" /><Relationship Id="rId256" Type="http://schemas.openxmlformats.org/officeDocument/2006/relationships/tags" Target="../tags/tag2163.xml" /><Relationship Id="rId257" Type="http://schemas.openxmlformats.org/officeDocument/2006/relationships/tags" Target="../tags/tag2164.xml" /><Relationship Id="rId258" Type="http://schemas.openxmlformats.org/officeDocument/2006/relationships/tags" Target="../tags/tag2165.xml" /><Relationship Id="rId259" Type="http://schemas.openxmlformats.org/officeDocument/2006/relationships/tags" Target="../tags/tag2166.xml" /><Relationship Id="rId26" Type="http://schemas.openxmlformats.org/officeDocument/2006/relationships/tags" Target="../tags/tag1933.xml" /><Relationship Id="rId260" Type="http://schemas.openxmlformats.org/officeDocument/2006/relationships/tags" Target="../tags/tag2167.xml" /><Relationship Id="rId261" Type="http://schemas.openxmlformats.org/officeDocument/2006/relationships/tags" Target="../tags/tag2168.xml" /><Relationship Id="rId262" Type="http://schemas.openxmlformats.org/officeDocument/2006/relationships/tags" Target="../tags/tag2169.xml" /><Relationship Id="rId263" Type="http://schemas.openxmlformats.org/officeDocument/2006/relationships/tags" Target="../tags/tag2170.xml" /><Relationship Id="rId264" Type="http://schemas.openxmlformats.org/officeDocument/2006/relationships/tags" Target="../tags/tag2171.xml" /><Relationship Id="rId265" Type="http://schemas.openxmlformats.org/officeDocument/2006/relationships/tags" Target="../tags/tag2172.xml" /><Relationship Id="rId266" Type="http://schemas.openxmlformats.org/officeDocument/2006/relationships/tags" Target="../tags/tag2173.xml" /><Relationship Id="rId267" Type="http://schemas.openxmlformats.org/officeDocument/2006/relationships/tags" Target="../tags/tag2174.xml" /><Relationship Id="rId268" Type="http://schemas.openxmlformats.org/officeDocument/2006/relationships/tags" Target="../tags/tag2175.xml" /><Relationship Id="rId269" Type="http://schemas.openxmlformats.org/officeDocument/2006/relationships/tags" Target="../tags/tag2176.xml" /><Relationship Id="rId27" Type="http://schemas.openxmlformats.org/officeDocument/2006/relationships/tags" Target="../tags/tag1934.xml" /><Relationship Id="rId270" Type="http://schemas.openxmlformats.org/officeDocument/2006/relationships/tags" Target="../tags/tag2177.xml" /><Relationship Id="rId271" Type="http://schemas.openxmlformats.org/officeDocument/2006/relationships/tags" Target="../tags/tag2178.xml" /><Relationship Id="rId272" Type="http://schemas.openxmlformats.org/officeDocument/2006/relationships/tags" Target="../tags/tag2179.xml" /><Relationship Id="rId273" Type="http://schemas.openxmlformats.org/officeDocument/2006/relationships/tags" Target="../tags/tag2180.xml" /><Relationship Id="rId274" Type="http://schemas.openxmlformats.org/officeDocument/2006/relationships/tags" Target="../tags/tag2181.xml" /><Relationship Id="rId275" Type="http://schemas.openxmlformats.org/officeDocument/2006/relationships/tags" Target="../tags/tag2182.xml" /><Relationship Id="rId276" Type="http://schemas.openxmlformats.org/officeDocument/2006/relationships/tags" Target="../tags/tag2183.xml" /><Relationship Id="rId277" Type="http://schemas.openxmlformats.org/officeDocument/2006/relationships/tags" Target="../tags/tag2184.xml" /><Relationship Id="rId278" Type="http://schemas.openxmlformats.org/officeDocument/2006/relationships/tags" Target="../tags/tag2185.xml" /><Relationship Id="rId279" Type="http://schemas.openxmlformats.org/officeDocument/2006/relationships/tags" Target="../tags/tag2186.xml" /><Relationship Id="rId28" Type="http://schemas.openxmlformats.org/officeDocument/2006/relationships/tags" Target="../tags/tag1935.xml" /><Relationship Id="rId280" Type="http://schemas.openxmlformats.org/officeDocument/2006/relationships/tags" Target="../tags/tag2187.xml" /><Relationship Id="rId281" Type="http://schemas.openxmlformats.org/officeDocument/2006/relationships/tags" Target="../tags/tag2188.xml" /><Relationship Id="rId282" Type="http://schemas.openxmlformats.org/officeDocument/2006/relationships/tags" Target="../tags/tag2189.xml" /><Relationship Id="rId283" Type="http://schemas.openxmlformats.org/officeDocument/2006/relationships/tags" Target="../tags/tag2190.xml" /><Relationship Id="rId284" Type="http://schemas.openxmlformats.org/officeDocument/2006/relationships/tags" Target="../tags/tag2191.xml" /><Relationship Id="rId285" Type="http://schemas.openxmlformats.org/officeDocument/2006/relationships/tags" Target="../tags/tag2192.xml" /><Relationship Id="rId286" Type="http://schemas.openxmlformats.org/officeDocument/2006/relationships/tags" Target="../tags/tag2193.xml" /><Relationship Id="rId287" Type="http://schemas.openxmlformats.org/officeDocument/2006/relationships/tags" Target="../tags/tag2194.xml" /><Relationship Id="rId288" Type="http://schemas.openxmlformats.org/officeDocument/2006/relationships/tags" Target="../tags/tag2195.xml" /><Relationship Id="rId289" Type="http://schemas.openxmlformats.org/officeDocument/2006/relationships/tags" Target="../tags/tag2196.xml" /><Relationship Id="rId29" Type="http://schemas.openxmlformats.org/officeDocument/2006/relationships/tags" Target="../tags/tag1936.xml" /><Relationship Id="rId290" Type="http://schemas.openxmlformats.org/officeDocument/2006/relationships/tags" Target="../tags/tag2197.xml" /><Relationship Id="rId291" Type="http://schemas.openxmlformats.org/officeDocument/2006/relationships/tags" Target="../tags/tag2198.xml" /><Relationship Id="rId292" Type="http://schemas.openxmlformats.org/officeDocument/2006/relationships/tags" Target="../tags/tag2199.xml" /><Relationship Id="rId293" Type="http://schemas.openxmlformats.org/officeDocument/2006/relationships/tags" Target="../tags/tag2200.xml" /><Relationship Id="rId294" Type="http://schemas.openxmlformats.org/officeDocument/2006/relationships/tags" Target="../tags/tag2201.xml" /><Relationship Id="rId295" Type="http://schemas.openxmlformats.org/officeDocument/2006/relationships/tags" Target="../tags/tag2202.xml" /><Relationship Id="rId296" Type="http://schemas.openxmlformats.org/officeDocument/2006/relationships/tags" Target="../tags/tag2203.xml" /><Relationship Id="rId297" Type="http://schemas.openxmlformats.org/officeDocument/2006/relationships/tags" Target="../tags/tag2204.xml" /><Relationship Id="rId298" Type="http://schemas.openxmlformats.org/officeDocument/2006/relationships/tags" Target="../tags/tag2205.xml" /><Relationship Id="rId299" Type="http://schemas.openxmlformats.org/officeDocument/2006/relationships/tags" Target="../tags/tag2206.xml" /><Relationship Id="rId3" Type="http://schemas.openxmlformats.org/officeDocument/2006/relationships/tags" Target="../tags/tag1910.xml" /><Relationship Id="rId30" Type="http://schemas.openxmlformats.org/officeDocument/2006/relationships/tags" Target="../tags/tag1937.xml" /><Relationship Id="rId300" Type="http://schemas.openxmlformats.org/officeDocument/2006/relationships/tags" Target="../tags/tag2207.xml" /><Relationship Id="rId301" Type="http://schemas.openxmlformats.org/officeDocument/2006/relationships/tags" Target="../tags/tag2208.xml" /><Relationship Id="rId302" Type="http://schemas.openxmlformats.org/officeDocument/2006/relationships/tags" Target="../tags/tag2209.xml" /><Relationship Id="rId303" Type="http://schemas.openxmlformats.org/officeDocument/2006/relationships/tags" Target="../tags/tag2210.xml" /><Relationship Id="rId304" Type="http://schemas.openxmlformats.org/officeDocument/2006/relationships/tags" Target="../tags/tag2211.xml" /><Relationship Id="rId305" Type="http://schemas.openxmlformats.org/officeDocument/2006/relationships/tags" Target="../tags/tag2212.xml" /><Relationship Id="rId306" Type="http://schemas.openxmlformats.org/officeDocument/2006/relationships/tags" Target="../tags/tag2213.xml" /><Relationship Id="rId307" Type="http://schemas.openxmlformats.org/officeDocument/2006/relationships/tags" Target="../tags/tag2214.xml" /><Relationship Id="rId308" Type="http://schemas.openxmlformats.org/officeDocument/2006/relationships/tags" Target="../tags/tag2215.xml" /><Relationship Id="rId309" Type="http://schemas.openxmlformats.org/officeDocument/2006/relationships/tags" Target="../tags/tag2216.xml" /><Relationship Id="rId31" Type="http://schemas.openxmlformats.org/officeDocument/2006/relationships/tags" Target="../tags/tag1938.xml" /><Relationship Id="rId310" Type="http://schemas.openxmlformats.org/officeDocument/2006/relationships/tags" Target="../tags/tag2217.xml" /><Relationship Id="rId311" Type="http://schemas.openxmlformats.org/officeDocument/2006/relationships/tags" Target="../tags/tag2218.xml" /><Relationship Id="rId312" Type="http://schemas.openxmlformats.org/officeDocument/2006/relationships/tags" Target="../tags/tag2219.xml" /><Relationship Id="rId313" Type="http://schemas.openxmlformats.org/officeDocument/2006/relationships/tags" Target="../tags/tag2220.xml" /><Relationship Id="rId314" Type="http://schemas.openxmlformats.org/officeDocument/2006/relationships/tags" Target="../tags/tag2221.xml" /><Relationship Id="rId315" Type="http://schemas.openxmlformats.org/officeDocument/2006/relationships/tags" Target="../tags/tag2222.xml" /><Relationship Id="rId316" Type="http://schemas.openxmlformats.org/officeDocument/2006/relationships/tags" Target="../tags/tag2223.xml" /><Relationship Id="rId317" Type="http://schemas.openxmlformats.org/officeDocument/2006/relationships/tags" Target="../tags/tag2224.xml" /><Relationship Id="rId318" Type="http://schemas.openxmlformats.org/officeDocument/2006/relationships/tags" Target="../tags/tag2225.xml" /><Relationship Id="rId319" Type="http://schemas.openxmlformats.org/officeDocument/2006/relationships/tags" Target="../tags/tag2226.xml" /><Relationship Id="rId32" Type="http://schemas.openxmlformats.org/officeDocument/2006/relationships/tags" Target="../tags/tag1939.xml" /><Relationship Id="rId320" Type="http://schemas.openxmlformats.org/officeDocument/2006/relationships/tags" Target="../tags/tag2227.xml" /><Relationship Id="rId321" Type="http://schemas.openxmlformats.org/officeDocument/2006/relationships/tags" Target="../tags/tag2228.xml" /><Relationship Id="rId322" Type="http://schemas.openxmlformats.org/officeDocument/2006/relationships/tags" Target="../tags/tag2229.xml" /><Relationship Id="rId323" Type="http://schemas.openxmlformats.org/officeDocument/2006/relationships/tags" Target="../tags/tag2230.xml" /><Relationship Id="rId324" Type="http://schemas.openxmlformats.org/officeDocument/2006/relationships/tags" Target="../tags/tag2231.xml" /><Relationship Id="rId325" Type="http://schemas.openxmlformats.org/officeDocument/2006/relationships/tags" Target="../tags/tag2232.xml" /><Relationship Id="rId326" Type="http://schemas.openxmlformats.org/officeDocument/2006/relationships/tags" Target="../tags/tag2233.xml" /><Relationship Id="rId327" Type="http://schemas.openxmlformats.org/officeDocument/2006/relationships/tags" Target="../tags/tag2234.xml" /><Relationship Id="rId328" Type="http://schemas.openxmlformats.org/officeDocument/2006/relationships/tags" Target="../tags/tag2235.xml" /><Relationship Id="rId329" Type="http://schemas.openxmlformats.org/officeDocument/2006/relationships/tags" Target="../tags/tag2236.xml" /><Relationship Id="rId33" Type="http://schemas.openxmlformats.org/officeDocument/2006/relationships/tags" Target="../tags/tag1940.xml" /><Relationship Id="rId330" Type="http://schemas.openxmlformats.org/officeDocument/2006/relationships/tags" Target="../tags/tag2237.xml" /><Relationship Id="rId331" Type="http://schemas.openxmlformats.org/officeDocument/2006/relationships/tags" Target="../tags/tag2238.xml" /><Relationship Id="rId332" Type="http://schemas.openxmlformats.org/officeDocument/2006/relationships/tags" Target="../tags/tag2239.xml" /><Relationship Id="rId333" Type="http://schemas.openxmlformats.org/officeDocument/2006/relationships/tags" Target="../tags/tag2240.xml" /><Relationship Id="rId334" Type="http://schemas.openxmlformats.org/officeDocument/2006/relationships/tags" Target="../tags/tag2241.xml" /><Relationship Id="rId335" Type="http://schemas.openxmlformats.org/officeDocument/2006/relationships/tags" Target="../tags/tag2242.xml" /><Relationship Id="rId336" Type="http://schemas.openxmlformats.org/officeDocument/2006/relationships/tags" Target="../tags/tag2243.xml" /><Relationship Id="rId337" Type="http://schemas.openxmlformats.org/officeDocument/2006/relationships/tags" Target="../tags/tag2244.xml" /><Relationship Id="rId338" Type="http://schemas.openxmlformats.org/officeDocument/2006/relationships/tags" Target="../tags/tag2245.xml" /><Relationship Id="rId339" Type="http://schemas.openxmlformats.org/officeDocument/2006/relationships/tags" Target="../tags/tag2246.xml" /><Relationship Id="rId34" Type="http://schemas.openxmlformats.org/officeDocument/2006/relationships/tags" Target="../tags/tag1941.xml" /><Relationship Id="rId340" Type="http://schemas.openxmlformats.org/officeDocument/2006/relationships/tags" Target="../tags/tag2247.xml" /><Relationship Id="rId341" Type="http://schemas.openxmlformats.org/officeDocument/2006/relationships/tags" Target="../tags/tag2248.xml" /><Relationship Id="rId342" Type="http://schemas.openxmlformats.org/officeDocument/2006/relationships/tags" Target="../tags/tag2249.xml" /><Relationship Id="rId343" Type="http://schemas.openxmlformats.org/officeDocument/2006/relationships/tags" Target="../tags/tag2250.xml" /><Relationship Id="rId344" Type="http://schemas.openxmlformats.org/officeDocument/2006/relationships/tags" Target="../tags/tag2251.xml" /><Relationship Id="rId345" Type="http://schemas.openxmlformats.org/officeDocument/2006/relationships/tags" Target="../tags/tag2252.xml" /><Relationship Id="rId346" Type="http://schemas.openxmlformats.org/officeDocument/2006/relationships/tags" Target="../tags/tag2253.xml" /><Relationship Id="rId347" Type="http://schemas.openxmlformats.org/officeDocument/2006/relationships/tags" Target="../tags/tag2254.xml" /><Relationship Id="rId348" Type="http://schemas.openxmlformats.org/officeDocument/2006/relationships/tags" Target="../tags/tag2255.xml" /><Relationship Id="rId349" Type="http://schemas.openxmlformats.org/officeDocument/2006/relationships/tags" Target="../tags/tag2256.xml" /><Relationship Id="rId35" Type="http://schemas.openxmlformats.org/officeDocument/2006/relationships/tags" Target="../tags/tag1942.xml" /><Relationship Id="rId350" Type="http://schemas.openxmlformats.org/officeDocument/2006/relationships/tags" Target="../tags/tag2257.xml" /><Relationship Id="rId351" Type="http://schemas.openxmlformats.org/officeDocument/2006/relationships/tags" Target="../tags/tag2258.xml" /><Relationship Id="rId352" Type="http://schemas.openxmlformats.org/officeDocument/2006/relationships/tags" Target="../tags/tag2259.xml" /><Relationship Id="rId353" Type="http://schemas.openxmlformats.org/officeDocument/2006/relationships/tags" Target="../tags/tag2260.xml" /><Relationship Id="rId354" Type="http://schemas.openxmlformats.org/officeDocument/2006/relationships/tags" Target="../tags/tag2261.xml" /><Relationship Id="rId355" Type="http://schemas.openxmlformats.org/officeDocument/2006/relationships/tags" Target="../tags/tag2262.xml" /><Relationship Id="rId356" Type="http://schemas.openxmlformats.org/officeDocument/2006/relationships/tags" Target="../tags/tag2263.xml" /><Relationship Id="rId357" Type="http://schemas.openxmlformats.org/officeDocument/2006/relationships/tags" Target="../tags/tag2264.xml" /><Relationship Id="rId358" Type="http://schemas.openxmlformats.org/officeDocument/2006/relationships/tags" Target="../tags/tag2265.xml" /><Relationship Id="rId359" Type="http://schemas.openxmlformats.org/officeDocument/2006/relationships/tags" Target="../tags/tag2266.xml" /><Relationship Id="rId36" Type="http://schemas.openxmlformats.org/officeDocument/2006/relationships/tags" Target="../tags/tag1943.xml" /><Relationship Id="rId360" Type="http://schemas.openxmlformats.org/officeDocument/2006/relationships/tags" Target="../tags/tag2267.xml" /><Relationship Id="rId361" Type="http://schemas.openxmlformats.org/officeDocument/2006/relationships/tags" Target="../tags/tag2268.xml" /><Relationship Id="rId362" Type="http://schemas.openxmlformats.org/officeDocument/2006/relationships/tags" Target="../tags/tag2269.xml" /><Relationship Id="rId363" Type="http://schemas.openxmlformats.org/officeDocument/2006/relationships/tags" Target="../tags/tag2270.xml" /><Relationship Id="rId364" Type="http://schemas.openxmlformats.org/officeDocument/2006/relationships/tags" Target="../tags/tag2271.xml" /><Relationship Id="rId365" Type="http://schemas.openxmlformats.org/officeDocument/2006/relationships/tags" Target="../tags/tag2272.xml" /><Relationship Id="rId366" Type="http://schemas.openxmlformats.org/officeDocument/2006/relationships/tags" Target="../tags/tag2273.xml" /><Relationship Id="rId367" Type="http://schemas.openxmlformats.org/officeDocument/2006/relationships/tags" Target="../tags/tag2274.xml" /><Relationship Id="rId368" Type="http://schemas.openxmlformats.org/officeDocument/2006/relationships/tags" Target="../tags/tag2275.xml" /><Relationship Id="rId369" Type="http://schemas.openxmlformats.org/officeDocument/2006/relationships/tags" Target="../tags/tag2276.xml" /><Relationship Id="rId37" Type="http://schemas.openxmlformats.org/officeDocument/2006/relationships/tags" Target="../tags/tag1944.xml" /><Relationship Id="rId370" Type="http://schemas.openxmlformats.org/officeDocument/2006/relationships/tags" Target="../tags/tag2277.xml" /><Relationship Id="rId371" Type="http://schemas.openxmlformats.org/officeDocument/2006/relationships/tags" Target="../tags/tag2278.xml" /><Relationship Id="rId372" Type="http://schemas.openxmlformats.org/officeDocument/2006/relationships/tags" Target="../tags/tag2279.xml" /><Relationship Id="rId373" Type="http://schemas.openxmlformats.org/officeDocument/2006/relationships/tags" Target="../tags/tag2280.xml" /><Relationship Id="rId374" Type="http://schemas.openxmlformats.org/officeDocument/2006/relationships/tags" Target="../tags/tag2281.xml" /><Relationship Id="rId375" Type="http://schemas.openxmlformats.org/officeDocument/2006/relationships/tags" Target="../tags/tag2282.xml" /><Relationship Id="rId376" Type="http://schemas.openxmlformats.org/officeDocument/2006/relationships/tags" Target="../tags/tag2283.xml" /><Relationship Id="rId377" Type="http://schemas.openxmlformats.org/officeDocument/2006/relationships/tags" Target="../tags/tag2284.xml" /><Relationship Id="rId378" Type="http://schemas.openxmlformats.org/officeDocument/2006/relationships/tags" Target="../tags/tag2285.xml" /><Relationship Id="rId379" Type="http://schemas.openxmlformats.org/officeDocument/2006/relationships/tags" Target="../tags/tag2286.xml" /><Relationship Id="rId38" Type="http://schemas.openxmlformats.org/officeDocument/2006/relationships/tags" Target="../tags/tag1945.xml" /><Relationship Id="rId380" Type="http://schemas.openxmlformats.org/officeDocument/2006/relationships/tags" Target="../tags/tag2287.xml" /><Relationship Id="rId381" Type="http://schemas.openxmlformats.org/officeDocument/2006/relationships/tags" Target="../tags/tag2288.xml" /><Relationship Id="rId382" Type="http://schemas.openxmlformats.org/officeDocument/2006/relationships/tags" Target="../tags/tag2289.xml" /><Relationship Id="rId383" Type="http://schemas.openxmlformats.org/officeDocument/2006/relationships/tags" Target="../tags/tag2290.xml" /><Relationship Id="rId384" Type="http://schemas.openxmlformats.org/officeDocument/2006/relationships/tags" Target="../tags/tag2291.xml" /><Relationship Id="rId385" Type="http://schemas.openxmlformats.org/officeDocument/2006/relationships/tags" Target="../tags/tag2292.xml" /><Relationship Id="rId386" Type="http://schemas.openxmlformats.org/officeDocument/2006/relationships/tags" Target="../tags/tag2293.xml" /><Relationship Id="rId387" Type="http://schemas.openxmlformats.org/officeDocument/2006/relationships/tags" Target="../tags/tag2294.xml" /><Relationship Id="rId388" Type="http://schemas.openxmlformats.org/officeDocument/2006/relationships/tags" Target="../tags/tag2295.xml" /><Relationship Id="rId389" Type="http://schemas.openxmlformats.org/officeDocument/2006/relationships/tags" Target="../tags/tag2296.xml" /><Relationship Id="rId39" Type="http://schemas.openxmlformats.org/officeDocument/2006/relationships/tags" Target="../tags/tag1946.xml" /><Relationship Id="rId390" Type="http://schemas.openxmlformats.org/officeDocument/2006/relationships/tags" Target="../tags/tag2297.xml" /><Relationship Id="rId391" Type="http://schemas.openxmlformats.org/officeDocument/2006/relationships/tags" Target="../tags/tag2298.xml" /><Relationship Id="rId392" Type="http://schemas.openxmlformats.org/officeDocument/2006/relationships/tags" Target="../tags/tag2299.xml" /><Relationship Id="rId393" Type="http://schemas.openxmlformats.org/officeDocument/2006/relationships/tags" Target="../tags/tag2300.xml" /><Relationship Id="rId394" Type="http://schemas.openxmlformats.org/officeDocument/2006/relationships/tags" Target="../tags/tag2301.xml" /><Relationship Id="rId395" Type="http://schemas.openxmlformats.org/officeDocument/2006/relationships/tags" Target="../tags/tag2302.xml" /><Relationship Id="rId396" Type="http://schemas.openxmlformats.org/officeDocument/2006/relationships/tags" Target="../tags/tag2303.xml" /><Relationship Id="rId397" Type="http://schemas.openxmlformats.org/officeDocument/2006/relationships/tags" Target="../tags/tag2304.xml" /><Relationship Id="rId398" Type="http://schemas.openxmlformats.org/officeDocument/2006/relationships/tags" Target="../tags/tag2305.xml" /><Relationship Id="rId399" Type="http://schemas.openxmlformats.org/officeDocument/2006/relationships/tags" Target="../tags/tag2306.xml" /><Relationship Id="rId4" Type="http://schemas.openxmlformats.org/officeDocument/2006/relationships/tags" Target="../tags/tag1911.xml" /><Relationship Id="rId40" Type="http://schemas.openxmlformats.org/officeDocument/2006/relationships/tags" Target="../tags/tag1947.xml" /><Relationship Id="rId400" Type="http://schemas.openxmlformats.org/officeDocument/2006/relationships/tags" Target="../tags/tag2307.xml" /><Relationship Id="rId401" Type="http://schemas.openxmlformats.org/officeDocument/2006/relationships/tags" Target="../tags/tag2308.xml" /><Relationship Id="rId402" Type="http://schemas.openxmlformats.org/officeDocument/2006/relationships/tags" Target="../tags/tag2309.xml" /><Relationship Id="rId403" Type="http://schemas.openxmlformats.org/officeDocument/2006/relationships/tags" Target="../tags/tag2310.xml" /><Relationship Id="rId404" Type="http://schemas.openxmlformats.org/officeDocument/2006/relationships/tags" Target="../tags/tag2311.xml" /><Relationship Id="rId405" Type="http://schemas.openxmlformats.org/officeDocument/2006/relationships/tags" Target="../tags/tag2312.xml" /><Relationship Id="rId406" Type="http://schemas.openxmlformats.org/officeDocument/2006/relationships/tags" Target="../tags/tag2313.xml" /><Relationship Id="rId407" Type="http://schemas.openxmlformats.org/officeDocument/2006/relationships/tags" Target="../tags/tag2314.xml" /><Relationship Id="rId408" Type="http://schemas.openxmlformats.org/officeDocument/2006/relationships/tags" Target="../tags/tag2315.xml" /><Relationship Id="rId409" Type="http://schemas.openxmlformats.org/officeDocument/2006/relationships/tags" Target="../tags/tag2316.xml" /><Relationship Id="rId41" Type="http://schemas.openxmlformats.org/officeDocument/2006/relationships/tags" Target="../tags/tag1948.xml" /><Relationship Id="rId410" Type="http://schemas.openxmlformats.org/officeDocument/2006/relationships/tags" Target="../tags/tag2317.xml" /><Relationship Id="rId411" Type="http://schemas.openxmlformats.org/officeDocument/2006/relationships/tags" Target="../tags/tag2318.xml" /><Relationship Id="rId412" Type="http://schemas.openxmlformats.org/officeDocument/2006/relationships/tags" Target="../tags/tag2319.xml" /><Relationship Id="rId413" Type="http://schemas.openxmlformats.org/officeDocument/2006/relationships/tags" Target="../tags/tag2320.xml" /><Relationship Id="rId414" Type="http://schemas.openxmlformats.org/officeDocument/2006/relationships/tags" Target="../tags/tag2321.xml" /><Relationship Id="rId415" Type="http://schemas.openxmlformats.org/officeDocument/2006/relationships/tags" Target="../tags/tag2322.xml" /><Relationship Id="rId416" Type="http://schemas.openxmlformats.org/officeDocument/2006/relationships/tags" Target="../tags/tag2323.xml" /><Relationship Id="rId417" Type="http://schemas.openxmlformats.org/officeDocument/2006/relationships/tags" Target="../tags/tag2324.xml" /><Relationship Id="rId418" Type="http://schemas.openxmlformats.org/officeDocument/2006/relationships/tags" Target="../tags/tag2325.xml" /><Relationship Id="rId419" Type="http://schemas.openxmlformats.org/officeDocument/2006/relationships/tags" Target="../tags/tag2326.xml" /><Relationship Id="rId42" Type="http://schemas.openxmlformats.org/officeDocument/2006/relationships/tags" Target="../tags/tag1949.xml" /><Relationship Id="rId420" Type="http://schemas.openxmlformats.org/officeDocument/2006/relationships/tags" Target="../tags/tag2327.xml" /><Relationship Id="rId421" Type="http://schemas.openxmlformats.org/officeDocument/2006/relationships/tags" Target="../tags/tag2328.xml" /><Relationship Id="rId422" Type="http://schemas.openxmlformats.org/officeDocument/2006/relationships/tags" Target="../tags/tag2329.xml" /><Relationship Id="rId423" Type="http://schemas.openxmlformats.org/officeDocument/2006/relationships/tags" Target="../tags/tag2330.xml" /><Relationship Id="rId424" Type="http://schemas.openxmlformats.org/officeDocument/2006/relationships/tags" Target="../tags/tag2331.xml" /><Relationship Id="rId425" Type="http://schemas.openxmlformats.org/officeDocument/2006/relationships/tags" Target="../tags/tag2332.xml" /><Relationship Id="rId426" Type="http://schemas.openxmlformats.org/officeDocument/2006/relationships/tags" Target="../tags/tag2333.xml" /><Relationship Id="rId427" Type="http://schemas.openxmlformats.org/officeDocument/2006/relationships/tags" Target="../tags/tag2334.xml" /><Relationship Id="rId428" Type="http://schemas.openxmlformats.org/officeDocument/2006/relationships/tags" Target="../tags/tag2335.xml" /><Relationship Id="rId429" Type="http://schemas.openxmlformats.org/officeDocument/2006/relationships/tags" Target="../tags/tag2336.xml" /><Relationship Id="rId43" Type="http://schemas.openxmlformats.org/officeDocument/2006/relationships/tags" Target="../tags/tag1950.xml" /><Relationship Id="rId430" Type="http://schemas.openxmlformats.org/officeDocument/2006/relationships/tags" Target="../tags/tag2337.xml" /><Relationship Id="rId431" Type="http://schemas.openxmlformats.org/officeDocument/2006/relationships/tags" Target="../tags/tag2338.xml" /><Relationship Id="rId432" Type="http://schemas.openxmlformats.org/officeDocument/2006/relationships/tags" Target="../tags/tag2339.xml" /><Relationship Id="rId433" Type="http://schemas.openxmlformats.org/officeDocument/2006/relationships/tags" Target="../tags/tag2340.xml" /><Relationship Id="rId434" Type="http://schemas.openxmlformats.org/officeDocument/2006/relationships/tags" Target="../tags/tag2341.xml" /><Relationship Id="rId435" Type="http://schemas.openxmlformats.org/officeDocument/2006/relationships/tags" Target="../tags/tag2342.xml" /><Relationship Id="rId436" Type="http://schemas.openxmlformats.org/officeDocument/2006/relationships/tags" Target="../tags/tag2343.xml" /><Relationship Id="rId437" Type="http://schemas.openxmlformats.org/officeDocument/2006/relationships/tags" Target="../tags/tag2344.xml" /><Relationship Id="rId438" Type="http://schemas.openxmlformats.org/officeDocument/2006/relationships/tags" Target="../tags/tag2345.xml" /><Relationship Id="rId439" Type="http://schemas.openxmlformats.org/officeDocument/2006/relationships/tags" Target="../tags/tag2346.xml" /><Relationship Id="rId44" Type="http://schemas.openxmlformats.org/officeDocument/2006/relationships/tags" Target="../tags/tag1951.xml" /><Relationship Id="rId440" Type="http://schemas.openxmlformats.org/officeDocument/2006/relationships/tags" Target="../tags/tag2347.xml" /><Relationship Id="rId441" Type="http://schemas.openxmlformats.org/officeDocument/2006/relationships/tags" Target="../tags/tag2348.xml" /><Relationship Id="rId442" Type="http://schemas.openxmlformats.org/officeDocument/2006/relationships/tags" Target="../tags/tag2349.xml" /><Relationship Id="rId443" Type="http://schemas.openxmlformats.org/officeDocument/2006/relationships/tags" Target="../tags/tag2350.xml" /><Relationship Id="rId444" Type="http://schemas.openxmlformats.org/officeDocument/2006/relationships/tags" Target="../tags/tag2351.xml" /><Relationship Id="rId445" Type="http://schemas.openxmlformats.org/officeDocument/2006/relationships/tags" Target="../tags/tag2352.xml" /><Relationship Id="rId446" Type="http://schemas.openxmlformats.org/officeDocument/2006/relationships/tags" Target="../tags/tag2353.xml" /><Relationship Id="rId447" Type="http://schemas.openxmlformats.org/officeDocument/2006/relationships/tags" Target="../tags/tag2354.xml" /><Relationship Id="rId448" Type="http://schemas.openxmlformats.org/officeDocument/2006/relationships/tags" Target="../tags/tag2355.xml" /><Relationship Id="rId449" Type="http://schemas.openxmlformats.org/officeDocument/2006/relationships/tags" Target="../tags/tag2356.xml" /><Relationship Id="rId45" Type="http://schemas.openxmlformats.org/officeDocument/2006/relationships/tags" Target="../tags/tag1952.xml" /><Relationship Id="rId450" Type="http://schemas.openxmlformats.org/officeDocument/2006/relationships/tags" Target="../tags/tag2357.xml" /><Relationship Id="rId451" Type="http://schemas.openxmlformats.org/officeDocument/2006/relationships/tags" Target="../tags/tag2358.xml" /><Relationship Id="rId452" Type="http://schemas.openxmlformats.org/officeDocument/2006/relationships/tags" Target="../tags/tag2359.xml" /><Relationship Id="rId453" Type="http://schemas.openxmlformats.org/officeDocument/2006/relationships/tags" Target="../tags/tag2360.xml" /><Relationship Id="rId454" Type="http://schemas.openxmlformats.org/officeDocument/2006/relationships/tags" Target="../tags/tag2361.xml" /><Relationship Id="rId455" Type="http://schemas.openxmlformats.org/officeDocument/2006/relationships/tags" Target="../tags/tag2362.xml" /><Relationship Id="rId456" Type="http://schemas.openxmlformats.org/officeDocument/2006/relationships/tags" Target="../tags/tag2363.xml" /><Relationship Id="rId457" Type="http://schemas.openxmlformats.org/officeDocument/2006/relationships/tags" Target="../tags/tag2364.xml" /><Relationship Id="rId458" Type="http://schemas.openxmlformats.org/officeDocument/2006/relationships/tags" Target="../tags/tag2365.xml" /><Relationship Id="rId459" Type="http://schemas.openxmlformats.org/officeDocument/2006/relationships/tags" Target="../tags/tag2366.xml" /><Relationship Id="rId46" Type="http://schemas.openxmlformats.org/officeDocument/2006/relationships/tags" Target="../tags/tag1953.xml" /><Relationship Id="rId460" Type="http://schemas.openxmlformats.org/officeDocument/2006/relationships/tags" Target="../tags/tag2367.xml" /><Relationship Id="rId461" Type="http://schemas.openxmlformats.org/officeDocument/2006/relationships/tags" Target="../tags/tag2368.xml" /><Relationship Id="rId462" Type="http://schemas.openxmlformats.org/officeDocument/2006/relationships/tags" Target="../tags/tag2369.xml" /><Relationship Id="rId463" Type="http://schemas.openxmlformats.org/officeDocument/2006/relationships/tags" Target="../tags/tag2370.xml" /><Relationship Id="rId464" Type="http://schemas.openxmlformats.org/officeDocument/2006/relationships/tags" Target="../tags/tag2371.xml" /><Relationship Id="rId465" Type="http://schemas.openxmlformats.org/officeDocument/2006/relationships/tags" Target="../tags/tag2372.xml" /><Relationship Id="rId466" Type="http://schemas.openxmlformats.org/officeDocument/2006/relationships/tags" Target="../tags/tag2373.xml" /><Relationship Id="rId467" Type="http://schemas.openxmlformats.org/officeDocument/2006/relationships/tags" Target="../tags/tag2374.xml" /><Relationship Id="rId468" Type="http://schemas.openxmlformats.org/officeDocument/2006/relationships/tags" Target="../tags/tag2375.xml" /><Relationship Id="rId469" Type="http://schemas.openxmlformats.org/officeDocument/2006/relationships/tags" Target="../tags/tag2376.xml" /><Relationship Id="rId47" Type="http://schemas.openxmlformats.org/officeDocument/2006/relationships/tags" Target="../tags/tag1954.xml" /><Relationship Id="rId470" Type="http://schemas.openxmlformats.org/officeDocument/2006/relationships/tags" Target="../tags/tag2377.xml" /><Relationship Id="rId471" Type="http://schemas.openxmlformats.org/officeDocument/2006/relationships/tags" Target="../tags/tag2378.xml" /><Relationship Id="rId472" Type="http://schemas.openxmlformats.org/officeDocument/2006/relationships/tags" Target="../tags/tag2379.xml" /><Relationship Id="rId473" Type="http://schemas.openxmlformats.org/officeDocument/2006/relationships/tags" Target="../tags/tag2380.xml" /><Relationship Id="rId474" Type="http://schemas.openxmlformats.org/officeDocument/2006/relationships/tags" Target="../tags/tag2381.xml" /><Relationship Id="rId475" Type="http://schemas.openxmlformats.org/officeDocument/2006/relationships/tags" Target="../tags/tag2382.xml" /><Relationship Id="rId476" Type="http://schemas.openxmlformats.org/officeDocument/2006/relationships/tags" Target="../tags/tag2383.xml" /><Relationship Id="rId477" Type="http://schemas.openxmlformats.org/officeDocument/2006/relationships/tags" Target="../tags/tag2384.xml" /><Relationship Id="rId478" Type="http://schemas.openxmlformats.org/officeDocument/2006/relationships/tags" Target="../tags/tag2385.xml" /><Relationship Id="rId479" Type="http://schemas.openxmlformats.org/officeDocument/2006/relationships/tags" Target="../tags/tag2386.xml" /><Relationship Id="rId48" Type="http://schemas.openxmlformats.org/officeDocument/2006/relationships/tags" Target="../tags/tag1955.xml" /><Relationship Id="rId480" Type="http://schemas.openxmlformats.org/officeDocument/2006/relationships/tags" Target="../tags/tag2387.xml" /><Relationship Id="rId481" Type="http://schemas.openxmlformats.org/officeDocument/2006/relationships/tags" Target="../tags/tag2388.xml" /><Relationship Id="rId482" Type="http://schemas.openxmlformats.org/officeDocument/2006/relationships/tags" Target="../tags/tag2389.xml" /><Relationship Id="rId483" Type="http://schemas.openxmlformats.org/officeDocument/2006/relationships/tags" Target="../tags/tag2390.xml" /><Relationship Id="rId484" Type="http://schemas.openxmlformats.org/officeDocument/2006/relationships/tags" Target="../tags/tag2391.xml" /><Relationship Id="rId485" Type="http://schemas.openxmlformats.org/officeDocument/2006/relationships/tags" Target="../tags/tag2392.xml" /><Relationship Id="rId486" Type="http://schemas.openxmlformats.org/officeDocument/2006/relationships/tags" Target="../tags/tag2393.xml" /><Relationship Id="rId487" Type="http://schemas.openxmlformats.org/officeDocument/2006/relationships/tags" Target="../tags/tag2394.xml" /><Relationship Id="rId488" Type="http://schemas.openxmlformats.org/officeDocument/2006/relationships/tags" Target="../tags/tag2395.xml" /><Relationship Id="rId489" Type="http://schemas.openxmlformats.org/officeDocument/2006/relationships/tags" Target="../tags/tag2396.xml" /><Relationship Id="rId49" Type="http://schemas.openxmlformats.org/officeDocument/2006/relationships/tags" Target="../tags/tag1956.xml" /><Relationship Id="rId490" Type="http://schemas.openxmlformats.org/officeDocument/2006/relationships/tags" Target="../tags/tag2397.xml" /><Relationship Id="rId491" Type="http://schemas.openxmlformats.org/officeDocument/2006/relationships/tags" Target="../tags/tag2398.xml" /><Relationship Id="rId492" Type="http://schemas.openxmlformats.org/officeDocument/2006/relationships/tags" Target="../tags/tag2399.xml" /><Relationship Id="rId493" Type="http://schemas.openxmlformats.org/officeDocument/2006/relationships/tags" Target="../tags/tag2400.xml" /><Relationship Id="rId494" Type="http://schemas.openxmlformats.org/officeDocument/2006/relationships/tags" Target="../tags/tag2401.xml" /><Relationship Id="rId495" Type="http://schemas.openxmlformats.org/officeDocument/2006/relationships/tags" Target="../tags/tag2402.xml" /><Relationship Id="rId496" Type="http://schemas.openxmlformats.org/officeDocument/2006/relationships/tags" Target="../tags/tag2403.xml" /><Relationship Id="rId497" Type="http://schemas.openxmlformats.org/officeDocument/2006/relationships/tags" Target="../tags/tag2404.xml" /><Relationship Id="rId498" Type="http://schemas.openxmlformats.org/officeDocument/2006/relationships/tags" Target="../tags/tag2405.xml" /><Relationship Id="rId499" Type="http://schemas.openxmlformats.org/officeDocument/2006/relationships/tags" Target="../tags/tag2406.xml" /><Relationship Id="rId5" Type="http://schemas.openxmlformats.org/officeDocument/2006/relationships/tags" Target="../tags/tag1912.xml" /><Relationship Id="rId50" Type="http://schemas.openxmlformats.org/officeDocument/2006/relationships/tags" Target="../tags/tag1957.xml" /><Relationship Id="rId500" Type="http://schemas.openxmlformats.org/officeDocument/2006/relationships/tags" Target="../tags/tag2407.xml" /><Relationship Id="rId501" Type="http://schemas.openxmlformats.org/officeDocument/2006/relationships/tags" Target="../tags/tag2408.xml" /><Relationship Id="rId502" Type="http://schemas.openxmlformats.org/officeDocument/2006/relationships/tags" Target="../tags/tag2409.xml" /><Relationship Id="rId503" Type="http://schemas.openxmlformats.org/officeDocument/2006/relationships/tags" Target="../tags/tag2410.xml" /><Relationship Id="rId504" Type="http://schemas.openxmlformats.org/officeDocument/2006/relationships/tags" Target="../tags/tag2411.xml" /><Relationship Id="rId505" Type="http://schemas.openxmlformats.org/officeDocument/2006/relationships/tags" Target="../tags/tag2412.xml" /><Relationship Id="rId506" Type="http://schemas.openxmlformats.org/officeDocument/2006/relationships/tags" Target="../tags/tag2413.xml" /><Relationship Id="rId507" Type="http://schemas.openxmlformats.org/officeDocument/2006/relationships/tags" Target="../tags/tag2414.xml" /><Relationship Id="rId508" Type="http://schemas.openxmlformats.org/officeDocument/2006/relationships/tags" Target="../tags/tag2415.xml" /><Relationship Id="rId509" Type="http://schemas.openxmlformats.org/officeDocument/2006/relationships/tags" Target="../tags/tag2416.xml" /><Relationship Id="rId51" Type="http://schemas.openxmlformats.org/officeDocument/2006/relationships/tags" Target="../tags/tag1958.xml" /><Relationship Id="rId510" Type="http://schemas.openxmlformats.org/officeDocument/2006/relationships/tags" Target="../tags/tag2417.xml" /><Relationship Id="rId511" Type="http://schemas.openxmlformats.org/officeDocument/2006/relationships/tags" Target="../tags/tag2418.xml" /><Relationship Id="rId512" Type="http://schemas.openxmlformats.org/officeDocument/2006/relationships/tags" Target="../tags/tag2419.xml" /><Relationship Id="rId513" Type="http://schemas.openxmlformats.org/officeDocument/2006/relationships/tags" Target="../tags/tag2420.xml" /><Relationship Id="rId514" Type="http://schemas.openxmlformats.org/officeDocument/2006/relationships/tags" Target="../tags/tag2421.xml" /><Relationship Id="rId515" Type="http://schemas.openxmlformats.org/officeDocument/2006/relationships/tags" Target="../tags/tag2422.xml" /><Relationship Id="rId516" Type="http://schemas.openxmlformats.org/officeDocument/2006/relationships/tags" Target="../tags/tag2423.xml" /><Relationship Id="rId517" Type="http://schemas.openxmlformats.org/officeDocument/2006/relationships/tags" Target="../tags/tag2424.xml" /><Relationship Id="rId518" Type="http://schemas.openxmlformats.org/officeDocument/2006/relationships/tags" Target="../tags/tag2425.xml" /><Relationship Id="rId519" Type="http://schemas.openxmlformats.org/officeDocument/2006/relationships/tags" Target="../tags/tag2426.xml" /><Relationship Id="rId52" Type="http://schemas.openxmlformats.org/officeDocument/2006/relationships/tags" Target="../tags/tag1959.xml" /><Relationship Id="rId520" Type="http://schemas.openxmlformats.org/officeDocument/2006/relationships/tags" Target="../tags/tag2427.xml" /><Relationship Id="rId521" Type="http://schemas.openxmlformats.org/officeDocument/2006/relationships/tags" Target="../tags/tag2428.xml" /><Relationship Id="rId522" Type="http://schemas.openxmlformats.org/officeDocument/2006/relationships/tags" Target="../tags/tag2429.xml" /><Relationship Id="rId523" Type="http://schemas.openxmlformats.org/officeDocument/2006/relationships/tags" Target="../tags/tag2430.xml" /><Relationship Id="rId524" Type="http://schemas.openxmlformats.org/officeDocument/2006/relationships/tags" Target="../tags/tag2431.xml" /><Relationship Id="rId525" Type="http://schemas.openxmlformats.org/officeDocument/2006/relationships/tags" Target="../tags/tag2432.xml" /><Relationship Id="rId526" Type="http://schemas.openxmlformats.org/officeDocument/2006/relationships/tags" Target="../tags/tag2433.xml" /><Relationship Id="rId527" Type="http://schemas.openxmlformats.org/officeDocument/2006/relationships/tags" Target="../tags/tag2434.xml" /><Relationship Id="rId528" Type="http://schemas.openxmlformats.org/officeDocument/2006/relationships/tags" Target="../tags/tag2435.xml" /><Relationship Id="rId529" Type="http://schemas.openxmlformats.org/officeDocument/2006/relationships/tags" Target="../tags/tag2436.xml" /><Relationship Id="rId53" Type="http://schemas.openxmlformats.org/officeDocument/2006/relationships/tags" Target="../tags/tag1960.xml" /><Relationship Id="rId530" Type="http://schemas.openxmlformats.org/officeDocument/2006/relationships/tags" Target="../tags/tag2437.xml" /><Relationship Id="rId531" Type="http://schemas.openxmlformats.org/officeDocument/2006/relationships/tags" Target="../tags/tag2438.xml" /><Relationship Id="rId532" Type="http://schemas.openxmlformats.org/officeDocument/2006/relationships/tags" Target="../tags/tag2439.xml" /><Relationship Id="rId533" Type="http://schemas.openxmlformats.org/officeDocument/2006/relationships/tags" Target="../tags/tag2440.xml" /><Relationship Id="rId534" Type="http://schemas.openxmlformats.org/officeDocument/2006/relationships/tags" Target="../tags/tag2441.xml" /><Relationship Id="rId535" Type="http://schemas.openxmlformats.org/officeDocument/2006/relationships/tags" Target="../tags/tag2442.xml" /><Relationship Id="rId536" Type="http://schemas.openxmlformats.org/officeDocument/2006/relationships/tags" Target="../tags/tag2443.xml" /><Relationship Id="rId537" Type="http://schemas.openxmlformats.org/officeDocument/2006/relationships/tags" Target="../tags/tag2444.xml" /><Relationship Id="rId538" Type="http://schemas.openxmlformats.org/officeDocument/2006/relationships/tags" Target="../tags/tag2445.xml" /><Relationship Id="rId539" Type="http://schemas.openxmlformats.org/officeDocument/2006/relationships/tags" Target="../tags/tag2446.xml" /><Relationship Id="rId54" Type="http://schemas.openxmlformats.org/officeDocument/2006/relationships/tags" Target="../tags/tag1961.xml" /><Relationship Id="rId540" Type="http://schemas.openxmlformats.org/officeDocument/2006/relationships/tags" Target="../tags/tag2447.xml" /><Relationship Id="rId541" Type="http://schemas.openxmlformats.org/officeDocument/2006/relationships/tags" Target="../tags/tag2448.xml" /><Relationship Id="rId542" Type="http://schemas.openxmlformats.org/officeDocument/2006/relationships/tags" Target="../tags/tag2449.xml" /><Relationship Id="rId543" Type="http://schemas.openxmlformats.org/officeDocument/2006/relationships/tags" Target="../tags/tag2450.xml" /><Relationship Id="rId544" Type="http://schemas.openxmlformats.org/officeDocument/2006/relationships/tags" Target="../tags/tag2451.xml" /><Relationship Id="rId545" Type="http://schemas.openxmlformats.org/officeDocument/2006/relationships/tags" Target="../tags/tag2452.xml" /><Relationship Id="rId546" Type="http://schemas.openxmlformats.org/officeDocument/2006/relationships/tags" Target="../tags/tag2453.xml" /><Relationship Id="rId547" Type="http://schemas.openxmlformats.org/officeDocument/2006/relationships/tags" Target="../tags/tag2454.xml" /><Relationship Id="rId548" Type="http://schemas.openxmlformats.org/officeDocument/2006/relationships/tags" Target="../tags/tag2455.xml" /><Relationship Id="rId549" Type="http://schemas.openxmlformats.org/officeDocument/2006/relationships/tags" Target="../tags/tag2456.xml" /><Relationship Id="rId55" Type="http://schemas.openxmlformats.org/officeDocument/2006/relationships/tags" Target="../tags/tag1962.xml" /><Relationship Id="rId550" Type="http://schemas.openxmlformats.org/officeDocument/2006/relationships/tags" Target="../tags/tag2457.xml" /><Relationship Id="rId551" Type="http://schemas.openxmlformats.org/officeDocument/2006/relationships/tags" Target="../tags/tag2458.xml" /><Relationship Id="rId552" Type="http://schemas.openxmlformats.org/officeDocument/2006/relationships/tags" Target="../tags/tag2459.xml" /><Relationship Id="rId553" Type="http://schemas.openxmlformats.org/officeDocument/2006/relationships/tags" Target="../tags/tag2460.xml" /><Relationship Id="rId554" Type="http://schemas.openxmlformats.org/officeDocument/2006/relationships/tags" Target="../tags/tag2461.xml" /><Relationship Id="rId555" Type="http://schemas.openxmlformats.org/officeDocument/2006/relationships/tags" Target="../tags/tag2462.xml" /><Relationship Id="rId556" Type="http://schemas.openxmlformats.org/officeDocument/2006/relationships/tags" Target="../tags/tag2463.xml" /><Relationship Id="rId557" Type="http://schemas.openxmlformats.org/officeDocument/2006/relationships/tags" Target="../tags/tag2464.xml" /><Relationship Id="rId558" Type="http://schemas.openxmlformats.org/officeDocument/2006/relationships/tags" Target="../tags/tag2465.xml" /><Relationship Id="rId559" Type="http://schemas.openxmlformats.org/officeDocument/2006/relationships/tags" Target="../tags/tag2466.xml" /><Relationship Id="rId56" Type="http://schemas.openxmlformats.org/officeDocument/2006/relationships/tags" Target="../tags/tag1963.xml" /><Relationship Id="rId560" Type="http://schemas.openxmlformats.org/officeDocument/2006/relationships/tags" Target="../tags/tag2467.xml" /><Relationship Id="rId561" Type="http://schemas.openxmlformats.org/officeDocument/2006/relationships/tags" Target="../tags/tag2468.xml" /><Relationship Id="rId562" Type="http://schemas.openxmlformats.org/officeDocument/2006/relationships/tags" Target="../tags/tag2469.xml" /><Relationship Id="rId563" Type="http://schemas.openxmlformats.org/officeDocument/2006/relationships/tags" Target="../tags/tag2470.xml" /><Relationship Id="rId564" Type="http://schemas.openxmlformats.org/officeDocument/2006/relationships/tags" Target="../tags/tag2471.xml" /><Relationship Id="rId565" Type="http://schemas.openxmlformats.org/officeDocument/2006/relationships/tags" Target="../tags/tag2472.xml" /><Relationship Id="rId566" Type="http://schemas.openxmlformats.org/officeDocument/2006/relationships/tags" Target="../tags/tag2473.xml" /><Relationship Id="rId567" Type="http://schemas.openxmlformats.org/officeDocument/2006/relationships/tags" Target="../tags/tag2474.xml" /><Relationship Id="rId568" Type="http://schemas.openxmlformats.org/officeDocument/2006/relationships/tags" Target="../tags/tag2475.xml" /><Relationship Id="rId569" Type="http://schemas.openxmlformats.org/officeDocument/2006/relationships/tags" Target="../tags/tag2476.xml" /><Relationship Id="rId57" Type="http://schemas.openxmlformats.org/officeDocument/2006/relationships/tags" Target="../tags/tag1964.xml" /><Relationship Id="rId570" Type="http://schemas.openxmlformats.org/officeDocument/2006/relationships/tags" Target="../tags/tag2477.xml" /><Relationship Id="rId571" Type="http://schemas.openxmlformats.org/officeDocument/2006/relationships/tags" Target="../tags/tag2478.xml" /><Relationship Id="rId572" Type="http://schemas.openxmlformats.org/officeDocument/2006/relationships/tags" Target="../tags/tag2479.xml" /><Relationship Id="rId573" Type="http://schemas.openxmlformats.org/officeDocument/2006/relationships/tags" Target="../tags/tag2480.xml" /><Relationship Id="rId574" Type="http://schemas.openxmlformats.org/officeDocument/2006/relationships/tags" Target="../tags/tag2481.xml" /><Relationship Id="rId575" Type="http://schemas.openxmlformats.org/officeDocument/2006/relationships/tags" Target="../tags/tag2482.xml" /><Relationship Id="rId576" Type="http://schemas.openxmlformats.org/officeDocument/2006/relationships/tags" Target="../tags/tag2483.xml" /><Relationship Id="rId577" Type="http://schemas.openxmlformats.org/officeDocument/2006/relationships/tags" Target="../tags/tag2484.xml" /><Relationship Id="rId578" Type="http://schemas.openxmlformats.org/officeDocument/2006/relationships/tags" Target="../tags/tag2485.xml" /><Relationship Id="rId579" Type="http://schemas.openxmlformats.org/officeDocument/2006/relationships/tags" Target="../tags/tag2486.xml" /><Relationship Id="rId58" Type="http://schemas.openxmlformats.org/officeDocument/2006/relationships/tags" Target="../tags/tag1965.xml" /><Relationship Id="rId580" Type="http://schemas.openxmlformats.org/officeDocument/2006/relationships/tags" Target="../tags/tag2487.xml" /><Relationship Id="rId581" Type="http://schemas.openxmlformats.org/officeDocument/2006/relationships/tags" Target="../tags/tag2488.xml" /><Relationship Id="rId582" Type="http://schemas.openxmlformats.org/officeDocument/2006/relationships/tags" Target="../tags/tag2489.xml" /><Relationship Id="rId583" Type="http://schemas.openxmlformats.org/officeDocument/2006/relationships/tags" Target="../tags/tag2490.xml" /><Relationship Id="rId584" Type="http://schemas.openxmlformats.org/officeDocument/2006/relationships/tags" Target="../tags/tag2491.xml" /><Relationship Id="rId585" Type="http://schemas.openxmlformats.org/officeDocument/2006/relationships/tags" Target="../tags/tag2492.xml" /><Relationship Id="rId586" Type="http://schemas.openxmlformats.org/officeDocument/2006/relationships/tags" Target="../tags/tag2493.xml" /><Relationship Id="rId587" Type="http://schemas.openxmlformats.org/officeDocument/2006/relationships/tags" Target="../tags/tag2494.xml" /><Relationship Id="rId588" Type="http://schemas.openxmlformats.org/officeDocument/2006/relationships/tags" Target="../tags/tag2495.xml" /><Relationship Id="rId589" Type="http://schemas.openxmlformats.org/officeDocument/2006/relationships/tags" Target="../tags/tag2496.xml" /><Relationship Id="rId59" Type="http://schemas.openxmlformats.org/officeDocument/2006/relationships/tags" Target="../tags/tag1966.xml" /><Relationship Id="rId590" Type="http://schemas.openxmlformats.org/officeDocument/2006/relationships/tags" Target="../tags/tag2497.xml" /><Relationship Id="rId591" Type="http://schemas.openxmlformats.org/officeDocument/2006/relationships/tags" Target="../tags/tag2498.xml" /><Relationship Id="rId592" Type="http://schemas.openxmlformats.org/officeDocument/2006/relationships/tags" Target="../tags/tag2499.xml" /><Relationship Id="rId593" Type="http://schemas.openxmlformats.org/officeDocument/2006/relationships/tags" Target="../tags/tag2500.xml" /><Relationship Id="rId594" Type="http://schemas.openxmlformats.org/officeDocument/2006/relationships/tags" Target="../tags/tag2501.xml" /><Relationship Id="rId595" Type="http://schemas.openxmlformats.org/officeDocument/2006/relationships/tags" Target="../tags/tag2502.xml" /><Relationship Id="rId596" Type="http://schemas.openxmlformats.org/officeDocument/2006/relationships/tags" Target="../tags/tag2503.xml" /><Relationship Id="rId597" Type="http://schemas.openxmlformats.org/officeDocument/2006/relationships/tags" Target="../tags/tag2504.xml" /><Relationship Id="rId598" Type="http://schemas.openxmlformats.org/officeDocument/2006/relationships/tags" Target="../tags/tag2505.xml" /><Relationship Id="rId599" Type="http://schemas.openxmlformats.org/officeDocument/2006/relationships/tags" Target="../tags/tag2506.xml" /><Relationship Id="rId6" Type="http://schemas.openxmlformats.org/officeDocument/2006/relationships/tags" Target="../tags/tag1913.xml" /><Relationship Id="rId60" Type="http://schemas.openxmlformats.org/officeDocument/2006/relationships/tags" Target="../tags/tag1967.xml" /><Relationship Id="rId600" Type="http://schemas.openxmlformats.org/officeDocument/2006/relationships/tags" Target="../tags/tag2507.xml" /><Relationship Id="rId601" Type="http://schemas.openxmlformats.org/officeDocument/2006/relationships/tags" Target="../tags/tag2508.xml" /><Relationship Id="rId602" Type="http://schemas.openxmlformats.org/officeDocument/2006/relationships/tags" Target="../tags/tag2509.xml" /><Relationship Id="rId603" Type="http://schemas.openxmlformats.org/officeDocument/2006/relationships/tags" Target="../tags/tag2510.xml" /><Relationship Id="rId604" Type="http://schemas.openxmlformats.org/officeDocument/2006/relationships/tags" Target="../tags/tag2511.xml" /><Relationship Id="rId605" Type="http://schemas.openxmlformats.org/officeDocument/2006/relationships/tags" Target="../tags/tag2512.xml" /><Relationship Id="rId606" Type="http://schemas.openxmlformats.org/officeDocument/2006/relationships/tags" Target="../tags/tag2513.xml" /><Relationship Id="rId607" Type="http://schemas.openxmlformats.org/officeDocument/2006/relationships/tags" Target="../tags/tag2514.xml" /><Relationship Id="rId608" Type="http://schemas.openxmlformats.org/officeDocument/2006/relationships/tags" Target="../tags/tag2515.xml" /><Relationship Id="rId609" Type="http://schemas.openxmlformats.org/officeDocument/2006/relationships/tags" Target="../tags/tag2516.xml" /><Relationship Id="rId61" Type="http://schemas.openxmlformats.org/officeDocument/2006/relationships/tags" Target="../tags/tag1968.xml" /><Relationship Id="rId610" Type="http://schemas.openxmlformats.org/officeDocument/2006/relationships/tags" Target="../tags/tag2517.xml" /><Relationship Id="rId611" Type="http://schemas.openxmlformats.org/officeDocument/2006/relationships/tags" Target="../tags/tag2518.xml" /><Relationship Id="rId612" Type="http://schemas.openxmlformats.org/officeDocument/2006/relationships/tags" Target="../tags/tag2519.xml" /><Relationship Id="rId613" Type="http://schemas.openxmlformats.org/officeDocument/2006/relationships/tags" Target="../tags/tag2520.xml" /><Relationship Id="rId614" Type="http://schemas.openxmlformats.org/officeDocument/2006/relationships/tags" Target="../tags/tag2521.xml" /><Relationship Id="rId615" Type="http://schemas.openxmlformats.org/officeDocument/2006/relationships/tags" Target="../tags/tag2522.xml" /><Relationship Id="rId616" Type="http://schemas.openxmlformats.org/officeDocument/2006/relationships/tags" Target="../tags/tag2523.xml" /><Relationship Id="rId617" Type="http://schemas.openxmlformats.org/officeDocument/2006/relationships/tags" Target="../tags/tag2524.xml" /><Relationship Id="rId618" Type="http://schemas.openxmlformats.org/officeDocument/2006/relationships/tags" Target="../tags/tag2525.xml" /><Relationship Id="rId619" Type="http://schemas.openxmlformats.org/officeDocument/2006/relationships/tags" Target="../tags/tag2526.xml" /><Relationship Id="rId62" Type="http://schemas.openxmlformats.org/officeDocument/2006/relationships/tags" Target="../tags/tag1969.xml" /><Relationship Id="rId620" Type="http://schemas.openxmlformats.org/officeDocument/2006/relationships/tags" Target="../tags/tag2527.xml" /><Relationship Id="rId621" Type="http://schemas.openxmlformats.org/officeDocument/2006/relationships/tags" Target="../tags/tag2528.xml" /><Relationship Id="rId622" Type="http://schemas.openxmlformats.org/officeDocument/2006/relationships/tags" Target="../tags/tag2529.xml" /><Relationship Id="rId623" Type="http://schemas.openxmlformats.org/officeDocument/2006/relationships/tags" Target="../tags/tag2530.xml" /><Relationship Id="rId624" Type="http://schemas.openxmlformats.org/officeDocument/2006/relationships/tags" Target="../tags/tag2531.xml" /><Relationship Id="rId625" Type="http://schemas.openxmlformats.org/officeDocument/2006/relationships/tags" Target="../tags/tag2532.xml" /><Relationship Id="rId626" Type="http://schemas.openxmlformats.org/officeDocument/2006/relationships/tags" Target="../tags/tag2533.xml" /><Relationship Id="rId627" Type="http://schemas.openxmlformats.org/officeDocument/2006/relationships/tags" Target="../tags/tag2534.xml" /><Relationship Id="rId628" Type="http://schemas.openxmlformats.org/officeDocument/2006/relationships/tags" Target="../tags/tag2535.xml" /><Relationship Id="rId629" Type="http://schemas.openxmlformats.org/officeDocument/2006/relationships/tags" Target="../tags/tag2536.xml" /><Relationship Id="rId63" Type="http://schemas.openxmlformats.org/officeDocument/2006/relationships/tags" Target="../tags/tag1970.xml" /><Relationship Id="rId630" Type="http://schemas.openxmlformats.org/officeDocument/2006/relationships/tags" Target="../tags/tag2537.xml" /><Relationship Id="rId631" Type="http://schemas.openxmlformats.org/officeDocument/2006/relationships/tags" Target="../tags/tag2538.xml" /><Relationship Id="rId632" Type="http://schemas.openxmlformats.org/officeDocument/2006/relationships/tags" Target="../tags/tag2539.xml" /><Relationship Id="rId633" Type="http://schemas.openxmlformats.org/officeDocument/2006/relationships/tags" Target="../tags/tag2540.xml" /><Relationship Id="rId634" Type="http://schemas.openxmlformats.org/officeDocument/2006/relationships/tags" Target="../tags/tag2541.xml" /><Relationship Id="rId635" Type="http://schemas.openxmlformats.org/officeDocument/2006/relationships/tags" Target="../tags/tag2542.xml" /><Relationship Id="rId636" Type="http://schemas.openxmlformats.org/officeDocument/2006/relationships/tags" Target="../tags/tag2543.xml" /><Relationship Id="rId637" Type="http://schemas.openxmlformats.org/officeDocument/2006/relationships/tags" Target="../tags/tag2544.xml" /><Relationship Id="rId638" Type="http://schemas.openxmlformats.org/officeDocument/2006/relationships/tags" Target="../tags/tag2545.xml" /><Relationship Id="rId639" Type="http://schemas.openxmlformats.org/officeDocument/2006/relationships/tags" Target="../tags/tag2546.xml" /><Relationship Id="rId64" Type="http://schemas.openxmlformats.org/officeDocument/2006/relationships/tags" Target="../tags/tag1971.xml" /><Relationship Id="rId640" Type="http://schemas.openxmlformats.org/officeDocument/2006/relationships/tags" Target="../tags/tag2547.xml" /><Relationship Id="rId641" Type="http://schemas.openxmlformats.org/officeDocument/2006/relationships/tags" Target="../tags/tag2548.xml" /><Relationship Id="rId642" Type="http://schemas.openxmlformats.org/officeDocument/2006/relationships/tags" Target="../tags/tag2549.xml" /><Relationship Id="rId643" Type="http://schemas.openxmlformats.org/officeDocument/2006/relationships/tags" Target="../tags/tag2550.xml" /><Relationship Id="rId644" Type="http://schemas.openxmlformats.org/officeDocument/2006/relationships/tags" Target="../tags/tag2551.xml" /><Relationship Id="rId645" Type="http://schemas.openxmlformats.org/officeDocument/2006/relationships/tags" Target="../tags/tag2552.xml" /><Relationship Id="rId646" Type="http://schemas.openxmlformats.org/officeDocument/2006/relationships/tags" Target="../tags/tag2553.xml" /><Relationship Id="rId647" Type="http://schemas.openxmlformats.org/officeDocument/2006/relationships/tags" Target="../tags/tag2554.xml" /><Relationship Id="rId648" Type="http://schemas.openxmlformats.org/officeDocument/2006/relationships/tags" Target="../tags/tag2555.xml" /><Relationship Id="rId649" Type="http://schemas.openxmlformats.org/officeDocument/2006/relationships/tags" Target="../tags/tag2556.xml" /><Relationship Id="rId65" Type="http://schemas.openxmlformats.org/officeDocument/2006/relationships/tags" Target="../tags/tag1972.xml" /><Relationship Id="rId650" Type="http://schemas.openxmlformats.org/officeDocument/2006/relationships/tags" Target="../tags/tag2557.xml" /><Relationship Id="rId651" Type="http://schemas.openxmlformats.org/officeDocument/2006/relationships/tags" Target="../tags/tag2558.xml" /><Relationship Id="rId652" Type="http://schemas.openxmlformats.org/officeDocument/2006/relationships/tags" Target="../tags/tag2559.xml" /><Relationship Id="rId653" Type="http://schemas.openxmlformats.org/officeDocument/2006/relationships/tags" Target="../tags/tag2560.xml" /><Relationship Id="rId654" Type="http://schemas.openxmlformats.org/officeDocument/2006/relationships/tags" Target="../tags/tag2561.xml" /><Relationship Id="rId655" Type="http://schemas.openxmlformats.org/officeDocument/2006/relationships/tags" Target="../tags/tag2562.xml" /><Relationship Id="rId656" Type="http://schemas.openxmlformats.org/officeDocument/2006/relationships/tags" Target="../tags/tag2563.xml" /><Relationship Id="rId657" Type="http://schemas.openxmlformats.org/officeDocument/2006/relationships/tags" Target="../tags/tag2564.xml" /><Relationship Id="rId658" Type="http://schemas.openxmlformats.org/officeDocument/2006/relationships/tags" Target="../tags/tag2565.xml" /><Relationship Id="rId659" Type="http://schemas.openxmlformats.org/officeDocument/2006/relationships/tags" Target="../tags/tag2566.xml" /><Relationship Id="rId66" Type="http://schemas.openxmlformats.org/officeDocument/2006/relationships/tags" Target="../tags/tag1973.xml" /><Relationship Id="rId660" Type="http://schemas.openxmlformats.org/officeDocument/2006/relationships/tags" Target="../tags/tag2567.xml" /><Relationship Id="rId661" Type="http://schemas.openxmlformats.org/officeDocument/2006/relationships/tags" Target="../tags/tag2568.xml" /><Relationship Id="rId662" Type="http://schemas.openxmlformats.org/officeDocument/2006/relationships/tags" Target="../tags/tag2569.xml" /><Relationship Id="rId663" Type="http://schemas.openxmlformats.org/officeDocument/2006/relationships/tags" Target="../tags/tag2570.xml" /><Relationship Id="rId664" Type="http://schemas.openxmlformats.org/officeDocument/2006/relationships/tags" Target="../tags/tag2571.xml" /><Relationship Id="rId665" Type="http://schemas.openxmlformats.org/officeDocument/2006/relationships/tags" Target="../tags/tag2572.xml" /><Relationship Id="rId666" Type="http://schemas.openxmlformats.org/officeDocument/2006/relationships/tags" Target="../tags/tag2573.xml" /><Relationship Id="rId667" Type="http://schemas.openxmlformats.org/officeDocument/2006/relationships/tags" Target="../tags/tag2574.xml" /><Relationship Id="rId668" Type="http://schemas.openxmlformats.org/officeDocument/2006/relationships/tags" Target="../tags/tag2575.xml" /><Relationship Id="rId669" Type="http://schemas.openxmlformats.org/officeDocument/2006/relationships/tags" Target="../tags/tag2576.xml" /><Relationship Id="rId67" Type="http://schemas.openxmlformats.org/officeDocument/2006/relationships/tags" Target="../tags/tag1974.xml" /><Relationship Id="rId670" Type="http://schemas.openxmlformats.org/officeDocument/2006/relationships/tags" Target="../tags/tag2577.xml" /><Relationship Id="rId671" Type="http://schemas.openxmlformats.org/officeDocument/2006/relationships/tags" Target="../tags/tag2578.xml" /><Relationship Id="rId672" Type="http://schemas.openxmlformats.org/officeDocument/2006/relationships/tags" Target="../tags/tag2579.xml" /><Relationship Id="rId673" Type="http://schemas.openxmlformats.org/officeDocument/2006/relationships/tags" Target="../tags/tag2580.xml" /><Relationship Id="rId674" Type="http://schemas.openxmlformats.org/officeDocument/2006/relationships/tags" Target="../tags/tag2581.xml" /><Relationship Id="rId675" Type="http://schemas.openxmlformats.org/officeDocument/2006/relationships/tags" Target="../tags/tag2582.xml" /><Relationship Id="rId676" Type="http://schemas.openxmlformats.org/officeDocument/2006/relationships/tags" Target="../tags/tag2583.xml" /><Relationship Id="rId677" Type="http://schemas.openxmlformats.org/officeDocument/2006/relationships/tags" Target="../tags/tag2584.xml" /><Relationship Id="rId678" Type="http://schemas.openxmlformats.org/officeDocument/2006/relationships/tags" Target="../tags/tag2585.xml" /><Relationship Id="rId679" Type="http://schemas.openxmlformats.org/officeDocument/2006/relationships/tags" Target="../tags/tag2586.xml" /><Relationship Id="rId68" Type="http://schemas.openxmlformats.org/officeDocument/2006/relationships/tags" Target="../tags/tag1975.xml" /><Relationship Id="rId680" Type="http://schemas.openxmlformats.org/officeDocument/2006/relationships/tags" Target="../tags/tag2587.xml" /><Relationship Id="rId681" Type="http://schemas.openxmlformats.org/officeDocument/2006/relationships/tags" Target="../tags/tag2588.xml" /><Relationship Id="rId682" Type="http://schemas.openxmlformats.org/officeDocument/2006/relationships/tags" Target="../tags/tag2589.xml" /><Relationship Id="rId683" Type="http://schemas.openxmlformats.org/officeDocument/2006/relationships/tags" Target="../tags/tag2590.xml" /><Relationship Id="rId684" Type="http://schemas.openxmlformats.org/officeDocument/2006/relationships/tags" Target="../tags/tag2591.xml" /><Relationship Id="rId685" Type="http://schemas.openxmlformats.org/officeDocument/2006/relationships/tags" Target="../tags/tag2592.xml" /><Relationship Id="rId686" Type="http://schemas.openxmlformats.org/officeDocument/2006/relationships/tags" Target="../tags/tag2593.xml" /><Relationship Id="rId687" Type="http://schemas.openxmlformats.org/officeDocument/2006/relationships/tags" Target="../tags/tag2594.xml" /><Relationship Id="rId688" Type="http://schemas.openxmlformats.org/officeDocument/2006/relationships/tags" Target="../tags/tag2595.xml" /><Relationship Id="rId689" Type="http://schemas.openxmlformats.org/officeDocument/2006/relationships/tags" Target="../tags/tag2596.xml" /><Relationship Id="rId69" Type="http://schemas.openxmlformats.org/officeDocument/2006/relationships/tags" Target="../tags/tag1976.xml" /><Relationship Id="rId690" Type="http://schemas.openxmlformats.org/officeDocument/2006/relationships/tags" Target="../tags/tag2597.xml" /><Relationship Id="rId691" Type="http://schemas.openxmlformats.org/officeDocument/2006/relationships/tags" Target="../tags/tag2598.xml" /><Relationship Id="rId692" Type="http://schemas.openxmlformats.org/officeDocument/2006/relationships/tags" Target="../tags/tag2599.xml" /><Relationship Id="rId693" Type="http://schemas.openxmlformats.org/officeDocument/2006/relationships/tags" Target="../tags/tag2600.xml" /><Relationship Id="rId694" Type="http://schemas.openxmlformats.org/officeDocument/2006/relationships/tags" Target="../tags/tag2601.xml" /><Relationship Id="rId695" Type="http://schemas.openxmlformats.org/officeDocument/2006/relationships/tags" Target="../tags/tag2602.xml" /><Relationship Id="rId696" Type="http://schemas.openxmlformats.org/officeDocument/2006/relationships/tags" Target="../tags/tag2603.xml" /><Relationship Id="rId697" Type="http://schemas.openxmlformats.org/officeDocument/2006/relationships/tags" Target="../tags/tag2604.xml" /><Relationship Id="rId698" Type="http://schemas.openxmlformats.org/officeDocument/2006/relationships/tags" Target="../tags/tag2605.xml" /><Relationship Id="rId699" Type="http://schemas.openxmlformats.org/officeDocument/2006/relationships/tags" Target="../tags/tag2606.xml" /><Relationship Id="rId7" Type="http://schemas.openxmlformats.org/officeDocument/2006/relationships/tags" Target="../tags/tag1914.xml" /><Relationship Id="rId70" Type="http://schemas.openxmlformats.org/officeDocument/2006/relationships/tags" Target="../tags/tag1977.xml" /><Relationship Id="rId700" Type="http://schemas.openxmlformats.org/officeDocument/2006/relationships/tags" Target="../tags/tag2607.xml" /><Relationship Id="rId701" Type="http://schemas.openxmlformats.org/officeDocument/2006/relationships/tags" Target="../tags/tag2608.xml" /><Relationship Id="rId702" Type="http://schemas.openxmlformats.org/officeDocument/2006/relationships/tags" Target="../tags/tag2609.xml" /><Relationship Id="rId703" Type="http://schemas.openxmlformats.org/officeDocument/2006/relationships/tags" Target="../tags/tag2610.xml" /><Relationship Id="rId704" Type="http://schemas.openxmlformats.org/officeDocument/2006/relationships/tags" Target="../tags/tag2611.xml" /><Relationship Id="rId705" Type="http://schemas.openxmlformats.org/officeDocument/2006/relationships/tags" Target="../tags/tag2612.xml" /><Relationship Id="rId706" Type="http://schemas.openxmlformats.org/officeDocument/2006/relationships/tags" Target="../tags/tag2613.xml" /><Relationship Id="rId707" Type="http://schemas.openxmlformats.org/officeDocument/2006/relationships/tags" Target="../tags/tag2614.xml" /><Relationship Id="rId708" Type="http://schemas.openxmlformats.org/officeDocument/2006/relationships/tags" Target="../tags/tag2615.xml" /><Relationship Id="rId709" Type="http://schemas.openxmlformats.org/officeDocument/2006/relationships/tags" Target="../tags/tag2616.xml" /><Relationship Id="rId71" Type="http://schemas.openxmlformats.org/officeDocument/2006/relationships/tags" Target="../tags/tag1978.xml" /><Relationship Id="rId710" Type="http://schemas.openxmlformats.org/officeDocument/2006/relationships/tags" Target="../tags/tag2617.xml" /><Relationship Id="rId711" Type="http://schemas.openxmlformats.org/officeDocument/2006/relationships/tags" Target="../tags/tag2618.xml" /><Relationship Id="rId712" Type="http://schemas.openxmlformats.org/officeDocument/2006/relationships/tags" Target="../tags/tag2619.xml" /><Relationship Id="rId713" Type="http://schemas.openxmlformats.org/officeDocument/2006/relationships/tags" Target="../tags/tag2620.xml" /><Relationship Id="rId714" Type="http://schemas.openxmlformats.org/officeDocument/2006/relationships/tags" Target="../tags/tag2621.xml" /><Relationship Id="rId715" Type="http://schemas.openxmlformats.org/officeDocument/2006/relationships/tags" Target="../tags/tag2622.xml" /><Relationship Id="rId716" Type="http://schemas.openxmlformats.org/officeDocument/2006/relationships/tags" Target="../tags/tag2623.xml" /><Relationship Id="rId717" Type="http://schemas.openxmlformats.org/officeDocument/2006/relationships/tags" Target="../tags/tag2624.xml" /><Relationship Id="rId718" Type="http://schemas.openxmlformats.org/officeDocument/2006/relationships/tags" Target="../tags/tag2625.xml" /><Relationship Id="rId719" Type="http://schemas.openxmlformats.org/officeDocument/2006/relationships/tags" Target="../tags/tag2626.xml" /><Relationship Id="rId72" Type="http://schemas.openxmlformats.org/officeDocument/2006/relationships/tags" Target="../tags/tag1979.xml" /><Relationship Id="rId720" Type="http://schemas.openxmlformats.org/officeDocument/2006/relationships/tags" Target="../tags/tag2627.xml" /><Relationship Id="rId721" Type="http://schemas.openxmlformats.org/officeDocument/2006/relationships/tags" Target="../tags/tag2628.xml" /><Relationship Id="rId722" Type="http://schemas.openxmlformats.org/officeDocument/2006/relationships/tags" Target="../tags/tag2629.xml" /><Relationship Id="rId723" Type="http://schemas.openxmlformats.org/officeDocument/2006/relationships/tags" Target="../tags/tag2630.xml" /><Relationship Id="rId724" Type="http://schemas.openxmlformats.org/officeDocument/2006/relationships/tags" Target="../tags/tag2631.xml" /><Relationship Id="rId725" Type="http://schemas.openxmlformats.org/officeDocument/2006/relationships/tags" Target="../tags/tag2632.xml" /><Relationship Id="rId726" Type="http://schemas.openxmlformats.org/officeDocument/2006/relationships/tags" Target="../tags/tag2633.xml" /><Relationship Id="rId727" Type="http://schemas.openxmlformats.org/officeDocument/2006/relationships/tags" Target="../tags/tag2634.xml" /><Relationship Id="rId728" Type="http://schemas.openxmlformats.org/officeDocument/2006/relationships/tags" Target="../tags/tag2635.xml" /><Relationship Id="rId729" Type="http://schemas.openxmlformats.org/officeDocument/2006/relationships/tags" Target="../tags/tag2636.xml" /><Relationship Id="rId73" Type="http://schemas.openxmlformats.org/officeDocument/2006/relationships/tags" Target="../tags/tag1980.xml" /><Relationship Id="rId730" Type="http://schemas.openxmlformats.org/officeDocument/2006/relationships/tags" Target="../tags/tag2637.xml" /><Relationship Id="rId731" Type="http://schemas.openxmlformats.org/officeDocument/2006/relationships/tags" Target="../tags/tag2638.xml" /><Relationship Id="rId732" Type="http://schemas.openxmlformats.org/officeDocument/2006/relationships/tags" Target="../tags/tag2639.xml" /><Relationship Id="rId733" Type="http://schemas.openxmlformats.org/officeDocument/2006/relationships/tags" Target="../tags/tag2640.xml" /><Relationship Id="rId734" Type="http://schemas.openxmlformats.org/officeDocument/2006/relationships/tags" Target="../tags/tag2641.xml" /><Relationship Id="rId735" Type="http://schemas.openxmlformats.org/officeDocument/2006/relationships/tags" Target="../tags/tag2642.xml" /><Relationship Id="rId736" Type="http://schemas.openxmlformats.org/officeDocument/2006/relationships/tags" Target="../tags/tag2643.xml" /><Relationship Id="rId737" Type="http://schemas.openxmlformats.org/officeDocument/2006/relationships/tags" Target="../tags/tag2644.xml" /><Relationship Id="rId738" Type="http://schemas.openxmlformats.org/officeDocument/2006/relationships/tags" Target="../tags/tag2645.xml" /><Relationship Id="rId739" Type="http://schemas.openxmlformats.org/officeDocument/2006/relationships/tags" Target="../tags/tag2646.xml" /><Relationship Id="rId74" Type="http://schemas.openxmlformats.org/officeDocument/2006/relationships/tags" Target="../tags/tag1981.xml" /><Relationship Id="rId740" Type="http://schemas.openxmlformats.org/officeDocument/2006/relationships/tags" Target="../tags/tag2647.xml" /><Relationship Id="rId741" Type="http://schemas.openxmlformats.org/officeDocument/2006/relationships/tags" Target="../tags/tag2648.xml" /><Relationship Id="rId742" Type="http://schemas.openxmlformats.org/officeDocument/2006/relationships/tags" Target="../tags/tag2649.xml" /><Relationship Id="rId743" Type="http://schemas.openxmlformats.org/officeDocument/2006/relationships/tags" Target="../tags/tag2650.xml" /><Relationship Id="rId744" Type="http://schemas.openxmlformats.org/officeDocument/2006/relationships/tags" Target="../tags/tag2651.xml" /><Relationship Id="rId745" Type="http://schemas.openxmlformats.org/officeDocument/2006/relationships/tags" Target="../tags/tag2652.xml" /><Relationship Id="rId746" Type="http://schemas.openxmlformats.org/officeDocument/2006/relationships/tags" Target="../tags/tag2653.xml" /><Relationship Id="rId747" Type="http://schemas.openxmlformats.org/officeDocument/2006/relationships/tags" Target="../tags/tag2654.xml" /><Relationship Id="rId748" Type="http://schemas.openxmlformats.org/officeDocument/2006/relationships/tags" Target="../tags/tag2655.xml" /><Relationship Id="rId749" Type="http://schemas.openxmlformats.org/officeDocument/2006/relationships/tags" Target="../tags/tag2656.xml" /><Relationship Id="rId75" Type="http://schemas.openxmlformats.org/officeDocument/2006/relationships/tags" Target="../tags/tag1982.xml" /><Relationship Id="rId750" Type="http://schemas.openxmlformats.org/officeDocument/2006/relationships/tags" Target="../tags/tag2657.xml" /><Relationship Id="rId751" Type="http://schemas.openxmlformats.org/officeDocument/2006/relationships/tags" Target="../tags/tag2658.xml" /><Relationship Id="rId752" Type="http://schemas.openxmlformats.org/officeDocument/2006/relationships/tags" Target="../tags/tag2659.xml" /><Relationship Id="rId753" Type="http://schemas.openxmlformats.org/officeDocument/2006/relationships/tags" Target="../tags/tag2660.xml" /><Relationship Id="rId754" Type="http://schemas.openxmlformats.org/officeDocument/2006/relationships/tags" Target="../tags/tag2661.xml" /><Relationship Id="rId755" Type="http://schemas.openxmlformats.org/officeDocument/2006/relationships/tags" Target="../tags/tag2662.xml" /><Relationship Id="rId756" Type="http://schemas.openxmlformats.org/officeDocument/2006/relationships/tags" Target="../tags/tag2663.xml" /><Relationship Id="rId757" Type="http://schemas.openxmlformats.org/officeDocument/2006/relationships/tags" Target="../tags/tag2664.xml" /><Relationship Id="rId758" Type="http://schemas.openxmlformats.org/officeDocument/2006/relationships/tags" Target="../tags/tag2665.xml" /><Relationship Id="rId759" Type="http://schemas.openxmlformats.org/officeDocument/2006/relationships/tags" Target="../tags/tag2666.xml" /><Relationship Id="rId76" Type="http://schemas.openxmlformats.org/officeDocument/2006/relationships/tags" Target="../tags/tag1983.xml" /><Relationship Id="rId760" Type="http://schemas.openxmlformats.org/officeDocument/2006/relationships/tags" Target="../tags/tag2667.xml" /><Relationship Id="rId761" Type="http://schemas.openxmlformats.org/officeDocument/2006/relationships/tags" Target="../tags/tag2668.xml" /><Relationship Id="rId762" Type="http://schemas.openxmlformats.org/officeDocument/2006/relationships/tags" Target="../tags/tag2669.xml" /><Relationship Id="rId763" Type="http://schemas.openxmlformats.org/officeDocument/2006/relationships/tags" Target="../tags/tag2670.xml" /><Relationship Id="rId764" Type="http://schemas.openxmlformats.org/officeDocument/2006/relationships/tags" Target="../tags/tag2671.xml" /><Relationship Id="rId765" Type="http://schemas.openxmlformats.org/officeDocument/2006/relationships/tags" Target="../tags/tag2672.xml" /><Relationship Id="rId766" Type="http://schemas.openxmlformats.org/officeDocument/2006/relationships/tags" Target="../tags/tag2673.xml" /><Relationship Id="rId767" Type="http://schemas.openxmlformats.org/officeDocument/2006/relationships/tags" Target="../tags/tag2674.xml" /><Relationship Id="rId768" Type="http://schemas.openxmlformats.org/officeDocument/2006/relationships/tags" Target="../tags/tag2675.xml" /><Relationship Id="rId769" Type="http://schemas.openxmlformats.org/officeDocument/2006/relationships/tags" Target="../tags/tag2676.xml" /><Relationship Id="rId77" Type="http://schemas.openxmlformats.org/officeDocument/2006/relationships/tags" Target="../tags/tag1984.xml" /><Relationship Id="rId770" Type="http://schemas.openxmlformats.org/officeDocument/2006/relationships/tags" Target="../tags/tag2677.xml" /><Relationship Id="rId771" Type="http://schemas.openxmlformats.org/officeDocument/2006/relationships/tags" Target="../tags/tag2678.xml" /><Relationship Id="rId772" Type="http://schemas.openxmlformats.org/officeDocument/2006/relationships/tags" Target="../tags/tag2679.xml" /><Relationship Id="rId773" Type="http://schemas.openxmlformats.org/officeDocument/2006/relationships/tags" Target="../tags/tag2680.xml" /><Relationship Id="rId774" Type="http://schemas.openxmlformats.org/officeDocument/2006/relationships/tags" Target="../tags/tag2681.xml" /><Relationship Id="rId775" Type="http://schemas.openxmlformats.org/officeDocument/2006/relationships/tags" Target="../tags/tag2682.xml" /><Relationship Id="rId776" Type="http://schemas.openxmlformats.org/officeDocument/2006/relationships/tags" Target="../tags/tag2683.xml" /><Relationship Id="rId777" Type="http://schemas.openxmlformats.org/officeDocument/2006/relationships/tags" Target="../tags/tag2684.xml" /><Relationship Id="rId778" Type="http://schemas.openxmlformats.org/officeDocument/2006/relationships/tags" Target="../tags/tag2685.xml" /><Relationship Id="rId779" Type="http://schemas.openxmlformats.org/officeDocument/2006/relationships/tags" Target="../tags/tag2686.xml" /><Relationship Id="rId78" Type="http://schemas.openxmlformats.org/officeDocument/2006/relationships/tags" Target="../tags/tag1985.xml" /><Relationship Id="rId780" Type="http://schemas.openxmlformats.org/officeDocument/2006/relationships/tags" Target="../tags/tag2687.xml" /><Relationship Id="rId781" Type="http://schemas.openxmlformats.org/officeDocument/2006/relationships/tags" Target="../tags/tag2688.xml" /><Relationship Id="rId782" Type="http://schemas.openxmlformats.org/officeDocument/2006/relationships/tags" Target="../tags/tag2689.xml" /><Relationship Id="rId783" Type="http://schemas.openxmlformats.org/officeDocument/2006/relationships/tags" Target="../tags/tag2690.xml" /><Relationship Id="rId784" Type="http://schemas.openxmlformats.org/officeDocument/2006/relationships/tags" Target="../tags/tag2691.xml" /><Relationship Id="rId785" Type="http://schemas.openxmlformats.org/officeDocument/2006/relationships/tags" Target="../tags/tag2692.xml" /><Relationship Id="rId786" Type="http://schemas.openxmlformats.org/officeDocument/2006/relationships/tags" Target="../tags/tag2693.xml" /><Relationship Id="rId787" Type="http://schemas.openxmlformats.org/officeDocument/2006/relationships/tags" Target="../tags/tag2694.xml" /><Relationship Id="rId788" Type="http://schemas.openxmlformats.org/officeDocument/2006/relationships/tags" Target="../tags/tag2695.xml" /><Relationship Id="rId789" Type="http://schemas.openxmlformats.org/officeDocument/2006/relationships/tags" Target="../tags/tag2696.xml" /><Relationship Id="rId79" Type="http://schemas.openxmlformats.org/officeDocument/2006/relationships/tags" Target="../tags/tag1986.xml" /><Relationship Id="rId790" Type="http://schemas.openxmlformats.org/officeDocument/2006/relationships/tags" Target="../tags/tag2697.xml" /><Relationship Id="rId791" Type="http://schemas.openxmlformats.org/officeDocument/2006/relationships/tags" Target="../tags/tag2698.xml" /><Relationship Id="rId792" Type="http://schemas.openxmlformats.org/officeDocument/2006/relationships/tags" Target="../tags/tag2699.xml" /><Relationship Id="rId793" Type="http://schemas.openxmlformats.org/officeDocument/2006/relationships/tags" Target="../tags/tag2700.xml" /><Relationship Id="rId794" Type="http://schemas.openxmlformats.org/officeDocument/2006/relationships/tags" Target="../tags/tag2701.xml" /><Relationship Id="rId795" Type="http://schemas.openxmlformats.org/officeDocument/2006/relationships/tags" Target="../tags/tag2702.xml" /><Relationship Id="rId796" Type="http://schemas.openxmlformats.org/officeDocument/2006/relationships/tags" Target="../tags/tag2703.xml" /><Relationship Id="rId797" Type="http://schemas.openxmlformats.org/officeDocument/2006/relationships/tags" Target="../tags/tag2704.xml" /><Relationship Id="rId798" Type="http://schemas.openxmlformats.org/officeDocument/2006/relationships/tags" Target="../tags/tag2705.xml" /><Relationship Id="rId799" Type="http://schemas.openxmlformats.org/officeDocument/2006/relationships/tags" Target="../tags/tag2706.xml" /><Relationship Id="rId8" Type="http://schemas.openxmlformats.org/officeDocument/2006/relationships/tags" Target="../tags/tag1915.xml" /><Relationship Id="rId80" Type="http://schemas.openxmlformats.org/officeDocument/2006/relationships/tags" Target="../tags/tag1987.xml" /><Relationship Id="rId800" Type="http://schemas.openxmlformats.org/officeDocument/2006/relationships/tags" Target="../tags/tag2707.xml" /><Relationship Id="rId801" Type="http://schemas.openxmlformats.org/officeDocument/2006/relationships/tags" Target="../tags/tag2708.xml" /><Relationship Id="rId802" Type="http://schemas.openxmlformats.org/officeDocument/2006/relationships/tags" Target="../tags/tag2709.xml" /><Relationship Id="rId803" Type="http://schemas.openxmlformats.org/officeDocument/2006/relationships/tags" Target="../tags/tag2710.xml" /><Relationship Id="rId804" Type="http://schemas.openxmlformats.org/officeDocument/2006/relationships/tags" Target="../tags/tag2711.xml" /><Relationship Id="rId805" Type="http://schemas.openxmlformats.org/officeDocument/2006/relationships/tags" Target="../tags/tag2712.xml" /><Relationship Id="rId806" Type="http://schemas.openxmlformats.org/officeDocument/2006/relationships/tags" Target="../tags/tag2713.xml" /><Relationship Id="rId807" Type="http://schemas.openxmlformats.org/officeDocument/2006/relationships/tags" Target="../tags/tag2714.xml" /><Relationship Id="rId808" Type="http://schemas.openxmlformats.org/officeDocument/2006/relationships/tags" Target="../tags/tag2715.xml" /><Relationship Id="rId809" Type="http://schemas.openxmlformats.org/officeDocument/2006/relationships/tags" Target="../tags/tag2716.xml" /><Relationship Id="rId81" Type="http://schemas.openxmlformats.org/officeDocument/2006/relationships/tags" Target="../tags/tag1988.xml" /><Relationship Id="rId810" Type="http://schemas.openxmlformats.org/officeDocument/2006/relationships/tags" Target="../tags/tag2717.xml" /><Relationship Id="rId811" Type="http://schemas.openxmlformats.org/officeDocument/2006/relationships/tags" Target="../tags/tag2718.xml" /><Relationship Id="rId812" Type="http://schemas.openxmlformats.org/officeDocument/2006/relationships/image" Target="../media/image12.png" /><Relationship Id="rId813" Type="http://schemas.openxmlformats.org/officeDocument/2006/relationships/tags" Target="../tags/tag2719.xml" /><Relationship Id="rId814" Type="http://schemas.openxmlformats.org/officeDocument/2006/relationships/tags" Target="../tags/tag2720.xml" /><Relationship Id="rId815" Type="http://schemas.openxmlformats.org/officeDocument/2006/relationships/tags" Target="../tags/tag2721.xml" /><Relationship Id="rId816" Type="http://schemas.openxmlformats.org/officeDocument/2006/relationships/tags" Target="../tags/tag2722.xml" /><Relationship Id="rId817" Type="http://schemas.openxmlformats.org/officeDocument/2006/relationships/tags" Target="../tags/tag2723.xml" /><Relationship Id="rId818" Type="http://schemas.openxmlformats.org/officeDocument/2006/relationships/slideMaster" Target="../slideMasters/slideMaster1.xml" /><Relationship Id="rId82" Type="http://schemas.openxmlformats.org/officeDocument/2006/relationships/tags" Target="../tags/tag1989.xml" /><Relationship Id="rId83" Type="http://schemas.openxmlformats.org/officeDocument/2006/relationships/tags" Target="../tags/tag1990.xml" /><Relationship Id="rId84" Type="http://schemas.openxmlformats.org/officeDocument/2006/relationships/tags" Target="../tags/tag1991.xml" /><Relationship Id="rId85" Type="http://schemas.openxmlformats.org/officeDocument/2006/relationships/tags" Target="../tags/tag1992.xml" /><Relationship Id="rId86" Type="http://schemas.openxmlformats.org/officeDocument/2006/relationships/tags" Target="../tags/tag1993.xml" /><Relationship Id="rId87" Type="http://schemas.openxmlformats.org/officeDocument/2006/relationships/tags" Target="../tags/tag1994.xml" /><Relationship Id="rId88" Type="http://schemas.openxmlformats.org/officeDocument/2006/relationships/tags" Target="../tags/tag1995.xml" /><Relationship Id="rId89" Type="http://schemas.openxmlformats.org/officeDocument/2006/relationships/tags" Target="../tags/tag1996.xml" /><Relationship Id="rId9" Type="http://schemas.openxmlformats.org/officeDocument/2006/relationships/tags" Target="../tags/tag1916.xml" /><Relationship Id="rId90" Type="http://schemas.openxmlformats.org/officeDocument/2006/relationships/tags" Target="../tags/tag1997.xml" /><Relationship Id="rId91" Type="http://schemas.openxmlformats.org/officeDocument/2006/relationships/tags" Target="../tags/tag1998.xml" /><Relationship Id="rId92" Type="http://schemas.openxmlformats.org/officeDocument/2006/relationships/tags" Target="../tags/tag1999.xml" /><Relationship Id="rId93" Type="http://schemas.openxmlformats.org/officeDocument/2006/relationships/tags" Target="../tags/tag2000.xml" /><Relationship Id="rId94" Type="http://schemas.openxmlformats.org/officeDocument/2006/relationships/tags" Target="../tags/tag2001.xml" /><Relationship Id="rId95" Type="http://schemas.openxmlformats.org/officeDocument/2006/relationships/tags" Target="../tags/tag2002.xml" /><Relationship Id="rId96" Type="http://schemas.openxmlformats.org/officeDocument/2006/relationships/tags" Target="../tags/tag2003.xml" /><Relationship Id="rId97" Type="http://schemas.openxmlformats.org/officeDocument/2006/relationships/tags" Target="../tags/tag2004.xml" /><Relationship Id="rId98" Type="http://schemas.openxmlformats.org/officeDocument/2006/relationships/tags" Target="../tags/tag2005.xml" /><Relationship Id="rId99" Type="http://schemas.openxmlformats.org/officeDocument/2006/relationships/tags" Target="../tags/tag2006.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2724.xml" /><Relationship Id="rId2" Type="http://schemas.openxmlformats.org/officeDocument/2006/relationships/image" Target="../media/image13.png" /><Relationship Id="rId3" Type="http://schemas.openxmlformats.org/officeDocument/2006/relationships/tags" Target="../tags/tag2725.xml" /><Relationship Id="rId4" Type="http://schemas.openxmlformats.org/officeDocument/2006/relationships/tags" Target="../tags/tag2726.xml" /><Relationship Id="rId5" Type="http://schemas.openxmlformats.org/officeDocument/2006/relationships/tags" Target="../tags/tag2727.xml" /><Relationship Id="rId6" Type="http://schemas.openxmlformats.org/officeDocument/2006/relationships/tags" Target="../tags/tag2728.xml" /><Relationship Id="rId7" Type="http://schemas.openxmlformats.org/officeDocument/2006/relationships/tags" Target="../tags/tag2729.xml" /><Relationship Id="rId8" Type="http://schemas.openxmlformats.org/officeDocument/2006/relationships/tags" Target="../tags/tag2730.xml" /><Relationship Id="rId9"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slideMaster" Target="../slideMasters/slideMaster1.xml" /><Relationship Id="rId2" Type="http://schemas.openxmlformats.org/officeDocument/2006/relationships/tags" Target="../tags/tag2731.xml" /><Relationship Id="rId3" Type="http://schemas.openxmlformats.org/officeDocument/2006/relationships/tags" Target="../tags/tag2732.xml" /><Relationship Id="rId4" Type="http://schemas.openxmlformats.org/officeDocument/2006/relationships/tags" Target="../tags/tag2733.xml" /><Relationship Id="rId5" Type="http://schemas.openxmlformats.org/officeDocument/2006/relationships/tags" Target="../tags/tag2734.xml" /><Relationship Id="rId6" Type="http://schemas.openxmlformats.org/officeDocument/2006/relationships/tags" Target="../tags/tag2735.xml" /><Relationship Id="rId7" Type="http://schemas.openxmlformats.org/officeDocument/2006/relationships/tags" Target="../tags/tag2736.xml" /><Relationship Id="rId8" Type="http://schemas.openxmlformats.org/officeDocument/2006/relationships/tags" Target="../tags/tag2737.xml" /><Relationship Id="rId9" Type="http://schemas.openxmlformats.org/officeDocument/2006/relationships/tags" Target="../tags/tag2738.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slideMaster" Target="../slideMasters/slideMaster1.xml" /><Relationship Id="rId2" Type="http://schemas.openxmlformats.org/officeDocument/2006/relationships/tags" Target="../tags/tag2739.xml" /><Relationship Id="rId3" Type="http://schemas.openxmlformats.org/officeDocument/2006/relationships/tags" Target="../tags/tag2740.xml" /><Relationship Id="rId4" Type="http://schemas.openxmlformats.org/officeDocument/2006/relationships/tags" Target="../tags/tag2741.xml" /><Relationship Id="rId5" Type="http://schemas.openxmlformats.org/officeDocument/2006/relationships/tags" Target="../tags/tag2742.xml" /><Relationship Id="rId6" Type="http://schemas.openxmlformats.org/officeDocument/2006/relationships/tags" Target="../tags/tag2743.xml" /><Relationship Id="rId7" Type="http://schemas.openxmlformats.org/officeDocument/2006/relationships/tags" Target="../tags/tag2744.xml" /><Relationship Id="rId8" Type="http://schemas.openxmlformats.org/officeDocument/2006/relationships/tags" Target="../tags/tag2745.xml" /><Relationship Id="rId9" Type="http://schemas.openxmlformats.org/officeDocument/2006/relationships/tags" Target="../tags/tag2746.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slideMaster" Target="../slideMasters/slideMaster1.xml" /><Relationship Id="rId2" Type="http://schemas.openxmlformats.org/officeDocument/2006/relationships/tags" Target="../tags/tag2747.xml" /><Relationship Id="rId3" Type="http://schemas.openxmlformats.org/officeDocument/2006/relationships/tags" Target="../tags/tag2748.xml" /><Relationship Id="rId4" Type="http://schemas.openxmlformats.org/officeDocument/2006/relationships/tags" Target="../tags/tag2749.xml" /><Relationship Id="rId5" Type="http://schemas.openxmlformats.org/officeDocument/2006/relationships/tags" Target="../tags/tag2750.xml" /><Relationship Id="rId6" Type="http://schemas.openxmlformats.org/officeDocument/2006/relationships/tags" Target="../tags/tag2751.xml" /><Relationship Id="rId7" Type="http://schemas.openxmlformats.org/officeDocument/2006/relationships/tags" Target="../tags/tag2752.xml" /><Relationship Id="rId8" Type="http://schemas.openxmlformats.org/officeDocument/2006/relationships/tags" Target="../tags/tag2753.xml" /><Relationship Id="rId9" Type="http://schemas.openxmlformats.org/officeDocument/2006/relationships/tags" Target="../tags/tag2754.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2763.xml" /><Relationship Id="rId11" Type="http://schemas.openxmlformats.org/officeDocument/2006/relationships/tags" Target="../tags/tag2764.xml" /><Relationship Id="rId12" Type="http://schemas.openxmlformats.org/officeDocument/2006/relationships/slideMaster" Target="../slideMasters/slideMaster1.xml" /><Relationship Id="rId2" Type="http://schemas.openxmlformats.org/officeDocument/2006/relationships/tags" Target="../tags/tag2755.xml" /><Relationship Id="rId3" Type="http://schemas.openxmlformats.org/officeDocument/2006/relationships/tags" Target="../tags/tag2756.xml" /><Relationship Id="rId4" Type="http://schemas.openxmlformats.org/officeDocument/2006/relationships/tags" Target="../tags/tag2757.xml" /><Relationship Id="rId5" Type="http://schemas.openxmlformats.org/officeDocument/2006/relationships/tags" Target="../tags/tag2758.xml" /><Relationship Id="rId6" Type="http://schemas.openxmlformats.org/officeDocument/2006/relationships/tags" Target="../tags/tag2759.xml" /><Relationship Id="rId7" Type="http://schemas.openxmlformats.org/officeDocument/2006/relationships/tags" Target="../tags/tag2760.xml" /><Relationship Id="rId8" Type="http://schemas.openxmlformats.org/officeDocument/2006/relationships/tags" Target="../tags/tag2761.xml" /><Relationship Id="rId9" Type="http://schemas.openxmlformats.org/officeDocument/2006/relationships/tags" Target="../tags/tag276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765.xml" /><Relationship Id="rId3" Type="http://schemas.openxmlformats.org/officeDocument/2006/relationships/tags" Target="../tags/tag2766.xml" /><Relationship Id="rId4" Type="http://schemas.openxmlformats.org/officeDocument/2006/relationships/tags" Target="../tags/tag2767.xml" /><Relationship Id="rId5" Type="http://schemas.openxmlformats.org/officeDocument/2006/relationships/tags" Target="../tags/tag2768.xml" /><Relationship Id="rId6" Type="http://schemas.openxmlformats.org/officeDocument/2006/relationships/tags" Target="../tags/tag2769.xml" /><Relationship Id="rId7" Type="http://schemas.openxmlformats.org/officeDocument/2006/relationships/tags" Target="../tags/tag2770.xml" /><Relationship Id="rId8" Type="http://schemas.openxmlformats.org/officeDocument/2006/relationships/tags" Target="../tags/tag2771.xml" /><Relationship Id="rId9"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slideMaster" Target="../slideMasters/slideMaster1.xml" /><Relationship Id="rId2" Type="http://schemas.openxmlformats.org/officeDocument/2006/relationships/tags" Target="../tags/tag825.xml" /><Relationship Id="rId3" Type="http://schemas.openxmlformats.org/officeDocument/2006/relationships/image" Target="../media/image10.png" /><Relationship Id="rId4" Type="http://schemas.openxmlformats.org/officeDocument/2006/relationships/tags" Target="../tags/tag826.xml" /><Relationship Id="rId5" Type="http://schemas.openxmlformats.org/officeDocument/2006/relationships/tags" Target="../tags/tag827.xml" /><Relationship Id="rId6" Type="http://schemas.openxmlformats.org/officeDocument/2006/relationships/tags" Target="../tags/tag828.xml" /><Relationship Id="rId7" Type="http://schemas.openxmlformats.org/officeDocument/2006/relationships/tags" Target="../tags/tag829.xml" /><Relationship Id="rId8" Type="http://schemas.openxmlformats.org/officeDocument/2006/relationships/tags" Target="../tags/tag830.xml" /><Relationship Id="rId9" Type="http://schemas.openxmlformats.org/officeDocument/2006/relationships/tags" Target="../tags/tag83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tags" Target="../tags/tag838.xml" /><Relationship Id="rId100" Type="http://schemas.openxmlformats.org/officeDocument/2006/relationships/tags" Target="../tags/tag928.xml" /><Relationship Id="rId101" Type="http://schemas.openxmlformats.org/officeDocument/2006/relationships/tags" Target="../tags/tag929.xml" /><Relationship Id="rId102" Type="http://schemas.openxmlformats.org/officeDocument/2006/relationships/tags" Target="../tags/tag930.xml" /><Relationship Id="rId103" Type="http://schemas.openxmlformats.org/officeDocument/2006/relationships/tags" Target="../tags/tag931.xml" /><Relationship Id="rId104" Type="http://schemas.openxmlformats.org/officeDocument/2006/relationships/tags" Target="../tags/tag932.xml" /><Relationship Id="rId105" Type="http://schemas.openxmlformats.org/officeDocument/2006/relationships/tags" Target="../tags/tag933.xml" /><Relationship Id="rId106" Type="http://schemas.openxmlformats.org/officeDocument/2006/relationships/tags" Target="../tags/tag934.xml" /><Relationship Id="rId107" Type="http://schemas.openxmlformats.org/officeDocument/2006/relationships/tags" Target="../tags/tag935.xml" /><Relationship Id="rId108" Type="http://schemas.openxmlformats.org/officeDocument/2006/relationships/tags" Target="../tags/tag936.xml" /><Relationship Id="rId109" Type="http://schemas.openxmlformats.org/officeDocument/2006/relationships/tags" Target="../tags/tag937.xml" /><Relationship Id="rId11" Type="http://schemas.openxmlformats.org/officeDocument/2006/relationships/tags" Target="../tags/tag839.xml" /><Relationship Id="rId110" Type="http://schemas.openxmlformats.org/officeDocument/2006/relationships/tags" Target="../tags/tag938.xml" /><Relationship Id="rId111" Type="http://schemas.openxmlformats.org/officeDocument/2006/relationships/tags" Target="../tags/tag939.xml" /><Relationship Id="rId112" Type="http://schemas.openxmlformats.org/officeDocument/2006/relationships/tags" Target="../tags/tag940.xml" /><Relationship Id="rId113" Type="http://schemas.openxmlformats.org/officeDocument/2006/relationships/tags" Target="../tags/tag941.xml" /><Relationship Id="rId114" Type="http://schemas.openxmlformats.org/officeDocument/2006/relationships/tags" Target="../tags/tag942.xml" /><Relationship Id="rId115" Type="http://schemas.openxmlformats.org/officeDocument/2006/relationships/tags" Target="../tags/tag943.xml" /><Relationship Id="rId116" Type="http://schemas.openxmlformats.org/officeDocument/2006/relationships/tags" Target="../tags/tag944.xml" /><Relationship Id="rId117" Type="http://schemas.openxmlformats.org/officeDocument/2006/relationships/tags" Target="../tags/tag945.xml" /><Relationship Id="rId118" Type="http://schemas.openxmlformats.org/officeDocument/2006/relationships/tags" Target="../tags/tag946.xml" /><Relationship Id="rId119" Type="http://schemas.openxmlformats.org/officeDocument/2006/relationships/tags" Target="../tags/tag947.xml" /><Relationship Id="rId12" Type="http://schemas.openxmlformats.org/officeDocument/2006/relationships/tags" Target="../tags/tag840.xml" /><Relationship Id="rId120" Type="http://schemas.openxmlformats.org/officeDocument/2006/relationships/tags" Target="../tags/tag948.xml" /><Relationship Id="rId121" Type="http://schemas.openxmlformats.org/officeDocument/2006/relationships/tags" Target="../tags/tag949.xml" /><Relationship Id="rId122" Type="http://schemas.openxmlformats.org/officeDocument/2006/relationships/tags" Target="../tags/tag950.xml" /><Relationship Id="rId123" Type="http://schemas.openxmlformats.org/officeDocument/2006/relationships/tags" Target="../tags/tag951.xml" /><Relationship Id="rId124" Type="http://schemas.openxmlformats.org/officeDocument/2006/relationships/tags" Target="../tags/tag952.xml" /><Relationship Id="rId125" Type="http://schemas.openxmlformats.org/officeDocument/2006/relationships/tags" Target="../tags/tag953.xml" /><Relationship Id="rId126" Type="http://schemas.openxmlformats.org/officeDocument/2006/relationships/tags" Target="../tags/tag954.xml" /><Relationship Id="rId127" Type="http://schemas.openxmlformats.org/officeDocument/2006/relationships/tags" Target="../tags/tag955.xml" /><Relationship Id="rId128" Type="http://schemas.openxmlformats.org/officeDocument/2006/relationships/tags" Target="../tags/tag956.xml" /><Relationship Id="rId129" Type="http://schemas.openxmlformats.org/officeDocument/2006/relationships/tags" Target="../tags/tag957.xml" /><Relationship Id="rId13" Type="http://schemas.openxmlformats.org/officeDocument/2006/relationships/tags" Target="../tags/tag841.xml" /><Relationship Id="rId130" Type="http://schemas.openxmlformats.org/officeDocument/2006/relationships/tags" Target="../tags/tag958.xml" /><Relationship Id="rId131" Type="http://schemas.openxmlformats.org/officeDocument/2006/relationships/tags" Target="../tags/tag959.xml" /><Relationship Id="rId132" Type="http://schemas.openxmlformats.org/officeDocument/2006/relationships/tags" Target="../tags/tag960.xml" /><Relationship Id="rId133" Type="http://schemas.openxmlformats.org/officeDocument/2006/relationships/tags" Target="../tags/tag961.xml" /><Relationship Id="rId134" Type="http://schemas.openxmlformats.org/officeDocument/2006/relationships/tags" Target="../tags/tag962.xml" /><Relationship Id="rId135" Type="http://schemas.openxmlformats.org/officeDocument/2006/relationships/tags" Target="../tags/tag963.xml" /><Relationship Id="rId136" Type="http://schemas.openxmlformats.org/officeDocument/2006/relationships/tags" Target="../tags/tag964.xml" /><Relationship Id="rId137" Type="http://schemas.openxmlformats.org/officeDocument/2006/relationships/tags" Target="../tags/tag965.xml" /><Relationship Id="rId138" Type="http://schemas.openxmlformats.org/officeDocument/2006/relationships/tags" Target="../tags/tag966.xml" /><Relationship Id="rId139" Type="http://schemas.openxmlformats.org/officeDocument/2006/relationships/tags" Target="../tags/tag967.xml" /><Relationship Id="rId14" Type="http://schemas.openxmlformats.org/officeDocument/2006/relationships/tags" Target="../tags/tag842.xml" /><Relationship Id="rId140" Type="http://schemas.openxmlformats.org/officeDocument/2006/relationships/tags" Target="../tags/tag968.xml" /><Relationship Id="rId141" Type="http://schemas.openxmlformats.org/officeDocument/2006/relationships/tags" Target="../tags/tag969.xml" /><Relationship Id="rId142" Type="http://schemas.openxmlformats.org/officeDocument/2006/relationships/tags" Target="../tags/tag970.xml" /><Relationship Id="rId143" Type="http://schemas.openxmlformats.org/officeDocument/2006/relationships/tags" Target="../tags/tag971.xml" /><Relationship Id="rId144" Type="http://schemas.openxmlformats.org/officeDocument/2006/relationships/tags" Target="../tags/tag972.xml" /><Relationship Id="rId145" Type="http://schemas.openxmlformats.org/officeDocument/2006/relationships/tags" Target="../tags/tag973.xml" /><Relationship Id="rId146" Type="http://schemas.openxmlformats.org/officeDocument/2006/relationships/tags" Target="../tags/tag974.xml" /><Relationship Id="rId147" Type="http://schemas.openxmlformats.org/officeDocument/2006/relationships/tags" Target="../tags/tag975.xml" /><Relationship Id="rId148" Type="http://schemas.openxmlformats.org/officeDocument/2006/relationships/tags" Target="../tags/tag976.xml" /><Relationship Id="rId149" Type="http://schemas.openxmlformats.org/officeDocument/2006/relationships/tags" Target="../tags/tag977.xml" /><Relationship Id="rId15" Type="http://schemas.openxmlformats.org/officeDocument/2006/relationships/tags" Target="../tags/tag843.xml" /><Relationship Id="rId150" Type="http://schemas.openxmlformats.org/officeDocument/2006/relationships/tags" Target="../tags/tag978.xml" /><Relationship Id="rId151" Type="http://schemas.openxmlformats.org/officeDocument/2006/relationships/tags" Target="../tags/tag979.xml" /><Relationship Id="rId152" Type="http://schemas.openxmlformats.org/officeDocument/2006/relationships/tags" Target="../tags/tag980.xml" /><Relationship Id="rId153" Type="http://schemas.openxmlformats.org/officeDocument/2006/relationships/tags" Target="../tags/tag981.xml" /><Relationship Id="rId154" Type="http://schemas.openxmlformats.org/officeDocument/2006/relationships/tags" Target="../tags/tag982.xml" /><Relationship Id="rId155" Type="http://schemas.openxmlformats.org/officeDocument/2006/relationships/tags" Target="../tags/tag983.xml" /><Relationship Id="rId156" Type="http://schemas.openxmlformats.org/officeDocument/2006/relationships/tags" Target="../tags/tag984.xml" /><Relationship Id="rId157" Type="http://schemas.openxmlformats.org/officeDocument/2006/relationships/tags" Target="../tags/tag985.xml" /><Relationship Id="rId158" Type="http://schemas.openxmlformats.org/officeDocument/2006/relationships/tags" Target="../tags/tag986.xml" /><Relationship Id="rId159" Type="http://schemas.openxmlformats.org/officeDocument/2006/relationships/tags" Target="../tags/tag987.xml" /><Relationship Id="rId16" Type="http://schemas.openxmlformats.org/officeDocument/2006/relationships/tags" Target="../tags/tag844.xml" /><Relationship Id="rId160" Type="http://schemas.openxmlformats.org/officeDocument/2006/relationships/tags" Target="../tags/tag988.xml" /><Relationship Id="rId161" Type="http://schemas.openxmlformats.org/officeDocument/2006/relationships/tags" Target="../tags/tag989.xml" /><Relationship Id="rId162" Type="http://schemas.openxmlformats.org/officeDocument/2006/relationships/tags" Target="../tags/tag990.xml" /><Relationship Id="rId163" Type="http://schemas.openxmlformats.org/officeDocument/2006/relationships/tags" Target="../tags/tag991.xml" /><Relationship Id="rId164" Type="http://schemas.openxmlformats.org/officeDocument/2006/relationships/tags" Target="../tags/tag992.xml" /><Relationship Id="rId165" Type="http://schemas.openxmlformats.org/officeDocument/2006/relationships/tags" Target="../tags/tag993.xml" /><Relationship Id="rId166" Type="http://schemas.openxmlformats.org/officeDocument/2006/relationships/tags" Target="../tags/tag994.xml" /><Relationship Id="rId167" Type="http://schemas.openxmlformats.org/officeDocument/2006/relationships/tags" Target="../tags/tag995.xml" /><Relationship Id="rId168" Type="http://schemas.openxmlformats.org/officeDocument/2006/relationships/tags" Target="../tags/tag996.xml" /><Relationship Id="rId169" Type="http://schemas.openxmlformats.org/officeDocument/2006/relationships/tags" Target="../tags/tag997.xml" /><Relationship Id="rId17" Type="http://schemas.openxmlformats.org/officeDocument/2006/relationships/tags" Target="../tags/tag845.xml" /><Relationship Id="rId170" Type="http://schemas.openxmlformats.org/officeDocument/2006/relationships/tags" Target="../tags/tag998.xml" /><Relationship Id="rId171" Type="http://schemas.openxmlformats.org/officeDocument/2006/relationships/tags" Target="../tags/tag999.xml" /><Relationship Id="rId172" Type="http://schemas.openxmlformats.org/officeDocument/2006/relationships/tags" Target="../tags/tag1000.xml" /><Relationship Id="rId173" Type="http://schemas.openxmlformats.org/officeDocument/2006/relationships/tags" Target="../tags/tag1001.xml" /><Relationship Id="rId174" Type="http://schemas.openxmlformats.org/officeDocument/2006/relationships/tags" Target="../tags/tag1002.xml" /><Relationship Id="rId175" Type="http://schemas.openxmlformats.org/officeDocument/2006/relationships/tags" Target="../tags/tag1003.xml" /><Relationship Id="rId176" Type="http://schemas.openxmlformats.org/officeDocument/2006/relationships/tags" Target="../tags/tag1004.xml" /><Relationship Id="rId177" Type="http://schemas.openxmlformats.org/officeDocument/2006/relationships/tags" Target="../tags/tag1005.xml" /><Relationship Id="rId178" Type="http://schemas.openxmlformats.org/officeDocument/2006/relationships/tags" Target="../tags/tag1006.xml" /><Relationship Id="rId179" Type="http://schemas.openxmlformats.org/officeDocument/2006/relationships/tags" Target="../tags/tag1007.xml" /><Relationship Id="rId18" Type="http://schemas.openxmlformats.org/officeDocument/2006/relationships/tags" Target="../tags/tag846.xml" /><Relationship Id="rId180" Type="http://schemas.openxmlformats.org/officeDocument/2006/relationships/tags" Target="../tags/tag1008.xml" /><Relationship Id="rId181" Type="http://schemas.openxmlformats.org/officeDocument/2006/relationships/tags" Target="../tags/tag1009.xml" /><Relationship Id="rId182" Type="http://schemas.openxmlformats.org/officeDocument/2006/relationships/tags" Target="../tags/tag1010.xml" /><Relationship Id="rId183" Type="http://schemas.openxmlformats.org/officeDocument/2006/relationships/tags" Target="../tags/tag1011.xml" /><Relationship Id="rId184" Type="http://schemas.openxmlformats.org/officeDocument/2006/relationships/tags" Target="../tags/tag1012.xml" /><Relationship Id="rId185" Type="http://schemas.openxmlformats.org/officeDocument/2006/relationships/tags" Target="../tags/tag1013.xml" /><Relationship Id="rId186" Type="http://schemas.openxmlformats.org/officeDocument/2006/relationships/tags" Target="../tags/tag1014.xml" /><Relationship Id="rId187" Type="http://schemas.openxmlformats.org/officeDocument/2006/relationships/tags" Target="../tags/tag1015.xml" /><Relationship Id="rId188" Type="http://schemas.openxmlformats.org/officeDocument/2006/relationships/tags" Target="../tags/tag1016.xml" /><Relationship Id="rId189" Type="http://schemas.openxmlformats.org/officeDocument/2006/relationships/tags" Target="../tags/tag1017.xml" /><Relationship Id="rId19" Type="http://schemas.openxmlformats.org/officeDocument/2006/relationships/tags" Target="../tags/tag847.xml" /><Relationship Id="rId190" Type="http://schemas.openxmlformats.org/officeDocument/2006/relationships/tags" Target="../tags/tag1018.xml" /><Relationship Id="rId191" Type="http://schemas.openxmlformats.org/officeDocument/2006/relationships/tags" Target="../tags/tag1019.xml" /><Relationship Id="rId192" Type="http://schemas.openxmlformats.org/officeDocument/2006/relationships/tags" Target="../tags/tag1020.xml" /><Relationship Id="rId193" Type="http://schemas.openxmlformats.org/officeDocument/2006/relationships/tags" Target="../tags/tag1021.xml" /><Relationship Id="rId194" Type="http://schemas.openxmlformats.org/officeDocument/2006/relationships/tags" Target="../tags/tag1022.xml" /><Relationship Id="rId195" Type="http://schemas.openxmlformats.org/officeDocument/2006/relationships/tags" Target="../tags/tag1023.xml" /><Relationship Id="rId196" Type="http://schemas.openxmlformats.org/officeDocument/2006/relationships/tags" Target="../tags/tag1024.xml" /><Relationship Id="rId197" Type="http://schemas.openxmlformats.org/officeDocument/2006/relationships/tags" Target="../tags/tag1025.xml" /><Relationship Id="rId198" Type="http://schemas.openxmlformats.org/officeDocument/2006/relationships/tags" Target="../tags/tag1026.xml" /><Relationship Id="rId199" Type="http://schemas.openxmlformats.org/officeDocument/2006/relationships/tags" Target="../tags/tag1027.xml" /><Relationship Id="rId2" Type="http://schemas.openxmlformats.org/officeDocument/2006/relationships/tags" Target="../tags/tag832.xml" /><Relationship Id="rId20" Type="http://schemas.openxmlformats.org/officeDocument/2006/relationships/tags" Target="../tags/tag848.xml" /><Relationship Id="rId200" Type="http://schemas.openxmlformats.org/officeDocument/2006/relationships/tags" Target="../tags/tag1028.xml" /><Relationship Id="rId201" Type="http://schemas.openxmlformats.org/officeDocument/2006/relationships/tags" Target="../tags/tag1029.xml" /><Relationship Id="rId202" Type="http://schemas.openxmlformats.org/officeDocument/2006/relationships/tags" Target="../tags/tag1030.xml" /><Relationship Id="rId203" Type="http://schemas.openxmlformats.org/officeDocument/2006/relationships/tags" Target="../tags/tag1031.xml" /><Relationship Id="rId204" Type="http://schemas.openxmlformats.org/officeDocument/2006/relationships/tags" Target="../tags/tag1032.xml" /><Relationship Id="rId205" Type="http://schemas.openxmlformats.org/officeDocument/2006/relationships/tags" Target="../tags/tag1033.xml" /><Relationship Id="rId206" Type="http://schemas.openxmlformats.org/officeDocument/2006/relationships/image" Target="../media/image6.png" /><Relationship Id="rId207" Type="http://schemas.openxmlformats.org/officeDocument/2006/relationships/tags" Target="../tags/tag1034.xml" /><Relationship Id="rId208" Type="http://schemas.openxmlformats.org/officeDocument/2006/relationships/tags" Target="../tags/tag1035.xml" /><Relationship Id="rId209" Type="http://schemas.openxmlformats.org/officeDocument/2006/relationships/tags" Target="../tags/tag1036.xml" /><Relationship Id="rId21" Type="http://schemas.openxmlformats.org/officeDocument/2006/relationships/tags" Target="../tags/tag849.xml" /><Relationship Id="rId210" Type="http://schemas.openxmlformats.org/officeDocument/2006/relationships/tags" Target="../tags/tag1037.xml" /><Relationship Id="rId211" Type="http://schemas.openxmlformats.org/officeDocument/2006/relationships/tags" Target="../tags/tag1038.xml" /><Relationship Id="rId212" Type="http://schemas.openxmlformats.org/officeDocument/2006/relationships/tags" Target="../tags/tag1039.xml" /><Relationship Id="rId213" Type="http://schemas.openxmlformats.org/officeDocument/2006/relationships/slideMaster" Target="../slideMasters/slideMaster1.xml" /><Relationship Id="rId22" Type="http://schemas.openxmlformats.org/officeDocument/2006/relationships/tags" Target="../tags/tag850.xml" /><Relationship Id="rId23" Type="http://schemas.openxmlformats.org/officeDocument/2006/relationships/tags" Target="../tags/tag851.xml" /><Relationship Id="rId24" Type="http://schemas.openxmlformats.org/officeDocument/2006/relationships/tags" Target="../tags/tag852.xml" /><Relationship Id="rId25" Type="http://schemas.openxmlformats.org/officeDocument/2006/relationships/tags" Target="../tags/tag853.xml" /><Relationship Id="rId26" Type="http://schemas.openxmlformats.org/officeDocument/2006/relationships/tags" Target="../tags/tag854.xml" /><Relationship Id="rId27" Type="http://schemas.openxmlformats.org/officeDocument/2006/relationships/tags" Target="../tags/tag855.xml" /><Relationship Id="rId28" Type="http://schemas.openxmlformats.org/officeDocument/2006/relationships/tags" Target="../tags/tag856.xml" /><Relationship Id="rId29" Type="http://schemas.openxmlformats.org/officeDocument/2006/relationships/tags" Target="../tags/tag857.xml" /><Relationship Id="rId3" Type="http://schemas.openxmlformats.org/officeDocument/2006/relationships/image" Target="../media/image1.png" /><Relationship Id="rId30" Type="http://schemas.openxmlformats.org/officeDocument/2006/relationships/tags" Target="../tags/tag858.xml" /><Relationship Id="rId31" Type="http://schemas.openxmlformats.org/officeDocument/2006/relationships/tags" Target="../tags/tag859.xml" /><Relationship Id="rId32" Type="http://schemas.openxmlformats.org/officeDocument/2006/relationships/tags" Target="../tags/tag860.xml" /><Relationship Id="rId33" Type="http://schemas.openxmlformats.org/officeDocument/2006/relationships/tags" Target="../tags/tag861.xml" /><Relationship Id="rId34" Type="http://schemas.openxmlformats.org/officeDocument/2006/relationships/tags" Target="../tags/tag862.xml" /><Relationship Id="rId35" Type="http://schemas.openxmlformats.org/officeDocument/2006/relationships/tags" Target="../tags/tag863.xml" /><Relationship Id="rId36" Type="http://schemas.openxmlformats.org/officeDocument/2006/relationships/tags" Target="../tags/tag864.xml" /><Relationship Id="rId37" Type="http://schemas.openxmlformats.org/officeDocument/2006/relationships/tags" Target="../tags/tag865.xml" /><Relationship Id="rId38" Type="http://schemas.openxmlformats.org/officeDocument/2006/relationships/tags" Target="../tags/tag866.xml" /><Relationship Id="rId39" Type="http://schemas.openxmlformats.org/officeDocument/2006/relationships/tags" Target="../tags/tag867.xml" /><Relationship Id="rId4" Type="http://schemas.openxmlformats.org/officeDocument/2006/relationships/tags" Target="../tags/tag833.xml" /><Relationship Id="rId40" Type="http://schemas.openxmlformats.org/officeDocument/2006/relationships/tags" Target="../tags/tag868.xml" /><Relationship Id="rId41" Type="http://schemas.openxmlformats.org/officeDocument/2006/relationships/tags" Target="../tags/tag869.xml" /><Relationship Id="rId42" Type="http://schemas.openxmlformats.org/officeDocument/2006/relationships/tags" Target="../tags/tag870.xml" /><Relationship Id="rId43" Type="http://schemas.openxmlformats.org/officeDocument/2006/relationships/tags" Target="../tags/tag871.xml" /><Relationship Id="rId44" Type="http://schemas.openxmlformats.org/officeDocument/2006/relationships/tags" Target="../tags/tag872.xml" /><Relationship Id="rId45" Type="http://schemas.openxmlformats.org/officeDocument/2006/relationships/tags" Target="../tags/tag873.xml" /><Relationship Id="rId46" Type="http://schemas.openxmlformats.org/officeDocument/2006/relationships/tags" Target="../tags/tag874.xml" /><Relationship Id="rId47" Type="http://schemas.openxmlformats.org/officeDocument/2006/relationships/tags" Target="../tags/tag875.xml" /><Relationship Id="rId48" Type="http://schemas.openxmlformats.org/officeDocument/2006/relationships/tags" Target="../tags/tag876.xml" /><Relationship Id="rId49" Type="http://schemas.openxmlformats.org/officeDocument/2006/relationships/tags" Target="../tags/tag877.xml" /><Relationship Id="rId5" Type="http://schemas.openxmlformats.org/officeDocument/2006/relationships/image" Target="../media/image7.png" /><Relationship Id="rId50" Type="http://schemas.openxmlformats.org/officeDocument/2006/relationships/tags" Target="../tags/tag878.xml" /><Relationship Id="rId51" Type="http://schemas.openxmlformats.org/officeDocument/2006/relationships/tags" Target="../tags/tag879.xml" /><Relationship Id="rId52" Type="http://schemas.openxmlformats.org/officeDocument/2006/relationships/tags" Target="../tags/tag880.xml" /><Relationship Id="rId53" Type="http://schemas.openxmlformats.org/officeDocument/2006/relationships/tags" Target="../tags/tag881.xml" /><Relationship Id="rId54" Type="http://schemas.openxmlformats.org/officeDocument/2006/relationships/tags" Target="../tags/tag882.xml" /><Relationship Id="rId55" Type="http://schemas.openxmlformats.org/officeDocument/2006/relationships/tags" Target="../tags/tag883.xml" /><Relationship Id="rId56" Type="http://schemas.openxmlformats.org/officeDocument/2006/relationships/tags" Target="../tags/tag884.xml" /><Relationship Id="rId57" Type="http://schemas.openxmlformats.org/officeDocument/2006/relationships/tags" Target="../tags/tag885.xml" /><Relationship Id="rId58" Type="http://schemas.openxmlformats.org/officeDocument/2006/relationships/tags" Target="../tags/tag886.xml" /><Relationship Id="rId59" Type="http://schemas.openxmlformats.org/officeDocument/2006/relationships/tags" Target="../tags/tag887.xml" /><Relationship Id="rId6" Type="http://schemas.openxmlformats.org/officeDocument/2006/relationships/tags" Target="../tags/tag834.xml" /><Relationship Id="rId60" Type="http://schemas.openxmlformats.org/officeDocument/2006/relationships/tags" Target="../tags/tag888.xml" /><Relationship Id="rId61" Type="http://schemas.openxmlformats.org/officeDocument/2006/relationships/tags" Target="../tags/tag889.xml" /><Relationship Id="rId62" Type="http://schemas.openxmlformats.org/officeDocument/2006/relationships/tags" Target="../tags/tag890.xml" /><Relationship Id="rId63" Type="http://schemas.openxmlformats.org/officeDocument/2006/relationships/tags" Target="../tags/tag891.xml" /><Relationship Id="rId64" Type="http://schemas.openxmlformats.org/officeDocument/2006/relationships/tags" Target="../tags/tag892.xml" /><Relationship Id="rId65" Type="http://schemas.openxmlformats.org/officeDocument/2006/relationships/tags" Target="../tags/tag893.xml" /><Relationship Id="rId66" Type="http://schemas.openxmlformats.org/officeDocument/2006/relationships/tags" Target="../tags/tag894.xml" /><Relationship Id="rId67" Type="http://schemas.openxmlformats.org/officeDocument/2006/relationships/tags" Target="../tags/tag895.xml" /><Relationship Id="rId68" Type="http://schemas.openxmlformats.org/officeDocument/2006/relationships/tags" Target="../tags/tag896.xml" /><Relationship Id="rId69" Type="http://schemas.openxmlformats.org/officeDocument/2006/relationships/tags" Target="../tags/tag897.xml" /><Relationship Id="rId7" Type="http://schemas.openxmlformats.org/officeDocument/2006/relationships/tags" Target="../tags/tag835.xml" /><Relationship Id="rId70" Type="http://schemas.openxmlformats.org/officeDocument/2006/relationships/tags" Target="../tags/tag898.xml" /><Relationship Id="rId71" Type="http://schemas.openxmlformats.org/officeDocument/2006/relationships/tags" Target="../tags/tag899.xml" /><Relationship Id="rId72" Type="http://schemas.openxmlformats.org/officeDocument/2006/relationships/tags" Target="../tags/tag900.xml" /><Relationship Id="rId73" Type="http://schemas.openxmlformats.org/officeDocument/2006/relationships/tags" Target="../tags/tag901.xml" /><Relationship Id="rId74" Type="http://schemas.openxmlformats.org/officeDocument/2006/relationships/tags" Target="../tags/tag902.xml" /><Relationship Id="rId75" Type="http://schemas.openxmlformats.org/officeDocument/2006/relationships/tags" Target="../tags/tag903.xml" /><Relationship Id="rId76" Type="http://schemas.openxmlformats.org/officeDocument/2006/relationships/tags" Target="../tags/tag904.xml" /><Relationship Id="rId77" Type="http://schemas.openxmlformats.org/officeDocument/2006/relationships/tags" Target="../tags/tag905.xml" /><Relationship Id="rId78" Type="http://schemas.openxmlformats.org/officeDocument/2006/relationships/tags" Target="../tags/tag906.xml" /><Relationship Id="rId79" Type="http://schemas.openxmlformats.org/officeDocument/2006/relationships/tags" Target="../tags/tag907.xml" /><Relationship Id="rId8" Type="http://schemas.openxmlformats.org/officeDocument/2006/relationships/tags" Target="../tags/tag836.xml" /><Relationship Id="rId80" Type="http://schemas.openxmlformats.org/officeDocument/2006/relationships/tags" Target="../tags/tag908.xml" /><Relationship Id="rId81" Type="http://schemas.openxmlformats.org/officeDocument/2006/relationships/tags" Target="../tags/tag909.xml" /><Relationship Id="rId82" Type="http://schemas.openxmlformats.org/officeDocument/2006/relationships/tags" Target="../tags/tag910.xml" /><Relationship Id="rId83" Type="http://schemas.openxmlformats.org/officeDocument/2006/relationships/tags" Target="../tags/tag911.xml" /><Relationship Id="rId84" Type="http://schemas.openxmlformats.org/officeDocument/2006/relationships/tags" Target="../tags/tag912.xml" /><Relationship Id="rId85" Type="http://schemas.openxmlformats.org/officeDocument/2006/relationships/tags" Target="../tags/tag913.xml" /><Relationship Id="rId86" Type="http://schemas.openxmlformats.org/officeDocument/2006/relationships/tags" Target="../tags/tag914.xml" /><Relationship Id="rId87" Type="http://schemas.openxmlformats.org/officeDocument/2006/relationships/tags" Target="../tags/tag915.xml" /><Relationship Id="rId88" Type="http://schemas.openxmlformats.org/officeDocument/2006/relationships/tags" Target="../tags/tag916.xml" /><Relationship Id="rId89" Type="http://schemas.openxmlformats.org/officeDocument/2006/relationships/tags" Target="../tags/tag917.xml" /><Relationship Id="rId9" Type="http://schemas.openxmlformats.org/officeDocument/2006/relationships/tags" Target="../tags/tag837.xml" /><Relationship Id="rId90" Type="http://schemas.openxmlformats.org/officeDocument/2006/relationships/tags" Target="../tags/tag918.xml" /><Relationship Id="rId91" Type="http://schemas.openxmlformats.org/officeDocument/2006/relationships/tags" Target="../tags/tag919.xml" /><Relationship Id="rId92" Type="http://schemas.openxmlformats.org/officeDocument/2006/relationships/tags" Target="../tags/tag920.xml" /><Relationship Id="rId93" Type="http://schemas.openxmlformats.org/officeDocument/2006/relationships/tags" Target="../tags/tag921.xml" /><Relationship Id="rId94" Type="http://schemas.openxmlformats.org/officeDocument/2006/relationships/tags" Target="../tags/tag922.xml" /><Relationship Id="rId95" Type="http://schemas.openxmlformats.org/officeDocument/2006/relationships/tags" Target="../tags/tag923.xml" /><Relationship Id="rId96" Type="http://schemas.openxmlformats.org/officeDocument/2006/relationships/tags" Target="../tags/tag924.xml" /><Relationship Id="rId97" Type="http://schemas.openxmlformats.org/officeDocument/2006/relationships/tags" Target="../tags/tag925.xml" /><Relationship Id="rId98" Type="http://schemas.openxmlformats.org/officeDocument/2006/relationships/tags" Target="../tags/tag926.xml" /><Relationship Id="rId99" Type="http://schemas.openxmlformats.org/officeDocument/2006/relationships/tags" Target="../tags/tag927.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047.xml" /><Relationship Id="rId11" Type="http://schemas.openxmlformats.org/officeDocument/2006/relationships/slideMaster" Target="../slideMasters/slideMaster1.xml" /><Relationship Id="rId2" Type="http://schemas.openxmlformats.org/officeDocument/2006/relationships/tags" Target="../tags/tag1040.xml" /><Relationship Id="rId3" Type="http://schemas.openxmlformats.org/officeDocument/2006/relationships/image" Target="../media/image10.png" /><Relationship Id="rId4" Type="http://schemas.openxmlformats.org/officeDocument/2006/relationships/tags" Target="../tags/tag1041.xml" /><Relationship Id="rId5" Type="http://schemas.openxmlformats.org/officeDocument/2006/relationships/tags" Target="../tags/tag1042.xml" /><Relationship Id="rId6" Type="http://schemas.openxmlformats.org/officeDocument/2006/relationships/tags" Target="../tags/tag1043.xml" /><Relationship Id="rId7" Type="http://schemas.openxmlformats.org/officeDocument/2006/relationships/tags" Target="../tags/tag1044.xml" /><Relationship Id="rId8" Type="http://schemas.openxmlformats.org/officeDocument/2006/relationships/tags" Target="../tags/tag1045.xml" /><Relationship Id="rId9" Type="http://schemas.openxmlformats.org/officeDocument/2006/relationships/tags" Target="../tags/tag104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048.xml" /><Relationship Id="rId2" Type="http://schemas.openxmlformats.org/officeDocument/2006/relationships/tags" Target="../tags/tag1049.xml" /><Relationship Id="rId3" Type="http://schemas.openxmlformats.org/officeDocument/2006/relationships/tags" Target="../tags/tag1050.xml" /><Relationship Id="rId4" Type="http://schemas.openxmlformats.org/officeDocument/2006/relationships/tags" Target="../tags/tag1051.xml" /><Relationship Id="rId5" Type="http://schemas.openxmlformats.org/officeDocument/2006/relationships/tags" Target="../tags/tag1052.xml" /><Relationship Id="rId6" Type="http://schemas.openxmlformats.org/officeDocument/2006/relationships/tags" Target="../tags/tag1053.xml" /><Relationship Id="rId7" Type="http://schemas.openxmlformats.org/officeDocument/2006/relationships/tags" Target="../tags/tag1054.xml" /><Relationship Id="rId8" Type="http://schemas.openxmlformats.org/officeDocument/2006/relationships/tags" Target="../tags/tag1055.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056.xml" /><Relationship Id="rId2" Type="http://schemas.openxmlformats.org/officeDocument/2006/relationships/tags" Target="../tags/tag1057.xml" /><Relationship Id="rId3" Type="http://schemas.openxmlformats.org/officeDocument/2006/relationships/tags" Target="../tags/tag1058.xml" /><Relationship Id="rId4" Type="http://schemas.openxmlformats.org/officeDocument/2006/relationships/tags" Target="../tags/tag1059.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060.xml" /><Relationship Id="rId3" Type="http://schemas.openxmlformats.org/officeDocument/2006/relationships/image" Target="../media/image10.png" /><Relationship Id="rId4" Type="http://schemas.openxmlformats.org/officeDocument/2006/relationships/tags" Target="../tags/tag1061.xml" /><Relationship Id="rId5" Type="http://schemas.openxmlformats.org/officeDocument/2006/relationships/tags" Target="../tags/tag1062.xml" /><Relationship Id="rId6" Type="http://schemas.openxmlformats.org/officeDocument/2006/relationships/tags" Target="../tags/tag1063.xml" /><Relationship Id="rId7" Type="http://schemas.openxmlformats.org/officeDocument/2006/relationships/tags" Target="../tags/tag1064.xml" /><Relationship Id="rId8"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072.xml" /><Relationship Id="rId11" Type="http://schemas.openxmlformats.org/officeDocument/2006/relationships/slideMaster" Target="../slideMasters/slideMaster1.xml" /><Relationship Id="rId2" Type="http://schemas.openxmlformats.org/officeDocument/2006/relationships/tags" Target="../tags/tag1065.xml" /><Relationship Id="rId3" Type="http://schemas.openxmlformats.org/officeDocument/2006/relationships/image" Target="../media/image10.png" /><Relationship Id="rId4" Type="http://schemas.openxmlformats.org/officeDocument/2006/relationships/tags" Target="../tags/tag1066.xml" /><Relationship Id="rId5" Type="http://schemas.openxmlformats.org/officeDocument/2006/relationships/tags" Target="../tags/tag1067.xml" /><Relationship Id="rId6" Type="http://schemas.openxmlformats.org/officeDocument/2006/relationships/tags" Target="../tags/tag1068.xml" /><Relationship Id="rId7" Type="http://schemas.openxmlformats.org/officeDocument/2006/relationships/tags" Target="../tags/tag1069.xml" /><Relationship Id="rId8" Type="http://schemas.openxmlformats.org/officeDocument/2006/relationships/tags" Target="../tags/tag1070.xml" /><Relationship Id="rId9" Type="http://schemas.openxmlformats.org/officeDocument/2006/relationships/tags" Target="../tags/tag107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073.xml" /><Relationship Id="rId2" Type="http://schemas.openxmlformats.org/officeDocument/2006/relationships/tags" Target="../tags/tag1074.xml" /><Relationship Id="rId3" Type="http://schemas.openxmlformats.org/officeDocument/2006/relationships/tags" Target="../tags/tag1075.xml" /><Relationship Id="rId4" Type="http://schemas.openxmlformats.org/officeDocument/2006/relationships/tags" Target="../tags/tag1076.xml" /><Relationship Id="rId5" Type="http://schemas.openxmlformats.org/officeDocument/2006/relationships/tags" Target="../tags/tag107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grpSp>
        <p:nvGrpSpPr>
          <p:cNvPr id="7" name="组合 6"/>
          <p:cNvGrpSpPr/>
          <p:nvPr>
            <p:custDataLst>
              <p:tags r:id="rId1"/>
            </p:custDataLst>
          </p:nvPr>
        </p:nvGrpSpPr>
        <p:grpSpPr>
          <a:xfrm>
            <a:off x="0" y="-17936"/>
            <a:ext cx="12301979" cy="6884840"/>
            <a:chOff x="0" y="-17936"/>
            <a:chExt cx="12301979" cy="6884840"/>
          </a:xfrm>
        </p:grpSpPr>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rcRect r="57065"/>
            <a:stretch>
              <a:fillRect/>
            </a:stretch>
          </p:blipFill>
          <p:spPr>
            <a:xfrm>
              <a:off x="0" y="0"/>
              <a:ext cx="5241303" cy="6866904"/>
            </a:xfrm>
            <a:prstGeom prst="rect">
              <a:avLst/>
            </a:prstGeom>
          </p:spPr>
        </p:pic>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53298" r="83840"/>
            <a:stretch>
              <a:fillRect/>
            </a:stretch>
          </p:blipFill>
          <p:spPr>
            <a:xfrm>
              <a:off x="0" y="4020982"/>
              <a:ext cx="1745085" cy="2837018"/>
            </a:xfrm>
            <a:prstGeom prst="rect">
              <a:avLst/>
            </a:prstGeom>
          </p:spPr>
        </p:pic>
        <p:pic>
          <p:nvPicPr>
            <p:cNvPr id="10" name="图片 9"/>
            <p:cNvPicPr>
              <a:picLocks noChangeAspect="1"/>
            </p:cNvPicPr>
            <p:nvPr>
              <p:custDataLst>
                <p:tags r:id="rId7"/>
              </p:custDataLst>
            </p:nvPr>
          </p:nvPicPr>
          <p:blipFill>
            <a:blip r:embed="rId6"/>
            <a:srcRect t="-550" b="0"/>
            <a:stretch>
              <a:fillRect/>
            </a:stretch>
          </p:blipFill>
          <p:spPr>
            <a:xfrm>
              <a:off x="10388578" y="4275099"/>
              <a:ext cx="1913401" cy="2582901"/>
            </a:xfrm>
            <a:prstGeom prst="rect">
              <a:avLst/>
            </a:prstGeom>
          </p:spPr>
        </p:pic>
        <p:pic>
          <p:nvPicPr>
            <p:cNvPr id="11" name="图片 10"/>
            <p:cNvPicPr>
              <a:picLocks noChangeAspect="1"/>
            </p:cNvPicPr>
            <p:nvPr>
              <p:custDataLst>
                <p:tags r:id="rId9"/>
              </p:custDataLst>
            </p:nvPr>
          </p:nvPicPr>
          <p:blipFill>
            <a:blip r:embed="rId8"/>
            <a:stretch>
              <a:fillRect/>
            </a:stretch>
          </p:blipFill>
          <p:spPr>
            <a:xfrm>
              <a:off x="4430598" y="0"/>
              <a:ext cx="1772239" cy="1541769"/>
            </a:xfrm>
            <a:prstGeom prst="rect">
              <a:avLst/>
            </a:prstGeom>
          </p:spPr>
        </p:pic>
        <p:pic>
          <p:nvPicPr>
            <p:cNvPr id="12" name="图片 11"/>
            <p:cNvPicPr>
              <a:picLocks noChangeAspect="1"/>
            </p:cNvPicPr>
            <p:nvPr>
              <p:custDataLst>
                <p:tags r:id="rId11"/>
              </p:custDataLst>
            </p:nvPr>
          </p:nvPicPr>
          <p:blipFill>
            <a:blip r:embed="rId10"/>
            <a:stretch>
              <a:fillRect/>
            </a:stretch>
          </p:blipFill>
          <p:spPr>
            <a:xfrm>
              <a:off x="1104927" y="-8904"/>
              <a:ext cx="3525457" cy="1478622"/>
            </a:xfrm>
            <a:prstGeom prst="rect">
              <a:avLst/>
            </a:prstGeom>
          </p:spPr>
        </p:pic>
        <p:pic>
          <p:nvPicPr>
            <p:cNvPr id="13" name="图片 12"/>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rcRect r="67468"/>
            <a:stretch>
              <a:fillRect/>
            </a:stretch>
          </p:blipFill>
          <p:spPr>
            <a:xfrm>
              <a:off x="42461" y="-17936"/>
              <a:ext cx="4016167" cy="6875936"/>
            </a:xfrm>
            <a:prstGeom prst="rect">
              <a:avLst/>
            </a:prstGeom>
          </p:spPr>
        </p:pic>
        <p:pic>
          <p:nvPicPr>
            <p:cNvPr id="14" name="图片 13"/>
            <p:cNvPicPr>
              <a:picLocks noChangeAspect="1"/>
            </p:cNvPicPr>
            <p:nvPr>
              <p:custDataLst>
                <p:tags r:id="rId15"/>
              </p:custDataLst>
            </p:nvPr>
          </p:nvPicPr>
          <p:blipFill>
            <a:blip r:embed="rId14"/>
            <a:stretch>
              <a:fillRect/>
            </a:stretch>
          </p:blipFill>
          <p:spPr>
            <a:xfrm>
              <a:off x="4676495" y="1678100"/>
              <a:ext cx="850686" cy="754144"/>
            </a:xfrm>
            <a:prstGeom prst="rect">
              <a:avLst/>
            </a:prstGeom>
          </p:spPr>
        </p:pic>
        <p:grpSp>
          <p:nvGrpSpPr>
            <p:cNvPr id="15" name="Group 4"/>
            <p:cNvGrpSpPr>
              <a:grpSpLocks noChangeAspect="1"/>
            </p:cNvGrpSpPr>
            <p:nvPr/>
          </p:nvGrpSpPr>
          <p:grpSpPr>
            <a:xfrm>
              <a:off x="7050611" y="1099482"/>
              <a:ext cx="3330480" cy="1438977"/>
              <a:chOff x="4142" y="440"/>
              <a:chExt cx="2414" cy="1043"/>
            </a:xfrm>
            <a:solidFill>
              <a:srgbClr val="5D9100"/>
            </a:solidFill>
          </p:grpSpPr>
          <p:grpSp>
            <p:nvGrpSpPr>
              <p:cNvPr id="17" name="Group 205"/>
              <p:cNvGrpSpPr/>
              <p:nvPr/>
            </p:nvGrpSpPr>
            <p:grpSpPr>
              <a:xfrm>
                <a:off x="4282" y="495"/>
                <a:ext cx="2274" cy="988"/>
                <a:chOff x="4282" y="495"/>
                <a:chExt cx="2274" cy="988"/>
              </a:xfrm>
              <a:grpFill/>
            </p:grpSpPr>
            <p:sp>
              <p:nvSpPr>
                <p:cNvPr id="631" name="Freeform 5"/>
                <p:cNvSpPr/>
                <p:nvPr>
                  <p:custDataLst>
                    <p:tags r:id="rId16"/>
                  </p:custDataLst>
                </p:nvPr>
              </p:nvSpPr>
              <p:spPr bwMode="auto">
                <a:xfrm>
                  <a:off x="6191" y="1236"/>
                  <a:ext cx="5" cy="5"/>
                </a:xfrm>
                <a:custGeom>
                  <a:gdLst>
                    <a:gd name="T0" fmla="*/ 0 w 2"/>
                    <a:gd name="T1" fmla="*/ 0 h 2"/>
                    <a:gd name="T2" fmla="*/ 0 w 2"/>
                    <a:gd name="T3" fmla="*/ 0 h 2"/>
                  </a:gdLst>
                  <a:cxnLst>
                    <a:cxn ang="0">
                      <a:pos x="T0" y="T1"/>
                    </a:cxn>
                    <a:cxn ang="0">
                      <a:pos x="T2" y="T3"/>
                    </a:cxn>
                  </a:cxnLst>
                  <a:rect l="0" t="0" r="r" b="b"/>
                  <a:pathLst>
                    <a:path w="2" h="2">
                      <a:moveTo>
                        <a:pt x="0" y="0"/>
                      </a:moveTo>
                      <a:cubicBezTo>
                        <a:pt x="0" y="1"/>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2" name="Freeform 6"/>
                <p:cNvSpPr/>
                <p:nvPr>
                  <p:custDataLst>
                    <p:tags r:id="rId17"/>
                  </p:custDataLst>
                </p:nvPr>
              </p:nvSpPr>
              <p:spPr bwMode="auto">
                <a:xfrm>
                  <a:off x="5828" y="901"/>
                  <a:ext cx="448" cy="418"/>
                </a:xfrm>
                <a:custGeom>
                  <a:gdLst>
                    <a:gd name="T0" fmla="*/ 135 w 189"/>
                    <a:gd name="T1" fmla="*/ 10 h 176"/>
                    <a:gd name="T2" fmla="*/ 123 w 189"/>
                    <a:gd name="T3" fmla="*/ 5 h 176"/>
                    <a:gd name="T4" fmla="*/ 99 w 189"/>
                    <a:gd name="T5" fmla="*/ 5 h 176"/>
                    <a:gd name="T6" fmla="*/ 47 w 189"/>
                    <a:gd name="T7" fmla="*/ 28 h 176"/>
                    <a:gd name="T8" fmla="*/ 36 w 189"/>
                    <a:gd name="T9" fmla="*/ 34 h 176"/>
                    <a:gd name="T10" fmla="*/ 31 w 189"/>
                    <a:gd name="T11" fmla="*/ 48 h 176"/>
                    <a:gd name="T12" fmla="*/ 19 w 189"/>
                    <a:gd name="T13" fmla="*/ 71 h 176"/>
                    <a:gd name="T14" fmla="*/ 8 w 189"/>
                    <a:gd name="T15" fmla="*/ 97 h 176"/>
                    <a:gd name="T16" fmla="*/ 6 w 189"/>
                    <a:gd name="T17" fmla="*/ 126 h 176"/>
                    <a:gd name="T18" fmla="*/ 13 w 189"/>
                    <a:gd name="T19" fmla="*/ 142 h 176"/>
                    <a:gd name="T20" fmla="*/ 36 w 189"/>
                    <a:gd name="T21" fmla="*/ 153 h 176"/>
                    <a:gd name="T22" fmla="*/ 48 w 189"/>
                    <a:gd name="T23" fmla="*/ 162 h 176"/>
                    <a:gd name="T24" fmla="*/ 54 w 189"/>
                    <a:gd name="T25" fmla="*/ 158 h 176"/>
                    <a:gd name="T26" fmla="*/ 62 w 189"/>
                    <a:gd name="T27" fmla="*/ 162 h 176"/>
                    <a:gd name="T28" fmla="*/ 71 w 189"/>
                    <a:gd name="T29" fmla="*/ 168 h 176"/>
                    <a:gd name="T30" fmla="*/ 83 w 189"/>
                    <a:gd name="T31" fmla="*/ 173 h 176"/>
                    <a:gd name="T32" fmla="*/ 104 w 189"/>
                    <a:gd name="T33" fmla="*/ 170 h 176"/>
                    <a:gd name="T34" fmla="*/ 106 w 189"/>
                    <a:gd name="T35" fmla="*/ 165 h 176"/>
                    <a:gd name="T36" fmla="*/ 115 w 189"/>
                    <a:gd name="T37" fmla="*/ 163 h 176"/>
                    <a:gd name="T38" fmla="*/ 132 w 189"/>
                    <a:gd name="T39" fmla="*/ 162 h 176"/>
                    <a:gd name="T40" fmla="*/ 136 w 189"/>
                    <a:gd name="T41" fmla="*/ 146 h 176"/>
                    <a:gd name="T42" fmla="*/ 139 w 189"/>
                    <a:gd name="T43" fmla="*/ 148 h 176"/>
                    <a:gd name="T44" fmla="*/ 137 w 189"/>
                    <a:gd name="T45" fmla="*/ 140 h 176"/>
                    <a:gd name="T46" fmla="*/ 143 w 189"/>
                    <a:gd name="T47" fmla="*/ 138 h 176"/>
                    <a:gd name="T48" fmla="*/ 152 w 189"/>
                    <a:gd name="T49" fmla="*/ 140 h 176"/>
                    <a:gd name="T50" fmla="*/ 153 w 189"/>
                    <a:gd name="T51" fmla="*/ 141 h 176"/>
                    <a:gd name="T52" fmla="*/ 155 w 189"/>
                    <a:gd name="T53" fmla="*/ 140 h 176"/>
                    <a:gd name="T54" fmla="*/ 164 w 189"/>
                    <a:gd name="T55" fmla="*/ 130 h 176"/>
                    <a:gd name="T56" fmla="*/ 168 w 189"/>
                    <a:gd name="T57" fmla="*/ 136 h 176"/>
                    <a:gd name="T58" fmla="*/ 169 w 189"/>
                    <a:gd name="T59" fmla="*/ 136 h 176"/>
                    <a:gd name="T60" fmla="*/ 169 w 189"/>
                    <a:gd name="T61" fmla="*/ 128 h 176"/>
                    <a:gd name="T62" fmla="*/ 172 w 189"/>
                    <a:gd name="T63" fmla="*/ 133 h 176"/>
                    <a:gd name="T64" fmla="*/ 186 w 189"/>
                    <a:gd name="T65" fmla="*/ 101 h 176"/>
                    <a:gd name="T66" fmla="*/ 181 w 189"/>
                    <a:gd name="T67" fmla="*/ 73 h 176"/>
                    <a:gd name="T68" fmla="*/ 189 w 189"/>
                    <a:gd name="T69" fmla="*/ 64 h 176"/>
                    <a:gd name="T70" fmla="*/ 183 w 189"/>
                    <a:gd name="T71" fmla="*/ 64 h 176"/>
                    <a:gd name="T72" fmla="*/ 181 w 189"/>
                    <a:gd name="T73" fmla="*/ 56 h 176"/>
                    <a:gd name="T74" fmla="*/ 187 w 189"/>
                    <a:gd name="T75" fmla="*/ 54 h 176"/>
                    <a:gd name="T76" fmla="*/ 187 w 189"/>
                    <a:gd name="T77" fmla="*/ 53 h 176"/>
                    <a:gd name="T78" fmla="*/ 177 w 189"/>
                    <a:gd name="T79" fmla="*/ 51 h 176"/>
                    <a:gd name="T80" fmla="*/ 179 w 189"/>
                    <a:gd name="T81" fmla="*/ 46 h 176"/>
                    <a:gd name="T82" fmla="*/ 172 w 189"/>
                    <a:gd name="T83" fmla="*/ 47 h 176"/>
                    <a:gd name="T84" fmla="*/ 168 w 189"/>
                    <a:gd name="T85" fmla="*/ 41 h 176"/>
                    <a:gd name="T86" fmla="*/ 161 w 189"/>
                    <a:gd name="T87" fmla="*/ 28 h 176"/>
                    <a:gd name="T88" fmla="*/ 135 w 189"/>
                    <a:gd name="T89" fmla="*/ 10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9" h="176">
                      <a:moveTo>
                        <a:pt x="135" y="10"/>
                      </a:moveTo>
                      <a:cubicBezTo>
                        <a:pt x="123" y="5"/>
                        <a:pt x="123" y="5"/>
                        <a:pt x="123" y="5"/>
                      </a:cubicBezTo>
                      <a:cubicBezTo>
                        <a:pt x="120" y="4"/>
                        <a:pt x="92" y="0"/>
                        <a:pt x="99" y="5"/>
                      </a:cubicBezTo>
                      <a:cubicBezTo>
                        <a:pt x="87" y="1"/>
                        <a:pt x="51" y="19"/>
                        <a:pt x="47" y="28"/>
                      </a:cubicBezTo>
                      <a:cubicBezTo>
                        <a:pt x="45" y="29"/>
                        <a:pt x="36" y="25"/>
                        <a:pt x="36" y="34"/>
                      </a:cubicBezTo>
                      <a:cubicBezTo>
                        <a:pt x="29" y="37"/>
                        <a:pt x="28" y="50"/>
                        <a:pt x="31" y="48"/>
                      </a:cubicBezTo>
                      <a:cubicBezTo>
                        <a:pt x="19" y="54"/>
                        <a:pt x="22" y="60"/>
                        <a:pt x="19" y="71"/>
                      </a:cubicBezTo>
                      <a:cubicBezTo>
                        <a:pt x="15" y="75"/>
                        <a:pt x="15" y="94"/>
                        <a:pt x="8" y="97"/>
                      </a:cubicBezTo>
                      <a:cubicBezTo>
                        <a:pt x="15" y="111"/>
                        <a:pt x="0" y="113"/>
                        <a:pt x="6" y="126"/>
                      </a:cubicBezTo>
                      <a:cubicBezTo>
                        <a:pt x="8" y="133"/>
                        <a:pt x="2" y="141"/>
                        <a:pt x="13" y="142"/>
                      </a:cubicBezTo>
                      <a:cubicBezTo>
                        <a:pt x="16" y="138"/>
                        <a:pt x="29" y="157"/>
                        <a:pt x="36" y="153"/>
                      </a:cubicBezTo>
                      <a:cubicBezTo>
                        <a:pt x="48" y="162"/>
                        <a:pt x="48" y="162"/>
                        <a:pt x="48" y="162"/>
                      </a:cubicBezTo>
                      <a:cubicBezTo>
                        <a:pt x="49" y="165"/>
                        <a:pt x="53" y="158"/>
                        <a:pt x="54" y="158"/>
                      </a:cubicBezTo>
                      <a:cubicBezTo>
                        <a:pt x="54" y="158"/>
                        <a:pt x="62" y="163"/>
                        <a:pt x="62" y="162"/>
                      </a:cubicBezTo>
                      <a:cubicBezTo>
                        <a:pt x="69" y="163"/>
                        <a:pt x="67" y="166"/>
                        <a:pt x="71" y="168"/>
                      </a:cubicBezTo>
                      <a:cubicBezTo>
                        <a:pt x="72" y="174"/>
                        <a:pt x="73" y="173"/>
                        <a:pt x="83" y="173"/>
                      </a:cubicBezTo>
                      <a:cubicBezTo>
                        <a:pt x="91" y="176"/>
                        <a:pt x="99" y="170"/>
                        <a:pt x="104" y="170"/>
                      </a:cubicBezTo>
                      <a:cubicBezTo>
                        <a:pt x="104" y="170"/>
                        <a:pt x="106" y="165"/>
                        <a:pt x="106" y="165"/>
                      </a:cubicBezTo>
                      <a:cubicBezTo>
                        <a:pt x="113" y="171"/>
                        <a:pt x="109" y="169"/>
                        <a:pt x="115" y="163"/>
                      </a:cubicBezTo>
                      <a:cubicBezTo>
                        <a:pt x="117" y="164"/>
                        <a:pt x="129" y="169"/>
                        <a:pt x="132" y="162"/>
                      </a:cubicBezTo>
                      <a:cubicBezTo>
                        <a:pt x="134" y="159"/>
                        <a:pt x="137" y="145"/>
                        <a:pt x="136" y="146"/>
                      </a:cubicBezTo>
                      <a:cubicBezTo>
                        <a:pt x="137" y="147"/>
                        <a:pt x="138" y="147"/>
                        <a:pt x="139" y="148"/>
                      </a:cubicBezTo>
                      <a:cubicBezTo>
                        <a:pt x="139" y="147"/>
                        <a:pt x="138" y="141"/>
                        <a:pt x="137" y="140"/>
                      </a:cubicBezTo>
                      <a:cubicBezTo>
                        <a:pt x="144" y="140"/>
                        <a:pt x="137" y="140"/>
                        <a:pt x="143" y="138"/>
                      </a:cubicBezTo>
                      <a:cubicBezTo>
                        <a:pt x="143" y="138"/>
                        <a:pt x="151" y="140"/>
                        <a:pt x="152" y="140"/>
                      </a:cubicBezTo>
                      <a:cubicBezTo>
                        <a:pt x="152" y="140"/>
                        <a:pt x="153" y="141"/>
                        <a:pt x="153" y="141"/>
                      </a:cubicBezTo>
                      <a:cubicBezTo>
                        <a:pt x="153" y="141"/>
                        <a:pt x="154" y="140"/>
                        <a:pt x="155" y="140"/>
                      </a:cubicBezTo>
                      <a:cubicBezTo>
                        <a:pt x="157" y="137"/>
                        <a:pt x="160" y="133"/>
                        <a:pt x="164" y="130"/>
                      </a:cubicBezTo>
                      <a:cubicBezTo>
                        <a:pt x="164" y="130"/>
                        <a:pt x="168" y="136"/>
                        <a:pt x="168" y="136"/>
                      </a:cubicBezTo>
                      <a:cubicBezTo>
                        <a:pt x="168" y="136"/>
                        <a:pt x="168" y="135"/>
                        <a:pt x="169" y="136"/>
                      </a:cubicBezTo>
                      <a:cubicBezTo>
                        <a:pt x="169" y="135"/>
                        <a:pt x="167" y="128"/>
                        <a:pt x="169" y="128"/>
                      </a:cubicBezTo>
                      <a:cubicBezTo>
                        <a:pt x="170" y="127"/>
                        <a:pt x="169" y="133"/>
                        <a:pt x="172" y="133"/>
                      </a:cubicBezTo>
                      <a:cubicBezTo>
                        <a:pt x="177" y="126"/>
                        <a:pt x="186" y="110"/>
                        <a:pt x="186" y="101"/>
                      </a:cubicBezTo>
                      <a:cubicBezTo>
                        <a:pt x="189" y="94"/>
                        <a:pt x="175" y="78"/>
                        <a:pt x="181" y="73"/>
                      </a:cubicBezTo>
                      <a:cubicBezTo>
                        <a:pt x="185" y="71"/>
                        <a:pt x="186" y="67"/>
                        <a:pt x="189" y="64"/>
                      </a:cubicBezTo>
                      <a:cubicBezTo>
                        <a:pt x="187" y="63"/>
                        <a:pt x="185" y="64"/>
                        <a:pt x="183" y="64"/>
                      </a:cubicBezTo>
                      <a:cubicBezTo>
                        <a:pt x="185" y="59"/>
                        <a:pt x="183" y="58"/>
                        <a:pt x="181" y="56"/>
                      </a:cubicBezTo>
                      <a:cubicBezTo>
                        <a:pt x="184" y="57"/>
                        <a:pt x="186" y="56"/>
                        <a:pt x="187" y="54"/>
                      </a:cubicBezTo>
                      <a:cubicBezTo>
                        <a:pt x="187" y="54"/>
                        <a:pt x="186" y="53"/>
                        <a:pt x="187" y="53"/>
                      </a:cubicBezTo>
                      <a:cubicBezTo>
                        <a:pt x="185" y="52"/>
                        <a:pt x="177" y="52"/>
                        <a:pt x="177" y="51"/>
                      </a:cubicBezTo>
                      <a:cubicBezTo>
                        <a:pt x="176" y="51"/>
                        <a:pt x="179" y="46"/>
                        <a:pt x="179" y="46"/>
                      </a:cubicBezTo>
                      <a:cubicBezTo>
                        <a:pt x="177" y="45"/>
                        <a:pt x="174" y="48"/>
                        <a:pt x="172" y="47"/>
                      </a:cubicBezTo>
                      <a:cubicBezTo>
                        <a:pt x="170" y="44"/>
                        <a:pt x="183" y="37"/>
                        <a:pt x="168" y="41"/>
                      </a:cubicBezTo>
                      <a:cubicBezTo>
                        <a:pt x="175" y="24"/>
                        <a:pt x="166" y="34"/>
                        <a:pt x="161" y="28"/>
                      </a:cubicBezTo>
                      <a:cubicBezTo>
                        <a:pt x="159" y="15"/>
                        <a:pt x="147" y="1"/>
                        <a:pt x="13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3" name="Freeform 7"/>
                <p:cNvSpPr/>
                <p:nvPr>
                  <p:custDataLst>
                    <p:tags r:id="rId18"/>
                  </p:custDataLst>
                </p:nvPr>
              </p:nvSpPr>
              <p:spPr bwMode="auto">
                <a:xfrm>
                  <a:off x="5895" y="1260"/>
                  <a:ext cx="2" cy="7"/>
                </a:xfrm>
                <a:custGeom>
                  <a:gdLst>
                    <a:gd name="T0" fmla="*/ 0 w 1"/>
                    <a:gd name="T1" fmla="*/ 0 h 3"/>
                    <a:gd name="T2" fmla="*/ 0 w 1"/>
                    <a:gd name="T3" fmla="*/ 0 h 3"/>
                  </a:gdLst>
                  <a:cxnLst>
                    <a:cxn ang="0">
                      <a:pos x="T0" y="T1"/>
                    </a:cxn>
                    <a:cxn ang="0">
                      <a:pos x="T2" y="T3"/>
                    </a:cxn>
                  </a:cxnLst>
                  <a:rect l="0" t="0" r="r" b="b"/>
                  <a:pathLst>
                    <a:path w="1" h="3">
                      <a:moveTo>
                        <a:pt x="0" y="0"/>
                      </a:moveTo>
                      <a:cubicBezTo>
                        <a:pt x="0" y="2"/>
                        <a:pt x="1"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4" name="Freeform 8"/>
                <p:cNvSpPr/>
                <p:nvPr>
                  <p:custDataLst>
                    <p:tags r:id="rId19"/>
                  </p:custDataLst>
                </p:nvPr>
              </p:nvSpPr>
              <p:spPr bwMode="auto">
                <a:xfrm>
                  <a:off x="6141" y="1248"/>
                  <a:ext cx="5" cy="5"/>
                </a:xfrm>
                <a:custGeom>
                  <a:gdLst>
                    <a:gd name="T0" fmla="*/ 1 w 2"/>
                    <a:gd name="T1" fmla="*/ 0 h 2"/>
                    <a:gd name="T2" fmla="*/ 2 w 2"/>
                    <a:gd name="T3" fmla="*/ 1 h 2"/>
                    <a:gd name="T4" fmla="*/ 1 w 2"/>
                    <a:gd name="T5" fmla="*/ 0 h 2"/>
                  </a:gdLst>
                  <a:cxnLst>
                    <a:cxn ang="0">
                      <a:pos x="T0" y="T1"/>
                    </a:cxn>
                    <a:cxn ang="0">
                      <a:pos x="T2" y="T3"/>
                    </a:cxn>
                    <a:cxn ang="0">
                      <a:pos x="T4" y="T5"/>
                    </a:cxn>
                  </a:cxnLst>
                  <a:rect l="0" t="0" r="r" b="b"/>
                  <a:pathLst>
                    <a:path w="2" h="2">
                      <a:moveTo>
                        <a:pt x="1" y="0"/>
                      </a:moveTo>
                      <a:cubicBezTo>
                        <a:pt x="2" y="0"/>
                        <a:pt x="2" y="1"/>
                        <a:pt x="2" y="1"/>
                      </a:cubicBezTo>
                      <a:cubicBezTo>
                        <a:pt x="1"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5" name="Freeform 9"/>
                <p:cNvSpPr/>
                <p:nvPr>
                  <p:custDataLst>
                    <p:tags r:id="rId20"/>
                  </p:custDataLst>
                </p:nvPr>
              </p:nvSpPr>
              <p:spPr bwMode="auto">
                <a:xfrm>
                  <a:off x="6179" y="1224"/>
                  <a:ext cx="7" cy="7"/>
                </a:xfrm>
                <a:custGeom>
                  <a:gdLst>
                    <a:gd name="T0" fmla="*/ 0 w 3"/>
                    <a:gd name="T1" fmla="*/ 3 h 3"/>
                    <a:gd name="T2" fmla="*/ 0 w 3"/>
                    <a:gd name="T3" fmla="*/ 3 h 3"/>
                  </a:gdLst>
                  <a:cxnLst>
                    <a:cxn ang="0">
                      <a:pos x="T0" y="T1"/>
                    </a:cxn>
                    <a:cxn ang="0">
                      <a:pos x="T2" y="T3"/>
                    </a:cxn>
                  </a:cxnLst>
                  <a:rect l="0" t="0" r="r" b="b"/>
                  <a:pathLst>
                    <a:path w="3" h="3">
                      <a:moveTo>
                        <a:pt x="0" y="3"/>
                      </a:moveTo>
                      <a:cubicBezTo>
                        <a:pt x="3" y="0"/>
                        <a:pt x="2" y="2"/>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6" name="Freeform 10"/>
                <p:cNvSpPr/>
                <p:nvPr>
                  <p:custDataLst>
                    <p:tags r:id="rId21"/>
                  </p:custDataLst>
                </p:nvPr>
              </p:nvSpPr>
              <p:spPr bwMode="auto">
                <a:xfrm>
                  <a:off x="6196" y="1222"/>
                  <a:ext cx="2" cy="2"/>
                </a:xfrm>
                <a:custGeom>
                  <a:gdLst>
                    <a:gd name="T0" fmla="*/ 0 w 1"/>
                    <a:gd name="T1" fmla="*/ 0 h 1"/>
                    <a:gd name="T2" fmla="*/ 0 w 1"/>
                    <a:gd name="T3" fmla="*/ 0 h 1"/>
                  </a:gdLst>
                  <a:cxnLst>
                    <a:cxn ang="0">
                      <a:pos x="T0" y="T1"/>
                    </a:cxn>
                    <a:cxn ang="0">
                      <a:pos x="T2" y="T3"/>
                    </a:cxn>
                  </a:cxnLst>
                  <a:rect l="0" t="0" r="r" b="b"/>
                  <a:pathLst>
                    <a:path w="1" h="1">
                      <a:moveTo>
                        <a:pt x="0" y="0"/>
                      </a:moveTo>
                      <a:cubicBezTo>
                        <a:pt x="1"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7" name="Freeform 11"/>
                <p:cNvSpPr/>
                <p:nvPr>
                  <p:custDataLst>
                    <p:tags r:id="rId22"/>
                  </p:custDataLst>
                </p:nvPr>
              </p:nvSpPr>
              <p:spPr bwMode="auto">
                <a:xfrm>
                  <a:off x="5907" y="1032"/>
                  <a:ext cx="16" cy="0"/>
                </a:xfrm>
                <a:custGeom>
                  <a:gdLst>
                    <a:gd name="T0" fmla="*/ 0 w 7"/>
                    <a:gd name="T1" fmla="*/ 0 w 7"/>
                  </a:gdLst>
                  <a:cxnLst>
                    <a:cxn ang="0">
                      <a:pos x="T0" y="0"/>
                    </a:cxn>
                    <a:cxn ang="0">
                      <a:pos x="T1" y="0"/>
                    </a:cxn>
                  </a:cxnLst>
                  <a:rect l="0" t="0" r="r" b="b"/>
                  <a:pathLst>
                    <a:path w="7">
                      <a:moveTo>
                        <a:pt x="0" y="0"/>
                      </a:moveTo>
                      <a:cubicBezTo>
                        <a:pt x="7"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8" name="Freeform 12"/>
                <p:cNvSpPr/>
                <p:nvPr>
                  <p:custDataLst>
                    <p:tags r:id="rId23"/>
                  </p:custDataLst>
                </p:nvPr>
              </p:nvSpPr>
              <p:spPr bwMode="auto">
                <a:xfrm>
                  <a:off x="5895" y="1015"/>
                  <a:ext cx="7" cy="14"/>
                </a:xfrm>
                <a:custGeom>
                  <a:gdLst>
                    <a:gd name="T0" fmla="*/ 0 w 3"/>
                    <a:gd name="T1" fmla="*/ 5 h 6"/>
                    <a:gd name="T2" fmla="*/ 0 w 3"/>
                    <a:gd name="T3" fmla="*/ 5 h 6"/>
                  </a:gdLst>
                  <a:cxnLst>
                    <a:cxn ang="0">
                      <a:pos x="T0" y="T1"/>
                    </a:cxn>
                    <a:cxn ang="0">
                      <a:pos x="T2" y="T3"/>
                    </a:cxn>
                  </a:cxnLst>
                  <a:rect l="0" t="0" r="r" b="b"/>
                  <a:pathLst>
                    <a:path w="3" h="6">
                      <a:moveTo>
                        <a:pt x="0" y="5"/>
                      </a:moveTo>
                      <a:cubicBezTo>
                        <a:pt x="3" y="0"/>
                        <a:pt x="1" y="6"/>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9" name="Freeform 13"/>
                <p:cNvSpPr/>
                <p:nvPr>
                  <p:custDataLst>
                    <p:tags r:id="rId24"/>
                  </p:custDataLst>
                </p:nvPr>
              </p:nvSpPr>
              <p:spPr bwMode="auto">
                <a:xfrm>
                  <a:off x="5911" y="984"/>
                  <a:ext cx="8" cy="15"/>
                </a:xfrm>
                <a:custGeom>
                  <a:gdLst>
                    <a:gd name="T0" fmla="*/ 0 w 3"/>
                    <a:gd name="T1" fmla="*/ 6 h 6"/>
                    <a:gd name="T2" fmla="*/ 0 w 3"/>
                    <a:gd name="T3" fmla="*/ 6 h 6"/>
                  </a:gdLst>
                  <a:cxnLst>
                    <a:cxn ang="0">
                      <a:pos x="T0" y="T1"/>
                    </a:cxn>
                    <a:cxn ang="0">
                      <a:pos x="T2" y="T3"/>
                    </a:cxn>
                  </a:cxnLst>
                  <a:rect l="0" t="0" r="r" b="b"/>
                  <a:pathLst>
                    <a:path w="3" h="6">
                      <a:moveTo>
                        <a:pt x="0" y="6"/>
                      </a:moveTo>
                      <a:cubicBezTo>
                        <a:pt x="3" y="0"/>
                        <a:pt x="1" y="4"/>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0" name="Freeform 14"/>
                <p:cNvSpPr/>
                <p:nvPr>
                  <p:custDataLst>
                    <p:tags r:id="rId25"/>
                  </p:custDataLst>
                </p:nvPr>
              </p:nvSpPr>
              <p:spPr bwMode="auto">
                <a:xfrm flipH="1">
                  <a:off x="6250" y="1136"/>
                  <a:ext cx="0" cy="5"/>
                </a:xfrm>
                <a:custGeom>
                  <a:gdLst>
                    <a:gd name="T0" fmla="*/ 0 h 2"/>
                    <a:gd name="T1" fmla="*/ 0 h 2"/>
                  </a:gdLst>
                  <a:cxnLst>
                    <a:cxn ang="0">
                      <a:pos x="0" y="T0"/>
                    </a:cxn>
                    <a:cxn ang="0">
                      <a:pos x="0" y="T1"/>
                    </a:cxn>
                  </a:cxnLst>
                  <a:rect l="0" t="0" r="r" b="b"/>
                  <a:pathLst>
                    <a:path h="2">
                      <a:moveTo>
                        <a:pt x="0" y="0"/>
                      </a:moveTo>
                      <a:cubicBezTo>
                        <a:pt x="0" y="2"/>
                        <a:pt x="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1" name="Freeform 15"/>
                <p:cNvSpPr/>
                <p:nvPr>
                  <p:custDataLst>
                    <p:tags r:id="rId26"/>
                  </p:custDataLst>
                </p:nvPr>
              </p:nvSpPr>
              <p:spPr bwMode="auto">
                <a:xfrm>
                  <a:off x="6262" y="1141"/>
                  <a:ext cx="2" cy="7"/>
                </a:xfrm>
                <a:custGeom>
                  <a:gdLst>
                    <a:gd name="T0" fmla="*/ 0 w 1"/>
                    <a:gd name="T1" fmla="*/ 0 h 3"/>
                    <a:gd name="T2" fmla="*/ 0 w 1"/>
                    <a:gd name="T3" fmla="*/ 0 h 3"/>
                  </a:gdLst>
                  <a:cxnLst>
                    <a:cxn ang="0">
                      <a:pos x="T0" y="T1"/>
                    </a:cxn>
                    <a:cxn ang="0">
                      <a:pos x="T2" y="T3"/>
                    </a:cxn>
                  </a:cxnLst>
                  <a:rect l="0" t="0" r="r" b="b"/>
                  <a:pathLst>
                    <a:path w="1" h="3">
                      <a:moveTo>
                        <a:pt x="0" y="0"/>
                      </a:moveTo>
                      <a:cubicBezTo>
                        <a:pt x="1" y="0"/>
                        <a:pt x="1"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2" name="Freeform 16"/>
                <p:cNvSpPr/>
                <p:nvPr>
                  <p:custDataLst>
                    <p:tags r:id="rId27"/>
                  </p:custDataLst>
                </p:nvPr>
              </p:nvSpPr>
              <p:spPr bwMode="auto">
                <a:xfrm>
                  <a:off x="5959" y="970"/>
                  <a:ext cx="5" cy="5"/>
                </a:xfrm>
                <a:custGeom>
                  <a:gdLst>
                    <a:gd name="T0" fmla="*/ 1 w 2"/>
                    <a:gd name="T1" fmla="*/ 0 h 2"/>
                    <a:gd name="T2" fmla="*/ 1 w 2"/>
                    <a:gd name="T3" fmla="*/ 0 h 2"/>
                  </a:gdLst>
                  <a:cxnLst>
                    <a:cxn ang="0">
                      <a:pos x="T0" y="T1"/>
                    </a:cxn>
                    <a:cxn ang="0">
                      <a:pos x="T2" y="T3"/>
                    </a:cxn>
                  </a:cxnLst>
                  <a:rect l="0" t="0" r="r" b="b"/>
                  <a:pathLst>
                    <a:path w="2" h="2">
                      <a:moveTo>
                        <a:pt x="1" y="0"/>
                      </a:moveTo>
                      <a:cubicBezTo>
                        <a:pt x="2" y="2"/>
                        <a:pt x="0"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3" name="Freeform 17"/>
                <p:cNvSpPr/>
                <p:nvPr>
                  <p:custDataLst>
                    <p:tags r:id="rId28"/>
                  </p:custDataLst>
                </p:nvPr>
              </p:nvSpPr>
              <p:spPr bwMode="auto">
                <a:xfrm>
                  <a:off x="5992" y="946"/>
                  <a:ext cx="5" cy="10"/>
                </a:xfrm>
                <a:custGeom>
                  <a:gdLst>
                    <a:gd name="T0" fmla="*/ 0 w 2"/>
                    <a:gd name="T1" fmla="*/ 0 h 4"/>
                    <a:gd name="T2" fmla="*/ 0 w 2"/>
                    <a:gd name="T3" fmla="*/ 0 h 4"/>
                  </a:gdLst>
                  <a:cxnLst>
                    <a:cxn ang="0">
                      <a:pos x="T0" y="T1"/>
                    </a:cxn>
                    <a:cxn ang="0">
                      <a:pos x="T2" y="T3"/>
                    </a:cxn>
                  </a:cxnLst>
                  <a:rect l="0" t="0" r="r" b="b"/>
                  <a:pathLst>
                    <a:path w="2" h="4">
                      <a:moveTo>
                        <a:pt x="0" y="0"/>
                      </a:moveTo>
                      <a:cubicBezTo>
                        <a:pt x="2" y="0"/>
                        <a:pt x="1"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4" name="Freeform 18"/>
                <p:cNvSpPr/>
                <p:nvPr>
                  <p:custDataLst>
                    <p:tags r:id="rId29"/>
                  </p:custDataLst>
                </p:nvPr>
              </p:nvSpPr>
              <p:spPr bwMode="auto">
                <a:xfrm>
                  <a:off x="5658" y="1367"/>
                  <a:ext cx="33" cy="26"/>
                </a:xfrm>
                <a:custGeom>
                  <a:gdLst>
                    <a:gd name="T0" fmla="*/ 3 w 14"/>
                    <a:gd name="T1" fmla="*/ 8 h 11"/>
                    <a:gd name="T2" fmla="*/ 10 w 14"/>
                    <a:gd name="T3" fmla="*/ 2 h 11"/>
                    <a:gd name="T4" fmla="*/ 3 w 14"/>
                    <a:gd name="T5" fmla="*/ 8 h 11"/>
                  </a:gdLst>
                  <a:cxnLst>
                    <a:cxn ang="0">
                      <a:pos x="T0" y="T1"/>
                    </a:cxn>
                    <a:cxn ang="0">
                      <a:pos x="T2" y="T3"/>
                    </a:cxn>
                    <a:cxn ang="0">
                      <a:pos x="T4" y="T5"/>
                    </a:cxn>
                  </a:cxnLst>
                  <a:rect l="0" t="0" r="r" b="b"/>
                  <a:pathLst>
                    <a:path w="14" h="11">
                      <a:moveTo>
                        <a:pt x="3" y="8"/>
                      </a:moveTo>
                      <a:cubicBezTo>
                        <a:pt x="0" y="10"/>
                        <a:pt x="11" y="0"/>
                        <a:pt x="10" y="2"/>
                      </a:cubicBezTo>
                      <a:cubicBezTo>
                        <a:pt x="7" y="4"/>
                        <a:pt x="14" y="11"/>
                        <a:pt x="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5" name="Freeform 19"/>
                <p:cNvSpPr/>
                <p:nvPr>
                  <p:custDataLst>
                    <p:tags r:id="rId30"/>
                  </p:custDataLst>
                </p:nvPr>
              </p:nvSpPr>
              <p:spPr bwMode="auto">
                <a:xfrm>
                  <a:off x="5613" y="1284"/>
                  <a:ext cx="12" cy="16"/>
                </a:xfrm>
                <a:custGeom>
                  <a:gdLst>
                    <a:gd name="T0" fmla="*/ 1 w 5"/>
                    <a:gd name="T1" fmla="*/ 4 h 7"/>
                    <a:gd name="T2" fmla="*/ 5 w 5"/>
                    <a:gd name="T3" fmla="*/ 4 h 7"/>
                    <a:gd name="T4" fmla="*/ 1 w 5"/>
                    <a:gd name="T5" fmla="*/ 4 h 7"/>
                  </a:gdLst>
                  <a:cxnLst>
                    <a:cxn ang="0">
                      <a:pos x="T0" y="T1"/>
                    </a:cxn>
                    <a:cxn ang="0">
                      <a:pos x="T2" y="T3"/>
                    </a:cxn>
                    <a:cxn ang="0">
                      <a:pos x="T4" y="T5"/>
                    </a:cxn>
                  </a:cxnLst>
                  <a:rect l="0" t="0" r="r" b="b"/>
                  <a:pathLst>
                    <a:path w="5" h="7">
                      <a:moveTo>
                        <a:pt x="1" y="4"/>
                      </a:moveTo>
                      <a:cubicBezTo>
                        <a:pt x="1" y="0"/>
                        <a:pt x="5" y="3"/>
                        <a:pt x="5" y="4"/>
                      </a:cubicBezTo>
                      <a:cubicBezTo>
                        <a:pt x="3" y="7"/>
                        <a:pt x="0" y="5"/>
                        <a:pt x="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6" name="Freeform 20"/>
                <p:cNvSpPr/>
                <p:nvPr>
                  <p:custDataLst>
                    <p:tags r:id="rId31"/>
                  </p:custDataLst>
                </p:nvPr>
              </p:nvSpPr>
              <p:spPr bwMode="auto">
                <a:xfrm>
                  <a:off x="6044" y="1464"/>
                  <a:ext cx="26" cy="19"/>
                </a:xfrm>
                <a:custGeom>
                  <a:gdLst>
                    <a:gd name="T0" fmla="*/ 4 w 11"/>
                    <a:gd name="T1" fmla="*/ 7 h 8"/>
                    <a:gd name="T2" fmla="*/ 4 w 11"/>
                    <a:gd name="T3" fmla="*/ 0 h 8"/>
                    <a:gd name="T4" fmla="*/ 4 w 11"/>
                    <a:gd name="T5" fmla="*/ 7 h 8"/>
                  </a:gdLst>
                  <a:cxnLst>
                    <a:cxn ang="0">
                      <a:pos x="T0" y="T1"/>
                    </a:cxn>
                    <a:cxn ang="0">
                      <a:pos x="T2" y="T3"/>
                    </a:cxn>
                    <a:cxn ang="0">
                      <a:pos x="T4" y="T5"/>
                    </a:cxn>
                  </a:cxnLst>
                  <a:rect l="0" t="0" r="r" b="b"/>
                  <a:pathLst>
                    <a:path w="11" h="8">
                      <a:moveTo>
                        <a:pt x="4" y="7"/>
                      </a:moveTo>
                      <a:cubicBezTo>
                        <a:pt x="5" y="6"/>
                        <a:pt x="0" y="3"/>
                        <a:pt x="4" y="0"/>
                      </a:cubicBezTo>
                      <a:cubicBezTo>
                        <a:pt x="8" y="2"/>
                        <a:pt x="11" y="8"/>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7" name="Freeform 21"/>
                <p:cNvSpPr/>
                <p:nvPr>
                  <p:custDataLst>
                    <p:tags r:id="rId32"/>
                  </p:custDataLst>
                </p:nvPr>
              </p:nvSpPr>
              <p:spPr bwMode="auto">
                <a:xfrm>
                  <a:off x="5660" y="1234"/>
                  <a:ext cx="133" cy="104"/>
                </a:xfrm>
                <a:custGeom>
                  <a:gdLst>
                    <a:gd name="T0" fmla="*/ 20 w 56"/>
                    <a:gd name="T1" fmla="*/ 2 h 44"/>
                    <a:gd name="T2" fmla="*/ 5 w 56"/>
                    <a:gd name="T3" fmla="*/ 15 h 44"/>
                    <a:gd name="T4" fmla="*/ 24 w 56"/>
                    <a:gd name="T5" fmla="*/ 39 h 44"/>
                    <a:gd name="T6" fmla="*/ 42 w 56"/>
                    <a:gd name="T7" fmla="*/ 35 h 44"/>
                    <a:gd name="T8" fmla="*/ 51 w 56"/>
                    <a:gd name="T9" fmla="*/ 12 h 44"/>
                    <a:gd name="T10" fmla="*/ 32 w 56"/>
                    <a:gd name="T11" fmla="*/ 0 h 44"/>
                  </a:gdLst>
                  <a:cxnLst>
                    <a:cxn ang="0">
                      <a:pos x="T0" y="T1"/>
                    </a:cxn>
                    <a:cxn ang="0">
                      <a:pos x="T2" y="T3"/>
                    </a:cxn>
                    <a:cxn ang="0">
                      <a:pos x="T4" y="T5"/>
                    </a:cxn>
                    <a:cxn ang="0">
                      <a:pos x="T6" y="T7"/>
                    </a:cxn>
                    <a:cxn ang="0">
                      <a:pos x="T8" y="T9"/>
                    </a:cxn>
                    <a:cxn ang="0">
                      <a:pos x="T10" y="T11"/>
                    </a:cxn>
                  </a:cxnLst>
                  <a:rect l="0" t="0" r="r" b="b"/>
                  <a:pathLst>
                    <a:path w="56" h="44">
                      <a:moveTo>
                        <a:pt x="20" y="2"/>
                      </a:moveTo>
                      <a:cubicBezTo>
                        <a:pt x="18" y="2"/>
                        <a:pt x="0" y="10"/>
                        <a:pt x="5" y="15"/>
                      </a:cubicBezTo>
                      <a:cubicBezTo>
                        <a:pt x="3" y="18"/>
                        <a:pt x="4" y="44"/>
                        <a:pt x="24" y="39"/>
                      </a:cubicBezTo>
                      <a:cubicBezTo>
                        <a:pt x="28" y="41"/>
                        <a:pt x="46" y="40"/>
                        <a:pt x="42" y="35"/>
                      </a:cubicBezTo>
                      <a:cubicBezTo>
                        <a:pt x="56" y="25"/>
                        <a:pt x="45" y="23"/>
                        <a:pt x="51" y="12"/>
                      </a:cubicBezTo>
                      <a:cubicBezTo>
                        <a:pt x="45" y="8"/>
                        <a:pt x="36" y="5"/>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8" name="Freeform 22"/>
                <p:cNvSpPr/>
                <p:nvPr>
                  <p:custDataLst>
                    <p:tags r:id="rId33"/>
                  </p:custDataLst>
                </p:nvPr>
              </p:nvSpPr>
              <p:spPr bwMode="auto">
                <a:xfrm>
                  <a:off x="5793" y="1334"/>
                  <a:ext cx="43" cy="42"/>
                </a:xfrm>
                <a:custGeom>
                  <a:gdLst>
                    <a:gd name="T0" fmla="*/ 2 w 18"/>
                    <a:gd name="T1" fmla="*/ 9 h 18"/>
                    <a:gd name="T2" fmla="*/ 13 w 18"/>
                    <a:gd name="T3" fmla="*/ 0 h 18"/>
                    <a:gd name="T4" fmla="*/ 2 w 18"/>
                    <a:gd name="T5" fmla="*/ 9 h 18"/>
                  </a:gdLst>
                  <a:cxnLst>
                    <a:cxn ang="0">
                      <a:pos x="T0" y="T1"/>
                    </a:cxn>
                    <a:cxn ang="0">
                      <a:pos x="T2" y="T3"/>
                    </a:cxn>
                    <a:cxn ang="0">
                      <a:pos x="T4" y="T5"/>
                    </a:cxn>
                  </a:cxnLst>
                  <a:rect l="0" t="0" r="r" b="b"/>
                  <a:pathLst>
                    <a:path w="18" h="18">
                      <a:moveTo>
                        <a:pt x="2" y="9"/>
                      </a:moveTo>
                      <a:cubicBezTo>
                        <a:pt x="4" y="5"/>
                        <a:pt x="8" y="2"/>
                        <a:pt x="13" y="0"/>
                      </a:cubicBezTo>
                      <a:cubicBezTo>
                        <a:pt x="18" y="1"/>
                        <a:pt x="0" y="18"/>
                        <a:pt x="2"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9" name="Freeform 23"/>
                <p:cNvSpPr/>
                <p:nvPr>
                  <p:custDataLst>
                    <p:tags r:id="rId34"/>
                  </p:custDataLst>
                </p:nvPr>
              </p:nvSpPr>
              <p:spPr bwMode="auto">
                <a:xfrm>
                  <a:off x="5828" y="1348"/>
                  <a:ext cx="17" cy="19"/>
                </a:xfrm>
                <a:custGeom>
                  <a:gdLst>
                    <a:gd name="T0" fmla="*/ 0 w 7"/>
                    <a:gd name="T1" fmla="*/ 6 h 8"/>
                    <a:gd name="T2" fmla="*/ 6 w 7"/>
                    <a:gd name="T3" fmla="*/ 2 h 8"/>
                    <a:gd name="T4" fmla="*/ 0 w 7"/>
                    <a:gd name="T5" fmla="*/ 6 h 8"/>
                  </a:gdLst>
                  <a:cxnLst>
                    <a:cxn ang="0">
                      <a:pos x="T0" y="T1"/>
                    </a:cxn>
                    <a:cxn ang="0">
                      <a:pos x="T2" y="T3"/>
                    </a:cxn>
                    <a:cxn ang="0">
                      <a:pos x="T4" y="T5"/>
                    </a:cxn>
                  </a:cxnLst>
                  <a:rect l="0" t="0" r="r" b="b"/>
                  <a:pathLst>
                    <a:path w="7" h="8">
                      <a:moveTo>
                        <a:pt x="0" y="6"/>
                      </a:moveTo>
                      <a:cubicBezTo>
                        <a:pt x="1" y="5"/>
                        <a:pt x="4" y="0"/>
                        <a:pt x="6" y="2"/>
                      </a:cubicBezTo>
                      <a:cubicBezTo>
                        <a:pt x="7" y="8"/>
                        <a:pt x="4" y="8"/>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0" name="Freeform 24"/>
                <p:cNvSpPr/>
                <p:nvPr>
                  <p:custDataLst>
                    <p:tags r:id="rId35"/>
                  </p:custDataLst>
                </p:nvPr>
              </p:nvSpPr>
              <p:spPr bwMode="auto">
                <a:xfrm>
                  <a:off x="5485" y="1208"/>
                  <a:ext cx="31" cy="14"/>
                </a:xfrm>
                <a:custGeom>
                  <a:gdLst>
                    <a:gd name="T0" fmla="*/ 2 w 13"/>
                    <a:gd name="T1" fmla="*/ 3 h 6"/>
                    <a:gd name="T2" fmla="*/ 13 w 13"/>
                    <a:gd name="T3" fmla="*/ 1 h 6"/>
                    <a:gd name="T4" fmla="*/ 2 w 13"/>
                    <a:gd name="T5" fmla="*/ 3 h 6"/>
                  </a:gdLst>
                  <a:cxnLst>
                    <a:cxn ang="0">
                      <a:pos x="T0" y="T1"/>
                    </a:cxn>
                    <a:cxn ang="0">
                      <a:pos x="T2" y="T3"/>
                    </a:cxn>
                    <a:cxn ang="0">
                      <a:pos x="T4" y="T5"/>
                    </a:cxn>
                  </a:cxnLst>
                  <a:rect l="0" t="0" r="r" b="b"/>
                  <a:pathLst>
                    <a:path w="13" h="6">
                      <a:moveTo>
                        <a:pt x="2" y="3"/>
                      </a:moveTo>
                      <a:cubicBezTo>
                        <a:pt x="4" y="0"/>
                        <a:pt x="10" y="0"/>
                        <a:pt x="13" y="1"/>
                      </a:cubicBezTo>
                      <a:cubicBezTo>
                        <a:pt x="12" y="2"/>
                        <a:pt x="0" y="6"/>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1" name="Freeform 25"/>
                <p:cNvSpPr/>
                <p:nvPr>
                  <p:custDataLst>
                    <p:tags r:id="rId36"/>
                  </p:custDataLst>
                </p:nvPr>
              </p:nvSpPr>
              <p:spPr bwMode="auto">
                <a:xfrm>
                  <a:off x="6101" y="1452"/>
                  <a:ext cx="21" cy="17"/>
                </a:xfrm>
                <a:custGeom>
                  <a:gdLst>
                    <a:gd name="T0" fmla="*/ 4 w 9"/>
                    <a:gd name="T1" fmla="*/ 7 h 7"/>
                    <a:gd name="T2" fmla="*/ 3 w 9"/>
                    <a:gd name="T3" fmla="*/ 0 h 7"/>
                    <a:gd name="T4" fmla="*/ 4 w 9"/>
                    <a:gd name="T5" fmla="*/ 7 h 7"/>
                  </a:gdLst>
                  <a:cxnLst>
                    <a:cxn ang="0">
                      <a:pos x="T0" y="T1"/>
                    </a:cxn>
                    <a:cxn ang="0">
                      <a:pos x="T2" y="T3"/>
                    </a:cxn>
                    <a:cxn ang="0">
                      <a:pos x="T4" y="T5"/>
                    </a:cxn>
                  </a:cxnLst>
                  <a:rect l="0" t="0" r="r" b="b"/>
                  <a:pathLst>
                    <a:path w="9" h="7">
                      <a:moveTo>
                        <a:pt x="4" y="7"/>
                      </a:moveTo>
                      <a:cubicBezTo>
                        <a:pt x="5" y="6"/>
                        <a:pt x="0" y="2"/>
                        <a:pt x="3" y="0"/>
                      </a:cubicBezTo>
                      <a:cubicBezTo>
                        <a:pt x="9" y="4"/>
                        <a:pt x="4" y="5"/>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2" name="Freeform 26"/>
                <p:cNvSpPr/>
                <p:nvPr>
                  <p:custDataLst>
                    <p:tags r:id="rId37"/>
                  </p:custDataLst>
                </p:nvPr>
              </p:nvSpPr>
              <p:spPr bwMode="auto">
                <a:xfrm>
                  <a:off x="5791" y="1315"/>
                  <a:ext cx="16" cy="14"/>
                </a:xfrm>
                <a:custGeom>
                  <a:gdLst>
                    <a:gd name="T0" fmla="*/ 0 w 7"/>
                    <a:gd name="T1" fmla="*/ 5 h 6"/>
                    <a:gd name="T2" fmla="*/ 3 w 7"/>
                    <a:gd name="T3" fmla="*/ 0 h 6"/>
                    <a:gd name="T4" fmla="*/ 0 w 7"/>
                    <a:gd name="T5" fmla="*/ 5 h 6"/>
                  </a:gdLst>
                  <a:cxnLst>
                    <a:cxn ang="0">
                      <a:pos x="T0" y="T1"/>
                    </a:cxn>
                    <a:cxn ang="0">
                      <a:pos x="T2" y="T3"/>
                    </a:cxn>
                    <a:cxn ang="0">
                      <a:pos x="T4" y="T5"/>
                    </a:cxn>
                  </a:cxnLst>
                  <a:rect l="0" t="0" r="r" b="b"/>
                  <a:pathLst>
                    <a:path w="7" h="6">
                      <a:moveTo>
                        <a:pt x="0" y="5"/>
                      </a:moveTo>
                      <a:cubicBezTo>
                        <a:pt x="0" y="5"/>
                        <a:pt x="1" y="2"/>
                        <a:pt x="3" y="0"/>
                      </a:cubicBezTo>
                      <a:cubicBezTo>
                        <a:pt x="7" y="1"/>
                        <a:pt x="1" y="6"/>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3" name="Freeform 27"/>
                <p:cNvSpPr/>
                <p:nvPr>
                  <p:custDataLst>
                    <p:tags r:id="rId38"/>
                  </p:custDataLst>
                </p:nvPr>
              </p:nvSpPr>
              <p:spPr bwMode="auto">
                <a:xfrm>
                  <a:off x="5826" y="1303"/>
                  <a:ext cx="29" cy="35"/>
                </a:xfrm>
                <a:custGeom>
                  <a:gdLst>
                    <a:gd name="T0" fmla="*/ 4 w 12"/>
                    <a:gd name="T1" fmla="*/ 4 h 15"/>
                    <a:gd name="T2" fmla="*/ 12 w 12"/>
                    <a:gd name="T3" fmla="*/ 0 h 15"/>
                    <a:gd name="T4" fmla="*/ 0 w 12"/>
                    <a:gd name="T5" fmla="*/ 12 h 15"/>
                    <a:gd name="T6" fmla="*/ 4 w 12"/>
                    <a:gd name="T7" fmla="*/ 4 h 15"/>
                  </a:gdLst>
                  <a:cxnLst>
                    <a:cxn ang="0">
                      <a:pos x="T0" y="T1"/>
                    </a:cxn>
                    <a:cxn ang="0">
                      <a:pos x="T2" y="T3"/>
                    </a:cxn>
                    <a:cxn ang="0">
                      <a:pos x="T4" y="T5"/>
                    </a:cxn>
                    <a:cxn ang="0">
                      <a:pos x="T6" y="T7"/>
                    </a:cxn>
                  </a:cxnLst>
                  <a:rect l="0" t="0" r="r" b="b"/>
                  <a:pathLst>
                    <a:path w="12" h="15">
                      <a:moveTo>
                        <a:pt x="4" y="4"/>
                      </a:moveTo>
                      <a:cubicBezTo>
                        <a:pt x="3" y="4"/>
                        <a:pt x="11" y="0"/>
                        <a:pt x="12" y="0"/>
                      </a:cubicBezTo>
                      <a:cubicBezTo>
                        <a:pt x="12" y="1"/>
                        <a:pt x="3" y="15"/>
                        <a:pt x="0" y="12"/>
                      </a:cubicBezTo>
                      <a:cubicBezTo>
                        <a:pt x="1" y="9"/>
                        <a:pt x="3" y="7"/>
                        <a:pt x="4"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4" name="Freeform 28"/>
                <p:cNvSpPr/>
                <p:nvPr>
                  <p:custDataLst>
                    <p:tags r:id="rId39"/>
                  </p:custDataLst>
                </p:nvPr>
              </p:nvSpPr>
              <p:spPr bwMode="auto">
                <a:xfrm>
                  <a:off x="6054" y="1395"/>
                  <a:ext cx="9" cy="31"/>
                </a:xfrm>
                <a:custGeom>
                  <a:gdLst>
                    <a:gd name="T0" fmla="*/ 0 w 4"/>
                    <a:gd name="T1" fmla="*/ 7 h 13"/>
                    <a:gd name="T2" fmla="*/ 4 w 4"/>
                    <a:gd name="T3" fmla="*/ 6 h 13"/>
                    <a:gd name="T4" fmla="*/ 0 w 4"/>
                    <a:gd name="T5" fmla="*/ 7 h 13"/>
                  </a:gdLst>
                  <a:cxnLst>
                    <a:cxn ang="0">
                      <a:pos x="T0" y="T1"/>
                    </a:cxn>
                    <a:cxn ang="0">
                      <a:pos x="T2" y="T3"/>
                    </a:cxn>
                    <a:cxn ang="0">
                      <a:pos x="T4" y="T5"/>
                    </a:cxn>
                  </a:cxnLst>
                  <a:rect l="0" t="0" r="r" b="b"/>
                  <a:pathLst>
                    <a:path w="4" h="13">
                      <a:moveTo>
                        <a:pt x="0" y="7"/>
                      </a:moveTo>
                      <a:cubicBezTo>
                        <a:pt x="1" y="6"/>
                        <a:pt x="3" y="0"/>
                        <a:pt x="4" y="6"/>
                      </a:cubicBezTo>
                      <a:cubicBezTo>
                        <a:pt x="1" y="13"/>
                        <a:pt x="2" y="9"/>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5" name="Freeform 29"/>
                <p:cNvSpPr/>
                <p:nvPr>
                  <p:custDataLst>
                    <p:tags r:id="rId40"/>
                  </p:custDataLst>
                </p:nvPr>
              </p:nvSpPr>
              <p:spPr bwMode="auto">
                <a:xfrm>
                  <a:off x="5585" y="1163"/>
                  <a:ext cx="14" cy="26"/>
                </a:xfrm>
                <a:custGeom>
                  <a:gdLst>
                    <a:gd name="T0" fmla="*/ 0 w 6"/>
                    <a:gd name="T1" fmla="*/ 6 h 11"/>
                    <a:gd name="T2" fmla="*/ 6 w 6"/>
                    <a:gd name="T3" fmla="*/ 7 h 11"/>
                    <a:gd name="T4" fmla="*/ 0 w 6"/>
                    <a:gd name="T5" fmla="*/ 6 h 11"/>
                  </a:gdLst>
                  <a:cxnLst>
                    <a:cxn ang="0">
                      <a:pos x="T0" y="T1"/>
                    </a:cxn>
                    <a:cxn ang="0">
                      <a:pos x="T2" y="T3"/>
                    </a:cxn>
                    <a:cxn ang="0">
                      <a:pos x="T4" y="T5"/>
                    </a:cxn>
                  </a:cxnLst>
                  <a:rect l="0" t="0" r="r" b="b"/>
                  <a:pathLst>
                    <a:path w="6" h="11">
                      <a:moveTo>
                        <a:pt x="0" y="6"/>
                      </a:moveTo>
                      <a:cubicBezTo>
                        <a:pt x="1" y="6"/>
                        <a:pt x="4" y="0"/>
                        <a:pt x="6" y="7"/>
                      </a:cubicBezTo>
                      <a:cubicBezTo>
                        <a:pt x="5" y="11"/>
                        <a:pt x="1" y="8"/>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6" name="Freeform 30"/>
                <p:cNvSpPr/>
                <p:nvPr>
                  <p:custDataLst>
                    <p:tags r:id="rId41"/>
                  </p:custDataLst>
                </p:nvPr>
              </p:nvSpPr>
              <p:spPr bwMode="auto">
                <a:xfrm>
                  <a:off x="5940" y="1298"/>
                  <a:ext cx="14" cy="19"/>
                </a:xfrm>
                <a:custGeom>
                  <a:gdLst>
                    <a:gd name="T0" fmla="*/ 1 w 6"/>
                    <a:gd name="T1" fmla="*/ 6 h 8"/>
                    <a:gd name="T2" fmla="*/ 1 w 6"/>
                    <a:gd name="T3" fmla="*/ 1 h 8"/>
                    <a:gd name="T4" fmla="*/ 6 w 6"/>
                    <a:gd name="T5" fmla="*/ 4 h 8"/>
                    <a:gd name="T6" fmla="*/ 1 w 6"/>
                    <a:gd name="T7" fmla="*/ 6 h 8"/>
                  </a:gdLst>
                  <a:cxnLst>
                    <a:cxn ang="0">
                      <a:pos x="T0" y="T1"/>
                    </a:cxn>
                    <a:cxn ang="0">
                      <a:pos x="T2" y="T3"/>
                    </a:cxn>
                    <a:cxn ang="0">
                      <a:pos x="T4" y="T5"/>
                    </a:cxn>
                    <a:cxn ang="0">
                      <a:pos x="T6" y="T7"/>
                    </a:cxn>
                  </a:cxnLst>
                  <a:rect l="0" t="0" r="r" b="b"/>
                  <a:pathLst>
                    <a:path w="6" h="8">
                      <a:moveTo>
                        <a:pt x="1" y="6"/>
                      </a:moveTo>
                      <a:cubicBezTo>
                        <a:pt x="1" y="6"/>
                        <a:pt x="0" y="2"/>
                        <a:pt x="1" y="1"/>
                      </a:cubicBezTo>
                      <a:cubicBezTo>
                        <a:pt x="1" y="0"/>
                        <a:pt x="6" y="3"/>
                        <a:pt x="6" y="4"/>
                      </a:cubicBezTo>
                      <a:cubicBezTo>
                        <a:pt x="5" y="6"/>
                        <a:pt x="4" y="8"/>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7" name="Freeform 31"/>
                <p:cNvSpPr/>
                <p:nvPr>
                  <p:custDataLst>
                    <p:tags r:id="rId42"/>
                  </p:custDataLst>
                </p:nvPr>
              </p:nvSpPr>
              <p:spPr bwMode="auto">
                <a:xfrm>
                  <a:off x="6046" y="1317"/>
                  <a:ext cx="45" cy="52"/>
                </a:xfrm>
                <a:custGeom>
                  <a:gdLst>
                    <a:gd name="T0" fmla="*/ 3 w 19"/>
                    <a:gd name="T1" fmla="*/ 13 h 22"/>
                    <a:gd name="T2" fmla="*/ 6 w 19"/>
                    <a:gd name="T3" fmla="*/ 3 h 22"/>
                    <a:gd name="T4" fmla="*/ 3 w 19"/>
                    <a:gd name="T5" fmla="*/ 13 h 22"/>
                  </a:gdLst>
                  <a:cxnLst>
                    <a:cxn ang="0">
                      <a:pos x="T0" y="T1"/>
                    </a:cxn>
                    <a:cxn ang="0">
                      <a:pos x="T2" y="T3"/>
                    </a:cxn>
                    <a:cxn ang="0">
                      <a:pos x="T4" y="T5"/>
                    </a:cxn>
                  </a:cxnLst>
                  <a:rect l="0" t="0" r="r" b="b"/>
                  <a:pathLst>
                    <a:path w="19" h="22">
                      <a:moveTo>
                        <a:pt x="3" y="13"/>
                      </a:moveTo>
                      <a:cubicBezTo>
                        <a:pt x="3" y="13"/>
                        <a:pt x="7" y="2"/>
                        <a:pt x="6" y="3"/>
                      </a:cubicBezTo>
                      <a:cubicBezTo>
                        <a:pt x="19" y="0"/>
                        <a:pt x="0" y="22"/>
                        <a:pt x="3"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8" name="Freeform 32"/>
                <p:cNvSpPr/>
                <p:nvPr>
                  <p:custDataLst>
                    <p:tags r:id="rId43"/>
                  </p:custDataLst>
                </p:nvPr>
              </p:nvSpPr>
              <p:spPr bwMode="auto">
                <a:xfrm>
                  <a:off x="5755" y="1167"/>
                  <a:ext cx="62" cy="88"/>
                </a:xfrm>
                <a:custGeom>
                  <a:gdLst>
                    <a:gd name="T0" fmla="*/ 2 w 26"/>
                    <a:gd name="T1" fmla="*/ 22 h 37"/>
                    <a:gd name="T2" fmla="*/ 5 w 26"/>
                    <a:gd name="T3" fmla="*/ 4 h 37"/>
                    <a:gd name="T4" fmla="*/ 23 w 26"/>
                    <a:gd name="T5" fmla="*/ 10 h 37"/>
                    <a:gd name="T6" fmla="*/ 2 w 26"/>
                    <a:gd name="T7" fmla="*/ 22 h 37"/>
                  </a:gdLst>
                  <a:cxnLst>
                    <a:cxn ang="0">
                      <a:pos x="T0" y="T1"/>
                    </a:cxn>
                    <a:cxn ang="0">
                      <a:pos x="T2" y="T3"/>
                    </a:cxn>
                    <a:cxn ang="0">
                      <a:pos x="T4" y="T5"/>
                    </a:cxn>
                    <a:cxn ang="0">
                      <a:pos x="T6" y="T7"/>
                    </a:cxn>
                  </a:cxnLst>
                  <a:rect l="0" t="0" r="r" b="b"/>
                  <a:pathLst>
                    <a:path w="26" h="37">
                      <a:moveTo>
                        <a:pt x="2" y="22"/>
                      </a:moveTo>
                      <a:cubicBezTo>
                        <a:pt x="0" y="24"/>
                        <a:pt x="2" y="8"/>
                        <a:pt x="5" y="4"/>
                      </a:cubicBezTo>
                      <a:cubicBezTo>
                        <a:pt x="13" y="0"/>
                        <a:pt x="22" y="3"/>
                        <a:pt x="23" y="10"/>
                      </a:cubicBezTo>
                      <a:cubicBezTo>
                        <a:pt x="26" y="11"/>
                        <a:pt x="16" y="37"/>
                        <a:pt x="2"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9" name="Freeform 33"/>
                <p:cNvSpPr/>
                <p:nvPr>
                  <p:custDataLst>
                    <p:tags r:id="rId44"/>
                  </p:custDataLst>
                </p:nvPr>
              </p:nvSpPr>
              <p:spPr bwMode="auto">
                <a:xfrm>
                  <a:off x="5689" y="1155"/>
                  <a:ext cx="49" cy="29"/>
                </a:xfrm>
                <a:custGeom>
                  <a:gdLst>
                    <a:gd name="T0" fmla="*/ 0 w 21"/>
                    <a:gd name="T1" fmla="*/ 7 h 12"/>
                    <a:gd name="T2" fmla="*/ 21 w 21"/>
                    <a:gd name="T3" fmla="*/ 2 h 12"/>
                    <a:gd name="T4" fmla="*/ 0 w 21"/>
                    <a:gd name="T5" fmla="*/ 7 h 12"/>
                  </a:gdLst>
                  <a:cxnLst>
                    <a:cxn ang="0">
                      <a:pos x="T0" y="T1"/>
                    </a:cxn>
                    <a:cxn ang="0">
                      <a:pos x="T2" y="T3"/>
                    </a:cxn>
                    <a:cxn ang="0">
                      <a:pos x="T4" y="T5"/>
                    </a:cxn>
                  </a:cxnLst>
                  <a:rect l="0" t="0" r="r" b="b"/>
                  <a:pathLst>
                    <a:path w="21" h="12">
                      <a:moveTo>
                        <a:pt x="0" y="7"/>
                      </a:moveTo>
                      <a:cubicBezTo>
                        <a:pt x="3" y="5"/>
                        <a:pt x="17" y="0"/>
                        <a:pt x="21" y="2"/>
                      </a:cubicBezTo>
                      <a:cubicBezTo>
                        <a:pt x="15" y="7"/>
                        <a:pt x="5" y="12"/>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0" name="Freeform 34"/>
                <p:cNvSpPr/>
                <p:nvPr>
                  <p:custDataLst>
                    <p:tags r:id="rId45"/>
                  </p:custDataLst>
                </p:nvPr>
              </p:nvSpPr>
              <p:spPr bwMode="auto">
                <a:xfrm>
                  <a:off x="6129" y="1315"/>
                  <a:ext cx="31" cy="26"/>
                </a:xfrm>
                <a:custGeom>
                  <a:gdLst>
                    <a:gd name="T0" fmla="*/ 3 w 13"/>
                    <a:gd name="T1" fmla="*/ 5 h 11"/>
                    <a:gd name="T2" fmla="*/ 6 w 13"/>
                    <a:gd name="T3" fmla="*/ 0 h 11"/>
                    <a:gd name="T4" fmla="*/ 3 w 13"/>
                    <a:gd name="T5" fmla="*/ 5 h 11"/>
                  </a:gdLst>
                  <a:cxnLst>
                    <a:cxn ang="0">
                      <a:pos x="T0" y="T1"/>
                    </a:cxn>
                    <a:cxn ang="0">
                      <a:pos x="T2" y="T3"/>
                    </a:cxn>
                    <a:cxn ang="0">
                      <a:pos x="T4" y="T5"/>
                    </a:cxn>
                  </a:cxnLst>
                  <a:rect l="0" t="0" r="r" b="b"/>
                  <a:pathLst>
                    <a:path w="13" h="11">
                      <a:moveTo>
                        <a:pt x="3" y="5"/>
                      </a:moveTo>
                      <a:cubicBezTo>
                        <a:pt x="3" y="3"/>
                        <a:pt x="4" y="1"/>
                        <a:pt x="6" y="0"/>
                      </a:cubicBezTo>
                      <a:cubicBezTo>
                        <a:pt x="13" y="0"/>
                        <a:pt x="0" y="11"/>
                        <a:pt x="3"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1" name="Freeform 35"/>
                <p:cNvSpPr/>
                <p:nvPr>
                  <p:custDataLst>
                    <p:tags r:id="rId46"/>
                  </p:custDataLst>
                </p:nvPr>
              </p:nvSpPr>
              <p:spPr bwMode="auto">
                <a:xfrm>
                  <a:off x="5772" y="1146"/>
                  <a:ext cx="16" cy="12"/>
                </a:xfrm>
                <a:custGeom>
                  <a:gdLst>
                    <a:gd name="T0" fmla="*/ 0 w 7"/>
                    <a:gd name="T1" fmla="*/ 2 h 5"/>
                    <a:gd name="T2" fmla="*/ 7 w 7"/>
                    <a:gd name="T3" fmla="*/ 1 h 5"/>
                    <a:gd name="T4" fmla="*/ 7 w 7"/>
                    <a:gd name="T5" fmla="*/ 2 h 5"/>
                    <a:gd name="T6" fmla="*/ 0 w 7"/>
                    <a:gd name="T7" fmla="*/ 2 h 5"/>
                  </a:gdLst>
                  <a:cxnLst>
                    <a:cxn ang="0">
                      <a:pos x="T0" y="T1"/>
                    </a:cxn>
                    <a:cxn ang="0">
                      <a:pos x="T2" y="T3"/>
                    </a:cxn>
                    <a:cxn ang="0">
                      <a:pos x="T4" y="T5"/>
                    </a:cxn>
                    <a:cxn ang="0">
                      <a:pos x="T6" y="T7"/>
                    </a:cxn>
                  </a:cxnLst>
                  <a:rect l="0" t="0" r="r" b="b"/>
                  <a:pathLst>
                    <a:path w="7" h="5">
                      <a:moveTo>
                        <a:pt x="0" y="2"/>
                      </a:moveTo>
                      <a:cubicBezTo>
                        <a:pt x="2" y="0"/>
                        <a:pt x="5" y="0"/>
                        <a:pt x="7" y="1"/>
                      </a:cubicBezTo>
                      <a:cubicBezTo>
                        <a:pt x="6" y="2"/>
                        <a:pt x="7" y="2"/>
                        <a:pt x="7" y="2"/>
                      </a:cubicBezTo>
                      <a:cubicBezTo>
                        <a:pt x="6" y="5"/>
                        <a:pt x="0" y="5"/>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2" name="Freeform 36"/>
                <p:cNvSpPr/>
                <p:nvPr>
                  <p:custDataLst>
                    <p:tags r:id="rId47"/>
                  </p:custDataLst>
                </p:nvPr>
              </p:nvSpPr>
              <p:spPr bwMode="auto">
                <a:xfrm>
                  <a:off x="5558" y="1039"/>
                  <a:ext cx="24" cy="17"/>
                </a:xfrm>
                <a:custGeom>
                  <a:gdLst>
                    <a:gd name="T0" fmla="*/ 0 w 10"/>
                    <a:gd name="T1" fmla="*/ 5 h 7"/>
                    <a:gd name="T2" fmla="*/ 10 w 10"/>
                    <a:gd name="T3" fmla="*/ 4 h 7"/>
                    <a:gd name="T4" fmla="*/ 0 w 10"/>
                    <a:gd name="T5" fmla="*/ 5 h 7"/>
                  </a:gdLst>
                  <a:cxnLst>
                    <a:cxn ang="0">
                      <a:pos x="T0" y="T1"/>
                    </a:cxn>
                    <a:cxn ang="0">
                      <a:pos x="T2" y="T3"/>
                    </a:cxn>
                    <a:cxn ang="0">
                      <a:pos x="T4" y="T5"/>
                    </a:cxn>
                  </a:cxnLst>
                  <a:rect l="0" t="0" r="r" b="b"/>
                  <a:pathLst>
                    <a:path w="10" h="7">
                      <a:moveTo>
                        <a:pt x="0" y="5"/>
                      </a:moveTo>
                      <a:cubicBezTo>
                        <a:pt x="0" y="0"/>
                        <a:pt x="9" y="1"/>
                        <a:pt x="10" y="4"/>
                      </a:cubicBezTo>
                      <a:cubicBezTo>
                        <a:pt x="7" y="7"/>
                        <a:pt x="4" y="5"/>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3" name="Freeform 37"/>
                <p:cNvSpPr/>
                <p:nvPr>
                  <p:custDataLst>
                    <p:tags r:id="rId48"/>
                  </p:custDataLst>
                </p:nvPr>
              </p:nvSpPr>
              <p:spPr bwMode="auto">
                <a:xfrm>
                  <a:off x="6177" y="1288"/>
                  <a:ext cx="14" cy="22"/>
                </a:xfrm>
                <a:custGeom>
                  <a:gdLst>
                    <a:gd name="T0" fmla="*/ 1 w 6"/>
                    <a:gd name="T1" fmla="*/ 1 h 9"/>
                    <a:gd name="T2" fmla="*/ 6 w 6"/>
                    <a:gd name="T3" fmla="*/ 4 h 9"/>
                    <a:gd name="T4" fmla="*/ 1 w 6"/>
                    <a:gd name="T5" fmla="*/ 1 h 9"/>
                  </a:gdLst>
                  <a:cxnLst>
                    <a:cxn ang="0">
                      <a:pos x="T0" y="T1"/>
                    </a:cxn>
                    <a:cxn ang="0">
                      <a:pos x="T2" y="T3"/>
                    </a:cxn>
                    <a:cxn ang="0">
                      <a:pos x="T4" y="T5"/>
                    </a:cxn>
                  </a:cxnLst>
                  <a:rect l="0" t="0" r="r" b="b"/>
                  <a:pathLst>
                    <a:path w="6" h="9">
                      <a:moveTo>
                        <a:pt x="1" y="1"/>
                      </a:moveTo>
                      <a:cubicBezTo>
                        <a:pt x="2" y="1"/>
                        <a:pt x="6" y="2"/>
                        <a:pt x="6" y="4"/>
                      </a:cubicBezTo>
                      <a:cubicBezTo>
                        <a:pt x="3" y="9"/>
                        <a:pt x="0" y="0"/>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4" name="Freeform 38"/>
                <p:cNvSpPr/>
                <p:nvPr>
                  <p:custDataLst>
                    <p:tags r:id="rId49"/>
                  </p:custDataLst>
                </p:nvPr>
              </p:nvSpPr>
              <p:spPr bwMode="auto">
                <a:xfrm>
                  <a:off x="6167" y="1250"/>
                  <a:ext cx="36" cy="43"/>
                </a:xfrm>
                <a:custGeom>
                  <a:gdLst>
                    <a:gd name="T0" fmla="*/ 4 w 15"/>
                    <a:gd name="T1" fmla="*/ 13 h 18"/>
                    <a:gd name="T2" fmla="*/ 4 w 15"/>
                    <a:gd name="T3" fmla="*/ 7 h 18"/>
                    <a:gd name="T4" fmla="*/ 4 w 15"/>
                    <a:gd name="T5" fmla="*/ 13 h 18"/>
                  </a:gdLst>
                  <a:cxnLst>
                    <a:cxn ang="0">
                      <a:pos x="T0" y="T1"/>
                    </a:cxn>
                    <a:cxn ang="0">
                      <a:pos x="T2" y="T3"/>
                    </a:cxn>
                    <a:cxn ang="0">
                      <a:pos x="T4" y="T5"/>
                    </a:cxn>
                  </a:cxnLst>
                  <a:rect l="0" t="0" r="r" b="b"/>
                  <a:pathLst>
                    <a:path w="15" h="18">
                      <a:moveTo>
                        <a:pt x="4" y="13"/>
                      </a:moveTo>
                      <a:cubicBezTo>
                        <a:pt x="3" y="14"/>
                        <a:pt x="4" y="7"/>
                        <a:pt x="4" y="7"/>
                      </a:cubicBezTo>
                      <a:cubicBezTo>
                        <a:pt x="15" y="0"/>
                        <a:pt x="0" y="18"/>
                        <a:pt x="4"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5" name="Freeform 39"/>
                <p:cNvSpPr/>
                <p:nvPr>
                  <p:custDataLst>
                    <p:tags r:id="rId50"/>
                  </p:custDataLst>
                </p:nvPr>
              </p:nvSpPr>
              <p:spPr bwMode="auto">
                <a:xfrm>
                  <a:off x="6418" y="1350"/>
                  <a:ext cx="33" cy="38"/>
                </a:xfrm>
                <a:custGeom>
                  <a:gdLst>
                    <a:gd name="T0" fmla="*/ 6 w 14"/>
                    <a:gd name="T1" fmla="*/ 14 h 16"/>
                    <a:gd name="T2" fmla="*/ 6 w 14"/>
                    <a:gd name="T3" fmla="*/ 7 h 16"/>
                    <a:gd name="T4" fmla="*/ 2 w 14"/>
                    <a:gd name="T5" fmla="*/ 1 h 16"/>
                    <a:gd name="T6" fmla="*/ 6 w 14"/>
                    <a:gd name="T7" fmla="*/ 14 h 16"/>
                  </a:gdLst>
                  <a:cxnLst>
                    <a:cxn ang="0">
                      <a:pos x="T0" y="T1"/>
                    </a:cxn>
                    <a:cxn ang="0">
                      <a:pos x="T2" y="T3"/>
                    </a:cxn>
                    <a:cxn ang="0">
                      <a:pos x="T4" y="T5"/>
                    </a:cxn>
                    <a:cxn ang="0">
                      <a:pos x="T6" y="T7"/>
                    </a:cxn>
                  </a:cxnLst>
                  <a:rect l="0" t="0" r="r" b="b"/>
                  <a:pathLst>
                    <a:path w="14" h="16">
                      <a:moveTo>
                        <a:pt x="6" y="14"/>
                      </a:moveTo>
                      <a:cubicBezTo>
                        <a:pt x="7" y="10"/>
                        <a:pt x="0" y="14"/>
                        <a:pt x="6" y="7"/>
                      </a:cubicBezTo>
                      <a:cubicBezTo>
                        <a:pt x="5" y="5"/>
                        <a:pt x="0" y="6"/>
                        <a:pt x="2" y="1"/>
                      </a:cubicBezTo>
                      <a:cubicBezTo>
                        <a:pt x="12" y="0"/>
                        <a:pt x="14" y="16"/>
                        <a:pt x="6"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6" name="Freeform 40"/>
                <p:cNvSpPr/>
                <p:nvPr>
                  <p:custDataLst>
                    <p:tags r:id="rId51"/>
                  </p:custDataLst>
                </p:nvPr>
              </p:nvSpPr>
              <p:spPr bwMode="auto">
                <a:xfrm>
                  <a:off x="6307" y="1293"/>
                  <a:ext cx="40" cy="41"/>
                </a:xfrm>
                <a:custGeom>
                  <a:gdLst>
                    <a:gd name="T0" fmla="*/ 3 w 17"/>
                    <a:gd name="T1" fmla="*/ 16 h 17"/>
                    <a:gd name="T2" fmla="*/ 0 w 17"/>
                    <a:gd name="T3" fmla="*/ 0 h 17"/>
                    <a:gd name="T4" fmla="*/ 3 w 17"/>
                    <a:gd name="T5" fmla="*/ 16 h 17"/>
                  </a:gdLst>
                  <a:cxnLst>
                    <a:cxn ang="0">
                      <a:pos x="T0" y="T1"/>
                    </a:cxn>
                    <a:cxn ang="0">
                      <a:pos x="T2" y="T3"/>
                    </a:cxn>
                    <a:cxn ang="0">
                      <a:pos x="T4" y="T5"/>
                    </a:cxn>
                  </a:cxnLst>
                  <a:rect l="0" t="0" r="r" b="b"/>
                  <a:pathLst>
                    <a:path w="17" h="17">
                      <a:moveTo>
                        <a:pt x="3" y="16"/>
                      </a:moveTo>
                      <a:cubicBezTo>
                        <a:pt x="2" y="17"/>
                        <a:pt x="0" y="1"/>
                        <a:pt x="0" y="0"/>
                      </a:cubicBezTo>
                      <a:cubicBezTo>
                        <a:pt x="3" y="0"/>
                        <a:pt x="17" y="17"/>
                        <a:pt x="3"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7" name="Freeform 41"/>
                <p:cNvSpPr/>
                <p:nvPr>
                  <p:custDataLst>
                    <p:tags r:id="rId52"/>
                  </p:custDataLst>
                </p:nvPr>
              </p:nvSpPr>
              <p:spPr bwMode="auto">
                <a:xfrm>
                  <a:off x="5843" y="1060"/>
                  <a:ext cx="9" cy="12"/>
                </a:xfrm>
                <a:custGeom>
                  <a:gdLst>
                    <a:gd name="T0" fmla="*/ 0 w 4"/>
                    <a:gd name="T1" fmla="*/ 3 h 5"/>
                    <a:gd name="T2" fmla="*/ 4 w 4"/>
                    <a:gd name="T3" fmla="*/ 3 h 5"/>
                    <a:gd name="T4" fmla="*/ 0 w 4"/>
                    <a:gd name="T5" fmla="*/ 3 h 5"/>
                  </a:gdLst>
                  <a:cxnLst>
                    <a:cxn ang="0">
                      <a:pos x="T0" y="T1"/>
                    </a:cxn>
                    <a:cxn ang="0">
                      <a:pos x="T2" y="T3"/>
                    </a:cxn>
                    <a:cxn ang="0">
                      <a:pos x="T4" y="T5"/>
                    </a:cxn>
                  </a:cxnLst>
                  <a:rect l="0" t="0" r="r" b="b"/>
                  <a:pathLst>
                    <a:path w="4" h="5">
                      <a:moveTo>
                        <a:pt x="0" y="3"/>
                      </a:moveTo>
                      <a:cubicBezTo>
                        <a:pt x="1" y="3"/>
                        <a:pt x="1" y="0"/>
                        <a:pt x="4" y="3"/>
                      </a:cubicBezTo>
                      <a:cubicBezTo>
                        <a:pt x="2" y="5"/>
                        <a:pt x="1" y="5"/>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8" name="Freeform 42"/>
                <p:cNvSpPr/>
                <p:nvPr>
                  <p:custDataLst>
                    <p:tags r:id="rId53"/>
                  </p:custDataLst>
                </p:nvPr>
              </p:nvSpPr>
              <p:spPr bwMode="auto">
                <a:xfrm>
                  <a:off x="6309" y="1215"/>
                  <a:ext cx="45" cy="24"/>
                </a:xfrm>
                <a:custGeom>
                  <a:gdLst>
                    <a:gd name="T0" fmla="*/ 6 w 19"/>
                    <a:gd name="T1" fmla="*/ 10 h 10"/>
                    <a:gd name="T2" fmla="*/ 10 w 19"/>
                    <a:gd name="T3" fmla="*/ 4 h 10"/>
                    <a:gd name="T4" fmla="*/ 6 w 19"/>
                    <a:gd name="T5" fmla="*/ 10 h 10"/>
                  </a:gdLst>
                  <a:cxnLst>
                    <a:cxn ang="0">
                      <a:pos x="T0" y="T1"/>
                    </a:cxn>
                    <a:cxn ang="0">
                      <a:pos x="T2" y="T3"/>
                    </a:cxn>
                    <a:cxn ang="0">
                      <a:pos x="T4" y="T5"/>
                    </a:cxn>
                  </a:cxnLst>
                  <a:rect l="0" t="0" r="r" b="b"/>
                  <a:pathLst>
                    <a:path w="19" h="10">
                      <a:moveTo>
                        <a:pt x="6" y="10"/>
                      </a:moveTo>
                      <a:cubicBezTo>
                        <a:pt x="7" y="8"/>
                        <a:pt x="0" y="0"/>
                        <a:pt x="10" y="4"/>
                      </a:cubicBezTo>
                      <a:cubicBezTo>
                        <a:pt x="19" y="7"/>
                        <a:pt x="10" y="10"/>
                        <a:pt x="6"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9" name="Freeform 43"/>
                <p:cNvSpPr/>
                <p:nvPr>
                  <p:custDataLst>
                    <p:tags r:id="rId54"/>
                  </p:custDataLst>
                </p:nvPr>
              </p:nvSpPr>
              <p:spPr bwMode="auto">
                <a:xfrm>
                  <a:off x="6260" y="1174"/>
                  <a:ext cx="11" cy="15"/>
                </a:xfrm>
                <a:custGeom>
                  <a:gdLst>
                    <a:gd name="T0" fmla="*/ 0 w 5"/>
                    <a:gd name="T1" fmla="*/ 3 h 6"/>
                    <a:gd name="T2" fmla="*/ 5 w 5"/>
                    <a:gd name="T3" fmla="*/ 4 h 6"/>
                    <a:gd name="T4" fmla="*/ 0 w 5"/>
                    <a:gd name="T5" fmla="*/ 3 h 6"/>
                  </a:gdLst>
                  <a:cxnLst>
                    <a:cxn ang="0">
                      <a:pos x="T0" y="T1"/>
                    </a:cxn>
                    <a:cxn ang="0">
                      <a:pos x="T2" y="T3"/>
                    </a:cxn>
                    <a:cxn ang="0">
                      <a:pos x="T4" y="T5"/>
                    </a:cxn>
                  </a:cxnLst>
                  <a:rect l="0" t="0" r="r" b="b"/>
                  <a:pathLst>
                    <a:path w="5" h="6">
                      <a:moveTo>
                        <a:pt x="0" y="3"/>
                      </a:moveTo>
                      <a:cubicBezTo>
                        <a:pt x="1" y="0"/>
                        <a:pt x="5" y="2"/>
                        <a:pt x="5" y="4"/>
                      </a:cubicBezTo>
                      <a:cubicBezTo>
                        <a:pt x="4" y="6"/>
                        <a:pt x="2" y="6"/>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0" name="Freeform 44"/>
                <p:cNvSpPr/>
                <p:nvPr>
                  <p:custDataLst>
                    <p:tags r:id="rId55"/>
                  </p:custDataLst>
                </p:nvPr>
              </p:nvSpPr>
              <p:spPr bwMode="auto">
                <a:xfrm>
                  <a:off x="6537" y="1291"/>
                  <a:ext cx="19" cy="14"/>
                </a:xfrm>
                <a:custGeom>
                  <a:gdLst>
                    <a:gd name="T0" fmla="*/ 3 w 8"/>
                    <a:gd name="T1" fmla="*/ 4 h 6"/>
                    <a:gd name="T2" fmla="*/ 3 w 8"/>
                    <a:gd name="T3" fmla="*/ 0 h 6"/>
                    <a:gd name="T4" fmla="*/ 3 w 8"/>
                    <a:gd name="T5" fmla="*/ 4 h 6"/>
                  </a:gdLst>
                  <a:cxnLst>
                    <a:cxn ang="0">
                      <a:pos x="T0" y="T1"/>
                    </a:cxn>
                    <a:cxn ang="0">
                      <a:pos x="T2" y="T3"/>
                    </a:cxn>
                    <a:cxn ang="0">
                      <a:pos x="T4" y="T5"/>
                    </a:cxn>
                  </a:cxnLst>
                  <a:rect l="0" t="0" r="r" b="b"/>
                  <a:pathLst>
                    <a:path w="8" h="6">
                      <a:moveTo>
                        <a:pt x="3" y="4"/>
                      </a:moveTo>
                      <a:cubicBezTo>
                        <a:pt x="3" y="1"/>
                        <a:pt x="0" y="2"/>
                        <a:pt x="3" y="0"/>
                      </a:cubicBezTo>
                      <a:cubicBezTo>
                        <a:pt x="8" y="2"/>
                        <a:pt x="6" y="6"/>
                        <a:pt x="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1" name="Freeform 45"/>
                <p:cNvSpPr/>
                <p:nvPr>
                  <p:custDataLst>
                    <p:tags r:id="rId56"/>
                  </p:custDataLst>
                </p:nvPr>
              </p:nvSpPr>
              <p:spPr bwMode="auto">
                <a:xfrm>
                  <a:off x="5845" y="920"/>
                  <a:ext cx="12" cy="17"/>
                </a:xfrm>
                <a:custGeom>
                  <a:gdLst>
                    <a:gd name="T0" fmla="*/ 5 w 5"/>
                    <a:gd name="T1" fmla="*/ 7 h 7"/>
                    <a:gd name="T2" fmla="*/ 0 w 5"/>
                    <a:gd name="T3" fmla="*/ 3 h 7"/>
                    <a:gd name="T4" fmla="*/ 5 w 5"/>
                    <a:gd name="T5" fmla="*/ 7 h 7"/>
                  </a:gdLst>
                  <a:cxnLst>
                    <a:cxn ang="0">
                      <a:pos x="T0" y="T1"/>
                    </a:cxn>
                    <a:cxn ang="0">
                      <a:pos x="T2" y="T3"/>
                    </a:cxn>
                    <a:cxn ang="0">
                      <a:pos x="T4" y="T5"/>
                    </a:cxn>
                  </a:cxnLst>
                  <a:rect l="0" t="0" r="r" b="b"/>
                  <a:pathLst>
                    <a:path w="5" h="7">
                      <a:moveTo>
                        <a:pt x="5" y="7"/>
                      </a:moveTo>
                      <a:cubicBezTo>
                        <a:pt x="5" y="6"/>
                        <a:pt x="1" y="4"/>
                        <a:pt x="0" y="3"/>
                      </a:cubicBezTo>
                      <a:cubicBezTo>
                        <a:pt x="1" y="0"/>
                        <a:pt x="5" y="7"/>
                        <a:pt x="5"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2" name="Freeform 46"/>
                <p:cNvSpPr/>
                <p:nvPr>
                  <p:custDataLst>
                    <p:tags r:id="rId57"/>
                  </p:custDataLst>
                </p:nvPr>
              </p:nvSpPr>
              <p:spPr bwMode="auto">
                <a:xfrm>
                  <a:off x="6300" y="1029"/>
                  <a:ext cx="14" cy="29"/>
                </a:xfrm>
                <a:custGeom>
                  <a:gdLst>
                    <a:gd name="T0" fmla="*/ 0 w 6"/>
                    <a:gd name="T1" fmla="*/ 8 h 12"/>
                    <a:gd name="T2" fmla="*/ 0 w 6"/>
                    <a:gd name="T3" fmla="*/ 8 h 12"/>
                  </a:gdLst>
                  <a:cxnLst>
                    <a:cxn ang="0">
                      <a:pos x="T0" y="T1"/>
                    </a:cxn>
                    <a:cxn ang="0">
                      <a:pos x="T2" y="T3"/>
                    </a:cxn>
                  </a:cxnLst>
                  <a:rect l="0" t="0" r="r" b="b"/>
                  <a:pathLst>
                    <a:path w="6" h="12">
                      <a:moveTo>
                        <a:pt x="0" y="8"/>
                      </a:moveTo>
                      <a:cubicBezTo>
                        <a:pt x="3" y="0"/>
                        <a:pt x="6" y="1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3" name="Freeform 47"/>
                <p:cNvSpPr/>
                <p:nvPr>
                  <p:custDataLst>
                    <p:tags r:id="rId58"/>
                  </p:custDataLst>
                </p:nvPr>
              </p:nvSpPr>
              <p:spPr bwMode="auto">
                <a:xfrm>
                  <a:off x="6257" y="991"/>
                  <a:ext cx="62" cy="24"/>
                </a:xfrm>
                <a:custGeom>
                  <a:gdLst>
                    <a:gd name="T0" fmla="*/ 6 w 26"/>
                    <a:gd name="T1" fmla="*/ 10 h 10"/>
                    <a:gd name="T2" fmla="*/ 6 w 26"/>
                    <a:gd name="T3" fmla="*/ 10 h 10"/>
                  </a:gdLst>
                  <a:cxnLst>
                    <a:cxn ang="0">
                      <a:pos x="T0" y="T1"/>
                    </a:cxn>
                    <a:cxn ang="0">
                      <a:pos x="T2" y="T3"/>
                    </a:cxn>
                  </a:cxnLst>
                  <a:rect l="0" t="0" r="r" b="b"/>
                  <a:pathLst>
                    <a:path w="26" h="10">
                      <a:moveTo>
                        <a:pt x="6" y="10"/>
                      </a:moveTo>
                      <a:cubicBezTo>
                        <a:pt x="0" y="0"/>
                        <a:pt x="26" y="1"/>
                        <a:pt x="6"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4" name="Freeform 48"/>
                <p:cNvSpPr/>
                <p:nvPr>
                  <p:custDataLst>
                    <p:tags r:id="rId59"/>
                  </p:custDataLst>
                </p:nvPr>
              </p:nvSpPr>
              <p:spPr bwMode="auto">
                <a:xfrm>
                  <a:off x="5961" y="863"/>
                  <a:ext cx="12" cy="24"/>
                </a:xfrm>
                <a:custGeom>
                  <a:gdLst>
                    <a:gd name="T0" fmla="*/ 1 w 5"/>
                    <a:gd name="T1" fmla="*/ 7 h 10"/>
                    <a:gd name="T2" fmla="*/ 4 w 5"/>
                    <a:gd name="T3" fmla="*/ 3 h 10"/>
                    <a:gd name="T4" fmla="*/ 1 w 5"/>
                    <a:gd name="T5" fmla="*/ 7 h 10"/>
                  </a:gdLst>
                  <a:cxnLst>
                    <a:cxn ang="0">
                      <a:pos x="T0" y="T1"/>
                    </a:cxn>
                    <a:cxn ang="0">
                      <a:pos x="T2" y="T3"/>
                    </a:cxn>
                    <a:cxn ang="0">
                      <a:pos x="T4" y="T5"/>
                    </a:cxn>
                  </a:cxnLst>
                  <a:rect l="0" t="0" r="r" b="b"/>
                  <a:pathLst>
                    <a:path w="5" h="10">
                      <a:moveTo>
                        <a:pt x="1" y="7"/>
                      </a:moveTo>
                      <a:cubicBezTo>
                        <a:pt x="1" y="6"/>
                        <a:pt x="0" y="0"/>
                        <a:pt x="4" y="3"/>
                      </a:cubicBezTo>
                      <a:cubicBezTo>
                        <a:pt x="5" y="3"/>
                        <a:pt x="3" y="10"/>
                        <a:pt x="1"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5" name="Freeform 49"/>
                <p:cNvSpPr/>
                <p:nvPr>
                  <p:custDataLst>
                    <p:tags r:id="rId60"/>
                  </p:custDataLst>
                </p:nvPr>
              </p:nvSpPr>
              <p:spPr bwMode="auto">
                <a:xfrm>
                  <a:off x="5990" y="799"/>
                  <a:ext cx="26" cy="69"/>
                </a:xfrm>
                <a:custGeom>
                  <a:gdLst>
                    <a:gd name="T0" fmla="*/ 0 w 11"/>
                    <a:gd name="T1" fmla="*/ 20 h 29"/>
                    <a:gd name="T2" fmla="*/ 9 w 11"/>
                    <a:gd name="T3" fmla="*/ 18 h 29"/>
                    <a:gd name="T4" fmla="*/ 0 w 11"/>
                    <a:gd name="T5" fmla="*/ 20 h 29"/>
                  </a:gdLst>
                  <a:cxnLst>
                    <a:cxn ang="0">
                      <a:pos x="T0" y="T1"/>
                    </a:cxn>
                    <a:cxn ang="0">
                      <a:pos x="T2" y="T3"/>
                    </a:cxn>
                    <a:cxn ang="0">
                      <a:pos x="T4" y="T5"/>
                    </a:cxn>
                  </a:cxnLst>
                  <a:rect l="0" t="0" r="r" b="b"/>
                  <a:pathLst>
                    <a:path w="11" h="28">
                      <a:moveTo>
                        <a:pt x="0" y="20"/>
                      </a:moveTo>
                      <a:cubicBezTo>
                        <a:pt x="2" y="18"/>
                        <a:pt x="5" y="0"/>
                        <a:pt x="9" y="18"/>
                      </a:cubicBezTo>
                      <a:cubicBezTo>
                        <a:pt x="11" y="27"/>
                        <a:pt x="4" y="29"/>
                        <a:pt x="0"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6" name="Freeform 50"/>
                <p:cNvSpPr/>
                <p:nvPr>
                  <p:custDataLst>
                    <p:tags r:id="rId61"/>
                  </p:custDataLst>
                </p:nvPr>
              </p:nvSpPr>
              <p:spPr bwMode="auto">
                <a:xfrm>
                  <a:off x="6023" y="835"/>
                  <a:ext cx="21" cy="45"/>
                </a:xfrm>
                <a:custGeom>
                  <a:gdLst>
                    <a:gd name="T0" fmla="*/ 4 w 9"/>
                    <a:gd name="T1" fmla="*/ 16 h 19"/>
                    <a:gd name="T2" fmla="*/ 9 w 9"/>
                    <a:gd name="T3" fmla="*/ 15 h 19"/>
                    <a:gd name="T4" fmla="*/ 4 w 9"/>
                    <a:gd name="T5" fmla="*/ 16 h 19"/>
                  </a:gdLst>
                  <a:cxnLst>
                    <a:cxn ang="0">
                      <a:pos x="T0" y="T1"/>
                    </a:cxn>
                    <a:cxn ang="0">
                      <a:pos x="T2" y="T3"/>
                    </a:cxn>
                    <a:cxn ang="0">
                      <a:pos x="T4" y="T5"/>
                    </a:cxn>
                  </a:cxnLst>
                  <a:rect l="0" t="0" r="r" b="b"/>
                  <a:pathLst>
                    <a:path w="9" h="19">
                      <a:moveTo>
                        <a:pt x="4" y="16"/>
                      </a:moveTo>
                      <a:cubicBezTo>
                        <a:pt x="0" y="19"/>
                        <a:pt x="9" y="0"/>
                        <a:pt x="9" y="15"/>
                      </a:cubicBezTo>
                      <a:cubicBezTo>
                        <a:pt x="8" y="16"/>
                        <a:pt x="3" y="17"/>
                        <a:pt x="4"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7" name="Freeform 51"/>
                <p:cNvSpPr/>
                <p:nvPr>
                  <p:custDataLst>
                    <p:tags r:id="rId62"/>
                  </p:custDataLst>
                </p:nvPr>
              </p:nvSpPr>
              <p:spPr bwMode="auto">
                <a:xfrm>
                  <a:off x="5926" y="773"/>
                  <a:ext cx="16" cy="19"/>
                </a:xfrm>
                <a:custGeom>
                  <a:gdLst>
                    <a:gd name="T0" fmla="*/ 2 w 7"/>
                    <a:gd name="T1" fmla="*/ 4 h 8"/>
                    <a:gd name="T2" fmla="*/ 7 w 7"/>
                    <a:gd name="T3" fmla="*/ 4 h 8"/>
                    <a:gd name="T4" fmla="*/ 2 w 7"/>
                    <a:gd name="T5" fmla="*/ 4 h 8"/>
                  </a:gdLst>
                  <a:cxnLst>
                    <a:cxn ang="0">
                      <a:pos x="T0" y="T1"/>
                    </a:cxn>
                    <a:cxn ang="0">
                      <a:pos x="T2" y="T3"/>
                    </a:cxn>
                    <a:cxn ang="0">
                      <a:pos x="T4" y="T5"/>
                    </a:cxn>
                  </a:cxnLst>
                  <a:rect l="0" t="0" r="r" b="b"/>
                  <a:pathLst>
                    <a:path w="7" h="8">
                      <a:moveTo>
                        <a:pt x="2" y="4"/>
                      </a:moveTo>
                      <a:cubicBezTo>
                        <a:pt x="2" y="4"/>
                        <a:pt x="3" y="0"/>
                        <a:pt x="7" y="4"/>
                      </a:cubicBezTo>
                      <a:cubicBezTo>
                        <a:pt x="6" y="6"/>
                        <a:pt x="0" y="8"/>
                        <a:pt x="2"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8" name="Freeform 52"/>
                <p:cNvSpPr/>
                <p:nvPr>
                  <p:custDataLst>
                    <p:tags r:id="rId63"/>
                  </p:custDataLst>
                </p:nvPr>
              </p:nvSpPr>
              <p:spPr bwMode="auto">
                <a:xfrm>
                  <a:off x="6243" y="908"/>
                  <a:ext cx="19" cy="17"/>
                </a:xfrm>
                <a:custGeom>
                  <a:gdLst>
                    <a:gd name="T0" fmla="*/ 0 w 8"/>
                    <a:gd name="T1" fmla="*/ 5 h 7"/>
                    <a:gd name="T2" fmla="*/ 6 w 8"/>
                    <a:gd name="T3" fmla="*/ 5 h 7"/>
                    <a:gd name="T4" fmla="*/ 0 w 8"/>
                    <a:gd name="T5" fmla="*/ 5 h 7"/>
                  </a:gdLst>
                  <a:cxnLst>
                    <a:cxn ang="0">
                      <a:pos x="T0" y="T1"/>
                    </a:cxn>
                    <a:cxn ang="0">
                      <a:pos x="T2" y="T3"/>
                    </a:cxn>
                    <a:cxn ang="0">
                      <a:pos x="T4" y="T5"/>
                    </a:cxn>
                  </a:cxnLst>
                  <a:rect l="0" t="0" r="r" b="b"/>
                  <a:pathLst>
                    <a:path w="8" h="7">
                      <a:moveTo>
                        <a:pt x="0" y="5"/>
                      </a:moveTo>
                      <a:cubicBezTo>
                        <a:pt x="0" y="5"/>
                        <a:pt x="8" y="0"/>
                        <a:pt x="6" y="5"/>
                      </a:cubicBezTo>
                      <a:cubicBezTo>
                        <a:pt x="4" y="7"/>
                        <a:pt x="2" y="7"/>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79" name="Freeform 53"/>
                <p:cNvSpPr/>
                <p:nvPr>
                  <p:custDataLst>
                    <p:tags r:id="rId64"/>
                  </p:custDataLst>
                </p:nvPr>
              </p:nvSpPr>
              <p:spPr bwMode="auto">
                <a:xfrm>
                  <a:off x="5909" y="732"/>
                  <a:ext cx="12" cy="10"/>
                </a:xfrm>
                <a:custGeom>
                  <a:gdLst>
                    <a:gd name="T0" fmla="*/ 0 w 5"/>
                    <a:gd name="T1" fmla="*/ 4 h 4"/>
                    <a:gd name="T2" fmla="*/ 0 w 5"/>
                    <a:gd name="T3" fmla="*/ 4 h 4"/>
                  </a:gdLst>
                  <a:cxnLst>
                    <a:cxn ang="0">
                      <a:pos x="T0" y="T1"/>
                    </a:cxn>
                    <a:cxn ang="0">
                      <a:pos x="T2" y="T3"/>
                    </a:cxn>
                  </a:cxnLst>
                  <a:rect l="0" t="0" r="r" b="b"/>
                  <a:pathLst>
                    <a:path w="5" h="4">
                      <a:moveTo>
                        <a:pt x="0" y="4"/>
                      </a:moveTo>
                      <a:cubicBezTo>
                        <a:pt x="5" y="0"/>
                        <a:pt x="3" y="0"/>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0" name="Freeform 54"/>
                <p:cNvSpPr/>
                <p:nvPr>
                  <p:custDataLst>
                    <p:tags r:id="rId65"/>
                  </p:custDataLst>
                </p:nvPr>
              </p:nvSpPr>
              <p:spPr bwMode="auto">
                <a:xfrm>
                  <a:off x="6063" y="794"/>
                  <a:ext cx="7" cy="14"/>
                </a:xfrm>
                <a:custGeom>
                  <a:gdLst>
                    <a:gd name="T0" fmla="*/ 0 w 3"/>
                    <a:gd name="T1" fmla="*/ 3 h 6"/>
                    <a:gd name="T2" fmla="*/ 3 w 3"/>
                    <a:gd name="T3" fmla="*/ 3 h 6"/>
                    <a:gd name="T4" fmla="*/ 0 w 3"/>
                    <a:gd name="T5" fmla="*/ 3 h 6"/>
                  </a:gdLst>
                  <a:cxnLst>
                    <a:cxn ang="0">
                      <a:pos x="T0" y="T1"/>
                    </a:cxn>
                    <a:cxn ang="0">
                      <a:pos x="T2" y="T3"/>
                    </a:cxn>
                    <a:cxn ang="0">
                      <a:pos x="T4" y="T5"/>
                    </a:cxn>
                  </a:cxnLst>
                  <a:rect l="0" t="0" r="r" b="b"/>
                  <a:pathLst>
                    <a:path w="3" h="6">
                      <a:moveTo>
                        <a:pt x="0" y="3"/>
                      </a:moveTo>
                      <a:cubicBezTo>
                        <a:pt x="2" y="1"/>
                        <a:pt x="1" y="0"/>
                        <a:pt x="3" y="3"/>
                      </a:cubicBezTo>
                      <a:cubicBezTo>
                        <a:pt x="3" y="6"/>
                        <a:pt x="2" y="6"/>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1" name="Freeform 55"/>
                <p:cNvSpPr/>
                <p:nvPr>
                  <p:custDataLst>
                    <p:tags r:id="rId66"/>
                  </p:custDataLst>
                </p:nvPr>
              </p:nvSpPr>
              <p:spPr bwMode="auto">
                <a:xfrm>
                  <a:off x="6425" y="856"/>
                  <a:ext cx="26" cy="14"/>
                </a:xfrm>
                <a:custGeom>
                  <a:gdLst>
                    <a:gd name="T0" fmla="*/ 0 w 11"/>
                    <a:gd name="T1" fmla="*/ 6 h 6"/>
                    <a:gd name="T2" fmla="*/ 0 w 11"/>
                    <a:gd name="T3" fmla="*/ 6 h 6"/>
                  </a:gdLst>
                  <a:cxnLst>
                    <a:cxn ang="0">
                      <a:pos x="T0" y="T1"/>
                    </a:cxn>
                    <a:cxn ang="0">
                      <a:pos x="T2" y="T3"/>
                    </a:cxn>
                  </a:cxnLst>
                  <a:rect l="0" t="0" r="r" b="b"/>
                  <a:pathLst>
                    <a:path w="11" h="6">
                      <a:moveTo>
                        <a:pt x="0" y="6"/>
                      </a:moveTo>
                      <a:cubicBezTo>
                        <a:pt x="8" y="0"/>
                        <a:pt x="11" y="3"/>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2" name="Freeform 56"/>
                <p:cNvSpPr/>
                <p:nvPr>
                  <p:custDataLst>
                    <p:tags r:id="rId67"/>
                  </p:custDataLst>
                </p:nvPr>
              </p:nvSpPr>
              <p:spPr bwMode="auto">
                <a:xfrm>
                  <a:off x="6184" y="1231"/>
                  <a:ext cx="5" cy="5"/>
                </a:xfrm>
                <a:custGeom>
                  <a:gdLst>
                    <a:gd name="T0" fmla="*/ 0 w 2"/>
                    <a:gd name="T1" fmla="*/ 0 h 2"/>
                    <a:gd name="T2" fmla="*/ 0 w 2"/>
                    <a:gd name="T3" fmla="*/ 0 h 2"/>
                  </a:gdLst>
                  <a:cxnLst>
                    <a:cxn ang="0">
                      <a:pos x="T0" y="T1"/>
                    </a:cxn>
                    <a:cxn ang="0">
                      <a:pos x="T2" y="T3"/>
                    </a:cxn>
                  </a:cxnLst>
                  <a:rect l="0" t="0" r="r" b="b"/>
                  <a:pathLst>
                    <a:path w="2" h="2">
                      <a:moveTo>
                        <a:pt x="0" y="0"/>
                      </a:moveTo>
                      <a:cubicBezTo>
                        <a:pt x="1" y="1"/>
                        <a:pt x="2"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3" name="Freeform 57"/>
                <p:cNvSpPr/>
                <p:nvPr>
                  <p:custDataLst>
                    <p:tags r:id="rId68"/>
                  </p:custDataLst>
                </p:nvPr>
              </p:nvSpPr>
              <p:spPr bwMode="auto">
                <a:xfrm>
                  <a:off x="5843" y="1334"/>
                  <a:ext cx="28" cy="19"/>
                </a:xfrm>
                <a:custGeom>
                  <a:gdLst>
                    <a:gd name="T0" fmla="*/ 0 w 12"/>
                    <a:gd name="T1" fmla="*/ 8 h 8"/>
                    <a:gd name="T2" fmla="*/ 5 w 12"/>
                    <a:gd name="T3" fmla="*/ 0 h 8"/>
                    <a:gd name="T4" fmla="*/ 0 w 12"/>
                    <a:gd name="T5" fmla="*/ 8 h 8"/>
                  </a:gdLst>
                  <a:cxnLst>
                    <a:cxn ang="0">
                      <a:pos x="T0" y="T1"/>
                    </a:cxn>
                    <a:cxn ang="0">
                      <a:pos x="T2" y="T3"/>
                    </a:cxn>
                    <a:cxn ang="0">
                      <a:pos x="T4" y="T5"/>
                    </a:cxn>
                  </a:cxnLst>
                  <a:rect l="0" t="0" r="r" b="b"/>
                  <a:pathLst>
                    <a:path w="12" h="8">
                      <a:moveTo>
                        <a:pt x="0" y="8"/>
                      </a:moveTo>
                      <a:cubicBezTo>
                        <a:pt x="2" y="0"/>
                        <a:pt x="3" y="4"/>
                        <a:pt x="5" y="0"/>
                      </a:cubicBezTo>
                      <a:cubicBezTo>
                        <a:pt x="12" y="4"/>
                        <a:pt x="2" y="6"/>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4" name="Freeform 58"/>
                <p:cNvSpPr/>
                <p:nvPr>
                  <p:custDataLst>
                    <p:tags r:id="rId69"/>
                  </p:custDataLst>
                </p:nvPr>
              </p:nvSpPr>
              <p:spPr bwMode="auto">
                <a:xfrm>
                  <a:off x="5814" y="1139"/>
                  <a:ext cx="7" cy="7"/>
                </a:xfrm>
                <a:custGeom>
                  <a:gdLst>
                    <a:gd name="T0" fmla="*/ 3 w 3"/>
                    <a:gd name="T1" fmla="*/ 3 h 3"/>
                    <a:gd name="T2" fmla="*/ 0 w 3"/>
                    <a:gd name="T3" fmla="*/ 1 h 3"/>
                    <a:gd name="T4" fmla="*/ 3 w 3"/>
                    <a:gd name="T5" fmla="*/ 3 h 3"/>
                  </a:gdLst>
                  <a:cxnLst>
                    <a:cxn ang="0">
                      <a:pos x="T0" y="T1"/>
                    </a:cxn>
                    <a:cxn ang="0">
                      <a:pos x="T2" y="T3"/>
                    </a:cxn>
                    <a:cxn ang="0">
                      <a:pos x="T4" y="T5"/>
                    </a:cxn>
                  </a:cxnLst>
                  <a:rect l="0" t="0" r="r" b="b"/>
                  <a:pathLst>
                    <a:path w="3" h="3">
                      <a:moveTo>
                        <a:pt x="3" y="3"/>
                      </a:moveTo>
                      <a:cubicBezTo>
                        <a:pt x="2" y="2"/>
                        <a:pt x="2" y="0"/>
                        <a:pt x="0" y="1"/>
                      </a:cubicBezTo>
                      <a:cubicBezTo>
                        <a:pt x="2" y="1"/>
                        <a:pt x="2"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5" name="Freeform 59"/>
                <p:cNvSpPr/>
                <p:nvPr>
                  <p:custDataLst>
                    <p:tags r:id="rId70"/>
                  </p:custDataLst>
                </p:nvPr>
              </p:nvSpPr>
              <p:spPr bwMode="auto">
                <a:xfrm>
                  <a:off x="5817" y="1120"/>
                  <a:ext cx="11" cy="12"/>
                </a:xfrm>
                <a:custGeom>
                  <a:gdLst>
                    <a:gd name="T0" fmla="*/ 0 w 5"/>
                    <a:gd name="T1" fmla="*/ 1 h 5"/>
                    <a:gd name="T2" fmla="*/ 1 w 5"/>
                    <a:gd name="T3" fmla="*/ 3 h 5"/>
                    <a:gd name="T4" fmla="*/ 5 w 5"/>
                    <a:gd name="T5" fmla="*/ 4 h 5"/>
                    <a:gd name="T6" fmla="*/ 0 w 5"/>
                    <a:gd name="T7" fmla="*/ 1 h 5"/>
                  </a:gdLst>
                  <a:cxnLst>
                    <a:cxn ang="0">
                      <a:pos x="T0" y="T1"/>
                    </a:cxn>
                    <a:cxn ang="0">
                      <a:pos x="T2" y="T3"/>
                    </a:cxn>
                    <a:cxn ang="0">
                      <a:pos x="T4" y="T5"/>
                    </a:cxn>
                    <a:cxn ang="0">
                      <a:pos x="T6" y="T7"/>
                    </a:cxn>
                  </a:cxnLst>
                  <a:rect l="0" t="0" r="r" b="b"/>
                  <a:pathLst>
                    <a:path w="5" h="5">
                      <a:moveTo>
                        <a:pt x="0" y="1"/>
                      </a:moveTo>
                      <a:cubicBezTo>
                        <a:pt x="0" y="2"/>
                        <a:pt x="0" y="3"/>
                        <a:pt x="1" y="3"/>
                      </a:cubicBezTo>
                      <a:cubicBezTo>
                        <a:pt x="2" y="4"/>
                        <a:pt x="3" y="5"/>
                        <a:pt x="5" y="4"/>
                      </a:cubicBezTo>
                      <a:cubicBezTo>
                        <a:pt x="3" y="3"/>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6" name="Freeform 60"/>
                <p:cNvSpPr/>
                <p:nvPr>
                  <p:custDataLst>
                    <p:tags r:id="rId71"/>
                  </p:custDataLst>
                </p:nvPr>
              </p:nvSpPr>
              <p:spPr bwMode="auto">
                <a:xfrm>
                  <a:off x="5805" y="1129"/>
                  <a:ext cx="12" cy="10"/>
                </a:xfrm>
                <a:custGeom>
                  <a:gdLst>
                    <a:gd name="T0" fmla="*/ 1 w 5"/>
                    <a:gd name="T1" fmla="*/ 0 h 4"/>
                    <a:gd name="T2" fmla="*/ 3 w 5"/>
                    <a:gd name="T3" fmla="*/ 4 h 4"/>
                    <a:gd name="T4" fmla="*/ 4 w 5"/>
                    <a:gd name="T5" fmla="*/ 1 h 4"/>
                    <a:gd name="T6" fmla="*/ 3 w 5"/>
                    <a:gd name="T7" fmla="*/ 1 h 4"/>
                    <a:gd name="T8" fmla="*/ 1 w 5"/>
                    <a:gd name="T9" fmla="*/ 0 h 4"/>
                  </a:gdLst>
                  <a:cxnLst>
                    <a:cxn ang="0">
                      <a:pos x="T0" y="T1"/>
                    </a:cxn>
                    <a:cxn ang="0">
                      <a:pos x="T2" y="T3"/>
                    </a:cxn>
                    <a:cxn ang="0">
                      <a:pos x="T4" y="T5"/>
                    </a:cxn>
                    <a:cxn ang="0">
                      <a:pos x="T6" y="T7"/>
                    </a:cxn>
                    <a:cxn ang="0">
                      <a:pos x="T8" y="T9"/>
                    </a:cxn>
                  </a:cxnLst>
                  <a:rect l="0" t="0" r="r" b="b"/>
                  <a:pathLst>
                    <a:path w="5" h="4">
                      <a:moveTo>
                        <a:pt x="1" y="0"/>
                      </a:moveTo>
                      <a:cubicBezTo>
                        <a:pt x="1" y="1"/>
                        <a:pt x="0" y="3"/>
                        <a:pt x="3" y="4"/>
                      </a:cubicBezTo>
                      <a:cubicBezTo>
                        <a:pt x="5" y="3"/>
                        <a:pt x="4" y="2"/>
                        <a:pt x="4" y="1"/>
                      </a:cubicBezTo>
                      <a:cubicBezTo>
                        <a:pt x="3" y="1"/>
                        <a:pt x="3" y="1"/>
                        <a:pt x="3" y="1"/>
                      </a:cubicBezTo>
                      <a:cubicBezTo>
                        <a:pt x="3"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7" name="Freeform 61"/>
                <p:cNvSpPr/>
                <p:nvPr>
                  <p:custDataLst>
                    <p:tags r:id="rId72"/>
                  </p:custDataLst>
                </p:nvPr>
              </p:nvSpPr>
              <p:spPr bwMode="auto">
                <a:xfrm>
                  <a:off x="5821" y="1117"/>
                  <a:ext cx="10" cy="5"/>
                </a:xfrm>
                <a:custGeom>
                  <a:gdLst>
                    <a:gd name="T0" fmla="*/ 4 w 4"/>
                    <a:gd name="T1" fmla="*/ 2 h 2"/>
                    <a:gd name="T2" fmla="*/ 4 w 4"/>
                    <a:gd name="T3" fmla="*/ 2 h 2"/>
                    <a:gd name="T4" fmla="*/ 2 w 4"/>
                    <a:gd name="T5" fmla="*/ 0 h 2"/>
                    <a:gd name="T6" fmla="*/ 0 w 4"/>
                    <a:gd name="T7" fmla="*/ 1 h 2"/>
                    <a:gd name="T8" fmla="*/ 4 w 4"/>
                    <a:gd name="T9" fmla="*/ 2 h 2"/>
                  </a:gdLst>
                  <a:cxnLst>
                    <a:cxn ang="0">
                      <a:pos x="T0" y="T1"/>
                    </a:cxn>
                    <a:cxn ang="0">
                      <a:pos x="T2" y="T3"/>
                    </a:cxn>
                    <a:cxn ang="0">
                      <a:pos x="T4" y="T5"/>
                    </a:cxn>
                    <a:cxn ang="0">
                      <a:pos x="T6" y="T7"/>
                    </a:cxn>
                    <a:cxn ang="0">
                      <a:pos x="T8" y="T9"/>
                    </a:cxn>
                  </a:cxnLst>
                  <a:rect l="0" t="0" r="r" b="b"/>
                  <a:pathLst>
                    <a:path w="4" h="2">
                      <a:moveTo>
                        <a:pt x="4" y="2"/>
                      </a:moveTo>
                      <a:cubicBezTo>
                        <a:pt x="4" y="2"/>
                        <a:pt x="4" y="2"/>
                        <a:pt x="4" y="2"/>
                      </a:cubicBezTo>
                      <a:cubicBezTo>
                        <a:pt x="2" y="0"/>
                        <a:pt x="2" y="0"/>
                        <a:pt x="2" y="0"/>
                      </a:cubicBezTo>
                      <a:cubicBezTo>
                        <a:pt x="0" y="1"/>
                        <a:pt x="0" y="1"/>
                        <a:pt x="0" y="1"/>
                      </a:cubicBezTo>
                      <a:cubicBezTo>
                        <a:pt x="1" y="0"/>
                        <a:pt x="3"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8" name="Freeform 62"/>
                <p:cNvSpPr/>
                <p:nvPr>
                  <p:custDataLst>
                    <p:tags r:id="rId73"/>
                  </p:custDataLst>
                </p:nvPr>
              </p:nvSpPr>
              <p:spPr bwMode="auto">
                <a:xfrm>
                  <a:off x="5873" y="1044"/>
                  <a:ext cx="29" cy="19"/>
                </a:xfrm>
                <a:custGeom>
                  <a:gdLst>
                    <a:gd name="T0" fmla="*/ 4 w 12"/>
                    <a:gd name="T1" fmla="*/ 1 h 8"/>
                    <a:gd name="T2" fmla="*/ 0 w 12"/>
                    <a:gd name="T3" fmla="*/ 1 h 8"/>
                    <a:gd name="T4" fmla="*/ 2 w 12"/>
                    <a:gd name="T5" fmla="*/ 3 h 8"/>
                    <a:gd name="T6" fmla="*/ 1 w 12"/>
                    <a:gd name="T7" fmla="*/ 3 h 8"/>
                    <a:gd name="T8" fmla="*/ 12 w 12"/>
                    <a:gd name="T9" fmla="*/ 8 h 8"/>
                    <a:gd name="T10" fmla="*/ 6 w 12"/>
                    <a:gd name="T11" fmla="*/ 2 h 8"/>
                    <a:gd name="T12" fmla="*/ 4 w 12"/>
                    <a:gd name="T13" fmla="*/ 1 h 8"/>
                  </a:gdLst>
                  <a:cxnLst>
                    <a:cxn ang="0">
                      <a:pos x="T0" y="T1"/>
                    </a:cxn>
                    <a:cxn ang="0">
                      <a:pos x="T2" y="T3"/>
                    </a:cxn>
                    <a:cxn ang="0">
                      <a:pos x="T4" y="T5"/>
                    </a:cxn>
                    <a:cxn ang="0">
                      <a:pos x="T6" y="T7"/>
                    </a:cxn>
                    <a:cxn ang="0">
                      <a:pos x="T8" y="T9"/>
                    </a:cxn>
                    <a:cxn ang="0">
                      <a:pos x="T10" y="T11"/>
                    </a:cxn>
                    <a:cxn ang="0">
                      <a:pos x="T12" y="T13"/>
                    </a:cxn>
                  </a:cxnLst>
                  <a:rect l="0" t="0" r="r" b="b"/>
                  <a:pathLst>
                    <a:path w="12" h="8">
                      <a:moveTo>
                        <a:pt x="4" y="1"/>
                      </a:moveTo>
                      <a:cubicBezTo>
                        <a:pt x="2" y="1"/>
                        <a:pt x="1" y="0"/>
                        <a:pt x="0" y="1"/>
                      </a:cubicBezTo>
                      <a:cubicBezTo>
                        <a:pt x="2" y="3"/>
                        <a:pt x="2" y="3"/>
                        <a:pt x="2" y="3"/>
                      </a:cubicBezTo>
                      <a:cubicBezTo>
                        <a:pt x="1" y="3"/>
                        <a:pt x="1" y="3"/>
                        <a:pt x="1" y="3"/>
                      </a:cubicBezTo>
                      <a:cubicBezTo>
                        <a:pt x="5" y="4"/>
                        <a:pt x="8" y="7"/>
                        <a:pt x="12" y="8"/>
                      </a:cubicBezTo>
                      <a:cubicBezTo>
                        <a:pt x="10" y="6"/>
                        <a:pt x="8" y="5"/>
                        <a:pt x="6"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9" name="Freeform 63"/>
                <p:cNvSpPr/>
                <p:nvPr>
                  <p:custDataLst>
                    <p:tags r:id="rId74"/>
                  </p:custDataLst>
                </p:nvPr>
              </p:nvSpPr>
              <p:spPr bwMode="auto">
                <a:xfrm flipH="1">
                  <a:off x="5052" y="623"/>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0" name="Freeform 64"/>
                <p:cNvSpPr/>
                <p:nvPr>
                  <p:custDataLst>
                    <p:tags r:id="rId75"/>
                  </p:custDataLst>
                </p:nvPr>
              </p:nvSpPr>
              <p:spPr bwMode="auto">
                <a:xfrm>
                  <a:off x="5438" y="697"/>
                  <a:ext cx="2" cy="0"/>
                </a:xfrm>
                <a:custGeom>
                  <a:gdLst>
                    <a:gd name="T0" fmla="*/ 1 w 1"/>
                    <a:gd name="T1" fmla="*/ 1 w 1"/>
                    <a:gd name="T2" fmla="*/ 1 w 1"/>
                  </a:gdLst>
                  <a:cxnLst>
                    <a:cxn ang="0">
                      <a:pos x="T0" y="0"/>
                    </a:cxn>
                    <a:cxn ang="0">
                      <a:pos x="T1" y="0"/>
                    </a:cxn>
                    <a:cxn ang="0">
                      <a:pos x="T2" y="0"/>
                    </a:cxn>
                  </a:cxnLst>
                  <a:rect l="0" t="0" r="r" b="b"/>
                  <a:pathLst>
                    <a:path w="1">
                      <a:moveTo>
                        <a:pt x="1" y="0"/>
                      </a:move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1" name="Freeform 65"/>
                <p:cNvSpPr/>
                <p:nvPr>
                  <p:custDataLst>
                    <p:tags r:id="rId76"/>
                  </p:custDataLst>
                </p:nvPr>
              </p:nvSpPr>
              <p:spPr bwMode="auto">
                <a:xfrm>
                  <a:off x="5052" y="618"/>
                  <a:ext cx="14" cy="7"/>
                </a:xfrm>
                <a:custGeom>
                  <a:gdLst>
                    <a:gd name="T0" fmla="*/ 5 w 6"/>
                    <a:gd name="T1" fmla="*/ 2 h 3"/>
                    <a:gd name="T2" fmla="*/ 5 w 6"/>
                    <a:gd name="T3" fmla="*/ 2 h 3"/>
                    <a:gd name="T4" fmla="*/ 6 w 6"/>
                    <a:gd name="T5" fmla="*/ 1 h 3"/>
                    <a:gd name="T6" fmla="*/ 0 w 6"/>
                    <a:gd name="T7" fmla="*/ 2 h 3"/>
                    <a:gd name="T8" fmla="*/ 5 w 6"/>
                    <a:gd name="T9" fmla="*/ 2 h 3"/>
                  </a:gdLst>
                  <a:cxnLst>
                    <a:cxn ang="0">
                      <a:pos x="T0" y="T1"/>
                    </a:cxn>
                    <a:cxn ang="0">
                      <a:pos x="T2" y="T3"/>
                    </a:cxn>
                    <a:cxn ang="0">
                      <a:pos x="T4" y="T5"/>
                    </a:cxn>
                    <a:cxn ang="0">
                      <a:pos x="T6" y="T7"/>
                    </a:cxn>
                    <a:cxn ang="0">
                      <a:pos x="T8" y="T9"/>
                    </a:cxn>
                  </a:cxnLst>
                  <a:rect l="0" t="0" r="r" b="b"/>
                  <a:pathLst>
                    <a:path w="6" h="3">
                      <a:moveTo>
                        <a:pt x="5" y="2"/>
                      </a:moveTo>
                      <a:cubicBezTo>
                        <a:pt x="5" y="2"/>
                        <a:pt x="5" y="2"/>
                        <a:pt x="5" y="2"/>
                      </a:cubicBezTo>
                      <a:cubicBezTo>
                        <a:pt x="6" y="2"/>
                        <a:pt x="6" y="2"/>
                        <a:pt x="6" y="1"/>
                      </a:cubicBezTo>
                      <a:cubicBezTo>
                        <a:pt x="4" y="0"/>
                        <a:pt x="2" y="1"/>
                        <a:pt x="0" y="2"/>
                      </a:cubicBezTo>
                      <a:cubicBezTo>
                        <a:pt x="2" y="3"/>
                        <a:pt x="3"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2" name="Freeform 66"/>
                <p:cNvSpPr>
                  <a:spLocks noEditPoints="1"/>
                </p:cNvSpPr>
                <p:nvPr>
                  <p:custDataLst>
                    <p:tags r:id="rId77"/>
                  </p:custDataLst>
                </p:nvPr>
              </p:nvSpPr>
              <p:spPr bwMode="auto">
                <a:xfrm>
                  <a:off x="4282" y="495"/>
                  <a:ext cx="1757" cy="729"/>
                </a:xfrm>
                <a:custGeom>
                  <a:gdLst>
                    <a:gd name="T0" fmla="*/ 67 w 742"/>
                    <a:gd name="T1" fmla="*/ 182 h 307"/>
                    <a:gd name="T2" fmla="*/ 145 w 742"/>
                    <a:gd name="T3" fmla="*/ 107 h 307"/>
                    <a:gd name="T4" fmla="*/ 239 w 742"/>
                    <a:gd name="T5" fmla="*/ 63 h 307"/>
                    <a:gd name="T6" fmla="*/ 331 w 742"/>
                    <a:gd name="T7" fmla="*/ 30 h 307"/>
                    <a:gd name="T8" fmla="*/ 444 w 742"/>
                    <a:gd name="T9" fmla="*/ 18 h 307"/>
                    <a:gd name="T10" fmla="*/ 541 w 742"/>
                    <a:gd name="T11" fmla="*/ 99 h 307"/>
                    <a:gd name="T12" fmla="*/ 506 w 742"/>
                    <a:gd name="T13" fmla="*/ 97 h 307"/>
                    <a:gd name="T14" fmla="*/ 444 w 742"/>
                    <a:gd name="T15" fmla="*/ 49 h 307"/>
                    <a:gd name="T16" fmla="*/ 312 w 742"/>
                    <a:gd name="T17" fmla="*/ 59 h 307"/>
                    <a:gd name="T18" fmla="*/ 208 w 742"/>
                    <a:gd name="T19" fmla="*/ 97 h 307"/>
                    <a:gd name="T20" fmla="*/ 126 w 742"/>
                    <a:gd name="T21" fmla="*/ 155 h 307"/>
                    <a:gd name="T22" fmla="*/ 80 w 742"/>
                    <a:gd name="T23" fmla="*/ 207 h 307"/>
                    <a:gd name="T24" fmla="*/ 46 w 742"/>
                    <a:gd name="T25" fmla="*/ 260 h 307"/>
                    <a:gd name="T26" fmla="*/ 114 w 742"/>
                    <a:gd name="T27" fmla="*/ 207 h 307"/>
                    <a:gd name="T28" fmla="*/ 166 w 742"/>
                    <a:gd name="T29" fmla="*/ 188 h 307"/>
                    <a:gd name="T30" fmla="*/ 236 w 742"/>
                    <a:gd name="T31" fmla="*/ 120 h 307"/>
                    <a:gd name="T32" fmla="*/ 186 w 742"/>
                    <a:gd name="T33" fmla="*/ 196 h 307"/>
                    <a:gd name="T34" fmla="*/ 135 w 742"/>
                    <a:gd name="T35" fmla="*/ 259 h 307"/>
                    <a:gd name="T36" fmla="*/ 140 w 742"/>
                    <a:gd name="T37" fmla="*/ 266 h 307"/>
                    <a:gd name="T38" fmla="*/ 207 w 742"/>
                    <a:gd name="T39" fmla="*/ 203 h 307"/>
                    <a:gd name="T40" fmla="*/ 308 w 742"/>
                    <a:gd name="T41" fmla="*/ 137 h 307"/>
                    <a:gd name="T42" fmla="*/ 463 w 742"/>
                    <a:gd name="T43" fmla="*/ 170 h 307"/>
                    <a:gd name="T44" fmla="*/ 535 w 742"/>
                    <a:gd name="T45" fmla="*/ 202 h 307"/>
                    <a:gd name="T46" fmla="*/ 660 w 742"/>
                    <a:gd name="T47" fmla="*/ 240 h 307"/>
                    <a:gd name="T48" fmla="*/ 720 w 742"/>
                    <a:gd name="T49" fmla="*/ 174 h 307"/>
                    <a:gd name="T50" fmla="*/ 664 w 742"/>
                    <a:gd name="T51" fmla="*/ 98 h 307"/>
                    <a:gd name="T52" fmla="*/ 594 w 742"/>
                    <a:gd name="T53" fmla="*/ 35 h 307"/>
                    <a:gd name="T54" fmla="*/ 343 w 742"/>
                    <a:gd name="T55" fmla="*/ 15 h 307"/>
                    <a:gd name="T56" fmla="*/ 296 w 742"/>
                    <a:gd name="T57" fmla="*/ 20 h 307"/>
                    <a:gd name="T58" fmla="*/ 248 w 742"/>
                    <a:gd name="T59" fmla="*/ 42 h 307"/>
                    <a:gd name="T60" fmla="*/ 183 w 742"/>
                    <a:gd name="T61" fmla="*/ 71 h 307"/>
                    <a:gd name="T62" fmla="*/ 85 w 742"/>
                    <a:gd name="T63" fmla="*/ 132 h 307"/>
                    <a:gd name="T64" fmla="*/ 48 w 742"/>
                    <a:gd name="T65" fmla="*/ 196 h 307"/>
                    <a:gd name="T66" fmla="*/ 5 w 742"/>
                    <a:gd name="T67" fmla="*/ 262 h 307"/>
                    <a:gd name="T68" fmla="*/ 62 w 742"/>
                    <a:gd name="T69" fmla="*/ 242 h 307"/>
                    <a:gd name="T70" fmla="*/ 88 w 742"/>
                    <a:gd name="T71" fmla="*/ 218 h 307"/>
                    <a:gd name="T72" fmla="*/ 113 w 742"/>
                    <a:gd name="T73" fmla="*/ 163 h 307"/>
                    <a:gd name="T74" fmla="*/ 246 w 742"/>
                    <a:gd name="T75" fmla="*/ 153 h 307"/>
                    <a:gd name="T76" fmla="*/ 373 w 742"/>
                    <a:gd name="T77" fmla="*/ 75 h 307"/>
                    <a:gd name="T78" fmla="*/ 305 w 742"/>
                    <a:gd name="T79" fmla="*/ 84 h 307"/>
                    <a:gd name="T80" fmla="*/ 279 w 742"/>
                    <a:gd name="T81" fmla="*/ 100 h 307"/>
                    <a:gd name="T82" fmla="*/ 236 w 742"/>
                    <a:gd name="T83" fmla="*/ 104 h 307"/>
                    <a:gd name="T84" fmla="*/ 178 w 742"/>
                    <a:gd name="T85" fmla="*/ 116 h 307"/>
                    <a:gd name="T86" fmla="*/ 165 w 742"/>
                    <a:gd name="T87" fmla="*/ 152 h 307"/>
                    <a:gd name="T88" fmla="*/ 158 w 742"/>
                    <a:gd name="T89" fmla="*/ 179 h 307"/>
                    <a:gd name="T90" fmla="*/ 166 w 742"/>
                    <a:gd name="T91" fmla="*/ 148 h 307"/>
                    <a:gd name="T92" fmla="*/ 211 w 742"/>
                    <a:gd name="T93" fmla="*/ 131 h 307"/>
                    <a:gd name="T94" fmla="*/ 220 w 742"/>
                    <a:gd name="T95" fmla="*/ 114 h 307"/>
                    <a:gd name="T96" fmla="*/ 239 w 742"/>
                    <a:gd name="T97" fmla="*/ 100 h 307"/>
                    <a:gd name="T98" fmla="*/ 296 w 742"/>
                    <a:gd name="T99" fmla="*/ 89 h 307"/>
                    <a:gd name="T100" fmla="*/ 333 w 742"/>
                    <a:gd name="T101" fmla="*/ 75 h 307"/>
                    <a:gd name="T102" fmla="*/ 673 w 742"/>
                    <a:gd name="T103" fmla="*/ 94 h 307"/>
                    <a:gd name="T104" fmla="*/ 656 w 742"/>
                    <a:gd name="T105" fmla="*/ 166 h 307"/>
                    <a:gd name="T106" fmla="*/ 687 w 742"/>
                    <a:gd name="T107" fmla="*/ 161 h 307"/>
                    <a:gd name="T108" fmla="*/ 412 w 742"/>
                    <a:gd name="T109" fmla="*/ 14 h 307"/>
                    <a:gd name="T110" fmla="*/ 301 w 742"/>
                    <a:gd name="T111" fmla="*/ 29 h 307"/>
                    <a:gd name="T112" fmla="*/ 310 w 742"/>
                    <a:gd name="T113" fmla="*/ 29 h 307"/>
                    <a:gd name="T114" fmla="*/ 213 w 742"/>
                    <a:gd name="T115" fmla="*/ 66 h 307"/>
                    <a:gd name="T116" fmla="*/ 158 w 742"/>
                    <a:gd name="T117" fmla="*/ 87 h 307"/>
                    <a:gd name="T118" fmla="*/ 130 w 742"/>
                    <a:gd name="T119" fmla="*/ 107 h 307"/>
                    <a:gd name="T120" fmla="*/ 95 w 742"/>
                    <a:gd name="T121" fmla="*/ 135 h 307"/>
                    <a:gd name="T122" fmla="*/ 64 w 742"/>
                    <a:gd name="T123" fmla="*/ 170 h 307"/>
                    <a:gd name="T124" fmla="*/ 37 w 742"/>
                    <a:gd name="T125" fmla="*/ 213 h 3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2" h="307">
                      <a:moveTo>
                        <a:pt x="0" y="272"/>
                      </a:moveTo>
                      <a:cubicBezTo>
                        <a:pt x="0" y="272"/>
                        <a:pt x="1" y="273"/>
                        <a:pt x="0" y="274"/>
                      </a:cubicBezTo>
                      <a:cubicBezTo>
                        <a:pt x="1" y="274"/>
                        <a:pt x="1" y="274"/>
                        <a:pt x="2" y="274"/>
                      </a:cubicBezTo>
                      <a:cubicBezTo>
                        <a:pt x="1" y="273"/>
                        <a:pt x="1" y="273"/>
                        <a:pt x="1" y="273"/>
                      </a:cubicBezTo>
                      <a:cubicBezTo>
                        <a:pt x="2" y="271"/>
                        <a:pt x="2" y="267"/>
                        <a:pt x="4" y="266"/>
                      </a:cubicBezTo>
                      <a:cubicBezTo>
                        <a:pt x="4" y="265"/>
                        <a:pt x="5" y="263"/>
                        <a:pt x="7" y="264"/>
                      </a:cubicBezTo>
                      <a:cubicBezTo>
                        <a:pt x="5" y="263"/>
                        <a:pt x="5" y="263"/>
                        <a:pt x="5" y="263"/>
                      </a:cubicBezTo>
                      <a:cubicBezTo>
                        <a:pt x="6" y="259"/>
                        <a:pt x="10" y="263"/>
                        <a:pt x="12" y="261"/>
                      </a:cubicBezTo>
                      <a:cubicBezTo>
                        <a:pt x="12" y="255"/>
                        <a:pt x="16" y="252"/>
                        <a:pt x="17" y="247"/>
                      </a:cubicBezTo>
                      <a:cubicBezTo>
                        <a:pt x="18" y="245"/>
                        <a:pt x="18" y="242"/>
                        <a:pt x="22" y="242"/>
                      </a:cubicBezTo>
                      <a:cubicBezTo>
                        <a:pt x="18" y="240"/>
                        <a:pt x="24" y="238"/>
                        <a:pt x="24" y="235"/>
                      </a:cubicBezTo>
                      <a:cubicBezTo>
                        <a:pt x="26" y="234"/>
                        <a:pt x="25" y="232"/>
                        <a:pt x="27" y="231"/>
                      </a:cubicBezTo>
                      <a:cubicBezTo>
                        <a:pt x="28" y="230"/>
                        <a:pt x="29" y="228"/>
                        <a:pt x="31" y="230"/>
                      </a:cubicBezTo>
                      <a:cubicBezTo>
                        <a:pt x="28" y="227"/>
                        <a:pt x="28" y="227"/>
                        <a:pt x="28" y="227"/>
                      </a:cubicBezTo>
                      <a:cubicBezTo>
                        <a:pt x="28" y="225"/>
                        <a:pt x="32" y="226"/>
                        <a:pt x="32" y="225"/>
                      </a:cubicBezTo>
                      <a:cubicBezTo>
                        <a:pt x="33" y="224"/>
                        <a:pt x="35" y="222"/>
                        <a:pt x="36" y="222"/>
                      </a:cubicBezTo>
                      <a:cubicBezTo>
                        <a:pt x="35" y="221"/>
                        <a:pt x="36" y="221"/>
                        <a:pt x="36" y="220"/>
                      </a:cubicBezTo>
                      <a:cubicBezTo>
                        <a:pt x="38" y="219"/>
                        <a:pt x="41" y="219"/>
                        <a:pt x="41" y="220"/>
                      </a:cubicBezTo>
                      <a:cubicBezTo>
                        <a:pt x="42" y="219"/>
                        <a:pt x="39" y="218"/>
                        <a:pt x="39" y="217"/>
                      </a:cubicBezTo>
                      <a:cubicBezTo>
                        <a:pt x="40" y="216"/>
                        <a:pt x="42" y="217"/>
                        <a:pt x="44" y="217"/>
                      </a:cubicBezTo>
                      <a:cubicBezTo>
                        <a:pt x="44" y="217"/>
                        <a:pt x="45" y="217"/>
                        <a:pt x="45" y="216"/>
                      </a:cubicBezTo>
                      <a:cubicBezTo>
                        <a:pt x="45" y="217"/>
                        <a:pt x="42" y="216"/>
                        <a:pt x="41" y="215"/>
                      </a:cubicBezTo>
                      <a:cubicBezTo>
                        <a:pt x="43" y="214"/>
                        <a:pt x="44" y="212"/>
                        <a:pt x="45" y="211"/>
                      </a:cubicBezTo>
                      <a:cubicBezTo>
                        <a:pt x="43" y="211"/>
                        <a:pt x="43" y="211"/>
                        <a:pt x="43" y="211"/>
                      </a:cubicBezTo>
                      <a:cubicBezTo>
                        <a:pt x="43" y="210"/>
                        <a:pt x="43" y="210"/>
                        <a:pt x="43" y="210"/>
                      </a:cubicBezTo>
                      <a:cubicBezTo>
                        <a:pt x="43" y="209"/>
                        <a:pt x="44" y="209"/>
                        <a:pt x="45" y="209"/>
                      </a:cubicBezTo>
                      <a:cubicBezTo>
                        <a:pt x="45" y="209"/>
                        <a:pt x="45" y="209"/>
                        <a:pt x="45" y="209"/>
                      </a:cubicBezTo>
                      <a:cubicBezTo>
                        <a:pt x="45" y="207"/>
                        <a:pt x="45" y="207"/>
                        <a:pt x="45" y="207"/>
                      </a:cubicBezTo>
                      <a:cubicBezTo>
                        <a:pt x="46" y="207"/>
                        <a:pt x="46" y="205"/>
                        <a:pt x="47" y="206"/>
                      </a:cubicBezTo>
                      <a:cubicBezTo>
                        <a:pt x="48" y="206"/>
                        <a:pt x="48" y="206"/>
                        <a:pt x="48" y="207"/>
                      </a:cubicBezTo>
                      <a:cubicBezTo>
                        <a:pt x="53" y="206"/>
                        <a:pt x="53" y="206"/>
                        <a:pt x="53" y="206"/>
                      </a:cubicBezTo>
                      <a:cubicBezTo>
                        <a:pt x="53" y="203"/>
                        <a:pt x="57" y="203"/>
                        <a:pt x="56" y="200"/>
                      </a:cubicBezTo>
                      <a:cubicBezTo>
                        <a:pt x="55" y="201"/>
                        <a:pt x="55" y="201"/>
                        <a:pt x="55" y="201"/>
                      </a:cubicBezTo>
                      <a:cubicBezTo>
                        <a:pt x="55" y="200"/>
                        <a:pt x="54" y="200"/>
                        <a:pt x="54" y="198"/>
                      </a:cubicBezTo>
                      <a:cubicBezTo>
                        <a:pt x="53" y="200"/>
                        <a:pt x="53" y="200"/>
                        <a:pt x="53" y="200"/>
                      </a:cubicBezTo>
                      <a:cubicBezTo>
                        <a:pt x="53" y="199"/>
                        <a:pt x="53" y="199"/>
                        <a:pt x="53" y="199"/>
                      </a:cubicBezTo>
                      <a:cubicBezTo>
                        <a:pt x="49" y="199"/>
                        <a:pt x="49" y="199"/>
                        <a:pt x="49" y="199"/>
                      </a:cubicBezTo>
                      <a:cubicBezTo>
                        <a:pt x="49" y="199"/>
                        <a:pt x="49" y="199"/>
                        <a:pt x="49" y="199"/>
                      </a:cubicBezTo>
                      <a:cubicBezTo>
                        <a:pt x="49" y="198"/>
                        <a:pt x="50" y="198"/>
                        <a:pt x="51" y="198"/>
                      </a:cubicBezTo>
                      <a:cubicBezTo>
                        <a:pt x="51" y="199"/>
                        <a:pt x="51" y="199"/>
                        <a:pt x="51" y="199"/>
                      </a:cubicBezTo>
                      <a:cubicBezTo>
                        <a:pt x="52" y="198"/>
                        <a:pt x="52" y="198"/>
                        <a:pt x="52" y="198"/>
                      </a:cubicBezTo>
                      <a:cubicBezTo>
                        <a:pt x="53" y="197"/>
                        <a:pt x="55" y="196"/>
                        <a:pt x="55" y="195"/>
                      </a:cubicBezTo>
                      <a:cubicBezTo>
                        <a:pt x="56" y="194"/>
                        <a:pt x="56" y="191"/>
                        <a:pt x="59" y="192"/>
                      </a:cubicBezTo>
                      <a:cubicBezTo>
                        <a:pt x="56" y="192"/>
                        <a:pt x="58" y="189"/>
                        <a:pt x="57" y="188"/>
                      </a:cubicBezTo>
                      <a:cubicBezTo>
                        <a:pt x="58" y="187"/>
                        <a:pt x="62" y="189"/>
                        <a:pt x="60" y="187"/>
                      </a:cubicBezTo>
                      <a:cubicBezTo>
                        <a:pt x="62" y="186"/>
                        <a:pt x="62" y="183"/>
                        <a:pt x="65" y="184"/>
                      </a:cubicBezTo>
                      <a:cubicBezTo>
                        <a:pt x="63" y="183"/>
                        <a:pt x="65" y="182"/>
                        <a:pt x="66" y="181"/>
                      </a:cubicBezTo>
                      <a:cubicBezTo>
                        <a:pt x="68" y="180"/>
                        <a:pt x="67" y="182"/>
                        <a:pt x="68" y="183"/>
                      </a:cubicBezTo>
                      <a:cubicBezTo>
                        <a:pt x="67" y="182"/>
                        <a:pt x="67" y="182"/>
                        <a:pt x="67" y="182"/>
                      </a:cubicBezTo>
                      <a:cubicBezTo>
                        <a:pt x="67" y="183"/>
                        <a:pt x="67" y="183"/>
                        <a:pt x="67" y="183"/>
                      </a:cubicBezTo>
                      <a:cubicBezTo>
                        <a:pt x="69" y="184"/>
                        <a:pt x="65" y="185"/>
                        <a:pt x="65" y="187"/>
                      </a:cubicBezTo>
                      <a:cubicBezTo>
                        <a:pt x="69" y="186"/>
                        <a:pt x="69" y="182"/>
                        <a:pt x="72" y="180"/>
                      </a:cubicBezTo>
                      <a:cubicBezTo>
                        <a:pt x="71" y="180"/>
                        <a:pt x="71" y="179"/>
                        <a:pt x="70" y="179"/>
                      </a:cubicBezTo>
                      <a:cubicBezTo>
                        <a:pt x="69" y="178"/>
                        <a:pt x="69" y="177"/>
                        <a:pt x="71" y="177"/>
                      </a:cubicBezTo>
                      <a:cubicBezTo>
                        <a:pt x="73" y="177"/>
                        <a:pt x="72" y="178"/>
                        <a:pt x="73" y="179"/>
                      </a:cubicBezTo>
                      <a:cubicBezTo>
                        <a:pt x="75" y="179"/>
                        <a:pt x="75" y="177"/>
                        <a:pt x="75" y="176"/>
                      </a:cubicBezTo>
                      <a:cubicBezTo>
                        <a:pt x="73" y="175"/>
                        <a:pt x="73" y="175"/>
                        <a:pt x="73" y="175"/>
                      </a:cubicBezTo>
                      <a:cubicBezTo>
                        <a:pt x="73" y="175"/>
                        <a:pt x="74" y="176"/>
                        <a:pt x="73" y="176"/>
                      </a:cubicBezTo>
                      <a:cubicBezTo>
                        <a:pt x="72" y="176"/>
                        <a:pt x="72" y="176"/>
                        <a:pt x="71" y="176"/>
                      </a:cubicBezTo>
                      <a:cubicBezTo>
                        <a:pt x="70" y="177"/>
                        <a:pt x="70" y="177"/>
                        <a:pt x="70" y="177"/>
                      </a:cubicBezTo>
                      <a:cubicBezTo>
                        <a:pt x="69" y="175"/>
                        <a:pt x="70" y="173"/>
                        <a:pt x="72" y="172"/>
                      </a:cubicBezTo>
                      <a:cubicBezTo>
                        <a:pt x="74" y="171"/>
                        <a:pt x="72" y="173"/>
                        <a:pt x="74" y="173"/>
                      </a:cubicBezTo>
                      <a:cubicBezTo>
                        <a:pt x="79" y="170"/>
                        <a:pt x="79" y="170"/>
                        <a:pt x="79" y="170"/>
                      </a:cubicBezTo>
                      <a:cubicBezTo>
                        <a:pt x="78" y="171"/>
                        <a:pt x="75" y="169"/>
                        <a:pt x="74" y="171"/>
                      </a:cubicBezTo>
                      <a:cubicBezTo>
                        <a:pt x="72" y="168"/>
                        <a:pt x="75" y="168"/>
                        <a:pt x="74" y="166"/>
                      </a:cubicBezTo>
                      <a:cubicBezTo>
                        <a:pt x="74" y="165"/>
                        <a:pt x="75" y="164"/>
                        <a:pt x="76" y="165"/>
                      </a:cubicBezTo>
                      <a:cubicBezTo>
                        <a:pt x="76" y="166"/>
                        <a:pt x="76" y="166"/>
                        <a:pt x="76" y="166"/>
                      </a:cubicBezTo>
                      <a:cubicBezTo>
                        <a:pt x="77" y="164"/>
                        <a:pt x="80" y="165"/>
                        <a:pt x="82" y="165"/>
                      </a:cubicBezTo>
                      <a:cubicBezTo>
                        <a:pt x="82" y="166"/>
                        <a:pt x="82" y="166"/>
                        <a:pt x="82" y="166"/>
                      </a:cubicBezTo>
                      <a:cubicBezTo>
                        <a:pt x="83" y="166"/>
                        <a:pt x="83" y="165"/>
                        <a:pt x="83" y="164"/>
                      </a:cubicBezTo>
                      <a:cubicBezTo>
                        <a:pt x="80" y="163"/>
                        <a:pt x="80" y="163"/>
                        <a:pt x="80" y="163"/>
                      </a:cubicBezTo>
                      <a:cubicBezTo>
                        <a:pt x="81" y="161"/>
                        <a:pt x="81" y="161"/>
                        <a:pt x="81" y="161"/>
                      </a:cubicBezTo>
                      <a:cubicBezTo>
                        <a:pt x="84" y="161"/>
                        <a:pt x="84" y="158"/>
                        <a:pt x="84" y="157"/>
                      </a:cubicBezTo>
                      <a:cubicBezTo>
                        <a:pt x="86" y="156"/>
                        <a:pt x="85" y="154"/>
                        <a:pt x="87" y="155"/>
                      </a:cubicBezTo>
                      <a:cubicBezTo>
                        <a:pt x="89" y="156"/>
                        <a:pt x="90" y="156"/>
                        <a:pt x="90" y="157"/>
                      </a:cubicBezTo>
                      <a:cubicBezTo>
                        <a:pt x="93" y="155"/>
                        <a:pt x="93" y="155"/>
                        <a:pt x="93" y="155"/>
                      </a:cubicBezTo>
                      <a:cubicBezTo>
                        <a:pt x="92" y="154"/>
                        <a:pt x="90" y="154"/>
                        <a:pt x="88" y="154"/>
                      </a:cubicBezTo>
                      <a:cubicBezTo>
                        <a:pt x="89" y="153"/>
                        <a:pt x="87" y="152"/>
                        <a:pt x="89" y="151"/>
                      </a:cubicBezTo>
                      <a:cubicBezTo>
                        <a:pt x="91" y="151"/>
                        <a:pt x="94" y="150"/>
                        <a:pt x="94" y="152"/>
                      </a:cubicBezTo>
                      <a:cubicBezTo>
                        <a:pt x="95" y="152"/>
                        <a:pt x="96" y="151"/>
                        <a:pt x="96" y="150"/>
                      </a:cubicBezTo>
                      <a:cubicBezTo>
                        <a:pt x="90" y="148"/>
                        <a:pt x="99" y="147"/>
                        <a:pt x="96" y="144"/>
                      </a:cubicBezTo>
                      <a:cubicBezTo>
                        <a:pt x="98" y="144"/>
                        <a:pt x="95" y="141"/>
                        <a:pt x="99" y="142"/>
                      </a:cubicBezTo>
                      <a:cubicBezTo>
                        <a:pt x="99" y="142"/>
                        <a:pt x="99" y="143"/>
                        <a:pt x="99" y="143"/>
                      </a:cubicBezTo>
                      <a:cubicBezTo>
                        <a:pt x="102" y="142"/>
                        <a:pt x="103" y="139"/>
                        <a:pt x="106" y="138"/>
                      </a:cubicBezTo>
                      <a:cubicBezTo>
                        <a:pt x="106" y="139"/>
                        <a:pt x="106" y="139"/>
                        <a:pt x="106" y="139"/>
                      </a:cubicBezTo>
                      <a:cubicBezTo>
                        <a:pt x="108" y="138"/>
                        <a:pt x="108" y="138"/>
                        <a:pt x="108" y="138"/>
                      </a:cubicBezTo>
                      <a:cubicBezTo>
                        <a:pt x="107" y="135"/>
                        <a:pt x="114" y="136"/>
                        <a:pt x="112" y="134"/>
                      </a:cubicBezTo>
                      <a:cubicBezTo>
                        <a:pt x="109" y="134"/>
                        <a:pt x="109" y="134"/>
                        <a:pt x="109" y="134"/>
                      </a:cubicBezTo>
                      <a:cubicBezTo>
                        <a:pt x="109" y="132"/>
                        <a:pt x="114" y="133"/>
                        <a:pt x="112" y="131"/>
                      </a:cubicBezTo>
                      <a:cubicBezTo>
                        <a:pt x="115" y="132"/>
                        <a:pt x="114" y="128"/>
                        <a:pt x="117" y="129"/>
                      </a:cubicBezTo>
                      <a:cubicBezTo>
                        <a:pt x="117" y="128"/>
                        <a:pt x="118" y="127"/>
                        <a:pt x="119" y="126"/>
                      </a:cubicBezTo>
                      <a:cubicBezTo>
                        <a:pt x="121" y="128"/>
                        <a:pt x="122" y="125"/>
                        <a:pt x="123" y="126"/>
                      </a:cubicBezTo>
                      <a:cubicBezTo>
                        <a:pt x="121" y="124"/>
                        <a:pt x="121" y="124"/>
                        <a:pt x="121" y="124"/>
                      </a:cubicBezTo>
                      <a:cubicBezTo>
                        <a:pt x="123" y="122"/>
                        <a:pt x="125" y="123"/>
                        <a:pt x="126" y="122"/>
                      </a:cubicBezTo>
                      <a:cubicBezTo>
                        <a:pt x="126" y="119"/>
                        <a:pt x="131" y="117"/>
                        <a:pt x="133" y="115"/>
                      </a:cubicBezTo>
                      <a:cubicBezTo>
                        <a:pt x="135" y="113"/>
                        <a:pt x="136" y="114"/>
                        <a:pt x="136" y="112"/>
                      </a:cubicBezTo>
                      <a:cubicBezTo>
                        <a:pt x="141" y="113"/>
                        <a:pt x="139" y="107"/>
                        <a:pt x="145" y="107"/>
                      </a:cubicBezTo>
                      <a:cubicBezTo>
                        <a:pt x="145" y="107"/>
                        <a:pt x="145" y="107"/>
                        <a:pt x="145" y="107"/>
                      </a:cubicBezTo>
                      <a:cubicBezTo>
                        <a:pt x="147" y="106"/>
                        <a:pt x="148" y="108"/>
                        <a:pt x="149" y="106"/>
                      </a:cubicBezTo>
                      <a:cubicBezTo>
                        <a:pt x="148" y="106"/>
                        <a:pt x="146" y="106"/>
                        <a:pt x="146" y="105"/>
                      </a:cubicBezTo>
                      <a:cubicBezTo>
                        <a:pt x="147" y="104"/>
                        <a:pt x="149" y="104"/>
                        <a:pt x="150" y="104"/>
                      </a:cubicBezTo>
                      <a:cubicBezTo>
                        <a:pt x="150" y="103"/>
                        <a:pt x="150" y="103"/>
                        <a:pt x="150" y="103"/>
                      </a:cubicBezTo>
                      <a:cubicBezTo>
                        <a:pt x="155" y="100"/>
                        <a:pt x="161" y="99"/>
                        <a:pt x="165" y="95"/>
                      </a:cubicBezTo>
                      <a:cubicBezTo>
                        <a:pt x="164" y="94"/>
                        <a:pt x="166" y="93"/>
                        <a:pt x="166" y="92"/>
                      </a:cubicBezTo>
                      <a:cubicBezTo>
                        <a:pt x="171" y="93"/>
                        <a:pt x="168" y="90"/>
                        <a:pt x="171" y="90"/>
                      </a:cubicBezTo>
                      <a:cubicBezTo>
                        <a:pt x="171" y="90"/>
                        <a:pt x="172" y="91"/>
                        <a:pt x="172" y="91"/>
                      </a:cubicBezTo>
                      <a:cubicBezTo>
                        <a:pt x="173" y="91"/>
                        <a:pt x="174" y="91"/>
                        <a:pt x="174" y="91"/>
                      </a:cubicBezTo>
                      <a:cubicBezTo>
                        <a:pt x="173" y="90"/>
                        <a:pt x="172" y="90"/>
                        <a:pt x="172" y="90"/>
                      </a:cubicBezTo>
                      <a:cubicBezTo>
                        <a:pt x="171" y="89"/>
                        <a:pt x="173" y="88"/>
                        <a:pt x="174" y="87"/>
                      </a:cubicBezTo>
                      <a:cubicBezTo>
                        <a:pt x="177" y="86"/>
                        <a:pt x="178" y="90"/>
                        <a:pt x="180" y="87"/>
                      </a:cubicBezTo>
                      <a:cubicBezTo>
                        <a:pt x="179" y="86"/>
                        <a:pt x="179" y="86"/>
                        <a:pt x="179" y="86"/>
                      </a:cubicBezTo>
                      <a:cubicBezTo>
                        <a:pt x="179" y="83"/>
                        <a:pt x="183" y="84"/>
                        <a:pt x="185" y="83"/>
                      </a:cubicBezTo>
                      <a:cubicBezTo>
                        <a:pt x="183" y="82"/>
                        <a:pt x="183" y="82"/>
                        <a:pt x="183" y="82"/>
                      </a:cubicBezTo>
                      <a:cubicBezTo>
                        <a:pt x="185" y="82"/>
                        <a:pt x="186" y="80"/>
                        <a:pt x="187" y="82"/>
                      </a:cubicBezTo>
                      <a:cubicBezTo>
                        <a:pt x="190" y="80"/>
                        <a:pt x="190" y="80"/>
                        <a:pt x="190" y="80"/>
                      </a:cubicBezTo>
                      <a:cubicBezTo>
                        <a:pt x="192" y="82"/>
                        <a:pt x="192" y="82"/>
                        <a:pt x="192" y="82"/>
                      </a:cubicBezTo>
                      <a:cubicBezTo>
                        <a:pt x="193" y="81"/>
                        <a:pt x="192" y="80"/>
                        <a:pt x="191" y="79"/>
                      </a:cubicBezTo>
                      <a:cubicBezTo>
                        <a:pt x="193" y="77"/>
                        <a:pt x="195" y="80"/>
                        <a:pt x="197" y="80"/>
                      </a:cubicBezTo>
                      <a:cubicBezTo>
                        <a:pt x="196" y="79"/>
                        <a:pt x="196" y="79"/>
                        <a:pt x="196" y="79"/>
                      </a:cubicBezTo>
                      <a:cubicBezTo>
                        <a:pt x="196" y="78"/>
                        <a:pt x="197" y="78"/>
                        <a:pt x="198" y="78"/>
                      </a:cubicBezTo>
                      <a:cubicBezTo>
                        <a:pt x="202" y="82"/>
                        <a:pt x="190" y="81"/>
                        <a:pt x="193" y="84"/>
                      </a:cubicBezTo>
                      <a:cubicBezTo>
                        <a:pt x="195" y="83"/>
                        <a:pt x="195" y="83"/>
                        <a:pt x="195" y="83"/>
                      </a:cubicBezTo>
                      <a:cubicBezTo>
                        <a:pt x="196" y="81"/>
                        <a:pt x="199" y="84"/>
                        <a:pt x="201" y="83"/>
                      </a:cubicBezTo>
                      <a:cubicBezTo>
                        <a:pt x="202" y="84"/>
                        <a:pt x="202" y="84"/>
                        <a:pt x="202" y="84"/>
                      </a:cubicBezTo>
                      <a:cubicBezTo>
                        <a:pt x="202" y="83"/>
                        <a:pt x="202" y="83"/>
                        <a:pt x="202" y="83"/>
                      </a:cubicBezTo>
                      <a:cubicBezTo>
                        <a:pt x="199" y="82"/>
                        <a:pt x="199" y="82"/>
                        <a:pt x="199" y="82"/>
                      </a:cubicBezTo>
                      <a:cubicBezTo>
                        <a:pt x="201" y="79"/>
                        <a:pt x="201" y="79"/>
                        <a:pt x="201" y="79"/>
                      </a:cubicBezTo>
                      <a:cubicBezTo>
                        <a:pt x="199" y="79"/>
                        <a:pt x="199" y="79"/>
                        <a:pt x="199" y="79"/>
                      </a:cubicBezTo>
                      <a:cubicBezTo>
                        <a:pt x="198" y="77"/>
                        <a:pt x="202" y="78"/>
                        <a:pt x="203" y="76"/>
                      </a:cubicBezTo>
                      <a:cubicBezTo>
                        <a:pt x="202" y="75"/>
                        <a:pt x="201" y="77"/>
                        <a:pt x="200" y="76"/>
                      </a:cubicBezTo>
                      <a:cubicBezTo>
                        <a:pt x="201" y="74"/>
                        <a:pt x="201" y="74"/>
                        <a:pt x="201" y="74"/>
                      </a:cubicBezTo>
                      <a:cubicBezTo>
                        <a:pt x="205" y="74"/>
                        <a:pt x="207" y="71"/>
                        <a:pt x="210" y="72"/>
                      </a:cubicBezTo>
                      <a:cubicBezTo>
                        <a:pt x="210" y="72"/>
                        <a:pt x="210" y="72"/>
                        <a:pt x="210" y="72"/>
                      </a:cubicBezTo>
                      <a:cubicBezTo>
                        <a:pt x="210" y="71"/>
                        <a:pt x="211" y="71"/>
                        <a:pt x="212" y="71"/>
                      </a:cubicBezTo>
                      <a:cubicBezTo>
                        <a:pt x="212" y="72"/>
                        <a:pt x="212" y="72"/>
                        <a:pt x="212" y="72"/>
                      </a:cubicBezTo>
                      <a:cubicBezTo>
                        <a:pt x="213" y="72"/>
                        <a:pt x="213" y="72"/>
                        <a:pt x="213" y="72"/>
                      </a:cubicBezTo>
                      <a:cubicBezTo>
                        <a:pt x="214" y="71"/>
                        <a:pt x="216" y="72"/>
                        <a:pt x="216" y="71"/>
                      </a:cubicBezTo>
                      <a:cubicBezTo>
                        <a:pt x="215" y="69"/>
                        <a:pt x="215" y="69"/>
                        <a:pt x="215" y="69"/>
                      </a:cubicBezTo>
                      <a:cubicBezTo>
                        <a:pt x="217" y="68"/>
                        <a:pt x="219" y="70"/>
                        <a:pt x="221" y="70"/>
                      </a:cubicBezTo>
                      <a:cubicBezTo>
                        <a:pt x="219" y="68"/>
                        <a:pt x="219" y="68"/>
                        <a:pt x="219" y="68"/>
                      </a:cubicBezTo>
                      <a:cubicBezTo>
                        <a:pt x="224" y="64"/>
                        <a:pt x="224" y="64"/>
                        <a:pt x="224" y="64"/>
                      </a:cubicBezTo>
                      <a:cubicBezTo>
                        <a:pt x="230" y="64"/>
                        <a:pt x="230" y="64"/>
                        <a:pt x="230" y="64"/>
                      </a:cubicBezTo>
                      <a:cubicBezTo>
                        <a:pt x="230" y="62"/>
                        <a:pt x="234" y="63"/>
                        <a:pt x="235" y="62"/>
                      </a:cubicBezTo>
                      <a:cubicBezTo>
                        <a:pt x="235" y="63"/>
                        <a:pt x="235" y="63"/>
                        <a:pt x="235" y="63"/>
                      </a:cubicBezTo>
                      <a:cubicBezTo>
                        <a:pt x="237" y="62"/>
                        <a:pt x="235" y="62"/>
                        <a:pt x="236" y="61"/>
                      </a:cubicBezTo>
                      <a:cubicBezTo>
                        <a:pt x="237" y="61"/>
                        <a:pt x="239" y="60"/>
                        <a:pt x="240" y="61"/>
                      </a:cubicBezTo>
                      <a:cubicBezTo>
                        <a:pt x="240" y="62"/>
                        <a:pt x="241" y="63"/>
                        <a:pt x="239" y="63"/>
                      </a:cubicBezTo>
                      <a:cubicBezTo>
                        <a:pt x="240" y="64"/>
                        <a:pt x="243" y="64"/>
                        <a:pt x="244" y="62"/>
                      </a:cubicBezTo>
                      <a:cubicBezTo>
                        <a:pt x="243" y="61"/>
                        <a:pt x="241" y="62"/>
                        <a:pt x="241" y="60"/>
                      </a:cubicBezTo>
                      <a:cubicBezTo>
                        <a:pt x="242" y="59"/>
                        <a:pt x="243" y="59"/>
                        <a:pt x="245" y="60"/>
                      </a:cubicBezTo>
                      <a:cubicBezTo>
                        <a:pt x="245" y="60"/>
                        <a:pt x="243" y="61"/>
                        <a:pt x="245" y="60"/>
                      </a:cubicBezTo>
                      <a:cubicBezTo>
                        <a:pt x="245" y="60"/>
                        <a:pt x="246" y="61"/>
                        <a:pt x="246" y="61"/>
                      </a:cubicBezTo>
                      <a:cubicBezTo>
                        <a:pt x="250" y="61"/>
                        <a:pt x="249" y="57"/>
                        <a:pt x="254" y="58"/>
                      </a:cubicBezTo>
                      <a:cubicBezTo>
                        <a:pt x="257" y="58"/>
                        <a:pt x="258" y="54"/>
                        <a:pt x="262" y="56"/>
                      </a:cubicBezTo>
                      <a:cubicBezTo>
                        <a:pt x="267" y="54"/>
                        <a:pt x="267" y="54"/>
                        <a:pt x="267" y="54"/>
                      </a:cubicBezTo>
                      <a:cubicBezTo>
                        <a:pt x="268" y="53"/>
                        <a:pt x="271" y="55"/>
                        <a:pt x="272" y="53"/>
                      </a:cubicBezTo>
                      <a:cubicBezTo>
                        <a:pt x="273" y="53"/>
                        <a:pt x="270" y="53"/>
                        <a:pt x="270" y="52"/>
                      </a:cubicBezTo>
                      <a:cubicBezTo>
                        <a:pt x="271" y="52"/>
                        <a:pt x="273" y="52"/>
                        <a:pt x="273" y="52"/>
                      </a:cubicBezTo>
                      <a:cubicBezTo>
                        <a:pt x="274" y="51"/>
                        <a:pt x="274" y="51"/>
                        <a:pt x="274" y="51"/>
                      </a:cubicBezTo>
                      <a:cubicBezTo>
                        <a:pt x="276" y="53"/>
                        <a:pt x="276" y="53"/>
                        <a:pt x="276" y="53"/>
                      </a:cubicBezTo>
                      <a:cubicBezTo>
                        <a:pt x="276" y="50"/>
                        <a:pt x="282" y="51"/>
                        <a:pt x="282" y="48"/>
                      </a:cubicBezTo>
                      <a:cubicBezTo>
                        <a:pt x="277" y="47"/>
                        <a:pt x="277" y="47"/>
                        <a:pt x="277" y="47"/>
                      </a:cubicBezTo>
                      <a:cubicBezTo>
                        <a:pt x="277" y="46"/>
                        <a:pt x="277" y="46"/>
                        <a:pt x="277" y="46"/>
                      </a:cubicBezTo>
                      <a:cubicBezTo>
                        <a:pt x="276" y="46"/>
                        <a:pt x="275" y="46"/>
                        <a:pt x="275" y="46"/>
                      </a:cubicBezTo>
                      <a:cubicBezTo>
                        <a:pt x="274" y="46"/>
                        <a:pt x="273" y="45"/>
                        <a:pt x="273" y="44"/>
                      </a:cubicBezTo>
                      <a:cubicBezTo>
                        <a:pt x="274" y="44"/>
                        <a:pt x="274" y="44"/>
                        <a:pt x="274" y="44"/>
                      </a:cubicBezTo>
                      <a:cubicBezTo>
                        <a:pt x="274" y="42"/>
                        <a:pt x="274" y="42"/>
                        <a:pt x="274" y="42"/>
                      </a:cubicBezTo>
                      <a:cubicBezTo>
                        <a:pt x="275" y="41"/>
                        <a:pt x="277" y="42"/>
                        <a:pt x="278" y="43"/>
                      </a:cubicBezTo>
                      <a:cubicBezTo>
                        <a:pt x="277" y="43"/>
                        <a:pt x="277" y="43"/>
                        <a:pt x="277" y="43"/>
                      </a:cubicBezTo>
                      <a:cubicBezTo>
                        <a:pt x="278" y="44"/>
                        <a:pt x="276" y="45"/>
                        <a:pt x="279" y="46"/>
                      </a:cubicBezTo>
                      <a:cubicBezTo>
                        <a:pt x="283" y="44"/>
                        <a:pt x="281" y="48"/>
                        <a:pt x="285" y="48"/>
                      </a:cubicBezTo>
                      <a:cubicBezTo>
                        <a:pt x="285" y="47"/>
                        <a:pt x="284" y="47"/>
                        <a:pt x="285" y="47"/>
                      </a:cubicBezTo>
                      <a:cubicBezTo>
                        <a:pt x="284" y="46"/>
                        <a:pt x="283" y="45"/>
                        <a:pt x="281" y="45"/>
                      </a:cubicBezTo>
                      <a:cubicBezTo>
                        <a:pt x="283" y="44"/>
                        <a:pt x="287" y="44"/>
                        <a:pt x="289" y="41"/>
                      </a:cubicBezTo>
                      <a:cubicBezTo>
                        <a:pt x="290" y="40"/>
                        <a:pt x="293" y="42"/>
                        <a:pt x="294" y="41"/>
                      </a:cubicBezTo>
                      <a:cubicBezTo>
                        <a:pt x="294" y="41"/>
                        <a:pt x="293" y="41"/>
                        <a:pt x="294" y="42"/>
                      </a:cubicBezTo>
                      <a:cubicBezTo>
                        <a:pt x="295" y="41"/>
                        <a:pt x="295" y="41"/>
                        <a:pt x="295" y="41"/>
                      </a:cubicBezTo>
                      <a:cubicBezTo>
                        <a:pt x="295" y="40"/>
                        <a:pt x="295" y="40"/>
                        <a:pt x="295" y="40"/>
                      </a:cubicBezTo>
                      <a:cubicBezTo>
                        <a:pt x="296" y="40"/>
                        <a:pt x="296" y="41"/>
                        <a:pt x="298" y="42"/>
                      </a:cubicBezTo>
                      <a:cubicBezTo>
                        <a:pt x="298" y="41"/>
                        <a:pt x="299" y="41"/>
                        <a:pt x="300" y="41"/>
                      </a:cubicBezTo>
                      <a:cubicBezTo>
                        <a:pt x="301" y="40"/>
                        <a:pt x="300" y="41"/>
                        <a:pt x="300" y="41"/>
                      </a:cubicBezTo>
                      <a:cubicBezTo>
                        <a:pt x="303" y="40"/>
                        <a:pt x="299" y="40"/>
                        <a:pt x="300" y="39"/>
                      </a:cubicBezTo>
                      <a:cubicBezTo>
                        <a:pt x="301" y="39"/>
                        <a:pt x="303" y="39"/>
                        <a:pt x="304" y="39"/>
                      </a:cubicBezTo>
                      <a:cubicBezTo>
                        <a:pt x="303" y="38"/>
                        <a:pt x="302" y="38"/>
                        <a:pt x="302" y="37"/>
                      </a:cubicBezTo>
                      <a:cubicBezTo>
                        <a:pt x="302" y="37"/>
                        <a:pt x="303" y="37"/>
                        <a:pt x="304" y="37"/>
                      </a:cubicBezTo>
                      <a:cubicBezTo>
                        <a:pt x="302" y="36"/>
                        <a:pt x="300" y="34"/>
                        <a:pt x="299" y="34"/>
                      </a:cubicBezTo>
                      <a:cubicBezTo>
                        <a:pt x="301" y="34"/>
                        <a:pt x="303" y="31"/>
                        <a:pt x="305" y="32"/>
                      </a:cubicBezTo>
                      <a:cubicBezTo>
                        <a:pt x="307" y="34"/>
                        <a:pt x="305" y="34"/>
                        <a:pt x="304" y="35"/>
                      </a:cubicBezTo>
                      <a:cubicBezTo>
                        <a:pt x="306" y="35"/>
                        <a:pt x="309" y="36"/>
                        <a:pt x="309" y="35"/>
                      </a:cubicBezTo>
                      <a:cubicBezTo>
                        <a:pt x="311" y="36"/>
                        <a:pt x="314" y="34"/>
                        <a:pt x="315" y="36"/>
                      </a:cubicBezTo>
                      <a:cubicBezTo>
                        <a:pt x="318" y="34"/>
                        <a:pt x="318" y="34"/>
                        <a:pt x="318" y="34"/>
                      </a:cubicBezTo>
                      <a:cubicBezTo>
                        <a:pt x="317" y="35"/>
                        <a:pt x="315" y="34"/>
                        <a:pt x="315" y="34"/>
                      </a:cubicBezTo>
                      <a:cubicBezTo>
                        <a:pt x="318" y="33"/>
                        <a:pt x="320" y="29"/>
                        <a:pt x="323" y="33"/>
                      </a:cubicBezTo>
                      <a:cubicBezTo>
                        <a:pt x="326" y="34"/>
                        <a:pt x="328" y="33"/>
                        <a:pt x="330" y="32"/>
                      </a:cubicBezTo>
                      <a:cubicBezTo>
                        <a:pt x="328" y="31"/>
                        <a:pt x="328" y="31"/>
                        <a:pt x="328" y="31"/>
                      </a:cubicBezTo>
                      <a:cubicBezTo>
                        <a:pt x="327" y="29"/>
                        <a:pt x="330" y="31"/>
                        <a:pt x="331" y="30"/>
                      </a:cubicBezTo>
                      <a:cubicBezTo>
                        <a:pt x="340" y="29"/>
                        <a:pt x="346" y="25"/>
                        <a:pt x="354" y="25"/>
                      </a:cubicBezTo>
                      <a:cubicBezTo>
                        <a:pt x="358" y="25"/>
                        <a:pt x="363" y="22"/>
                        <a:pt x="367" y="24"/>
                      </a:cubicBezTo>
                      <a:cubicBezTo>
                        <a:pt x="364" y="24"/>
                        <a:pt x="361" y="26"/>
                        <a:pt x="359" y="25"/>
                      </a:cubicBezTo>
                      <a:cubicBezTo>
                        <a:pt x="355" y="24"/>
                        <a:pt x="357" y="27"/>
                        <a:pt x="356" y="27"/>
                      </a:cubicBezTo>
                      <a:cubicBezTo>
                        <a:pt x="358" y="28"/>
                        <a:pt x="362" y="27"/>
                        <a:pt x="365" y="27"/>
                      </a:cubicBezTo>
                      <a:cubicBezTo>
                        <a:pt x="363" y="30"/>
                        <a:pt x="358" y="30"/>
                        <a:pt x="354" y="31"/>
                      </a:cubicBezTo>
                      <a:cubicBezTo>
                        <a:pt x="354" y="32"/>
                        <a:pt x="354" y="32"/>
                        <a:pt x="354" y="32"/>
                      </a:cubicBezTo>
                      <a:cubicBezTo>
                        <a:pt x="353" y="32"/>
                        <a:pt x="353" y="32"/>
                        <a:pt x="353" y="32"/>
                      </a:cubicBezTo>
                      <a:cubicBezTo>
                        <a:pt x="352" y="29"/>
                        <a:pt x="350" y="33"/>
                        <a:pt x="349" y="31"/>
                      </a:cubicBezTo>
                      <a:cubicBezTo>
                        <a:pt x="348" y="32"/>
                        <a:pt x="348" y="32"/>
                        <a:pt x="348" y="32"/>
                      </a:cubicBezTo>
                      <a:cubicBezTo>
                        <a:pt x="349" y="32"/>
                        <a:pt x="349" y="32"/>
                        <a:pt x="349" y="32"/>
                      </a:cubicBezTo>
                      <a:cubicBezTo>
                        <a:pt x="348" y="34"/>
                        <a:pt x="346" y="35"/>
                        <a:pt x="345" y="35"/>
                      </a:cubicBezTo>
                      <a:cubicBezTo>
                        <a:pt x="352" y="33"/>
                        <a:pt x="359" y="33"/>
                        <a:pt x="366" y="31"/>
                      </a:cubicBezTo>
                      <a:cubicBezTo>
                        <a:pt x="371" y="33"/>
                        <a:pt x="374" y="29"/>
                        <a:pt x="378" y="29"/>
                      </a:cubicBezTo>
                      <a:cubicBezTo>
                        <a:pt x="377" y="28"/>
                        <a:pt x="378" y="28"/>
                        <a:pt x="379" y="27"/>
                      </a:cubicBezTo>
                      <a:cubicBezTo>
                        <a:pt x="383" y="29"/>
                        <a:pt x="386" y="26"/>
                        <a:pt x="391" y="27"/>
                      </a:cubicBezTo>
                      <a:cubicBezTo>
                        <a:pt x="391" y="28"/>
                        <a:pt x="391" y="28"/>
                        <a:pt x="391" y="28"/>
                      </a:cubicBezTo>
                      <a:cubicBezTo>
                        <a:pt x="396" y="29"/>
                        <a:pt x="396" y="24"/>
                        <a:pt x="399" y="24"/>
                      </a:cubicBezTo>
                      <a:cubicBezTo>
                        <a:pt x="392" y="26"/>
                        <a:pt x="392" y="26"/>
                        <a:pt x="392" y="26"/>
                      </a:cubicBezTo>
                      <a:cubicBezTo>
                        <a:pt x="387" y="25"/>
                        <a:pt x="384" y="27"/>
                        <a:pt x="379" y="27"/>
                      </a:cubicBezTo>
                      <a:cubicBezTo>
                        <a:pt x="377" y="27"/>
                        <a:pt x="377" y="29"/>
                        <a:pt x="375" y="27"/>
                      </a:cubicBezTo>
                      <a:cubicBezTo>
                        <a:pt x="374" y="29"/>
                        <a:pt x="374" y="29"/>
                        <a:pt x="374" y="29"/>
                      </a:cubicBezTo>
                      <a:cubicBezTo>
                        <a:pt x="372" y="26"/>
                        <a:pt x="367" y="29"/>
                        <a:pt x="364" y="28"/>
                      </a:cubicBezTo>
                      <a:cubicBezTo>
                        <a:pt x="368" y="28"/>
                        <a:pt x="367" y="23"/>
                        <a:pt x="372" y="25"/>
                      </a:cubicBezTo>
                      <a:cubicBezTo>
                        <a:pt x="372" y="23"/>
                        <a:pt x="369" y="25"/>
                        <a:pt x="368" y="24"/>
                      </a:cubicBezTo>
                      <a:cubicBezTo>
                        <a:pt x="368" y="24"/>
                        <a:pt x="366" y="23"/>
                        <a:pt x="368" y="23"/>
                      </a:cubicBezTo>
                      <a:cubicBezTo>
                        <a:pt x="372" y="20"/>
                        <a:pt x="374" y="24"/>
                        <a:pt x="378" y="23"/>
                      </a:cubicBezTo>
                      <a:cubicBezTo>
                        <a:pt x="378" y="24"/>
                        <a:pt x="378" y="24"/>
                        <a:pt x="378" y="24"/>
                      </a:cubicBezTo>
                      <a:cubicBezTo>
                        <a:pt x="378" y="23"/>
                        <a:pt x="378" y="23"/>
                        <a:pt x="379" y="23"/>
                      </a:cubicBezTo>
                      <a:cubicBezTo>
                        <a:pt x="378" y="22"/>
                        <a:pt x="377" y="22"/>
                        <a:pt x="375" y="22"/>
                      </a:cubicBezTo>
                      <a:cubicBezTo>
                        <a:pt x="375" y="21"/>
                        <a:pt x="375" y="21"/>
                        <a:pt x="375" y="21"/>
                      </a:cubicBezTo>
                      <a:cubicBezTo>
                        <a:pt x="380" y="22"/>
                        <a:pt x="382" y="19"/>
                        <a:pt x="387" y="20"/>
                      </a:cubicBezTo>
                      <a:cubicBezTo>
                        <a:pt x="388" y="23"/>
                        <a:pt x="390" y="21"/>
                        <a:pt x="393" y="22"/>
                      </a:cubicBezTo>
                      <a:cubicBezTo>
                        <a:pt x="396" y="18"/>
                        <a:pt x="389" y="22"/>
                        <a:pt x="388" y="20"/>
                      </a:cubicBezTo>
                      <a:cubicBezTo>
                        <a:pt x="393" y="19"/>
                        <a:pt x="393" y="19"/>
                        <a:pt x="393" y="19"/>
                      </a:cubicBezTo>
                      <a:cubicBezTo>
                        <a:pt x="398" y="17"/>
                        <a:pt x="402" y="21"/>
                        <a:pt x="407" y="21"/>
                      </a:cubicBezTo>
                      <a:cubicBezTo>
                        <a:pt x="409" y="21"/>
                        <a:pt x="408" y="19"/>
                        <a:pt x="408" y="18"/>
                      </a:cubicBezTo>
                      <a:cubicBezTo>
                        <a:pt x="412" y="19"/>
                        <a:pt x="409" y="15"/>
                        <a:pt x="413" y="16"/>
                      </a:cubicBezTo>
                      <a:cubicBezTo>
                        <a:pt x="413" y="18"/>
                        <a:pt x="415" y="17"/>
                        <a:pt x="416" y="18"/>
                      </a:cubicBezTo>
                      <a:cubicBezTo>
                        <a:pt x="416" y="17"/>
                        <a:pt x="416" y="17"/>
                        <a:pt x="416" y="17"/>
                      </a:cubicBezTo>
                      <a:cubicBezTo>
                        <a:pt x="417" y="17"/>
                        <a:pt x="419" y="16"/>
                        <a:pt x="419" y="17"/>
                      </a:cubicBezTo>
                      <a:cubicBezTo>
                        <a:pt x="421" y="18"/>
                        <a:pt x="418" y="17"/>
                        <a:pt x="419" y="18"/>
                      </a:cubicBezTo>
                      <a:cubicBezTo>
                        <a:pt x="422" y="17"/>
                        <a:pt x="422" y="17"/>
                        <a:pt x="422" y="17"/>
                      </a:cubicBezTo>
                      <a:cubicBezTo>
                        <a:pt x="422" y="18"/>
                        <a:pt x="424" y="19"/>
                        <a:pt x="423" y="20"/>
                      </a:cubicBezTo>
                      <a:cubicBezTo>
                        <a:pt x="424" y="20"/>
                        <a:pt x="424" y="20"/>
                        <a:pt x="424" y="20"/>
                      </a:cubicBezTo>
                      <a:cubicBezTo>
                        <a:pt x="425" y="17"/>
                        <a:pt x="431" y="19"/>
                        <a:pt x="435" y="19"/>
                      </a:cubicBezTo>
                      <a:cubicBezTo>
                        <a:pt x="433" y="17"/>
                        <a:pt x="437" y="17"/>
                        <a:pt x="437" y="16"/>
                      </a:cubicBezTo>
                      <a:cubicBezTo>
                        <a:pt x="439" y="17"/>
                        <a:pt x="443" y="16"/>
                        <a:pt x="443" y="19"/>
                      </a:cubicBezTo>
                      <a:cubicBezTo>
                        <a:pt x="444" y="18"/>
                        <a:pt x="444" y="18"/>
                        <a:pt x="444" y="18"/>
                      </a:cubicBezTo>
                      <a:cubicBezTo>
                        <a:pt x="443" y="16"/>
                        <a:pt x="443" y="16"/>
                        <a:pt x="443" y="16"/>
                      </a:cubicBezTo>
                      <a:cubicBezTo>
                        <a:pt x="443" y="16"/>
                        <a:pt x="444" y="16"/>
                        <a:pt x="444" y="17"/>
                      </a:cubicBezTo>
                      <a:cubicBezTo>
                        <a:pt x="448" y="14"/>
                        <a:pt x="450" y="19"/>
                        <a:pt x="453" y="17"/>
                      </a:cubicBezTo>
                      <a:cubicBezTo>
                        <a:pt x="456" y="19"/>
                        <a:pt x="460" y="17"/>
                        <a:pt x="462" y="20"/>
                      </a:cubicBezTo>
                      <a:cubicBezTo>
                        <a:pt x="463" y="20"/>
                        <a:pt x="465" y="19"/>
                        <a:pt x="464" y="18"/>
                      </a:cubicBezTo>
                      <a:cubicBezTo>
                        <a:pt x="465" y="18"/>
                        <a:pt x="465" y="18"/>
                        <a:pt x="465" y="18"/>
                      </a:cubicBezTo>
                      <a:cubicBezTo>
                        <a:pt x="468" y="18"/>
                        <a:pt x="469" y="20"/>
                        <a:pt x="470" y="21"/>
                      </a:cubicBezTo>
                      <a:cubicBezTo>
                        <a:pt x="471" y="21"/>
                        <a:pt x="472" y="20"/>
                        <a:pt x="472" y="20"/>
                      </a:cubicBezTo>
                      <a:cubicBezTo>
                        <a:pt x="477" y="20"/>
                        <a:pt x="483" y="22"/>
                        <a:pt x="488" y="22"/>
                      </a:cubicBezTo>
                      <a:cubicBezTo>
                        <a:pt x="486" y="21"/>
                        <a:pt x="489" y="21"/>
                        <a:pt x="490" y="20"/>
                      </a:cubicBezTo>
                      <a:cubicBezTo>
                        <a:pt x="491" y="22"/>
                        <a:pt x="493" y="22"/>
                        <a:pt x="493" y="24"/>
                      </a:cubicBezTo>
                      <a:cubicBezTo>
                        <a:pt x="495" y="23"/>
                        <a:pt x="491" y="22"/>
                        <a:pt x="493" y="22"/>
                      </a:cubicBezTo>
                      <a:cubicBezTo>
                        <a:pt x="495" y="21"/>
                        <a:pt x="496" y="22"/>
                        <a:pt x="498" y="23"/>
                      </a:cubicBezTo>
                      <a:cubicBezTo>
                        <a:pt x="502" y="24"/>
                        <a:pt x="505" y="26"/>
                        <a:pt x="507" y="28"/>
                      </a:cubicBezTo>
                      <a:cubicBezTo>
                        <a:pt x="505" y="27"/>
                        <a:pt x="502" y="26"/>
                        <a:pt x="499" y="26"/>
                      </a:cubicBezTo>
                      <a:cubicBezTo>
                        <a:pt x="503" y="26"/>
                        <a:pt x="503" y="29"/>
                        <a:pt x="507" y="30"/>
                      </a:cubicBezTo>
                      <a:cubicBezTo>
                        <a:pt x="508" y="29"/>
                        <a:pt x="506" y="29"/>
                        <a:pt x="506" y="28"/>
                      </a:cubicBezTo>
                      <a:cubicBezTo>
                        <a:pt x="514" y="31"/>
                        <a:pt x="522" y="35"/>
                        <a:pt x="529" y="38"/>
                      </a:cubicBezTo>
                      <a:cubicBezTo>
                        <a:pt x="529" y="36"/>
                        <a:pt x="529" y="36"/>
                        <a:pt x="529" y="36"/>
                      </a:cubicBezTo>
                      <a:cubicBezTo>
                        <a:pt x="530" y="36"/>
                        <a:pt x="530" y="36"/>
                        <a:pt x="530" y="36"/>
                      </a:cubicBezTo>
                      <a:cubicBezTo>
                        <a:pt x="532" y="36"/>
                        <a:pt x="531" y="39"/>
                        <a:pt x="531" y="39"/>
                      </a:cubicBezTo>
                      <a:cubicBezTo>
                        <a:pt x="532" y="39"/>
                        <a:pt x="534" y="41"/>
                        <a:pt x="535" y="40"/>
                      </a:cubicBezTo>
                      <a:cubicBezTo>
                        <a:pt x="534" y="40"/>
                        <a:pt x="533" y="39"/>
                        <a:pt x="533" y="39"/>
                      </a:cubicBezTo>
                      <a:cubicBezTo>
                        <a:pt x="533" y="38"/>
                        <a:pt x="534" y="38"/>
                        <a:pt x="534" y="38"/>
                      </a:cubicBezTo>
                      <a:cubicBezTo>
                        <a:pt x="536" y="44"/>
                        <a:pt x="544" y="42"/>
                        <a:pt x="549" y="45"/>
                      </a:cubicBezTo>
                      <a:cubicBezTo>
                        <a:pt x="548" y="48"/>
                        <a:pt x="552" y="49"/>
                        <a:pt x="551" y="51"/>
                      </a:cubicBezTo>
                      <a:cubicBezTo>
                        <a:pt x="554" y="53"/>
                        <a:pt x="556" y="56"/>
                        <a:pt x="555" y="60"/>
                      </a:cubicBezTo>
                      <a:cubicBezTo>
                        <a:pt x="552" y="59"/>
                        <a:pt x="548" y="60"/>
                        <a:pt x="545" y="60"/>
                      </a:cubicBezTo>
                      <a:cubicBezTo>
                        <a:pt x="545" y="60"/>
                        <a:pt x="545" y="62"/>
                        <a:pt x="544" y="62"/>
                      </a:cubicBezTo>
                      <a:cubicBezTo>
                        <a:pt x="544" y="64"/>
                        <a:pt x="540" y="62"/>
                        <a:pt x="540" y="64"/>
                      </a:cubicBezTo>
                      <a:cubicBezTo>
                        <a:pt x="536" y="62"/>
                        <a:pt x="534" y="66"/>
                        <a:pt x="530" y="66"/>
                      </a:cubicBezTo>
                      <a:cubicBezTo>
                        <a:pt x="529" y="67"/>
                        <a:pt x="531" y="70"/>
                        <a:pt x="527" y="69"/>
                      </a:cubicBezTo>
                      <a:cubicBezTo>
                        <a:pt x="528" y="73"/>
                        <a:pt x="521" y="71"/>
                        <a:pt x="519" y="74"/>
                      </a:cubicBezTo>
                      <a:cubicBezTo>
                        <a:pt x="517" y="74"/>
                        <a:pt x="518" y="72"/>
                        <a:pt x="517" y="71"/>
                      </a:cubicBezTo>
                      <a:cubicBezTo>
                        <a:pt x="515" y="72"/>
                        <a:pt x="515" y="72"/>
                        <a:pt x="515" y="72"/>
                      </a:cubicBezTo>
                      <a:cubicBezTo>
                        <a:pt x="515" y="73"/>
                        <a:pt x="518" y="74"/>
                        <a:pt x="517" y="75"/>
                      </a:cubicBezTo>
                      <a:cubicBezTo>
                        <a:pt x="517" y="75"/>
                        <a:pt x="516" y="75"/>
                        <a:pt x="515" y="75"/>
                      </a:cubicBezTo>
                      <a:cubicBezTo>
                        <a:pt x="514" y="75"/>
                        <a:pt x="514" y="75"/>
                        <a:pt x="514" y="75"/>
                      </a:cubicBezTo>
                      <a:cubicBezTo>
                        <a:pt x="515" y="75"/>
                        <a:pt x="515" y="75"/>
                        <a:pt x="515" y="75"/>
                      </a:cubicBezTo>
                      <a:cubicBezTo>
                        <a:pt x="516" y="76"/>
                        <a:pt x="515" y="76"/>
                        <a:pt x="514" y="77"/>
                      </a:cubicBezTo>
                      <a:cubicBezTo>
                        <a:pt x="518" y="78"/>
                        <a:pt x="514" y="80"/>
                        <a:pt x="515" y="83"/>
                      </a:cubicBezTo>
                      <a:cubicBezTo>
                        <a:pt x="518" y="84"/>
                        <a:pt x="518" y="87"/>
                        <a:pt x="519" y="88"/>
                      </a:cubicBezTo>
                      <a:cubicBezTo>
                        <a:pt x="520" y="89"/>
                        <a:pt x="521" y="91"/>
                        <a:pt x="523" y="90"/>
                      </a:cubicBezTo>
                      <a:cubicBezTo>
                        <a:pt x="527" y="91"/>
                        <a:pt x="527" y="94"/>
                        <a:pt x="529" y="96"/>
                      </a:cubicBezTo>
                      <a:cubicBezTo>
                        <a:pt x="531" y="96"/>
                        <a:pt x="530" y="94"/>
                        <a:pt x="530" y="93"/>
                      </a:cubicBezTo>
                      <a:cubicBezTo>
                        <a:pt x="532" y="95"/>
                        <a:pt x="533" y="96"/>
                        <a:pt x="534" y="97"/>
                      </a:cubicBezTo>
                      <a:cubicBezTo>
                        <a:pt x="535" y="98"/>
                        <a:pt x="537" y="98"/>
                        <a:pt x="539" y="98"/>
                      </a:cubicBezTo>
                      <a:cubicBezTo>
                        <a:pt x="538" y="99"/>
                        <a:pt x="536" y="100"/>
                        <a:pt x="538" y="100"/>
                      </a:cubicBezTo>
                      <a:cubicBezTo>
                        <a:pt x="540" y="101"/>
                        <a:pt x="540" y="99"/>
                        <a:pt x="541" y="99"/>
                      </a:cubicBezTo>
                      <a:cubicBezTo>
                        <a:pt x="542" y="100"/>
                        <a:pt x="543" y="99"/>
                        <a:pt x="544" y="98"/>
                      </a:cubicBezTo>
                      <a:cubicBezTo>
                        <a:pt x="546" y="98"/>
                        <a:pt x="546" y="99"/>
                        <a:pt x="546" y="100"/>
                      </a:cubicBezTo>
                      <a:cubicBezTo>
                        <a:pt x="548" y="100"/>
                        <a:pt x="548" y="99"/>
                        <a:pt x="548" y="98"/>
                      </a:cubicBezTo>
                      <a:cubicBezTo>
                        <a:pt x="552" y="100"/>
                        <a:pt x="553" y="96"/>
                        <a:pt x="557" y="97"/>
                      </a:cubicBezTo>
                      <a:cubicBezTo>
                        <a:pt x="560" y="97"/>
                        <a:pt x="561" y="99"/>
                        <a:pt x="563" y="100"/>
                      </a:cubicBezTo>
                      <a:cubicBezTo>
                        <a:pt x="564" y="98"/>
                        <a:pt x="565" y="100"/>
                        <a:pt x="567" y="100"/>
                      </a:cubicBezTo>
                      <a:cubicBezTo>
                        <a:pt x="568" y="102"/>
                        <a:pt x="565" y="101"/>
                        <a:pt x="565" y="102"/>
                      </a:cubicBezTo>
                      <a:cubicBezTo>
                        <a:pt x="562" y="103"/>
                        <a:pt x="560" y="101"/>
                        <a:pt x="558" y="100"/>
                      </a:cubicBezTo>
                      <a:cubicBezTo>
                        <a:pt x="557" y="101"/>
                        <a:pt x="557" y="101"/>
                        <a:pt x="557" y="101"/>
                      </a:cubicBezTo>
                      <a:cubicBezTo>
                        <a:pt x="556" y="102"/>
                        <a:pt x="555" y="103"/>
                        <a:pt x="557" y="104"/>
                      </a:cubicBezTo>
                      <a:cubicBezTo>
                        <a:pt x="561" y="103"/>
                        <a:pt x="560" y="107"/>
                        <a:pt x="564" y="107"/>
                      </a:cubicBezTo>
                      <a:cubicBezTo>
                        <a:pt x="566" y="103"/>
                        <a:pt x="570" y="109"/>
                        <a:pt x="573" y="106"/>
                      </a:cubicBezTo>
                      <a:cubicBezTo>
                        <a:pt x="575" y="106"/>
                        <a:pt x="575" y="107"/>
                        <a:pt x="575" y="108"/>
                      </a:cubicBezTo>
                      <a:cubicBezTo>
                        <a:pt x="576" y="109"/>
                        <a:pt x="574" y="108"/>
                        <a:pt x="574" y="109"/>
                      </a:cubicBezTo>
                      <a:cubicBezTo>
                        <a:pt x="573" y="109"/>
                        <a:pt x="576" y="108"/>
                        <a:pt x="576" y="110"/>
                      </a:cubicBezTo>
                      <a:cubicBezTo>
                        <a:pt x="577" y="110"/>
                        <a:pt x="577" y="110"/>
                        <a:pt x="577" y="110"/>
                      </a:cubicBezTo>
                      <a:cubicBezTo>
                        <a:pt x="578" y="109"/>
                        <a:pt x="578" y="110"/>
                        <a:pt x="578" y="110"/>
                      </a:cubicBezTo>
                      <a:cubicBezTo>
                        <a:pt x="575" y="111"/>
                        <a:pt x="573" y="113"/>
                        <a:pt x="571" y="114"/>
                      </a:cubicBezTo>
                      <a:cubicBezTo>
                        <a:pt x="566" y="112"/>
                        <a:pt x="564" y="116"/>
                        <a:pt x="559" y="116"/>
                      </a:cubicBezTo>
                      <a:cubicBezTo>
                        <a:pt x="562" y="118"/>
                        <a:pt x="559" y="120"/>
                        <a:pt x="556" y="120"/>
                      </a:cubicBezTo>
                      <a:cubicBezTo>
                        <a:pt x="554" y="121"/>
                        <a:pt x="556" y="124"/>
                        <a:pt x="553" y="122"/>
                      </a:cubicBezTo>
                      <a:cubicBezTo>
                        <a:pt x="552" y="121"/>
                        <a:pt x="549" y="123"/>
                        <a:pt x="548" y="124"/>
                      </a:cubicBezTo>
                      <a:cubicBezTo>
                        <a:pt x="545" y="123"/>
                        <a:pt x="546" y="120"/>
                        <a:pt x="544" y="121"/>
                      </a:cubicBezTo>
                      <a:cubicBezTo>
                        <a:pt x="544" y="118"/>
                        <a:pt x="541" y="120"/>
                        <a:pt x="541" y="117"/>
                      </a:cubicBezTo>
                      <a:cubicBezTo>
                        <a:pt x="540" y="117"/>
                        <a:pt x="539" y="116"/>
                        <a:pt x="538" y="117"/>
                      </a:cubicBezTo>
                      <a:cubicBezTo>
                        <a:pt x="532" y="117"/>
                        <a:pt x="535" y="113"/>
                        <a:pt x="533" y="110"/>
                      </a:cubicBezTo>
                      <a:cubicBezTo>
                        <a:pt x="529" y="110"/>
                        <a:pt x="526" y="106"/>
                        <a:pt x="525" y="104"/>
                      </a:cubicBezTo>
                      <a:cubicBezTo>
                        <a:pt x="520" y="103"/>
                        <a:pt x="523" y="100"/>
                        <a:pt x="521" y="98"/>
                      </a:cubicBezTo>
                      <a:cubicBezTo>
                        <a:pt x="517" y="97"/>
                        <a:pt x="517" y="94"/>
                        <a:pt x="514" y="92"/>
                      </a:cubicBezTo>
                      <a:cubicBezTo>
                        <a:pt x="516" y="92"/>
                        <a:pt x="514" y="90"/>
                        <a:pt x="515" y="89"/>
                      </a:cubicBezTo>
                      <a:cubicBezTo>
                        <a:pt x="512" y="89"/>
                        <a:pt x="512" y="89"/>
                        <a:pt x="512" y="89"/>
                      </a:cubicBezTo>
                      <a:cubicBezTo>
                        <a:pt x="506" y="81"/>
                        <a:pt x="506" y="81"/>
                        <a:pt x="506" y="81"/>
                      </a:cubicBezTo>
                      <a:cubicBezTo>
                        <a:pt x="505" y="83"/>
                        <a:pt x="505" y="83"/>
                        <a:pt x="505" y="83"/>
                      </a:cubicBezTo>
                      <a:cubicBezTo>
                        <a:pt x="503" y="83"/>
                        <a:pt x="505" y="82"/>
                        <a:pt x="504" y="81"/>
                      </a:cubicBezTo>
                      <a:cubicBezTo>
                        <a:pt x="502" y="81"/>
                        <a:pt x="502" y="81"/>
                        <a:pt x="502" y="81"/>
                      </a:cubicBezTo>
                      <a:cubicBezTo>
                        <a:pt x="500" y="80"/>
                        <a:pt x="499" y="79"/>
                        <a:pt x="499" y="78"/>
                      </a:cubicBezTo>
                      <a:cubicBezTo>
                        <a:pt x="499" y="78"/>
                        <a:pt x="499" y="78"/>
                        <a:pt x="499" y="78"/>
                      </a:cubicBezTo>
                      <a:cubicBezTo>
                        <a:pt x="497" y="77"/>
                        <a:pt x="497" y="77"/>
                        <a:pt x="497" y="77"/>
                      </a:cubicBezTo>
                      <a:cubicBezTo>
                        <a:pt x="498" y="80"/>
                        <a:pt x="502" y="83"/>
                        <a:pt x="507" y="86"/>
                      </a:cubicBezTo>
                      <a:cubicBezTo>
                        <a:pt x="507" y="88"/>
                        <a:pt x="511" y="90"/>
                        <a:pt x="510" y="92"/>
                      </a:cubicBezTo>
                      <a:cubicBezTo>
                        <a:pt x="512" y="92"/>
                        <a:pt x="510" y="90"/>
                        <a:pt x="512" y="91"/>
                      </a:cubicBezTo>
                      <a:cubicBezTo>
                        <a:pt x="512" y="91"/>
                        <a:pt x="513" y="92"/>
                        <a:pt x="513" y="92"/>
                      </a:cubicBezTo>
                      <a:cubicBezTo>
                        <a:pt x="510" y="94"/>
                        <a:pt x="513" y="96"/>
                        <a:pt x="513" y="99"/>
                      </a:cubicBezTo>
                      <a:cubicBezTo>
                        <a:pt x="516" y="100"/>
                        <a:pt x="515" y="102"/>
                        <a:pt x="515" y="104"/>
                      </a:cubicBezTo>
                      <a:cubicBezTo>
                        <a:pt x="514" y="106"/>
                        <a:pt x="520" y="108"/>
                        <a:pt x="516" y="109"/>
                      </a:cubicBezTo>
                      <a:cubicBezTo>
                        <a:pt x="515" y="108"/>
                        <a:pt x="512" y="108"/>
                        <a:pt x="513" y="107"/>
                      </a:cubicBezTo>
                      <a:cubicBezTo>
                        <a:pt x="510" y="104"/>
                        <a:pt x="507" y="103"/>
                        <a:pt x="507" y="99"/>
                      </a:cubicBezTo>
                      <a:cubicBezTo>
                        <a:pt x="506" y="98"/>
                        <a:pt x="509" y="98"/>
                        <a:pt x="508" y="97"/>
                      </a:cubicBezTo>
                      <a:cubicBezTo>
                        <a:pt x="506" y="97"/>
                        <a:pt x="506" y="97"/>
                        <a:pt x="506" y="97"/>
                      </a:cubicBezTo>
                      <a:cubicBezTo>
                        <a:pt x="506" y="96"/>
                        <a:pt x="506" y="96"/>
                        <a:pt x="506" y="96"/>
                      </a:cubicBezTo>
                      <a:cubicBezTo>
                        <a:pt x="510" y="95"/>
                        <a:pt x="503" y="93"/>
                        <a:pt x="506" y="92"/>
                      </a:cubicBezTo>
                      <a:cubicBezTo>
                        <a:pt x="500" y="93"/>
                        <a:pt x="505" y="90"/>
                        <a:pt x="502" y="88"/>
                      </a:cubicBezTo>
                      <a:cubicBezTo>
                        <a:pt x="499" y="90"/>
                        <a:pt x="500" y="91"/>
                        <a:pt x="500" y="93"/>
                      </a:cubicBezTo>
                      <a:cubicBezTo>
                        <a:pt x="497" y="93"/>
                        <a:pt x="498" y="88"/>
                        <a:pt x="494" y="89"/>
                      </a:cubicBezTo>
                      <a:cubicBezTo>
                        <a:pt x="494" y="87"/>
                        <a:pt x="494" y="87"/>
                        <a:pt x="494" y="87"/>
                      </a:cubicBezTo>
                      <a:cubicBezTo>
                        <a:pt x="494" y="87"/>
                        <a:pt x="494" y="87"/>
                        <a:pt x="494" y="87"/>
                      </a:cubicBezTo>
                      <a:cubicBezTo>
                        <a:pt x="494" y="88"/>
                        <a:pt x="492" y="88"/>
                        <a:pt x="492" y="87"/>
                      </a:cubicBezTo>
                      <a:cubicBezTo>
                        <a:pt x="492" y="86"/>
                        <a:pt x="490" y="86"/>
                        <a:pt x="489" y="85"/>
                      </a:cubicBezTo>
                      <a:cubicBezTo>
                        <a:pt x="490" y="86"/>
                        <a:pt x="490" y="86"/>
                        <a:pt x="490" y="86"/>
                      </a:cubicBezTo>
                      <a:cubicBezTo>
                        <a:pt x="488" y="87"/>
                        <a:pt x="488" y="87"/>
                        <a:pt x="488" y="87"/>
                      </a:cubicBezTo>
                      <a:cubicBezTo>
                        <a:pt x="489" y="87"/>
                        <a:pt x="489" y="87"/>
                        <a:pt x="489" y="87"/>
                      </a:cubicBezTo>
                      <a:cubicBezTo>
                        <a:pt x="491" y="88"/>
                        <a:pt x="492" y="91"/>
                        <a:pt x="492" y="92"/>
                      </a:cubicBezTo>
                      <a:cubicBezTo>
                        <a:pt x="493" y="93"/>
                        <a:pt x="493" y="93"/>
                        <a:pt x="492" y="94"/>
                      </a:cubicBezTo>
                      <a:cubicBezTo>
                        <a:pt x="491" y="93"/>
                        <a:pt x="488" y="92"/>
                        <a:pt x="487" y="91"/>
                      </a:cubicBezTo>
                      <a:cubicBezTo>
                        <a:pt x="491" y="90"/>
                        <a:pt x="486" y="88"/>
                        <a:pt x="488" y="87"/>
                      </a:cubicBezTo>
                      <a:cubicBezTo>
                        <a:pt x="486" y="87"/>
                        <a:pt x="486" y="87"/>
                        <a:pt x="486" y="87"/>
                      </a:cubicBezTo>
                      <a:cubicBezTo>
                        <a:pt x="485" y="86"/>
                        <a:pt x="485" y="86"/>
                        <a:pt x="485" y="86"/>
                      </a:cubicBezTo>
                      <a:cubicBezTo>
                        <a:pt x="483" y="85"/>
                        <a:pt x="482" y="82"/>
                        <a:pt x="478" y="82"/>
                      </a:cubicBezTo>
                      <a:cubicBezTo>
                        <a:pt x="476" y="81"/>
                        <a:pt x="472" y="82"/>
                        <a:pt x="473" y="79"/>
                      </a:cubicBezTo>
                      <a:cubicBezTo>
                        <a:pt x="471" y="78"/>
                        <a:pt x="472" y="79"/>
                        <a:pt x="471" y="79"/>
                      </a:cubicBezTo>
                      <a:cubicBezTo>
                        <a:pt x="469" y="79"/>
                        <a:pt x="470" y="78"/>
                        <a:pt x="470" y="77"/>
                      </a:cubicBezTo>
                      <a:cubicBezTo>
                        <a:pt x="467" y="76"/>
                        <a:pt x="467" y="76"/>
                        <a:pt x="467" y="76"/>
                      </a:cubicBezTo>
                      <a:cubicBezTo>
                        <a:pt x="466" y="75"/>
                        <a:pt x="465" y="75"/>
                        <a:pt x="466" y="74"/>
                      </a:cubicBezTo>
                      <a:cubicBezTo>
                        <a:pt x="465" y="73"/>
                        <a:pt x="464" y="73"/>
                        <a:pt x="462" y="73"/>
                      </a:cubicBezTo>
                      <a:cubicBezTo>
                        <a:pt x="463" y="71"/>
                        <a:pt x="463" y="71"/>
                        <a:pt x="463" y="71"/>
                      </a:cubicBezTo>
                      <a:cubicBezTo>
                        <a:pt x="462" y="70"/>
                        <a:pt x="460" y="72"/>
                        <a:pt x="459" y="70"/>
                      </a:cubicBezTo>
                      <a:cubicBezTo>
                        <a:pt x="457" y="71"/>
                        <a:pt x="453" y="70"/>
                        <a:pt x="454" y="68"/>
                      </a:cubicBezTo>
                      <a:cubicBezTo>
                        <a:pt x="463" y="67"/>
                        <a:pt x="469" y="71"/>
                        <a:pt x="476" y="72"/>
                      </a:cubicBezTo>
                      <a:cubicBezTo>
                        <a:pt x="476" y="72"/>
                        <a:pt x="473" y="71"/>
                        <a:pt x="473" y="70"/>
                      </a:cubicBezTo>
                      <a:cubicBezTo>
                        <a:pt x="470" y="71"/>
                        <a:pt x="469" y="67"/>
                        <a:pt x="466" y="67"/>
                      </a:cubicBezTo>
                      <a:cubicBezTo>
                        <a:pt x="470" y="67"/>
                        <a:pt x="469" y="64"/>
                        <a:pt x="472" y="64"/>
                      </a:cubicBezTo>
                      <a:cubicBezTo>
                        <a:pt x="471" y="63"/>
                        <a:pt x="470" y="62"/>
                        <a:pt x="468" y="60"/>
                      </a:cubicBezTo>
                      <a:cubicBezTo>
                        <a:pt x="463" y="61"/>
                        <a:pt x="457" y="59"/>
                        <a:pt x="451" y="59"/>
                      </a:cubicBezTo>
                      <a:cubicBezTo>
                        <a:pt x="451" y="58"/>
                        <a:pt x="451" y="58"/>
                        <a:pt x="451" y="58"/>
                      </a:cubicBezTo>
                      <a:cubicBezTo>
                        <a:pt x="447" y="57"/>
                        <a:pt x="444" y="58"/>
                        <a:pt x="441" y="57"/>
                      </a:cubicBezTo>
                      <a:cubicBezTo>
                        <a:pt x="441" y="59"/>
                        <a:pt x="438" y="56"/>
                        <a:pt x="439" y="58"/>
                      </a:cubicBezTo>
                      <a:cubicBezTo>
                        <a:pt x="439" y="58"/>
                        <a:pt x="441" y="59"/>
                        <a:pt x="440" y="60"/>
                      </a:cubicBezTo>
                      <a:cubicBezTo>
                        <a:pt x="438" y="59"/>
                        <a:pt x="437" y="60"/>
                        <a:pt x="436" y="59"/>
                      </a:cubicBezTo>
                      <a:cubicBezTo>
                        <a:pt x="435" y="58"/>
                        <a:pt x="434" y="57"/>
                        <a:pt x="436" y="57"/>
                      </a:cubicBezTo>
                      <a:cubicBezTo>
                        <a:pt x="438" y="57"/>
                        <a:pt x="439" y="54"/>
                        <a:pt x="441" y="56"/>
                      </a:cubicBezTo>
                      <a:cubicBezTo>
                        <a:pt x="442" y="56"/>
                        <a:pt x="442" y="56"/>
                        <a:pt x="442" y="55"/>
                      </a:cubicBezTo>
                      <a:cubicBezTo>
                        <a:pt x="444" y="55"/>
                        <a:pt x="445" y="55"/>
                        <a:pt x="446" y="56"/>
                      </a:cubicBezTo>
                      <a:cubicBezTo>
                        <a:pt x="457" y="56"/>
                        <a:pt x="471" y="58"/>
                        <a:pt x="482" y="61"/>
                      </a:cubicBezTo>
                      <a:cubicBezTo>
                        <a:pt x="484" y="62"/>
                        <a:pt x="485" y="60"/>
                        <a:pt x="486" y="60"/>
                      </a:cubicBezTo>
                      <a:cubicBezTo>
                        <a:pt x="477" y="54"/>
                        <a:pt x="465" y="55"/>
                        <a:pt x="455" y="52"/>
                      </a:cubicBezTo>
                      <a:cubicBezTo>
                        <a:pt x="451" y="52"/>
                        <a:pt x="445" y="50"/>
                        <a:pt x="442" y="52"/>
                      </a:cubicBezTo>
                      <a:cubicBezTo>
                        <a:pt x="442" y="51"/>
                        <a:pt x="440" y="51"/>
                        <a:pt x="441" y="50"/>
                      </a:cubicBezTo>
                      <a:cubicBezTo>
                        <a:pt x="442" y="50"/>
                        <a:pt x="442" y="48"/>
                        <a:pt x="444" y="49"/>
                      </a:cubicBezTo>
                      <a:cubicBezTo>
                        <a:pt x="447" y="51"/>
                        <a:pt x="450" y="49"/>
                        <a:pt x="453" y="51"/>
                      </a:cubicBezTo>
                      <a:cubicBezTo>
                        <a:pt x="456" y="50"/>
                        <a:pt x="460" y="51"/>
                        <a:pt x="461" y="49"/>
                      </a:cubicBezTo>
                      <a:cubicBezTo>
                        <a:pt x="460" y="49"/>
                        <a:pt x="460" y="48"/>
                        <a:pt x="459" y="48"/>
                      </a:cubicBezTo>
                      <a:cubicBezTo>
                        <a:pt x="459" y="48"/>
                        <a:pt x="460" y="47"/>
                        <a:pt x="461" y="47"/>
                      </a:cubicBezTo>
                      <a:cubicBezTo>
                        <a:pt x="461" y="45"/>
                        <a:pt x="457" y="44"/>
                        <a:pt x="457" y="42"/>
                      </a:cubicBezTo>
                      <a:cubicBezTo>
                        <a:pt x="459" y="40"/>
                        <a:pt x="462" y="43"/>
                        <a:pt x="464" y="42"/>
                      </a:cubicBezTo>
                      <a:cubicBezTo>
                        <a:pt x="460" y="40"/>
                        <a:pt x="460" y="40"/>
                        <a:pt x="460" y="40"/>
                      </a:cubicBezTo>
                      <a:cubicBezTo>
                        <a:pt x="455" y="42"/>
                        <a:pt x="452" y="37"/>
                        <a:pt x="448" y="36"/>
                      </a:cubicBezTo>
                      <a:cubicBezTo>
                        <a:pt x="455" y="37"/>
                        <a:pt x="461" y="37"/>
                        <a:pt x="467" y="36"/>
                      </a:cubicBezTo>
                      <a:cubicBezTo>
                        <a:pt x="465" y="34"/>
                        <a:pt x="463" y="32"/>
                        <a:pt x="459" y="33"/>
                      </a:cubicBezTo>
                      <a:cubicBezTo>
                        <a:pt x="458" y="32"/>
                        <a:pt x="459" y="31"/>
                        <a:pt x="457" y="32"/>
                      </a:cubicBezTo>
                      <a:cubicBezTo>
                        <a:pt x="450" y="31"/>
                        <a:pt x="442" y="31"/>
                        <a:pt x="435" y="28"/>
                      </a:cubicBezTo>
                      <a:cubicBezTo>
                        <a:pt x="436" y="27"/>
                        <a:pt x="436" y="27"/>
                        <a:pt x="436" y="27"/>
                      </a:cubicBezTo>
                      <a:cubicBezTo>
                        <a:pt x="434" y="26"/>
                        <a:pt x="432" y="27"/>
                        <a:pt x="431" y="27"/>
                      </a:cubicBezTo>
                      <a:cubicBezTo>
                        <a:pt x="431" y="28"/>
                        <a:pt x="433" y="28"/>
                        <a:pt x="434" y="29"/>
                      </a:cubicBezTo>
                      <a:cubicBezTo>
                        <a:pt x="432" y="30"/>
                        <a:pt x="432" y="31"/>
                        <a:pt x="434" y="32"/>
                      </a:cubicBezTo>
                      <a:cubicBezTo>
                        <a:pt x="433" y="32"/>
                        <a:pt x="432" y="32"/>
                        <a:pt x="431" y="32"/>
                      </a:cubicBezTo>
                      <a:cubicBezTo>
                        <a:pt x="425" y="30"/>
                        <a:pt x="428" y="37"/>
                        <a:pt x="422" y="34"/>
                      </a:cubicBezTo>
                      <a:cubicBezTo>
                        <a:pt x="421" y="32"/>
                        <a:pt x="425" y="34"/>
                        <a:pt x="425" y="33"/>
                      </a:cubicBezTo>
                      <a:cubicBezTo>
                        <a:pt x="424" y="32"/>
                        <a:pt x="420" y="31"/>
                        <a:pt x="420" y="32"/>
                      </a:cubicBezTo>
                      <a:cubicBezTo>
                        <a:pt x="418" y="32"/>
                        <a:pt x="415" y="33"/>
                        <a:pt x="413" y="31"/>
                      </a:cubicBezTo>
                      <a:cubicBezTo>
                        <a:pt x="412" y="34"/>
                        <a:pt x="408" y="31"/>
                        <a:pt x="406" y="31"/>
                      </a:cubicBezTo>
                      <a:cubicBezTo>
                        <a:pt x="405" y="33"/>
                        <a:pt x="405" y="33"/>
                        <a:pt x="405" y="33"/>
                      </a:cubicBezTo>
                      <a:cubicBezTo>
                        <a:pt x="409" y="33"/>
                        <a:pt x="409" y="33"/>
                        <a:pt x="409" y="33"/>
                      </a:cubicBezTo>
                      <a:cubicBezTo>
                        <a:pt x="408" y="34"/>
                        <a:pt x="408" y="34"/>
                        <a:pt x="408" y="34"/>
                      </a:cubicBezTo>
                      <a:cubicBezTo>
                        <a:pt x="403" y="35"/>
                        <a:pt x="398" y="36"/>
                        <a:pt x="391" y="36"/>
                      </a:cubicBezTo>
                      <a:cubicBezTo>
                        <a:pt x="393" y="40"/>
                        <a:pt x="401" y="37"/>
                        <a:pt x="405" y="39"/>
                      </a:cubicBezTo>
                      <a:cubicBezTo>
                        <a:pt x="404" y="44"/>
                        <a:pt x="397" y="41"/>
                        <a:pt x="393" y="43"/>
                      </a:cubicBezTo>
                      <a:cubicBezTo>
                        <a:pt x="391" y="42"/>
                        <a:pt x="392" y="41"/>
                        <a:pt x="390" y="41"/>
                      </a:cubicBezTo>
                      <a:cubicBezTo>
                        <a:pt x="391" y="43"/>
                        <a:pt x="391" y="43"/>
                        <a:pt x="391" y="43"/>
                      </a:cubicBezTo>
                      <a:cubicBezTo>
                        <a:pt x="386" y="43"/>
                        <a:pt x="382" y="45"/>
                        <a:pt x="378" y="46"/>
                      </a:cubicBezTo>
                      <a:cubicBezTo>
                        <a:pt x="376" y="47"/>
                        <a:pt x="373" y="44"/>
                        <a:pt x="372" y="47"/>
                      </a:cubicBezTo>
                      <a:cubicBezTo>
                        <a:pt x="371" y="46"/>
                        <a:pt x="370" y="47"/>
                        <a:pt x="370" y="46"/>
                      </a:cubicBezTo>
                      <a:cubicBezTo>
                        <a:pt x="370" y="47"/>
                        <a:pt x="370" y="47"/>
                        <a:pt x="370" y="47"/>
                      </a:cubicBezTo>
                      <a:cubicBezTo>
                        <a:pt x="364" y="47"/>
                        <a:pt x="360" y="49"/>
                        <a:pt x="355" y="50"/>
                      </a:cubicBezTo>
                      <a:cubicBezTo>
                        <a:pt x="354" y="49"/>
                        <a:pt x="353" y="49"/>
                        <a:pt x="352" y="49"/>
                      </a:cubicBezTo>
                      <a:cubicBezTo>
                        <a:pt x="352" y="53"/>
                        <a:pt x="349" y="49"/>
                        <a:pt x="348" y="51"/>
                      </a:cubicBezTo>
                      <a:cubicBezTo>
                        <a:pt x="345" y="51"/>
                        <a:pt x="344" y="51"/>
                        <a:pt x="341" y="51"/>
                      </a:cubicBezTo>
                      <a:cubicBezTo>
                        <a:pt x="339" y="52"/>
                        <a:pt x="334" y="52"/>
                        <a:pt x="334" y="55"/>
                      </a:cubicBezTo>
                      <a:cubicBezTo>
                        <a:pt x="330" y="56"/>
                        <a:pt x="330" y="56"/>
                        <a:pt x="330" y="56"/>
                      </a:cubicBezTo>
                      <a:cubicBezTo>
                        <a:pt x="328" y="56"/>
                        <a:pt x="326" y="55"/>
                        <a:pt x="325" y="54"/>
                      </a:cubicBezTo>
                      <a:cubicBezTo>
                        <a:pt x="324" y="55"/>
                        <a:pt x="322" y="56"/>
                        <a:pt x="320" y="55"/>
                      </a:cubicBezTo>
                      <a:cubicBezTo>
                        <a:pt x="323" y="57"/>
                        <a:pt x="318" y="57"/>
                        <a:pt x="318" y="58"/>
                      </a:cubicBezTo>
                      <a:cubicBezTo>
                        <a:pt x="316" y="58"/>
                        <a:pt x="311" y="59"/>
                        <a:pt x="310" y="57"/>
                      </a:cubicBezTo>
                      <a:cubicBezTo>
                        <a:pt x="312" y="57"/>
                        <a:pt x="313" y="55"/>
                        <a:pt x="315" y="55"/>
                      </a:cubicBezTo>
                      <a:cubicBezTo>
                        <a:pt x="311" y="53"/>
                        <a:pt x="309" y="58"/>
                        <a:pt x="306" y="56"/>
                      </a:cubicBezTo>
                      <a:cubicBezTo>
                        <a:pt x="302" y="55"/>
                        <a:pt x="303" y="58"/>
                        <a:pt x="301" y="59"/>
                      </a:cubicBezTo>
                      <a:cubicBezTo>
                        <a:pt x="303" y="59"/>
                        <a:pt x="304" y="58"/>
                        <a:pt x="306" y="58"/>
                      </a:cubicBezTo>
                      <a:cubicBezTo>
                        <a:pt x="309" y="58"/>
                        <a:pt x="309" y="57"/>
                        <a:pt x="312" y="59"/>
                      </a:cubicBezTo>
                      <a:cubicBezTo>
                        <a:pt x="311" y="59"/>
                        <a:pt x="311" y="61"/>
                        <a:pt x="308" y="61"/>
                      </a:cubicBezTo>
                      <a:cubicBezTo>
                        <a:pt x="309" y="64"/>
                        <a:pt x="300" y="62"/>
                        <a:pt x="302" y="66"/>
                      </a:cubicBezTo>
                      <a:cubicBezTo>
                        <a:pt x="301" y="66"/>
                        <a:pt x="300" y="66"/>
                        <a:pt x="300" y="65"/>
                      </a:cubicBezTo>
                      <a:cubicBezTo>
                        <a:pt x="299" y="67"/>
                        <a:pt x="299" y="67"/>
                        <a:pt x="299" y="67"/>
                      </a:cubicBezTo>
                      <a:cubicBezTo>
                        <a:pt x="297" y="68"/>
                        <a:pt x="295" y="69"/>
                        <a:pt x="293" y="67"/>
                      </a:cubicBezTo>
                      <a:cubicBezTo>
                        <a:pt x="292" y="70"/>
                        <a:pt x="291" y="66"/>
                        <a:pt x="289" y="67"/>
                      </a:cubicBezTo>
                      <a:cubicBezTo>
                        <a:pt x="290" y="68"/>
                        <a:pt x="290" y="68"/>
                        <a:pt x="290" y="68"/>
                      </a:cubicBezTo>
                      <a:cubicBezTo>
                        <a:pt x="288" y="69"/>
                        <a:pt x="285" y="70"/>
                        <a:pt x="285" y="71"/>
                      </a:cubicBezTo>
                      <a:cubicBezTo>
                        <a:pt x="283" y="70"/>
                        <a:pt x="284" y="72"/>
                        <a:pt x="283" y="72"/>
                      </a:cubicBezTo>
                      <a:cubicBezTo>
                        <a:pt x="281" y="70"/>
                        <a:pt x="280" y="73"/>
                        <a:pt x="278" y="72"/>
                      </a:cubicBezTo>
                      <a:cubicBezTo>
                        <a:pt x="279" y="72"/>
                        <a:pt x="279" y="72"/>
                        <a:pt x="279" y="72"/>
                      </a:cubicBezTo>
                      <a:cubicBezTo>
                        <a:pt x="279" y="73"/>
                        <a:pt x="279" y="73"/>
                        <a:pt x="278" y="73"/>
                      </a:cubicBezTo>
                      <a:cubicBezTo>
                        <a:pt x="277" y="74"/>
                        <a:pt x="277" y="74"/>
                        <a:pt x="276" y="73"/>
                      </a:cubicBezTo>
                      <a:cubicBezTo>
                        <a:pt x="275" y="73"/>
                        <a:pt x="275" y="73"/>
                        <a:pt x="275" y="74"/>
                      </a:cubicBezTo>
                      <a:cubicBezTo>
                        <a:pt x="274" y="74"/>
                        <a:pt x="273" y="74"/>
                        <a:pt x="272" y="74"/>
                      </a:cubicBezTo>
                      <a:cubicBezTo>
                        <a:pt x="272" y="74"/>
                        <a:pt x="271" y="75"/>
                        <a:pt x="271" y="75"/>
                      </a:cubicBezTo>
                      <a:cubicBezTo>
                        <a:pt x="268" y="74"/>
                        <a:pt x="264" y="77"/>
                        <a:pt x="262" y="74"/>
                      </a:cubicBezTo>
                      <a:cubicBezTo>
                        <a:pt x="262" y="76"/>
                        <a:pt x="262" y="76"/>
                        <a:pt x="262" y="76"/>
                      </a:cubicBezTo>
                      <a:cubicBezTo>
                        <a:pt x="262" y="75"/>
                        <a:pt x="263" y="76"/>
                        <a:pt x="264" y="75"/>
                      </a:cubicBezTo>
                      <a:cubicBezTo>
                        <a:pt x="262" y="79"/>
                        <a:pt x="256" y="79"/>
                        <a:pt x="251" y="80"/>
                      </a:cubicBezTo>
                      <a:cubicBezTo>
                        <a:pt x="249" y="78"/>
                        <a:pt x="244" y="82"/>
                        <a:pt x="242" y="79"/>
                      </a:cubicBezTo>
                      <a:cubicBezTo>
                        <a:pt x="243" y="81"/>
                        <a:pt x="241" y="82"/>
                        <a:pt x="240" y="83"/>
                      </a:cubicBezTo>
                      <a:cubicBezTo>
                        <a:pt x="240" y="84"/>
                        <a:pt x="237" y="83"/>
                        <a:pt x="236" y="83"/>
                      </a:cubicBezTo>
                      <a:cubicBezTo>
                        <a:pt x="237" y="85"/>
                        <a:pt x="237" y="85"/>
                        <a:pt x="237" y="85"/>
                      </a:cubicBezTo>
                      <a:cubicBezTo>
                        <a:pt x="234" y="84"/>
                        <a:pt x="232" y="84"/>
                        <a:pt x="228" y="85"/>
                      </a:cubicBezTo>
                      <a:cubicBezTo>
                        <a:pt x="229" y="86"/>
                        <a:pt x="231" y="86"/>
                        <a:pt x="232" y="87"/>
                      </a:cubicBezTo>
                      <a:cubicBezTo>
                        <a:pt x="231" y="88"/>
                        <a:pt x="231" y="88"/>
                        <a:pt x="231" y="88"/>
                      </a:cubicBezTo>
                      <a:cubicBezTo>
                        <a:pt x="237" y="87"/>
                        <a:pt x="240" y="92"/>
                        <a:pt x="245" y="89"/>
                      </a:cubicBezTo>
                      <a:cubicBezTo>
                        <a:pt x="245" y="89"/>
                        <a:pt x="245" y="89"/>
                        <a:pt x="245" y="89"/>
                      </a:cubicBezTo>
                      <a:cubicBezTo>
                        <a:pt x="244" y="90"/>
                        <a:pt x="244" y="91"/>
                        <a:pt x="242" y="91"/>
                      </a:cubicBezTo>
                      <a:cubicBezTo>
                        <a:pt x="238" y="91"/>
                        <a:pt x="236" y="93"/>
                        <a:pt x="232" y="94"/>
                      </a:cubicBezTo>
                      <a:cubicBezTo>
                        <a:pt x="232" y="94"/>
                        <a:pt x="231" y="94"/>
                        <a:pt x="231" y="93"/>
                      </a:cubicBezTo>
                      <a:cubicBezTo>
                        <a:pt x="228" y="93"/>
                        <a:pt x="226" y="96"/>
                        <a:pt x="223" y="94"/>
                      </a:cubicBezTo>
                      <a:cubicBezTo>
                        <a:pt x="223" y="94"/>
                        <a:pt x="223" y="94"/>
                        <a:pt x="223" y="94"/>
                      </a:cubicBezTo>
                      <a:cubicBezTo>
                        <a:pt x="225" y="93"/>
                        <a:pt x="228" y="92"/>
                        <a:pt x="229" y="91"/>
                      </a:cubicBezTo>
                      <a:cubicBezTo>
                        <a:pt x="231" y="92"/>
                        <a:pt x="235" y="92"/>
                        <a:pt x="235" y="90"/>
                      </a:cubicBezTo>
                      <a:cubicBezTo>
                        <a:pt x="232" y="90"/>
                        <a:pt x="232" y="90"/>
                        <a:pt x="232" y="90"/>
                      </a:cubicBezTo>
                      <a:cubicBezTo>
                        <a:pt x="230" y="89"/>
                        <a:pt x="227" y="89"/>
                        <a:pt x="225" y="90"/>
                      </a:cubicBezTo>
                      <a:cubicBezTo>
                        <a:pt x="229" y="90"/>
                        <a:pt x="229" y="90"/>
                        <a:pt x="229" y="90"/>
                      </a:cubicBezTo>
                      <a:cubicBezTo>
                        <a:pt x="226" y="91"/>
                        <a:pt x="224" y="95"/>
                        <a:pt x="219" y="93"/>
                      </a:cubicBezTo>
                      <a:cubicBezTo>
                        <a:pt x="219" y="92"/>
                        <a:pt x="221" y="92"/>
                        <a:pt x="221" y="91"/>
                      </a:cubicBezTo>
                      <a:cubicBezTo>
                        <a:pt x="219" y="91"/>
                        <a:pt x="216" y="89"/>
                        <a:pt x="213" y="89"/>
                      </a:cubicBezTo>
                      <a:cubicBezTo>
                        <a:pt x="211" y="89"/>
                        <a:pt x="210" y="91"/>
                        <a:pt x="209" y="92"/>
                      </a:cubicBezTo>
                      <a:cubicBezTo>
                        <a:pt x="211" y="90"/>
                        <a:pt x="214" y="90"/>
                        <a:pt x="217" y="91"/>
                      </a:cubicBezTo>
                      <a:cubicBezTo>
                        <a:pt x="218" y="91"/>
                        <a:pt x="219" y="92"/>
                        <a:pt x="218" y="92"/>
                      </a:cubicBezTo>
                      <a:cubicBezTo>
                        <a:pt x="217" y="92"/>
                        <a:pt x="216" y="92"/>
                        <a:pt x="215" y="92"/>
                      </a:cubicBezTo>
                      <a:cubicBezTo>
                        <a:pt x="213" y="94"/>
                        <a:pt x="212" y="93"/>
                        <a:pt x="209" y="94"/>
                      </a:cubicBezTo>
                      <a:cubicBezTo>
                        <a:pt x="212" y="95"/>
                        <a:pt x="212" y="95"/>
                        <a:pt x="212" y="95"/>
                      </a:cubicBezTo>
                      <a:cubicBezTo>
                        <a:pt x="212" y="96"/>
                        <a:pt x="210" y="97"/>
                        <a:pt x="208" y="97"/>
                      </a:cubicBezTo>
                      <a:cubicBezTo>
                        <a:pt x="206" y="97"/>
                        <a:pt x="203" y="96"/>
                        <a:pt x="200" y="95"/>
                      </a:cubicBezTo>
                      <a:cubicBezTo>
                        <a:pt x="200" y="95"/>
                        <a:pt x="199" y="95"/>
                        <a:pt x="199" y="96"/>
                      </a:cubicBezTo>
                      <a:cubicBezTo>
                        <a:pt x="202" y="96"/>
                        <a:pt x="205" y="96"/>
                        <a:pt x="206" y="98"/>
                      </a:cubicBezTo>
                      <a:cubicBezTo>
                        <a:pt x="205" y="103"/>
                        <a:pt x="200" y="97"/>
                        <a:pt x="197" y="100"/>
                      </a:cubicBezTo>
                      <a:cubicBezTo>
                        <a:pt x="194" y="102"/>
                        <a:pt x="189" y="104"/>
                        <a:pt x="183" y="104"/>
                      </a:cubicBezTo>
                      <a:cubicBezTo>
                        <a:pt x="185" y="105"/>
                        <a:pt x="185" y="105"/>
                        <a:pt x="185" y="105"/>
                      </a:cubicBezTo>
                      <a:cubicBezTo>
                        <a:pt x="184" y="105"/>
                        <a:pt x="184" y="106"/>
                        <a:pt x="183" y="105"/>
                      </a:cubicBezTo>
                      <a:cubicBezTo>
                        <a:pt x="182" y="107"/>
                        <a:pt x="174" y="107"/>
                        <a:pt x="177" y="110"/>
                      </a:cubicBezTo>
                      <a:cubicBezTo>
                        <a:pt x="177" y="111"/>
                        <a:pt x="175" y="111"/>
                        <a:pt x="174" y="111"/>
                      </a:cubicBezTo>
                      <a:cubicBezTo>
                        <a:pt x="170" y="115"/>
                        <a:pt x="161" y="114"/>
                        <a:pt x="158" y="118"/>
                      </a:cubicBezTo>
                      <a:cubicBezTo>
                        <a:pt x="159" y="119"/>
                        <a:pt x="160" y="119"/>
                        <a:pt x="159" y="120"/>
                      </a:cubicBezTo>
                      <a:cubicBezTo>
                        <a:pt x="156" y="121"/>
                        <a:pt x="156" y="121"/>
                        <a:pt x="156" y="121"/>
                      </a:cubicBezTo>
                      <a:cubicBezTo>
                        <a:pt x="159" y="122"/>
                        <a:pt x="159" y="122"/>
                        <a:pt x="159" y="122"/>
                      </a:cubicBezTo>
                      <a:cubicBezTo>
                        <a:pt x="159" y="124"/>
                        <a:pt x="159" y="124"/>
                        <a:pt x="159" y="124"/>
                      </a:cubicBezTo>
                      <a:cubicBezTo>
                        <a:pt x="158" y="124"/>
                        <a:pt x="158" y="124"/>
                        <a:pt x="158" y="124"/>
                      </a:cubicBezTo>
                      <a:cubicBezTo>
                        <a:pt x="158" y="123"/>
                        <a:pt x="158" y="123"/>
                        <a:pt x="158" y="123"/>
                      </a:cubicBezTo>
                      <a:cubicBezTo>
                        <a:pt x="157" y="125"/>
                        <a:pt x="150" y="123"/>
                        <a:pt x="153" y="126"/>
                      </a:cubicBezTo>
                      <a:cubicBezTo>
                        <a:pt x="147" y="129"/>
                        <a:pt x="145" y="135"/>
                        <a:pt x="138" y="137"/>
                      </a:cubicBezTo>
                      <a:cubicBezTo>
                        <a:pt x="138" y="137"/>
                        <a:pt x="139" y="136"/>
                        <a:pt x="139" y="137"/>
                      </a:cubicBezTo>
                      <a:cubicBezTo>
                        <a:pt x="137" y="139"/>
                        <a:pt x="137" y="139"/>
                        <a:pt x="137" y="139"/>
                      </a:cubicBezTo>
                      <a:cubicBezTo>
                        <a:pt x="135" y="138"/>
                        <a:pt x="133" y="138"/>
                        <a:pt x="132" y="139"/>
                      </a:cubicBezTo>
                      <a:cubicBezTo>
                        <a:pt x="132" y="141"/>
                        <a:pt x="126" y="143"/>
                        <a:pt x="126" y="146"/>
                      </a:cubicBezTo>
                      <a:cubicBezTo>
                        <a:pt x="127" y="145"/>
                        <a:pt x="130" y="144"/>
                        <a:pt x="132" y="146"/>
                      </a:cubicBezTo>
                      <a:cubicBezTo>
                        <a:pt x="131" y="148"/>
                        <a:pt x="128" y="150"/>
                        <a:pt x="125" y="151"/>
                      </a:cubicBezTo>
                      <a:cubicBezTo>
                        <a:pt x="131" y="151"/>
                        <a:pt x="131" y="151"/>
                        <a:pt x="131" y="151"/>
                      </a:cubicBezTo>
                      <a:cubicBezTo>
                        <a:pt x="133" y="149"/>
                        <a:pt x="138" y="150"/>
                        <a:pt x="138" y="146"/>
                      </a:cubicBezTo>
                      <a:cubicBezTo>
                        <a:pt x="140" y="146"/>
                        <a:pt x="141" y="143"/>
                        <a:pt x="144" y="143"/>
                      </a:cubicBezTo>
                      <a:cubicBezTo>
                        <a:pt x="146" y="143"/>
                        <a:pt x="148" y="141"/>
                        <a:pt x="146" y="140"/>
                      </a:cubicBezTo>
                      <a:cubicBezTo>
                        <a:pt x="148" y="140"/>
                        <a:pt x="149" y="139"/>
                        <a:pt x="151" y="140"/>
                      </a:cubicBezTo>
                      <a:cubicBezTo>
                        <a:pt x="152" y="137"/>
                        <a:pt x="156" y="135"/>
                        <a:pt x="161" y="134"/>
                      </a:cubicBezTo>
                      <a:cubicBezTo>
                        <a:pt x="160" y="134"/>
                        <a:pt x="160" y="134"/>
                        <a:pt x="160" y="134"/>
                      </a:cubicBezTo>
                      <a:cubicBezTo>
                        <a:pt x="160" y="133"/>
                        <a:pt x="160" y="133"/>
                        <a:pt x="161" y="133"/>
                      </a:cubicBezTo>
                      <a:cubicBezTo>
                        <a:pt x="165" y="133"/>
                        <a:pt x="167" y="129"/>
                        <a:pt x="172" y="128"/>
                      </a:cubicBezTo>
                      <a:cubicBezTo>
                        <a:pt x="171" y="131"/>
                        <a:pt x="166" y="133"/>
                        <a:pt x="162" y="134"/>
                      </a:cubicBezTo>
                      <a:cubicBezTo>
                        <a:pt x="164" y="135"/>
                        <a:pt x="164" y="135"/>
                        <a:pt x="164" y="135"/>
                      </a:cubicBezTo>
                      <a:cubicBezTo>
                        <a:pt x="164" y="136"/>
                        <a:pt x="164" y="135"/>
                        <a:pt x="163" y="135"/>
                      </a:cubicBezTo>
                      <a:cubicBezTo>
                        <a:pt x="162" y="136"/>
                        <a:pt x="162" y="138"/>
                        <a:pt x="160" y="138"/>
                      </a:cubicBezTo>
                      <a:cubicBezTo>
                        <a:pt x="157" y="138"/>
                        <a:pt x="156" y="140"/>
                        <a:pt x="154" y="141"/>
                      </a:cubicBezTo>
                      <a:cubicBezTo>
                        <a:pt x="153" y="141"/>
                        <a:pt x="153" y="141"/>
                        <a:pt x="153" y="141"/>
                      </a:cubicBezTo>
                      <a:cubicBezTo>
                        <a:pt x="151" y="142"/>
                        <a:pt x="146" y="142"/>
                        <a:pt x="148" y="144"/>
                      </a:cubicBezTo>
                      <a:cubicBezTo>
                        <a:pt x="141" y="146"/>
                        <a:pt x="142" y="151"/>
                        <a:pt x="135" y="152"/>
                      </a:cubicBezTo>
                      <a:cubicBezTo>
                        <a:pt x="135" y="154"/>
                        <a:pt x="132" y="154"/>
                        <a:pt x="132" y="156"/>
                      </a:cubicBezTo>
                      <a:cubicBezTo>
                        <a:pt x="130" y="158"/>
                        <a:pt x="128" y="161"/>
                        <a:pt x="125" y="162"/>
                      </a:cubicBezTo>
                      <a:cubicBezTo>
                        <a:pt x="124" y="161"/>
                        <a:pt x="124" y="161"/>
                        <a:pt x="125" y="160"/>
                      </a:cubicBezTo>
                      <a:cubicBezTo>
                        <a:pt x="123" y="160"/>
                        <a:pt x="123" y="160"/>
                        <a:pt x="123" y="160"/>
                      </a:cubicBezTo>
                      <a:cubicBezTo>
                        <a:pt x="122" y="157"/>
                        <a:pt x="129" y="158"/>
                        <a:pt x="129" y="156"/>
                      </a:cubicBezTo>
                      <a:cubicBezTo>
                        <a:pt x="125" y="157"/>
                        <a:pt x="125" y="157"/>
                        <a:pt x="125" y="157"/>
                      </a:cubicBezTo>
                      <a:cubicBezTo>
                        <a:pt x="126" y="156"/>
                        <a:pt x="126" y="156"/>
                        <a:pt x="126" y="156"/>
                      </a:cubicBezTo>
                      <a:cubicBezTo>
                        <a:pt x="126" y="155"/>
                        <a:pt x="126" y="155"/>
                        <a:pt x="126" y="155"/>
                      </a:cubicBezTo>
                      <a:cubicBezTo>
                        <a:pt x="128" y="152"/>
                        <a:pt x="128" y="152"/>
                        <a:pt x="128" y="152"/>
                      </a:cubicBezTo>
                      <a:cubicBezTo>
                        <a:pt x="125" y="153"/>
                        <a:pt x="125" y="153"/>
                        <a:pt x="125" y="153"/>
                      </a:cubicBezTo>
                      <a:cubicBezTo>
                        <a:pt x="126" y="154"/>
                        <a:pt x="125" y="155"/>
                        <a:pt x="124" y="156"/>
                      </a:cubicBezTo>
                      <a:cubicBezTo>
                        <a:pt x="122" y="156"/>
                        <a:pt x="120" y="158"/>
                        <a:pt x="118" y="156"/>
                      </a:cubicBezTo>
                      <a:cubicBezTo>
                        <a:pt x="120" y="154"/>
                        <a:pt x="120" y="154"/>
                        <a:pt x="120" y="154"/>
                      </a:cubicBezTo>
                      <a:cubicBezTo>
                        <a:pt x="119" y="153"/>
                        <a:pt x="116" y="152"/>
                        <a:pt x="115" y="154"/>
                      </a:cubicBezTo>
                      <a:cubicBezTo>
                        <a:pt x="118" y="156"/>
                        <a:pt x="118" y="156"/>
                        <a:pt x="118" y="156"/>
                      </a:cubicBezTo>
                      <a:cubicBezTo>
                        <a:pt x="114" y="156"/>
                        <a:pt x="114" y="156"/>
                        <a:pt x="114" y="156"/>
                      </a:cubicBezTo>
                      <a:cubicBezTo>
                        <a:pt x="113" y="158"/>
                        <a:pt x="110" y="158"/>
                        <a:pt x="108" y="160"/>
                      </a:cubicBezTo>
                      <a:cubicBezTo>
                        <a:pt x="107" y="162"/>
                        <a:pt x="104" y="161"/>
                        <a:pt x="105" y="163"/>
                      </a:cubicBezTo>
                      <a:cubicBezTo>
                        <a:pt x="105" y="164"/>
                        <a:pt x="103" y="165"/>
                        <a:pt x="101" y="166"/>
                      </a:cubicBezTo>
                      <a:cubicBezTo>
                        <a:pt x="103" y="166"/>
                        <a:pt x="101" y="169"/>
                        <a:pt x="102" y="170"/>
                      </a:cubicBezTo>
                      <a:cubicBezTo>
                        <a:pt x="100" y="172"/>
                        <a:pt x="96" y="175"/>
                        <a:pt x="96" y="179"/>
                      </a:cubicBezTo>
                      <a:cubicBezTo>
                        <a:pt x="98" y="176"/>
                        <a:pt x="99" y="173"/>
                        <a:pt x="103" y="171"/>
                      </a:cubicBezTo>
                      <a:cubicBezTo>
                        <a:pt x="103" y="173"/>
                        <a:pt x="106" y="176"/>
                        <a:pt x="103" y="177"/>
                      </a:cubicBezTo>
                      <a:cubicBezTo>
                        <a:pt x="104" y="178"/>
                        <a:pt x="102" y="180"/>
                        <a:pt x="100" y="181"/>
                      </a:cubicBezTo>
                      <a:cubicBezTo>
                        <a:pt x="101" y="183"/>
                        <a:pt x="102" y="185"/>
                        <a:pt x="101" y="186"/>
                      </a:cubicBezTo>
                      <a:cubicBezTo>
                        <a:pt x="102" y="185"/>
                        <a:pt x="103" y="185"/>
                        <a:pt x="105" y="184"/>
                      </a:cubicBezTo>
                      <a:cubicBezTo>
                        <a:pt x="106" y="185"/>
                        <a:pt x="106" y="186"/>
                        <a:pt x="107" y="186"/>
                      </a:cubicBezTo>
                      <a:cubicBezTo>
                        <a:pt x="105" y="186"/>
                        <a:pt x="107" y="188"/>
                        <a:pt x="105" y="187"/>
                      </a:cubicBezTo>
                      <a:cubicBezTo>
                        <a:pt x="106" y="188"/>
                        <a:pt x="107" y="187"/>
                        <a:pt x="108" y="187"/>
                      </a:cubicBezTo>
                      <a:cubicBezTo>
                        <a:pt x="112" y="186"/>
                        <a:pt x="113" y="183"/>
                        <a:pt x="116" y="181"/>
                      </a:cubicBezTo>
                      <a:cubicBezTo>
                        <a:pt x="117" y="182"/>
                        <a:pt x="117" y="182"/>
                        <a:pt x="117" y="183"/>
                      </a:cubicBezTo>
                      <a:cubicBezTo>
                        <a:pt x="112" y="185"/>
                        <a:pt x="111" y="189"/>
                        <a:pt x="107" y="192"/>
                      </a:cubicBezTo>
                      <a:cubicBezTo>
                        <a:pt x="107" y="191"/>
                        <a:pt x="108" y="190"/>
                        <a:pt x="106" y="189"/>
                      </a:cubicBezTo>
                      <a:cubicBezTo>
                        <a:pt x="102" y="192"/>
                        <a:pt x="102" y="192"/>
                        <a:pt x="102" y="192"/>
                      </a:cubicBezTo>
                      <a:cubicBezTo>
                        <a:pt x="101" y="191"/>
                        <a:pt x="101" y="191"/>
                        <a:pt x="101" y="191"/>
                      </a:cubicBezTo>
                      <a:cubicBezTo>
                        <a:pt x="95" y="191"/>
                        <a:pt x="94" y="195"/>
                        <a:pt x="90" y="197"/>
                      </a:cubicBezTo>
                      <a:cubicBezTo>
                        <a:pt x="88" y="198"/>
                        <a:pt x="88" y="198"/>
                        <a:pt x="88" y="198"/>
                      </a:cubicBezTo>
                      <a:cubicBezTo>
                        <a:pt x="86" y="197"/>
                        <a:pt x="84" y="197"/>
                        <a:pt x="84" y="195"/>
                      </a:cubicBezTo>
                      <a:cubicBezTo>
                        <a:pt x="89" y="195"/>
                        <a:pt x="90" y="194"/>
                        <a:pt x="93" y="192"/>
                      </a:cubicBezTo>
                      <a:cubicBezTo>
                        <a:pt x="93" y="191"/>
                        <a:pt x="99" y="191"/>
                        <a:pt x="97" y="189"/>
                      </a:cubicBezTo>
                      <a:cubicBezTo>
                        <a:pt x="97" y="190"/>
                        <a:pt x="91" y="191"/>
                        <a:pt x="90" y="194"/>
                      </a:cubicBezTo>
                      <a:cubicBezTo>
                        <a:pt x="88" y="194"/>
                        <a:pt x="87" y="193"/>
                        <a:pt x="87" y="193"/>
                      </a:cubicBezTo>
                      <a:cubicBezTo>
                        <a:pt x="87" y="190"/>
                        <a:pt x="90" y="191"/>
                        <a:pt x="92" y="190"/>
                      </a:cubicBezTo>
                      <a:cubicBezTo>
                        <a:pt x="91" y="189"/>
                        <a:pt x="88" y="189"/>
                        <a:pt x="89" y="188"/>
                      </a:cubicBezTo>
                      <a:cubicBezTo>
                        <a:pt x="87" y="188"/>
                        <a:pt x="87" y="189"/>
                        <a:pt x="87" y="190"/>
                      </a:cubicBezTo>
                      <a:cubicBezTo>
                        <a:pt x="84" y="190"/>
                        <a:pt x="85" y="193"/>
                        <a:pt x="82" y="192"/>
                      </a:cubicBezTo>
                      <a:cubicBezTo>
                        <a:pt x="81" y="193"/>
                        <a:pt x="79" y="194"/>
                        <a:pt x="78" y="195"/>
                      </a:cubicBezTo>
                      <a:cubicBezTo>
                        <a:pt x="76" y="195"/>
                        <a:pt x="76" y="195"/>
                        <a:pt x="76" y="195"/>
                      </a:cubicBezTo>
                      <a:cubicBezTo>
                        <a:pt x="77" y="198"/>
                        <a:pt x="71" y="197"/>
                        <a:pt x="72" y="201"/>
                      </a:cubicBezTo>
                      <a:cubicBezTo>
                        <a:pt x="72" y="200"/>
                        <a:pt x="73" y="199"/>
                        <a:pt x="75" y="200"/>
                      </a:cubicBezTo>
                      <a:cubicBezTo>
                        <a:pt x="75" y="202"/>
                        <a:pt x="74" y="203"/>
                        <a:pt x="73" y="204"/>
                      </a:cubicBezTo>
                      <a:cubicBezTo>
                        <a:pt x="73" y="204"/>
                        <a:pt x="74" y="204"/>
                        <a:pt x="75" y="205"/>
                      </a:cubicBezTo>
                      <a:cubicBezTo>
                        <a:pt x="72" y="208"/>
                        <a:pt x="72" y="208"/>
                        <a:pt x="72" y="208"/>
                      </a:cubicBezTo>
                      <a:cubicBezTo>
                        <a:pt x="74" y="206"/>
                        <a:pt x="75" y="205"/>
                        <a:pt x="78" y="203"/>
                      </a:cubicBezTo>
                      <a:cubicBezTo>
                        <a:pt x="81" y="204"/>
                        <a:pt x="83" y="202"/>
                        <a:pt x="85" y="205"/>
                      </a:cubicBezTo>
                      <a:cubicBezTo>
                        <a:pt x="83" y="206"/>
                        <a:pt x="81" y="206"/>
                        <a:pt x="79" y="207"/>
                      </a:cubicBezTo>
                      <a:cubicBezTo>
                        <a:pt x="79" y="207"/>
                        <a:pt x="79" y="208"/>
                        <a:pt x="80" y="207"/>
                      </a:cubicBezTo>
                      <a:cubicBezTo>
                        <a:pt x="80" y="210"/>
                        <a:pt x="78" y="212"/>
                        <a:pt x="76" y="213"/>
                      </a:cubicBezTo>
                      <a:cubicBezTo>
                        <a:pt x="72" y="212"/>
                        <a:pt x="72" y="212"/>
                        <a:pt x="72" y="212"/>
                      </a:cubicBezTo>
                      <a:cubicBezTo>
                        <a:pt x="71" y="213"/>
                        <a:pt x="67" y="212"/>
                        <a:pt x="69" y="214"/>
                      </a:cubicBezTo>
                      <a:cubicBezTo>
                        <a:pt x="68" y="215"/>
                        <a:pt x="68" y="215"/>
                        <a:pt x="67" y="215"/>
                      </a:cubicBezTo>
                      <a:cubicBezTo>
                        <a:pt x="68" y="218"/>
                        <a:pt x="64" y="218"/>
                        <a:pt x="64" y="219"/>
                      </a:cubicBezTo>
                      <a:cubicBezTo>
                        <a:pt x="66" y="219"/>
                        <a:pt x="66" y="219"/>
                        <a:pt x="66" y="219"/>
                      </a:cubicBezTo>
                      <a:cubicBezTo>
                        <a:pt x="67" y="221"/>
                        <a:pt x="67" y="221"/>
                        <a:pt x="67" y="221"/>
                      </a:cubicBezTo>
                      <a:cubicBezTo>
                        <a:pt x="63" y="222"/>
                        <a:pt x="63" y="222"/>
                        <a:pt x="63" y="222"/>
                      </a:cubicBezTo>
                      <a:cubicBezTo>
                        <a:pt x="60" y="222"/>
                        <a:pt x="58" y="225"/>
                        <a:pt x="56" y="226"/>
                      </a:cubicBezTo>
                      <a:cubicBezTo>
                        <a:pt x="56" y="227"/>
                        <a:pt x="59" y="228"/>
                        <a:pt x="58" y="230"/>
                      </a:cubicBezTo>
                      <a:cubicBezTo>
                        <a:pt x="59" y="230"/>
                        <a:pt x="60" y="231"/>
                        <a:pt x="61" y="230"/>
                      </a:cubicBezTo>
                      <a:cubicBezTo>
                        <a:pt x="61" y="231"/>
                        <a:pt x="61" y="233"/>
                        <a:pt x="60" y="233"/>
                      </a:cubicBezTo>
                      <a:cubicBezTo>
                        <a:pt x="59" y="233"/>
                        <a:pt x="59" y="233"/>
                        <a:pt x="59" y="233"/>
                      </a:cubicBezTo>
                      <a:cubicBezTo>
                        <a:pt x="55" y="234"/>
                        <a:pt x="49" y="232"/>
                        <a:pt x="51" y="237"/>
                      </a:cubicBezTo>
                      <a:cubicBezTo>
                        <a:pt x="52" y="237"/>
                        <a:pt x="52" y="237"/>
                        <a:pt x="52" y="236"/>
                      </a:cubicBezTo>
                      <a:cubicBezTo>
                        <a:pt x="53" y="237"/>
                        <a:pt x="53" y="237"/>
                        <a:pt x="53" y="237"/>
                      </a:cubicBezTo>
                      <a:cubicBezTo>
                        <a:pt x="55" y="236"/>
                        <a:pt x="57" y="237"/>
                        <a:pt x="58" y="237"/>
                      </a:cubicBezTo>
                      <a:cubicBezTo>
                        <a:pt x="59" y="236"/>
                        <a:pt x="60" y="235"/>
                        <a:pt x="62" y="236"/>
                      </a:cubicBezTo>
                      <a:cubicBezTo>
                        <a:pt x="62" y="236"/>
                        <a:pt x="62" y="235"/>
                        <a:pt x="63" y="235"/>
                      </a:cubicBezTo>
                      <a:cubicBezTo>
                        <a:pt x="63" y="238"/>
                        <a:pt x="60" y="239"/>
                        <a:pt x="59" y="240"/>
                      </a:cubicBezTo>
                      <a:cubicBezTo>
                        <a:pt x="58" y="240"/>
                        <a:pt x="58" y="240"/>
                        <a:pt x="58" y="239"/>
                      </a:cubicBezTo>
                      <a:cubicBezTo>
                        <a:pt x="56" y="241"/>
                        <a:pt x="53" y="238"/>
                        <a:pt x="50" y="239"/>
                      </a:cubicBezTo>
                      <a:cubicBezTo>
                        <a:pt x="51" y="239"/>
                        <a:pt x="52" y="241"/>
                        <a:pt x="53" y="240"/>
                      </a:cubicBezTo>
                      <a:cubicBezTo>
                        <a:pt x="55" y="241"/>
                        <a:pt x="58" y="242"/>
                        <a:pt x="57" y="243"/>
                      </a:cubicBezTo>
                      <a:cubicBezTo>
                        <a:pt x="56" y="244"/>
                        <a:pt x="55" y="246"/>
                        <a:pt x="53" y="245"/>
                      </a:cubicBezTo>
                      <a:cubicBezTo>
                        <a:pt x="52" y="245"/>
                        <a:pt x="51" y="244"/>
                        <a:pt x="52" y="243"/>
                      </a:cubicBezTo>
                      <a:cubicBezTo>
                        <a:pt x="53" y="243"/>
                        <a:pt x="53" y="243"/>
                        <a:pt x="53" y="243"/>
                      </a:cubicBezTo>
                      <a:cubicBezTo>
                        <a:pt x="53" y="243"/>
                        <a:pt x="53" y="243"/>
                        <a:pt x="53" y="244"/>
                      </a:cubicBezTo>
                      <a:cubicBezTo>
                        <a:pt x="54" y="243"/>
                        <a:pt x="54" y="243"/>
                        <a:pt x="54" y="243"/>
                      </a:cubicBezTo>
                      <a:cubicBezTo>
                        <a:pt x="49" y="239"/>
                        <a:pt x="48" y="245"/>
                        <a:pt x="45" y="245"/>
                      </a:cubicBezTo>
                      <a:cubicBezTo>
                        <a:pt x="46" y="248"/>
                        <a:pt x="47" y="244"/>
                        <a:pt x="49" y="246"/>
                      </a:cubicBezTo>
                      <a:cubicBezTo>
                        <a:pt x="49" y="246"/>
                        <a:pt x="49" y="247"/>
                        <a:pt x="48" y="247"/>
                      </a:cubicBezTo>
                      <a:cubicBezTo>
                        <a:pt x="47" y="247"/>
                        <a:pt x="46" y="248"/>
                        <a:pt x="45" y="247"/>
                      </a:cubicBezTo>
                      <a:cubicBezTo>
                        <a:pt x="46" y="249"/>
                        <a:pt x="46" y="249"/>
                        <a:pt x="46" y="249"/>
                      </a:cubicBezTo>
                      <a:cubicBezTo>
                        <a:pt x="47" y="248"/>
                        <a:pt x="48" y="249"/>
                        <a:pt x="48" y="248"/>
                      </a:cubicBezTo>
                      <a:cubicBezTo>
                        <a:pt x="50" y="247"/>
                        <a:pt x="51" y="246"/>
                        <a:pt x="53" y="247"/>
                      </a:cubicBezTo>
                      <a:cubicBezTo>
                        <a:pt x="51" y="249"/>
                        <a:pt x="52" y="252"/>
                        <a:pt x="48" y="253"/>
                      </a:cubicBezTo>
                      <a:cubicBezTo>
                        <a:pt x="47" y="251"/>
                        <a:pt x="47" y="251"/>
                        <a:pt x="47" y="251"/>
                      </a:cubicBezTo>
                      <a:cubicBezTo>
                        <a:pt x="46" y="251"/>
                        <a:pt x="45" y="251"/>
                        <a:pt x="44" y="252"/>
                      </a:cubicBezTo>
                      <a:cubicBezTo>
                        <a:pt x="41" y="253"/>
                        <a:pt x="35" y="252"/>
                        <a:pt x="35" y="254"/>
                      </a:cubicBezTo>
                      <a:cubicBezTo>
                        <a:pt x="37" y="253"/>
                        <a:pt x="37" y="253"/>
                        <a:pt x="37" y="253"/>
                      </a:cubicBezTo>
                      <a:cubicBezTo>
                        <a:pt x="37" y="254"/>
                        <a:pt x="38" y="257"/>
                        <a:pt x="37" y="257"/>
                      </a:cubicBezTo>
                      <a:cubicBezTo>
                        <a:pt x="36" y="259"/>
                        <a:pt x="32" y="257"/>
                        <a:pt x="33" y="259"/>
                      </a:cubicBezTo>
                      <a:cubicBezTo>
                        <a:pt x="35" y="259"/>
                        <a:pt x="35" y="260"/>
                        <a:pt x="36" y="260"/>
                      </a:cubicBezTo>
                      <a:cubicBezTo>
                        <a:pt x="38" y="260"/>
                        <a:pt x="38" y="260"/>
                        <a:pt x="38" y="260"/>
                      </a:cubicBezTo>
                      <a:cubicBezTo>
                        <a:pt x="39" y="261"/>
                        <a:pt x="38" y="261"/>
                        <a:pt x="38" y="262"/>
                      </a:cubicBezTo>
                      <a:cubicBezTo>
                        <a:pt x="40" y="261"/>
                        <a:pt x="40" y="261"/>
                        <a:pt x="40" y="261"/>
                      </a:cubicBezTo>
                      <a:cubicBezTo>
                        <a:pt x="40" y="262"/>
                        <a:pt x="43" y="261"/>
                        <a:pt x="42" y="263"/>
                      </a:cubicBezTo>
                      <a:cubicBezTo>
                        <a:pt x="43" y="262"/>
                        <a:pt x="43" y="259"/>
                        <a:pt x="46" y="260"/>
                      </a:cubicBezTo>
                      <a:cubicBezTo>
                        <a:pt x="46" y="263"/>
                        <a:pt x="45" y="265"/>
                        <a:pt x="44" y="267"/>
                      </a:cubicBezTo>
                      <a:cubicBezTo>
                        <a:pt x="44" y="270"/>
                        <a:pt x="40" y="271"/>
                        <a:pt x="41" y="274"/>
                      </a:cubicBezTo>
                      <a:cubicBezTo>
                        <a:pt x="41" y="274"/>
                        <a:pt x="41" y="274"/>
                        <a:pt x="41" y="274"/>
                      </a:cubicBezTo>
                      <a:cubicBezTo>
                        <a:pt x="43" y="273"/>
                        <a:pt x="43" y="271"/>
                        <a:pt x="44" y="270"/>
                      </a:cubicBezTo>
                      <a:cubicBezTo>
                        <a:pt x="44" y="268"/>
                        <a:pt x="49" y="267"/>
                        <a:pt x="47" y="265"/>
                      </a:cubicBezTo>
                      <a:cubicBezTo>
                        <a:pt x="47" y="264"/>
                        <a:pt x="49" y="262"/>
                        <a:pt x="51" y="261"/>
                      </a:cubicBezTo>
                      <a:cubicBezTo>
                        <a:pt x="52" y="259"/>
                        <a:pt x="55" y="258"/>
                        <a:pt x="56" y="257"/>
                      </a:cubicBezTo>
                      <a:cubicBezTo>
                        <a:pt x="57" y="258"/>
                        <a:pt x="59" y="259"/>
                        <a:pt x="57" y="260"/>
                      </a:cubicBezTo>
                      <a:cubicBezTo>
                        <a:pt x="56" y="260"/>
                        <a:pt x="55" y="260"/>
                        <a:pt x="54" y="259"/>
                      </a:cubicBezTo>
                      <a:cubicBezTo>
                        <a:pt x="53" y="261"/>
                        <a:pt x="56" y="260"/>
                        <a:pt x="55" y="262"/>
                      </a:cubicBezTo>
                      <a:cubicBezTo>
                        <a:pt x="56" y="262"/>
                        <a:pt x="57" y="260"/>
                        <a:pt x="57" y="262"/>
                      </a:cubicBezTo>
                      <a:cubicBezTo>
                        <a:pt x="60" y="262"/>
                        <a:pt x="63" y="260"/>
                        <a:pt x="65" y="260"/>
                      </a:cubicBezTo>
                      <a:cubicBezTo>
                        <a:pt x="60" y="259"/>
                        <a:pt x="60" y="259"/>
                        <a:pt x="60" y="259"/>
                      </a:cubicBezTo>
                      <a:cubicBezTo>
                        <a:pt x="61" y="258"/>
                        <a:pt x="59" y="257"/>
                        <a:pt x="60" y="256"/>
                      </a:cubicBezTo>
                      <a:cubicBezTo>
                        <a:pt x="62" y="255"/>
                        <a:pt x="63" y="253"/>
                        <a:pt x="66" y="253"/>
                      </a:cubicBezTo>
                      <a:cubicBezTo>
                        <a:pt x="64" y="256"/>
                        <a:pt x="64" y="256"/>
                        <a:pt x="64" y="256"/>
                      </a:cubicBezTo>
                      <a:cubicBezTo>
                        <a:pt x="66" y="255"/>
                        <a:pt x="67" y="254"/>
                        <a:pt x="68" y="253"/>
                      </a:cubicBezTo>
                      <a:cubicBezTo>
                        <a:pt x="68" y="250"/>
                        <a:pt x="74" y="249"/>
                        <a:pt x="73" y="246"/>
                      </a:cubicBezTo>
                      <a:cubicBezTo>
                        <a:pt x="78" y="243"/>
                        <a:pt x="74" y="239"/>
                        <a:pt x="81" y="237"/>
                      </a:cubicBezTo>
                      <a:cubicBezTo>
                        <a:pt x="80" y="236"/>
                        <a:pt x="83" y="234"/>
                        <a:pt x="85" y="232"/>
                      </a:cubicBezTo>
                      <a:cubicBezTo>
                        <a:pt x="85" y="232"/>
                        <a:pt x="84" y="232"/>
                        <a:pt x="83" y="232"/>
                      </a:cubicBezTo>
                      <a:cubicBezTo>
                        <a:pt x="87" y="230"/>
                        <a:pt x="87" y="228"/>
                        <a:pt x="89" y="226"/>
                      </a:cubicBezTo>
                      <a:cubicBezTo>
                        <a:pt x="89" y="226"/>
                        <a:pt x="87" y="226"/>
                        <a:pt x="88" y="225"/>
                      </a:cubicBezTo>
                      <a:cubicBezTo>
                        <a:pt x="89" y="224"/>
                        <a:pt x="91" y="224"/>
                        <a:pt x="92" y="225"/>
                      </a:cubicBezTo>
                      <a:cubicBezTo>
                        <a:pt x="90" y="226"/>
                        <a:pt x="89" y="230"/>
                        <a:pt x="86" y="232"/>
                      </a:cubicBezTo>
                      <a:cubicBezTo>
                        <a:pt x="89" y="230"/>
                        <a:pt x="89" y="230"/>
                        <a:pt x="89" y="230"/>
                      </a:cubicBezTo>
                      <a:cubicBezTo>
                        <a:pt x="90" y="228"/>
                        <a:pt x="96" y="229"/>
                        <a:pt x="94" y="226"/>
                      </a:cubicBezTo>
                      <a:cubicBezTo>
                        <a:pt x="97" y="225"/>
                        <a:pt x="99" y="224"/>
                        <a:pt x="102" y="224"/>
                      </a:cubicBezTo>
                      <a:cubicBezTo>
                        <a:pt x="99" y="223"/>
                        <a:pt x="99" y="223"/>
                        <a:pt x="99" y="223"/>
                      </a:cubicBezTo>
                      <a:cubicBezTo>
                        <a:pt x="98" y="221"/>
                        <a:pt x="103" y="222"/>
                        <a:pt x="104" y="220"/>
                      </a:cubicBezTo>
                      <a:cubicBezTo>
                        <a:pt x="106" y="221"/>
                        <a:pt x="108" y="221"/>
                        <a:pt x="107" y="223"/>
                      </a:cubicBezTo>
                      <a:cubicBezTo>
                        <a:pt x="109" y="223"/>
                        <a:pt x="109" y="223"/>
                        <a:pt x="109" y="223"/>
                      </a:cubicBezTo>
                      <a:cubicBezTo>
                        <a:pt x="109" y="222"/>
                        <a:pt x="109" y="221"/>
                        <a:pt x="110" y="221"/>
                      </a:cubicBezTo>
                      <a:cubicBezTo>
                        <a:pt x="110" y="221"/>
                        <a:pt x="110" y="221"/>
                        <a:pt x="110" y="221"/>
                      </a:cubicBezTo>
                      <a:cubicBezTo>
                        <a:pt x="110" y="220"/>
                        <a:pt x="112" y="219"/>
                        <a:pt x="113" y="219"/>
                      </a:cubicBezTo>
                      <a:cubicBezTo>
                        <a:pt x="112" y="220"/>
                        <a:pt x="109" y="218"/>
                        <a:pt x="108" y="219"/>
                      </a:cubicBezTo>
                      <a:cubicBezTo>
                        <a:pt x="109" y="220"/>
                        <a:pt x="109" y="220"/>
                        <a:pt x="109" y="220"/>
                      </a:cubicBezTo>
                      <a:cubicBezTo>
                        <a:pt x="106" y="220"/>
                        <a:pt x="106" y="220"/>
                        <a:pt x="106" y="220"/>
                      </a:cubicBezTo>
                      <a:cubicBezTo>
                        <a:pt x="105" y="219"/>
                        <a:pt x="106" y="219"/>
                        <a:pt x="107" y="219"/>
                      </a:cubicBezTo>
                      <a:cubicBezTo>
                        <a:pt x="106" y="218"/>
                        <a:pt x="106" y="218"/>
                        <a:pt x="106" y="218"/>
                      </a:cubicBezTo>
                      <a:cubicBezTo>
                        <a:pt x="103" y="219"/>
                        <a:pt x="106" y="216"/>
                        <a:pt x="104" y="216"/>
                      </a:cubicBezTo>
                      <a:cubicBezTo>
                        <a:pt x="105" y="214"/>
                        <a:pt x="108" y="215"/>
                        <a:pt x="109" y="215"/>
                      </a:cubicBezTo>
                      <a:cubicBezTo>
                        <a:pt x="109" y="214"/>
                        <a:pt x="109" y="214"/>
                        <a:pt x="109" y="214"/>
                      </a:cubicBezTo>
                      <a:cubicBezTo>
                        <a:pt x="114" y="215"/>
                        <a:pt x="114" y="215"/>
                        <a:pt x="114" y="215"/>
                      </a:cubicBezTo>
                      <a:cubicBezTo>
                        <a:pt x="117" y="211"/>
                        <a:pt x="109" y="214"/>
                        <a:pt x="107" y="211"/>
                      </a:cubicBezTo>
                      <a:cubicBezTo>
                        <a:pt x="108" y="211"/>
                        <a:pt x="108" y="211"/>
                        <a:pt x="108" y="211"/>
                      </a:cubicBezTo>
                      <a:cubicBezTo>
                        <a:pt x="110" y="211"/>
                        <a:pt x="110" y="212"/>
                        <a:pt x="111" y="212"/>
                      </a:cubicBezTo>
                      <a:cubicBezTo>
                        <a:pt x="109" y="210"/>
                        <a:pt x="109" y="210"/>
                        <a:pt x="109" y="210"/>
                      </a:cubicBezTo>
                      <a:cubicBezTo>
                        <a:pt x="110" y="208"/>
                        <a:pt x="115" y="210"/>
                        <a:pt x="114" y="207"/>
                      </a:cubicBezTo>
                      <a:cubicBezTo>
                        <a:pt x="117" y="208"/>
                        <a:pt x="116" y="209"/>
                        <a:pt x="117" y="210"/>
                      </a:cubicBezTo>
                      <a:cubicBezTo>
                        <a:pt x="118" y="209"/>
                        <a:pt x="121" y="211"/>
                        <a:pt x="122" y="209"/>
                      </a:cubicBezTo>
                      <a:cubicBezTo>
                        <a:pt x="117" y="211"/>
                        <a:pt x="117" y="206"/>
                        <a:pt x="113" y="206"/>
                      </a:cubicBezTo>
                      <a:cubicBezTo>
                        <a:pt x="114" y="202"/>
                        <a:pt x="116" y="206"/>
                        <a:pt x="118" y="206"/>
                      </a:cubicBezTo>
                      <a:cubicBezTo>
                        <a:pt x="119" y="205"/>
                        <a:pt x="121" y="206"/>
                        <a:pt x="121" y="204"/>
                      </a:cubicBezTo>
                      <a:cubicBezTo>
                        <a:pt x="119" y="205"/>
                        <a:pt x="115" y="204"/>
                        <a:pt x="113" y="202"/>
                      </a:cubicBezTo>
                      <a:cubicBezTo>
                        <a:pt x="113" y="200"/>
                        <a:pt x="116" y="201"/>
                        <a:pt x="116" y="200"/>
                      </a:cubicBezTo>
                      <a:cubicBezTo>
                        <a:pt x="117" y="199"/>
                        <a:pt x="115" y="200"/>
                        <a:pt x="116" y="199"/>
                      </a:cubicBezTo>
                      <a:cubicBezTo>
                        <a:pt x="115" y="198"/>
                        <a:pt x="115" y="198"/>
                        <a:pt x="115" y="198"/>
                      </a:cubicBezTo>
                      <a:cubicBezTo>
                        <a:pt x="114" y="199"/>
                        <a:pt x="109" y="199"/>
                        <a:pt x="112" y="201"/>
                      </a:cubicBezTo>
                      <a:cubicBezTo>
                        <a:pt x="109" y="202"/>
                        <a:pt x="107" y="204"/>
                        <a:pt x="104" y="204"/>
                      </a:cubicBezTo>
                      <a:cubicBezTo>
                        <a:pt x="104" y="203"/>
                        <a:pt x="104" y="203"/>
                        <a:pt x="104" y="203"/>
                      </a:cubicBezTo>
                      <a:cubicBezTo>
                        <a:pt x="105" y="203"/>
                        <a:pt x="105" y="203"/>
                        <a:pt x="105" y="203"/>
                      </a:cubicBezTo>
                      <a:cubicBezTo>
                        <a:pt x="106" y="202"/>
                        <a:pt x="107" y="201"/>
                        <a:pt x="106" y="200"/>
                      </a:cubicBezTo>
                      <a:cubicBezTo>
                        <a:pt x="101" y="202"/>
                        <a:pt x="101" y="202"/>
                        <a:pt x="101" y="202"/>
                      </a:cubicBezTo>
                      <a:cubicBezTo>
                        <a:pt x="102" y="203"/>
                        <a:pt x="102" y="203"/>
                        <a:pt x="102" y="203"/>
                      </a:cubicBezTo>
                      <a:cubicBezTo>
                        <a:pt x="100" y="203"/>
                        <a:pt x="100" y="205"/>
                        <a:pt x="98" y="205"/>
                      </a:cubicBezTo>
                      <a:cubicBezTo>
                        <a:pt x="96" y="204"/>
                        <a:pt x="96" y="202"/>
                        <a:pt x="93" y="203"/>
                      </a:cubicBezTo>
                      <a:cubicBezTo>
                        <a:pt x="93" y="202"/>
                        <a:pt x="91" y="202"/>
                        <a:pt x="91" y="202"/>
                      </a:cubicBezTo>
                      <a:cubicBezTo>
                        <a:pt x="93" y="202"/>
                        <a:pt x="93" y="201"/>
                        <a:pt x="93" y="201"/>
                      </a:cubicBezTo>
                      <a:cubicBezTo>
                        <a:pt x="100" y="203"/>
                        <a:pt x="99" y="197"/>
                        <a:pt x="105" y="198"/>
                      </a:cubicBezTo>
                      <a:cubicBezTo>
                        <a:pt x="105" y="196"/>
                        <a:pt x="107" y="194"/>
                        <a:pt x="109" y="193"/>
                      </a:cubicBezTo>
                      <a:cubicBezTo>
                        <a:pt x="109" y="193"/>
                        <a:pt x="109" y="193"/>
                        <a:pt x="109" y="193"/>
                      </a:cubicBezTo>
                      <a:cubicBezTo>
                        <a:pt x="111" y="192"/>
                        <a:pt x="110" y="190"/>
                        <a:pt x="112" y="189"/>
                      </a:cubicBezTo>
                      <a:cubicBezTo>
                        <a:pt x="116" y="184"/>
                        <a:pt x="121" y="190"/>
                        <a:pt x="126" y="188"/>
                      </a:cubicBezTo>
                      <a:cubicBezTo>
                        <a:pt x="124" y="187"/>
                        <a:pt x="123" y="188"/>
                        <a:pt x="122" y="188"/>
                      </a:cubicBezTo>
                      <a:cubicBezTo>
                        <a:pt x="122" y="187"/>
                        <a:pt x="122" y="187"/>
                        <a:pt x="122" y="187"/>
                      </a:cubicBezTo>
                      <a:cubicBezTo>
                        <a:pt x="125" y="186"/>
                        <a:pt x="129" y="183"/>
                        <a:pt x="132" y="184"/>
                      </a:cubicBezTo>
                      <a:cubicBezTo>
                        <a:pt x="135" y="185"/>
                        <a:pt x="132" y="183"/>
                        <a:pt x="134" y="182"/>
                      </a:cubicBezTo>
                      <a:cubicBezTo>
                        <a:pt x="133" y="182"/>
                        <a:pt x="132" y="182"/>
                        <a:pt x="132" y="181"/>
                      </a:cubicBezTo>
                      <a:cubicBezTo>
                        <a:pt x="136" y="182"/>
                        <a:pt x="141" y="183"/>
                        <a:pt x="145" y="182"/>
                      </a:cubicBezTo>
                      <a:cubicBezTo>
                        <a:pt x="146" y="185"/>
                        <a:pt x="142" y="188"/>
                        <a:pt x="141" y="190"/>
                      </a:cubicBezTo>
                      <a:cubicBezTo>
                        <a:pt x="139" y="190"/>
                        <a:pt x="138" y="192"/>
                        <a:pt x="138" y="193"/>
                      </a:cubicBezTo>
                      <a:cubicBezTo>
                        <a:pt x="140" y="192"/>
                        <a:pt x="143" y="194"/>
                        <a:pt x="146" y="193"/>
                      </a:cubicBezTo>
                      <a:cubicBezTo>
                        <a:pt x="145" y="195"/>
                        <a:pt x="147" y="197"/>
                        <a:pt x="147" y="199"/>
                      </a:cubicBezTo>
                      <a:cubicBezTo>
                        <a:pt x="149" y="199"/>
                        <a:pt x="151" y="197"/>
                        <a:pt x="152" y="196"/>
                      </a:cubicBezTo>
                      <a:cubicBezTo>
                        <a:pt x="153" y="197"/>
                        <a:pt x="154" y="197"/>
                        <a:pt x="156" y="197"/>
                      </a:cubicBezTo>
                      <a:cubicBezTo>
                        <a:pt x="157" y="199"/>
                        <a:pt x="157" y="199"/>
                        <a:pt x="157" y="199"/>
                      </a:cubicBezTo>
                      <a:cubicBezTo>
                        <a:pt x="157" y="197"/>
                        <a:pt x="162" y="197"/>
                        <a:pt x="162" y="194"/>
                      </a:cubicBezTo>
                      <a:cubicBezTo>
                        <a:pt x="160" y="194"/>
                        <a:pt x="160" y="194"/>
                        <a:pt x="160" y="194"/>
                      </a:cubicBezTo>
                      <a:cubicBezTo>
                        <a:pt x="160" y="194"/>
                        <a:pt x="160" y="193"/>
                        <a:pt x="160" y="193"/>
                      </a:cubicBezTo>
                      <a:cubicBezTo>
                        <a:pt x="157" y="193"/>
                        <a:pt x="157" y="193"/>
                        <a:pt x="157" y="193"/>
                      </a:cubicBezTo>
                      <a:cubicBezTo>
                        <a:pt x="158" y="189"/>
                        <a:pt x="161" y="194"/>
                        <a:pt x="163" y="191"/>
                      </a:cubicBezTo>
                      <a:cubicBezTo>
                        <a:pt x="163" y="191"/>
                        <a:pt x="165" y="190"/>
                        <a:pt x="164" y="189"/>
                      </a:cubicBezTo>
                      <a:cubicBezTo>
                        <a:pt x="161" y="190"/>
                        <a:pt x="161" y="190"/>
                        <a:pt x="161" y="190"/>
                      </a:cubicBezTo>
                      <a:cubicBezTo>
                        <a:pt x="161" y="188"/>
                        <a:pt x="159" y="189"/>
                        <a:pt x="158" y="187"/>
                      </a:cubicBezTo>
                      <a:cubicBezTo>
                        <a:pt x="159" y="186"/>
                        <a:pt x="160" y="187"/>
                        <a:pt x="161" y="186"/>
                      </a:cubicBezTo>
                      <a:cubicBezTo>
                        <a:pt x="162" y="186"/>
                        <a:pt x="161" y="184"/>
                        <a:pt x="163" y="184"/>
                      </a:cubicBezTo>
                      <a:cubicBezTo>
                        <a:pt x="163" y="186"/>
                        <a:pt x="164" y="187"/>
                        <a:pt x="166" y="188"/>
                      </a:cubicBezTo>
                      <a:cubicBezTo>
                        <a:pt x="166" y="186"/>
                        <a:pt x="171" y="184"/>
                        <a:pt x="166" y="182"/>
                      </a:cubicBezTo>
                      <a:cubicBezTo>
                        <a:pt x="166" y="181"/>
                        <a:pt x="167" y="179"/>
                        <a:pt x="169" y="178"/>
                      </a:cubicBezTo>
                      <a:cubicBezTo>
                        <a:pt x="171" y="178"/>
                        <a:pt x="172" y="179"/>
                        <a:pt x="175" y="179"/>
                      </a:cubicBezTo>
                      <a:cubicBezTo>
                        <a:pt x="173" y="176"/>
                        <a:pt x="177" y="176"/>
                        <a:pt x="180" y="176"/>
                      </a:cubicBezTo>
                      <a:cubicBezTo>
                        <a:pt x="181" y="173"/>
                        <a:pt x="176" y="174"/>
                        <a:pt x="176" y="172"/>
                      </a:cubicBezTo>
                      <a:cubicBezTo>
                        <a:pt x="176" y="171"/>
                        <a:pt x="178" y="171"/>
                        <a:pt x="179" y="172"/>
                      </a:cubicBezTo>
                      <a:cubicBezTo>
                        <a:pt x="179" y="173"/>
                        <a:pt x="179" y="173"/>
                        <a:pt x="179" y="173"/>
                      </a:cubicBezTo>
                      <a:cubicBezTo>
                        <a:pt x="182" y="172"/>
                        <a:pt x="182" y="172"/>
                        <a:pt x="182" y="172"/>
                      </a:cubicBezTo>
                      <a:cubicBezTo>
                        <a:pt x="181" y="171"/>
                        <a:pt x="180" y="172"/>
                        <a:pt x="179" y="171"/>
                      </a:cubicBezTo>
                      <a:cubicBezTo>
                        <a:pt x="178" y="171"/>
                        <a:pt x="177" y="170"/>
                        <a:pt x="178" y="170"/>
                      </a:cubicBezTo>
                      <a:cubicBezTo>
                        <a:pt x="180" y="171"/>
                        <a:pt x="182" y="170"/>
                        <a:pt x="184" y="170"/>
                      </a:cubicBezTo>
                      <a:cubicBezTo>
                        <a:pt x="186" y="169"/>
                        <a:pt x="186" y="169"/>
                        <a:pt x="186" y="169"/>
                      </a:cubicBezTo>
                      <a:cubicBezTo>
                        <a:pt x="186" y="169"/>
                        <a:pt x="186" y="169"/>
                        <a:pt x="186" y="169"/>
                      </a:cubicBezTo>
                      <a:cubicBezTo>
                        <a:pt x="187" y="168"/>
                        <a:pt x="186" y="165"/>
                        <a:pt x="189" y="166"/>
                      </a:cubicBezTo>
                      <a:cubicBezTo>
                        <a:pt x="192" y="165"/>
                        <a:pt x="196" y="165"/>
                        <a:pt x="195" y="162"/>
                      </a:cubicBezTo>
                      <a:cubicBezTo>
                        <a:pt x="194" y="161"/>
                        <a:pt x="193" y="160"/>
                        <a:pt x="193" y="159"/>
                      </a:cubicBezTo>
                      <a:cubicBezTo>
                        <a:pt x="194" y="159"/>
                        <a:pt x="196" y="159"/>
                        <a:pt x="196" y="158"/>
                      </a:cubicBezTo>
                      <a:cubicBezTo>
                        <a:pt x="200" y="160"/>
                        <a:pt x="203" y="156"/>
                        <a:pt x="207" y="156"/>
                      </a:cubicBezTo>
                      <a:cubicBezTo>
                        <a:pt x="206" y="156"/>
                        <a:pt x="207" y="155"/>
                        <a:pt x="205" y="155"/>
                      </a:cubicBezTo>
                      <a:cubicBezTo>
                        <a:pt x="205" y="153"/>
                        <a:pt x="205" y="153"/>
                        <a:pt x="205" y="153"/>
                      </a:cubicBezTo>
                      <a:cubicBezTo>
                        <a:pt x="211" y="155"/>
                        <a:pt x="206" y="149"/>
                        <a:pt x="210" y="149"/>
                      </a:cubicBezTo>
                      <a:cubicBezTo>
                        <a:pt x="205" y="146"/>
                        <a:pt x="205" y="146"/>
                        <a:pt x="205" y="146"/>
                      </a:cubicBezTo>
                      <a:cubicBezTo>
                        <a:pt x="207" y="144"/>
                        <a:pt x="207" y="144"/>
                        <a:pt x="207" y="144"/>
                      </a:cubicBezTo>
                      <a:cubicBezTo>
                        <a:pt x="209" y="144"/>
                        <a:pt x="210" y="143"/>
                        <a:pt x="211" y="144"/>
                      </a:cubicBezTo>
                      <a:cubicBezTo>
                        <a:pt x="212" y="143"/>
                        <a:pt x="212" y="143"/>
                        <a:pt x="212" y="143"/>
                      </a:cubicBezTo>
                      <a:cubicBezTo>
                        <a:pt x="218" y="146"/>
                        <a:pt x="219" y="140"/>
                        <a:pt x="223" y="139"/>
                      </a:cubicBezTo>
                      <a:cubicBezTo>
                        <a:pt x="222" y="137"/>
                        <a:pt x="219" y="138"/>
                        <a:pt x="217" y="138"/>
                      </a:cubicBezTo>
                      <a:cubicBezTo>
                        <a:pt x="217" y="137"/>
                        <a:pt x="217" y="137"/>
                        <a:pt x="217" y="137"/>
                      </a:cubicBezTo>
                      <a:cubicBezTo>
                        <a:pt x="217" y="137"/>
                        <a:pt x="218" y="136"/>
                        <a:pt x="219" y="136"/>
                      </a:cubicBezTo>
                      <a:cubicBezTo>
                        <a:pt x="220" y="137"/>
                        <a:pt x="220" y="137"/>
                        <a:pt x="220" y="137"/>
                      </a:cubicBezTo>
                      <a:cubicBezTo>
                        <a:pt x="221" y="137"/>
                        <a:pt x="224" y="138"/>
                        <a:pt x="227" y="138"/>
                      </a:cubicBezTo>
                      <a:cubicBezTo>
                        <a:pt x="227" y="136"/>
                        <a:pt x="230" y="135"/>
                        <a:pt x="227" y="134"/>
                      </a:cubicBezTo>
                      <a:cubicBezTo>
                        <a:pt x="226" y="134"/>
                        <a:pt x="227" y="134"/>
                        <a:pt x="228" y="134"/>
                      </a:cubicBezTo>
                      <a:cubicBezTo>
                        <a:pt x="232" y="136"/>
                        <a:pt x="236" y="132"/>
                        <a:pt x="239" y="130"/>
                      </a:cubicBezTo>
                      <a:cubicBezTo>
                        <a:pt x="238" y="129"/>
                        <a:pt x="236" y="128"/>
                        <a:pt x="234" y="128"/>
                      </a:cubicBezTo>
                      <a:cubicBezTo>
                        <a:pt x="234" y="127"/>
                        <a:pt x="237" y="126"/>
                        <a:pt x="238" y="125"/>
                      </a:cubicBezTo>
                      <a:cubicBezTo>
                        <a:pt x="238" y="125"/>
                        <a:pt x="238" y="125"/>
                        <a:pt x="238" y="125"/>
                      </a:cubicBezTo>
                      <a:cubicBezTo>
                        <a:pt x="239" y="126"/>
                        <a:pt x="238" y="127"/>
                        <a:pt x="237" y="127"/>
                      </a:cubicBezTo>
                      <a:cubicBezTo>
                        <a:pt x="239" y="129"/>
                        <a:pt x="241" y="128"/>
                        <a:pt x="243" y="127"/>
                      </a:cubicBezTo>
                      <a:cubicBezTo>
                        <a:pt x="245" y="127"/>
                        <a:pt x="246" y="128"/>
                        <a:pt x="247" y="129"/>
                      </a:cubicBezTo>
                      <a:cubicBezTo>
                        <a:pt x="247" y="129"/>
                        <a:pt x="248" y="130"/>
                        <a:pt x="249" y="129"/>
                      </a:cubicBezTo>
                      <a:cubicBezTo>
                        <a:pt x="245" y="128"/>
                        <a:pt x="249" y="127"/>
                        <a:pt x="246" y="126"/>
                      </a:cubicBezTo>
                      <a:cubicBezTo>
                        <a:pt x="242" y="125"/>
                        <a:pt x="236" y="125"/>
                        <a:pt x="234" y="122"/>
                      </a:cubicBezTo>
                      <a:cubicBezTo>
                        <a:pt x="233" y="123"/>
                        <a:pt x="233" y="123"/>
                        <a:pt x="233" y="123"/>
                      </a:cubicBezTo>
                      <a:cubicBezTo>
                        <a:pt x="229" y="125"/>
                        <a:pt x="228" y="120"/>
                        <a:pt x="224" y="122"/>
                      </a:cubicBezTo>
                      <a:cubicBezTo>
                        <a:pt x="224" y="121"/>
                        <a:pt x="224" y="121"/>
                        <a:pt x="224" y="121"/>
                      </a:cubicBezTo>
                      <a:cubicBezTo>
                        <a:pt x="224" y="121"/>
                        <a:pt x="225" y="121"/>
                        <a:pt x="225" y="121"/>
                      </a:cubicBezTo>
                      <a:cubicBezTo>
                        <a:pt x="227" y="119"/>
                        <a:pt x="230" y="121"/>
                        <a:pt x="231" y="119"/>
                      </a:cubicBezTo>
                      <a:cubicBezTo>
                        <a:pt x="232" y="118"/>
                        <a:pt x="234" y="119"/>
                        <a:pt x="236" y="120"/>
                      </a:cubicBezTo>
                      <a:cubicBezTo>
                        <a:pt x="234" y="123"/>
                        <a:pt x="241" y="120"/>
                        <a:pt x="241" y="124"/>
                      </a:cubicBezTo>
                      <a:cubicBezTo>
                        <a:pt x="243" y="122"/>
                        <a:pt x="245" y="124"/>
                        <a:pt x="247" y="123"/>
                      </a:cubicBezTo>
                      <a:cubicBezTo>
                        <a:pt x="247" y="124"/>
                        <a:pt x="249" y="125"/>
                        <a:pt x="250" y="125"/>
                      </a:cubicBezTo>
                      <a:cubicBezTo>
                        <a:pt x="251" y="123"/>
                        <a:pt x="254" y="125"/>
                        <a:pt x="256" y="124"/>
                      </a:cubicBezTo>
                      <a:cubicBezTo>
                        <a:pt x="257" y="126"/>
                        <a:pt x="257" y="126"/>
                        <a:pt x="257" y="126"/>
                      </a:cubicBezTo>
                      <a:cubicBezTo>
                        <a:pt x="258" y="128"/>
                        <a:pt x="260" y="126"/>
                        <a:pt x="262" y="127"/>
                      </a:cubicBezTo>
                      <a:cubicBezTo>
                        <a:pt x="259" y="129"/>
                        <a:pt x="258" y="129"/>
                        <a:pt x="254" y="129"/>
                      </a:cubicBezTo>
                      <a:cubicBezTo>
                        <a:pt x="254" y="131"/>
                        <a:pt x="254" y="131"/>
                        <a:pt x="254" y="131"/>
                      </a:cubicBezTo>
                      <a:cubicBezTo>
                        <a:pt x="256" y="132"/>
                        <a:pt x="258" y="131"/>
                        <a:pt x="260" y="131"/>
                      </a:cubicBezTo>
                      <a:cubicBezTo>
                        <a:pt x="261" y="131"/>
                        <a:pt x="259" y="127"/>
                        <a:pt x="262" y="129"/>
                      </a:cubicBezTo>
                      <a:cubicBezTo>
                        <a:pt x="265" y="128"/>
                        <a:pt x="267" y="127"/>
                        <a:pt x="270" y="127"/>
                      </a:cubicBezTo>
                      <a:cubicBezTo>
                        <a:pt x="269" y="125"/>
                        <a:pt x="272" y="128"/>
                        <a:pt x="272" y="126"/>
                      </a:cubicBezTo>
                      <a:cubicBezTo>
                        <a:pt x="270" y="126"/>
                        <a:pt x="271" y="123"/>
                        <a:pt x="268" y="123"/>
                      </a:cubicBezTo>
                      <a:cubicBezTo>
                        <a:pt x="265" y="126"/>
                        <a:pt x="263" y="123"/>
                        <a:pt x="259" y="122"/>
                      </a:cubicBezTo>
                      <a:cubicBezTo>
                        <a:pt x="258" y="122"/>
                        <a:pt x="260" y="121"/>
                        <a:pt x="259" y="121"/>
                      </a:cubicBezTo>
                      <a:cubicBezTo>
                        <a:pt x="256" y="121"/>
                        <a:pt x="255" y="119"/>
                        <a:pt x="253" y="119"/>
                      </a:cubicBezTo>
                      <a:cubicBezTo>
                        <a:pt x="252" y="118"/>
                        <a:pt x="251" y="118"/>
                        <a:pt x="252" y="117"/>
                      </a:cubicBezTo>
                      <a:cubicBezTo>
                        <a:pt x="253" y="116"/>
                        <a:pt x="257" y="117"/>
                        <a:pt x="259" y="118"/>
                      </a:cubicBezTo>
                      <a:cubicBezTo>
                        <a:pt x="260" y="118"/>
                        <a:pt x="258" y="118"/>
                        <a:pt x="258" y="118"/>
                      </a:cubicBezTo>
                      <a:cubicBezTo>
                        <a:pt x="258" y="119"/>
                        <a:pt x="259" y="119"/>
                        <a:pt x="260" y="119"/>
                      </a:cubicBezTo>
                      <a:cubicBezTo>
                        <a:pt x="258" y="116"/>
                        <a:pt x="263" y="118"/>
                        <a:pt x="264" y="117"/>
                      </a:cubicBezTo>
                      <a:cubicBezTo>
                        <a:pt x="264" y="121"/>
                        <a:pt x="269" y="117"/>
                        <a:pt x="271" y="119"/>
                      </a:cubicBezTo>
                      <a:cubicBezTo>
                        <a:pt x="269" y="124"/>
                        <a:pt x="277" y="122"/>
                        <a:pt x="280" y="123"/>
                      </a:cubicBezTo>
                      <a:cubicBezTo>
                        <a:pt x="281" y="121"/>
                        <a:pt x="284" y="123"/>
                        <a:pt x="283" y="121"/>
                      </a:cubicBezTo>
                      <a:cubicBezTo>
                        <a:pt x="285" y="120"/>
                        <a:pt x="288" y="122"/>
                        <a:pt x="289" y="123"/>
                      </a:cubicBezTo>
                      <a:cubicBezTo>
                        <a:pt x="287" y="123"/>
                        <a:pt x="286" y="123"/>
                        <a:pt x="284" y="124"/>
                      </a:cubicBezTo>
                      <a:cubicBezTo>
                        <a:pt x="285" y="125"/>
                        <a:pt x="285" y="125"/>
                        <a:pt x="285" y="125"/>
                      </a:cubicBezTo>
                      <a:cubicBezTo>
                        <a:pt x="281" y="125"/>
                        <a:pt x="280" y="126"/>
                        <a:pt x="277" y="127"/>
                      </a:cubicBezTo>
                      <a:cubicBezTo>
                        <a:pt x="276" y="126"/>
                        <a:pt x="274" y="127"/>
                        <a:pt x="272" y="127"/>
                      </a:cubicBezTo>
                      <a:cubicBezTo>
                        <a:pt x="273" y="129"/>
                        <a:pt x="268" y="129"/>
                        <a:pt x="270" y="131"/>
                      </a:cubicBezTo>
                      <a:cubicBezTo>
                        <a:pt x="267" y="131"/>
                        <a:pt x="267" y="131"/>
                        <a:pt x="267" y="131"/>
                      </a:cubicBezTo>
                      <a:cubicBezTo>
                        <a:pt x="267" y="132"/>
                        <a:pt x="264" y="131"/>
                        <a:pt x="265" y="133"/>
                      </a:cubicBezTo>
                      <a:cubicBezTo>
                        <a:pt x="263" y="133"/>
                        <a:pt x="263" y="133"/>
                        <a:pt x="263" y="133"/>
                      </a:cubicBezTo>
                      <a:cubicBezTo>
                        <a:pt x="262" y="134"/>
                        <a:pt x="260" y="136"/>
                        <a:pt x="257" y="135"/>
                      </a:cubicBezTo>
                      <a:cubicBezTo>
                        <a:pt x="254" y="137"/>
                        <a:pt x="253" y="138"/>
                        <a:pt x="252" y="140"/>
                      </a:cubicBezTo>
                      <a:cubicBezTo>
                        <a:pt x="248" y="139"/>
                        <a:pt x="253" y="142"/>
                        <a:pt x="249" y="142"/>
                      </a:cubicBezTo>
                      <a:cubicBezTo>
                        <a:pt x="249" y="142"/>
                        <a:pt x="247" y="142"/>
                        <a:pt x="247" y="143"/>
                      </a:cubicBezTo>
                      <a:cubicBezTo>
                        <a:pt x="243" y="146"/>
                        <a:pt x="237" y="149"/>
                        <a:pt x="233" y="152"/>
                      </a:cubicBezTo>
                      <a:cubicBezTo>
                        <a:pt x="228" y="150"/>
                        <a:pt x="232" y="157"/>
                        <a:pt x="226" y="154"/>
                      </a:cubicBezTo>
                      <a:cubicBezTo>
                        <a:pt x="224" y="155"/>
                        <a:pt x="223" y="158"/>
                        <a:pt x="220" y="157"/>
                      </a:cubicBezTo>
                      <a:cubicBezTo>
                        <a:pt x="218" y="158"/>
                        <a:pt x="217" y="156"/>
                        <a:pt x="215" y="157"/>
                      </a:cubicBezTo>
                      <a:cubicBezTo>
                        <a:pt x="216" y="159"/>
                        <a:pt x="222" y="158"/>
                        <a:pt x="220" y="161"/>
                      </a:cubicBezTo>
                      <a:cubicBezTo>
                        <a:pt x="217" y="162"/>
                        <a:pt x="213" y="164"/>
                        <a:pt x="213" y="167"/>
                      </a:cubicBezTo>
                      <a:cubicBezTo>
                        <a:pt x="210" y="166"/>
                        <a:pt x="211" y="169"/>
                        <a:pt x="211" y="170"/>
                      </a:cubicBezTo>
                      <a:cubicBezTo>
                        <a:pt x="207" y="172"/>
                        <a:pt x="207" y="175"/>
                        <a:pt x="204" y="176"/>
                      </a:cubicBezTo>
                      <a:cubicBezTo>
                        <a:pt x="205" y="178"/>
                        <a:pt x="199" y="177"/>
                        <a:pt x="199" y="180"/>
                      </a:cubicBezTo>
                      <a:cubicBezTo>
                        <a:pt x="200" y="183"/>
                        <a:pt x="195" y="183"/>
                        <a:pt x="194" y="185"/>
                      </a:cubicBezTo>
                      <a:cubicBezTo>
                        <a:pt x="193" y="187"/>
                        <a:pt x="190" y="190"/>
                        <a:pt x="190" y="192"/>
                      </a:cubicBezTo>
                      <a:cubicBezTo>
                        <a:pt x="183" y="191"/>
                        <a:pt x="191" y="195"/>
                        <a:pt x="186" y="196"/>
                      </a:cubicBezTo>
                      <a:cubicBezTo>
                        <a:pt x="185" y="194"/>
                        <a:pt x="185" y="194"/>
                        <a:pt x="185" y="194"/>
                      </a:cubicBezTo>
                      <a:cubicBezTo>
                        <a:pt x="182" y="193"/>
                        <a:pt x="181" y="195"/>
                        <a:pt x="179" y="196"/>
                      </a:cubicBezTo>
                      <a:cubicBezTo>
                        <a:pt x="180" y="197"/>
                        <a:pt x="186" y="196"/>
                        <a:pt x="183" y="199"/>
                      </a:cubicBezTo>
                      <a:cubicBezTo>
                        <a:pt x="178" y="196"/>
                        <a:pt x="179" y="202"/>
                        <a:pt x="174" y="201"/>
                      </a:cubicBezTo>
                      <a:cubicBezTo>
                        <a:pt x="174" y="197"/>
                        <a:pt x="174" y="197"/>
                        <a:pt x="174" y="197"/>
                      </a:cubicBezTo>
                      <a:cubicBezTo>
                        <a:pt x="172" y="196"/>
                        <a:pt x="170" y="196"/>
                        <a:pt x="168" y="195"/>
                      </a:cubicBezTo>
                      <a:cubicBezTo>
                        <a:pt x="168" y="196"/>
                        <a:pt x="168" y="198"/>
                        <a:pt x="166" y="197"/>
                      </a:cubicBezTo>
                      <a:cubicBezTo>
                        <a:pt x="170" y="199"/>
                        <a:pt x="165" y="202"/>
                        <a:pt x="166" y="204"/>
                      </a:cubicBezTo>
                      <a:cubicBezTo>
                        <a:pt x="164" y="204"/>
                        <a:pt x="164" y="204"/>
                        <a:pt x="164" y="204"/>
                      </a:cubicBezTo>
                      <a:cubicBezTo>
                        <a:pt x="165" y="206"/>
                        <a:pt x="160" y="207"/>
                        <a:pt x="161" y="210"/>
                      </a:cubicBezTo>
                      <a:cubicBezTo>
                        <a:pt x="164" y="210"/>
                        <a:pt x="164" y="210"/>
                        <a:pt x="164" y="210"/>
                      </a:cubicBezTo>
                      <a:cubicBezTo>
                        <a:pt x="163" y="209"/>
                        <a:pt x="166" y="209"/>
                        <a:pt x="167" y="208"/>
                      </a:cubicBezTo>
                      <a:cubicBezTo>
                        <a:pt x="165" y="207"/>
                        <a:pt x="167" y="206"/>
                        <a:pt x="169" y="206"/>
                      </a:cubicBezTo>
                      <a:cubicBezTo>
                        <a:pt x="168" y="205"/>
                        <a:pt x="168" y="205"/>
                        <a:pt x="168" y="205"/>
                      </a:cubicBezTo>
                      <a:cubicBezTo>
                        <a:pt x="168" y="203"/>
                        <a:pt x="172" y="202"/>
                        <a:pt x="175" y="201"/>
                      </a:cubicBezTo>
                      <a:cubicBezTo>
                        <a:pt x="175" y="203"/>
                        <a:pt x="178" y="203"/>
                        <a:pt x="178" y="205"/>
                      </a:cubicBezTo>
                      <a:cubicBezTo>
                        <a:pt x="175" y="205"/>
                        <a:pt x="175" y="208"/>
                        <a:pt x="172" y="208"/>
                      </a:cubicBezTo>
                      <a:cubicBezTo>
                        <a:pt x="172" y="208"/>
                        <a:pt x="173" y="208"/>
                        <a:pt x="173" y="207"/>
                      </a:cubicBezTo>
                      <a:cubicBezTo>
                        <a:pt x="170" y="207"/>
                        <a:pt x="171" y="209"/>
                        <a:pt x="169" y="210"/>
                      </a:cubicBezTo>
                      <a:cubicBezTo>
                        <a:pt x="171" y="210"/>
                        <a:pt x="171" y="210"/>
                        <a:pt x="171" y="210"/>
                      </a:cubicBezTo>
                      <a:cubicBezTo>
                        <a:pt x="171" y="210"/>
                        <a:pt x="173" y="211"/>
                        <a:pt x="172" y="212"/>
                      </a:cubicBezTo>
                      <a:cubicBezTo>
                        <a:pt x="173" y="215"/>
                        <a:pt x="167" y="216"/>
                        <a:pt x="169" y="218"/>
                      </a:cubicBezTo>
                      <a:cubicBezTo>
                        <a:pt x="166" y="219"/>
                        <a:pt x="165" y="220"/>
                        <a:pt x="164" y="222"/>
                      </a:cubicBezTo>
                      <a:cubicBezTo>
                        <a:pt x="165" y="225"/>
                        <a:pt x="160" y="224"/>
                        <a:pt x="158" y="225"/>
                      </a:cubicBezTo>
                      <a:cubicBezTo>
                        <a:pt x="160" y="227"/>
                        <a:pt x="160" y="227"/>
                        <a:pt x="160" y="227"/>
                      </a:cubicBezTo>
                      <a:cubicBezTo>
                        <a:pt x="161" y="229"/>
                        <a:pt x="159" y="230"/>
                        <a:pt x="157" y="232"/>
                      </a:cubicBezTo>
                      <a:cubicBezTo>
                        <a:pt x="154" y="233"/>
                        <a:pt x="153" y="230"/>
                        <a:pt x="151" y="230"/>
                      </a:cubicBezTo>
                      <a:cubicBezTo>
                        <a:pt x="152" y="229"/>
                        <a:pt x="152" y="229"/>
                        <a:pt x="152" y="229"/>
                      </a:cubicBezTo>
                      <a:cubicBezTo>
                        <a:pt x="146" y="226"/>
                        <a:pt x="154" y="226"/>
                        <a:pt x="155" y="224"/>
                      </a:cubicBezTo>
                      <a:cubicBezTo>
                        <a:pt x="148" y="219"/>
                        <a:pt x="150" y="227"/>
                        <a:pt x="147" y="228"/>
                      </a:cubicBezTo>
                      <a:cubicBezTo>
                        <a:pt x="149" y="230"/>
                        <a:pt x="144" y="230"/>
                        <a:pt x="144" y="232"/>
                      </a:cubicBezTo>
                      <a:cubicBezTo>
                        <a:pt x="148" y="234"/>
                        <a:pt x="150" y="229"/>
                        <a:pt x="153" y="232"/>
                      </a:cubicBezTo>
                      <a:cubicBezTo>
                        <a:pt x="153" y="233"/>
                        <a:pt x="157" y="234"/>
                        <a:pt x="155" y="236"/>
                      </a:cubicBezTo>
                      <a:cubicBezTo>
                        <a:pt x="154" y="236"/>
                        <a:pt x="153" y="237"/>
                        <a:pt x="152" y="237"/>
                      </a:cubicBezTo>
                      <a:cubicBezTo>
                        <a:pt x="152" y="236"/>
                        <a:pt x="152" y="236"/>
                        <a:pt x="152" y="236"/>
                      </a:cubicBezTo>
                      <a:cubicBezTo>
                        <a:pt x="149" y="236"/>
                        <a:pt x="149" y="236"/>
                        <a:pt x="149" y="236"/>
                      </a:cubicBezTo>
                      <a:cubicBezTo>
                        <a:pt x="146" y="234"/>
                        <a:pt x="142" y="233"/>
                        <a:pt x="139" y="234"/>
                      </a:cubicBezTo>
                      <a:cubicBezTo>
                        <a:pt x="141" y="235"/>
                        <a:pt x="142" y="237"/>
                        <a:pt x="143" y="238"/>
                      </a:cubicBezTo>
                      <a:cubicBezTo>
                        <a:pt x="145" y="236"/>
                        <a:pt x="149" y="240"/>
                        <a:pt x="150" y="237"/>
                      </a:cubicBezTo>
                      <a:cubicBezTo>
                        <a:pt x="151" y="239"/>
                        <a:pt x="152" y="239"/>
                        <a:pt x="152" y="241"/>
                      </a:cubicBezTo>
                      <a:cubicBezTo>
                        <a:pt x="152" y="240"/>
                        <a:pt x="152" y="240"/>
                        <a:pt x="152" y="240"/>
                      </a:cubicBezTo>
                      <a:cubicBezTo>
                        <a:pt x="153" y="244"/>
                        <a:pt x="144" y="241"/>
                        <a:pt x="144" y="245"/>
                      </a:cubicBezTo>
                      <a:cubicBezTo>
                        <a:pt x="146" y="245"/>
                        <a:pt x="146" y="245"/>
                        <a:pt x="146" y="245"/>
                      </a:cubicBezTo>
                      <a:cubicBezTo>
                        <a:pt x="145" y="245"/>
                        <a:pt x="145" y="247"/>
                        <a:pt x="143" y="246"/>
                      </a:cubicBezTo>
                      <a:cubicBezTo>
                        <a:pt x="142" y="248"/>
                        <a:pt x="146" y="248"/>
                        <a:pt x="146" y="250"/>
                      </a:cubicBezTo>
                      <a:cubicBezTo>
                        <a:pt x="146" y="252"/>
                        <a:pt x="142" y="251"/>
                        <a:pt x="141" y="252"/>
                      </a:cubicBezTo>
                      <a:cubicBezTo>
                        <a:pt x="142" y="252"/>
                        <a:pt x="142" y="252"/>
                        <a:pt x="142" y="252"/>
                      </a:cubicBezTo>
                      <a:cubicBezTo>
                        <a:pt x="145" y="254"/>
                        <a:pt x="138" y="255"/>
                        <a:pt x="140" y="258"/>
                      </a:cubicBezTo>
                      <a:cubicBezTo>
                        <a:pt x="138" y="258"/>
                        <a:pt x="137" y="260"/>
                        <a:pt x="135" y="259"/>
                      </a:cubicBezTo>
                      <a:cubicBezTo>
                        <a:pt x="135" y="259"/>
                        <a:pt x="135" y="259"/>
                        <a:pt x="135" y="259"/>
                      </a:cubicBezTo>
                      <a:cubicBezTo>
                        <a:pt x="137" y="260"/>
                        <a:pt x="138" y="259"/>
                        <a:pt x="139" y="260"/>
                      </a:cubicBezTo>
                      <a:cubicBezTo>
                        <a:pt x="138" y="262"/>
                        <a:pt x="138" y="262"/>
                        <a:pt x="138" y="262"/>
                      </a:cubicBezTo>
                      <a:cubicBezTo>
                        <a:pt x="136" y="262"/>
                        <a:pt x="134" y="262"/>
                        <a:pt x="133" y="261"/>
                      </a:cubicBezTo>
                      <a:cubicBezTo>
                        <a:pt x="133" y="262"/>
                        <a:pt x="134" y="263"/>
                        <a:pt x="133" y="263"/>
                      </a:cubicBezTo>
                      <a:cubicBezTo>
                        <a:pt x="132" y="263"/>
                        <a:pt x="131" y="263"/>
                        <a:pt x="131" y="262"/>
                      </a:cubicBezTo>
                      <a:cubicBezTo>
                        <a:pt x="129" y="263"/>
                        <a:pt x="129" y="263"/>
                        <a:pt x="129" y="263"/>
                      </a:cubicBezTo>
                      <a:cubicBezTo>
                        <a:pt x="131" y="264"/>
                        <a:pt x="131" y="264"/>
                        <a:pt x="131" y="264"/>
                      </a:cubicBezTo>
                      <a:cubicBezTo>
                        <a:pt x="132" y="264"/>
                        <a:pt x="132" y="263"/>
                        <a:pt x="133" y="263"/>
                      </a:cubicBezTo>
                      <a:cubicBezTo>
                        <a:pt x="134" y="264"/>
                        <a:pt x="135" y="265"/>
                        <a:pt x="134" y="266"/>
                      </a:cubicBezTo>
                      <a:cubicBezTo>
                        <a:pt x="133" y="267"/>
                        <a:pt x="132" y="268"/>
                        <a:pt x="131" y="268"/>
                      </a:cubicBezTo>
                      <a:cubicBezTo>
                        <a:pt x="131" y="272"/>
                        <a:pt x="126" y="275"/>
                        <a:pt x="126" y="278"/>
                      </a:cubicBezTo>
                      <a:cubicBezTo>
                        <a:pt x="124" y="279"/>
                        <a:pt x="126" y="281"/>
                        <a:pt x="124" y="282"/>
                      </a:cubicBezTo>
                      <a:cubicBezTo>
                        <a:pt x="126" y="283"/>
                        <a:pt x="126" y="283"/>
                        <a:pt x="126" y="283"/>
                      </a:cubicBezTo>
                      <a:cubicBezTo>
                        <a:pt x="125" y="284"/>
                        <a:pt x="124" y="283"/>
                        <a:pt x="123" y="284"/>
                      </a:cubicBezTo>
                      <a:cubicBezTo>
                        <a:pt x="121" y="287"/>
                        <a:pt x="124" y="290"/>
                        <a:pt x="120" y="292"/>
                      </a:cubicBezTo>
                      <a:cubicBezTo>
                        <a:pt x="120" y="292"/>
                        <a:pt x="120" y="291"/>
                        <a:pt x="120" y="292"/>
                      </a:cubicBezTo>
                      <a:cubicBezTo>
                        <a:pt x="120" y="292"/>
                        <a:pt x="119" y="292"/>
                        <a:pt x="118" y="292"/>
                      </a:cubicBezTo>
                      <a:cubicBezTo>
                        <a:pt x="117" y="293"/>
                        <a:pt x="117" y="295"/>
                        <a:pt x="119" y="296"/>
                      </a:cubicBezTo>
                      <a:cubicBezTo>
                        <a:pt x="121" y="300"/>
                        <a:pt x="114" y="301"/>
                        <a:pt x="112" y="302"/>
                      </a:cubicBezTo>
                      <a:cubicBezTo>
                        <a:pt x="115" y="302"/>
                        <a:pt x="116" y="304"/>
                        <a:pt x="116" y="305"/>
                      </a:cubicBezTo>
                      <a:cubicBezTo>
                        <a:pt x="116" y="305"/>
                        <a:pt x="116" y="305"/>
                        <a:pt x="116" y="305"/>
                      </a:cubicBezTo>
                      <a:cubicBezTo>
                        <a:pt x="116" y="307"/>
                        <a:pt x="116" y="307"/>
                        <a:pt x="116" y="307"/>
                      </a:cubicBezTo>
                      <a:cubicBezTo>
                        <a:pt x="118" y="303"/>
                        <a:pt x="118" y="303"/>
                        <a:pt x="118" y="303"/>
                      </a:cubicBezTo>
                      <a:cubicBezTo>
                        <a:pt x="119" y="304"/>
                        <a:pt x="122" y="304"/>
                        <a:pt x="122" y="305"/>
                      </a:cubicBezTo>
                      <a:cubicBezTo>
                        <a:pt x="123" y="305"/>
                        <a:pt x="123" y="305"/>
                        <a:pt x="123" y="305"/>
                      </a:cubicBezTo>
                      <a:cubicBezTo>
                        <a:pt x="122" y="305"/>
                        <a:pt x="122" y="305"/>
                        <a:pt x="122" y="305"/>
                      </a:cubicBezTo>
                      <a:cubicBezTo>
                        <a:pt x="122" y="303"/>
                        <a:pt x="122" y="303"/>
                        <a:pt x="122" y="303"/>
                      </a:cubicBezTo>
                      <a:cubicBezTo>
                        <a:pt x="121" y="303"/>
                        <a:pt x="121" y="303"/>
                        <a:pt x="121" y="303"/>
                      </a:cubicBezTo>
                      <a:cubicBezTo>
                        <a:pt x="119" y="303"/>
                        <a:pt x="117" y="301"/>
                        <a:pt x="119" y="300"/>
                      </a:cubicBezTo>
                      <a:cubicBezTo>
                        <a:pt x="121" y="300"/>
                        <a:pt x="120" y="299"/>
                        <a:pt x="122" y="299"/>
                      </a:cubicBezTo>
                      <a:cubicBezTo>
                        <a:pt x="123" y="299"/>
                        <a:pt x="123" y="300"/>
                        <a:pt x="124" y="300"/>
                      </a:cubicBezTo>
                      <a:cubicBezTo>
                        <a:pt x="125" y="300"/>
                        <a:pt x="125" y="299"/>
                        <a:pt x="125" y="299"/>
                      </a:cubicBezTo>
                      <a:cubicBezTo>
                        <a:pt x="125" y="298"/>
                        <a:pt x="124" y="298"/>
                        <a:pt x="124" y="298"/>
                      </a:cubicBezTo>
                      <a:cubicBezTo>
                        <a:pt x="126" y="296"/>
                        <a:pt x="125" y="293"/>
                        <a:pt x="124" y="291"/>
                      </a:cubicBezTo>
                      <a:cubicBezTo>
                        <a:pt x="124" y="291"/>
                        <a:pt x="124" y="291"/>
                        <a:pt x="124" y="291"/>
                      </a:cubicBezTo>
                      <a:cubicBezTo>
                        <a:pt x="125" y="290"/>
                        <a:pt x="123" y="287"/>
                        <a:pt x="126" y="287"/>
                      </a:cubicBezTo>
                      <a:cubicBezTo>
                        <a:pt x="127" y="287"/>
                        <a:pt x="127" y="288"/>
                        <a:pt x="127" y="288"/>
                      </a:cubicBezTo>
                      <a:cubicBezTo>
                        <a:pt x="127" y="287"/>
                        <a:pt x="129" y="287"/>
                        <a:pt x="131" y="287"/>
                      </a:cubicBezTo>
                      <a:cubicBezTo>
                        <a:pt x="131" y="287"/>
                        <a:pt x="129" y="285"/>
                        <a:pt x="129" y="284"/>
                      </a:cubicBezTo>
                      <a:cubicBezTo>
                        <a:pt x="132" y="282"/>
                        <a:pt x="131" y="277"/>
                        <a:pt x="136" y="276"/>
                      </a:cubicBezTo>
                      <a:cubicBezTo>
                        <a:pt x="134" y="276"/>
                        <a:pt x="134" y="276"/>
                        <a:pt x="134" y="276"/>
                      </a:cubicBezTo>
                      <a:cubicBezTo>
                        <a:pt x="133" y="274"/>
                        <a:pt x="136" y="273"/>
                        <a:pt x="136" y="272"/>
                      </a:cubicBezTo>
                      <a:cubicBezTo>
                        <a:pt x="140" y="272"/>
                        <a:pt x="138" y="268"/>
                        <a:pt x="141" y="268"/>
                      </a:cubicBezTo>
                      <a:cubicBezTo>
                        <a:pt x="142" y="269"/>
                        <a:pt x="143" y="269"/>
                        <a:pt x="143" y="270"/>
                      </a:cubicBezTo>
                      <a:cubicBezTo>
                        <a:pt x="145" y="269"/>
                        <a:pt x="146" y="268"/>
                        <a:pt x="148" y="269"/>
                      </a:cubicBezTo>
                      <a:cubicBezTo>
                        <a:pt x="150" y="270"/>
                        <a:pt x="149" y="268"/>
                        <a:pt x="150" y="268"/>
                      </a:cubicBezTo>
                      <a:cubicBezTo>
                        <a:pt x="148" y="267"/>
                        <a:pt x="148" y="264"/>
                        <a:pt x="145" y="264"/>
                      </a:cubicBezTo>
                      <a:cubicBezTo>
                        <a:pt x="144" y="266"/>
                        <a:pt x="142" y="267"/>
                        <a:pt x="140" y="266"/>
                      </a:cubicBezTo>
                      <a:cubicBezTo>
                        <a:pt x="141" y="264"/>
                        <a:pt x="140" y="265"/>
                        <a:pt x="140" y="263"/>
                      </a:cubicBezTo>
                      <a:cubicBezTo>
                        <a:pt x="144" y="263"/>
                        <a:pt x="144" y="260"/>
                        <a:pt x="146" y="259"/>
                      </a:cubicBezTo>
                      <a:cubicBezTo>
                        <a:pt x="148" y="258"/>
                        <a:pt x="150" y="259"/>
                        <a:pt x="150" y="257"/>
                      </a:cubicBezTo>
                      <a:cubicBezTo>
                        <a:pt x="143" y="253"/>
                        <a:pt x="155" y="256"/>
                        <a:pt x="153" y="253"/>
                      </a:cubicBezTo>
                      <a:cubicBezTo>
                        <a:pt x="156" y="253"/>
                        <a:pt x="159" y="254"/>
                        <a:pt x="161" y="253"/>
                      </a:cubicBezTo>
                      <a:cubicBezTo>
                        <a:pt x="164" y="254"/>
                        <a:pt x="159" y="255"/>
                        <a:pt x="162" y="257"/>
                      </a:cubicBezTo>
                      <a:cubicBezTo>
                        <a:pt x="165" y="256"/>
                        <a:pt x="162" y="253"/>
                        <a:pt x="167" y="253"/>
                      </a:cubicBezTo>
                      <a:cubicBezTo>
                        <a:pt x="167" y="253"/>
                        <a:pt x="166" y="252"/>
                        <a:pt x="166" y="251"/>
                      </a:cubicBezTo>
                      <a:cubicBezTo>
                        <a:pt x="166" y="252"/>
                        <a:pt x="165" y="251"/>
                        <a:pt x="164" y="251"/>
                      </a:cubicBezTo>
                      <a:cubicBezTo>
                        <a:pt x="163" y="246"/>
                        <a:pt x="158" y="251"/>
                        <a:pt x="154" y="250"/>
                      </a:cubicBezTo>
                      <a:cubicBezTo>
                        <a:pt x="153" y="249"/>
                        <a:pt x="155" y="248"/>
                        <a:pt x="155" y="247"/>
                      </a:cubicBezTo>
                      <a:cubicBezTo>
                        <a:pt x="156" y="244"/>
                        <a:pt x="160" y="246"/>
                        <a:pt x="162" y="244"/>
                      </a:cubicBezTo>
                      <a:cubicBezTo>
                        <a:pt x="160" y="241"/>
                        <a:pt x="158" y="243"/>
                        <a:pt x="156" y="242"/>
                      </a:cubicBezTo>
                      <a:cubicBezTo>
                        <a:pt x="156" y="241"/>
                        <a:pt x="156" y="240"/>
                        <a:pt x="157" y="240"/>
                      </a:cubicBezTo>
                      <a:cubicBezTo>
                        <a:pt x="155" y="238"/>
                        <a:pt x="160" y="238"/>
                        <a:pt x="159" y="236"/>
                      </a:cubicBezTo>
                      <a:cubicBezTo>
                        <a:pt x="160" y="236"/>
                        <a:pt x="160" y="236"/>
                        <a:pt x="161" y="237"/>
                      </a:cubicBezTo>
                      <a:cubicBezTo>
                        <a:pt x="165" y="235"/>
                        <a:pt x="164" y="231"/>
                        <a:pt x="167" y="230"/>
                      </a:cubicBezTo>
                      <a:cubicBezTo>
                        <a:pt x="166" y="229"/>
                        <a:pt x="167" y="228"/>
                        <a:pt x="167" y="228"/>
                      </a:cubicBezTo>
                      <a:cubicBezTo>
                        <a:pt x="169" y="227"/>
                        <a:pt x="170" y="227"/>
                        <a:pt x="171" y="228"/>
                      </a:cubicBezTo>
                      <a:cubicBezTo>
                        <a:pt x="172" y="227"/>
                        <a:pt x="172" y="227"/>
                        <a:pt x="172" y="227"/>
                      </a:cubicBezTo>
                      <a:cubicBezTo>
                        <a:pt x="170" y="227"/>
                        <a:pt x="170" y="227"/>
                        <a:pt x="170" y="227"/>
                      </a:cubicBezTo>
                      <a:cubicBezTo>
                        <a:pt x="171" y="226"/>
                        <a:pt x="170" y="225"/>
                        <a:pt x="171" y="224"/>
                      </a:cubicBezTo>
                      <a:cubicBezTo>
                        <a:pt x="171" y="223"/>
                        <a:pt x="172" y="223"/>
                        <a:pt x="173" y="224"/>
                      </a:cubicBezTo>
                      <a:cubicBezTo>
                        <a:pt x="173" y="224"/>
                        <a:pt x="173" y="225"/>
                        <a:pt x="173" y="225"/>
                      </a:cubicBezTo>
                      <a:cubicBezTo>
                        <a:pt x="175" y="225"/>
                        <a:pt x="176" y="222"/>
                        <a:pt x="178" y="221"/>
                      </a:cubicBezTo>
                      <a:cubicBezTo>
                        <a:pt x="177" y="220"/>
                        <a:pt x="175" y="221"/>
                        <a:pt x="175" y="220"/>
                      </a:cubicBezTo>
                      <a:cubicBezTo>
                        <a:pt x="175" y="219"/>
                        <a:pt x="176" y="220"/>
                        <a:pt x="177" y="220"/>
                      </a:cubicBezTo>
                      <a:cubicBezTo>
                        <a:pt x="177" y="219"/>
                        <a:pt x="178" y="218"/>
                        <a:pt x="179" y="219"/>
                      </a:cubicBezTo>
                      <a:cubicBezTo>
                        <a:pt x="178" y="218"/>
                        <a:pt x="175" y="218"/>
                        <a:pt x="176" y="217"/>
                      </a:cubicBezTo>
                      <a:cubicBezTo>
                        <a:pt x="179" y="217"/>
                        <a:pt x="180" y="216"/>
                        <a:pt x="183" y="216"/>
                      </a:cubicBezTo>
                      <a:cubicBezTo>
                        <a:pt x="183" y="214"/>
                        <a:pt x="178" y="215"/>
                        <a:pt x="178" y="212"/>
                      </a:cubicBezTo>
                      <a:cubicBezTo>
                        <a:pt x="180" y="213"/>
                        <a:pt x="180" y="213"/>
                        <a:pt x="180" y="213"/>
                      </a:cubicBezTo>
                      <a:cubicBezTo>
                        <a:pt x="184" y="216"/>
                        <a:pt x="185" y="210"/>
                        <a:pt x="189" y="212"/>
                      </a:cubicBezTo>
                      <a:cubicBezTo>
                        <a:pt x="188" y="214"/>
                        <a:pt x="191" y="212"/>
                        <a:pt x="191" y="213"/>
                      </a:cubicBezTo>
                      <a:cubicBezTo>
                        <a:pt x="191" y="214"/>
                        <a:pt x="192" y="215"/>
                        <a:pt x="191" y="215"/>
                      </a:cubicBezTo>
                      <a:cubicBezTo>
                        <a:pt x="191" y="215"/>
                        <a:pt x="192" y="215"/>
                        <a:pt x="193" y="215"/>
                      </a:cubicBezTo>
                      <a:cubicBezTo>
                        <a:pt x="199" y="216"/>
                        <a:pt x="196" y="211"/>
                        <a:pt x="198" y="210"/>
                      </a:cubicBezTo>
                      <a:cubicBezTo>
                        <a:pt x="196" y="209"/>
                        <a:pt x="196" y="209"/>
                        <a:pt x="196" y="209"/>
                      </a:cubicBezTo>
                      <a:cubicBezTo>
                        <a:pt x="194" y="210"/>
                        <a:pt x="194" y="211"/>
                        <a:pt x="194" y="212"/>
                      </a:cubicBezTo>
                      <a:cubicBezTo>
                        <a:pt x="192" y="212"/>
                        <a:pt x="189" y="213"/>
                        <a:pt x="188" y="211"/>
                      </a:cubicBezTo>
                      <a:cubicBezTo>
                        <a:pt x="193" y="210"/>
                        <a:pt x="186" y="208"/>
                        <a:pt x="187" y="206"/>
                      </a:cubicBezTo>
                      <a:cubicBezTo>
                        <a:pt x="189" y="205"/>
                        <a:pt x="189" y="206"/>
                        <a:pt x="190" y="207"/>
                      </a:cubicBezTo>
                      <a:cubicBezTo>
                        <a:pt x="192" y="206"/>
                        <a:pt x="192" y="206"/>
                        <a:pt x="192" y="206"/>
                      </a:cubicBezTo>
                      <a:cubicBezTo>
                        <a:pt x="191" y="204"/>
                        <a:pt x="192" y="203"/>
                        <a:pt x="189" y="202"/>
                      </a:cubicBezTo>
                      <a:cubicBezTo>
                        <a:pt x="189" y="201"/>
                        <a:pt x="190" y="200"/>
                        <a:pt x="192" y="199"/>
                      </a:cubicBezTo>
                      <a:cubicBezTo>
                        <a:pt x="196" y="201"/>
                        <a:pt x="196" y="201"/>
                        <a:pt x="196" y="201"/>
                      </a:cubicBezTo>
                      <a:cubicBezTo>
                        <a:pt x="197" y="200"/>
                        <a:pt x="198" y="199"/>
                        <a:pt x="200" y="199"/>
                      </a:cubicBezTo>
                      <a:cubicBezTo>
                        <a:pt x="201" y="200"/>
                        <a:pt x="202" y="202"/>
                        <a:pt x="202" y="203"/>
                      </a:cubicBezTo>
                      <a:cubicBezTo>
                        <a:pt x="203" y="202"/>
                        <a:pt x="206" y="204"/>
                        <a:pt x="207" y="203"/>
                      </a:cubicBezTo>
                      <a:cubicBezTo>
                        <a:pt x="208" y="202"/>
                        <a:pt x="209" y="200"/>
                        <a:pt x="206" y="199"/>
                      </a:cubicBezTo>
                      <a:cubicBezTo>
                        <a:pt x="202" y="201"/>
                        <a:pt x="203" y="196"/>
                        <a:pt x="199" y="198"/>
                      </a:cubicBezTo>
                      <a:cubicBezTo>
                        <a:pt x="197" y="196"/>
                        <a:pt x="200" y="196"/>
                        <a:pt x="201" y="195"/>
                      </a:cubicBezTo>
                      <a:cubicBezTo>
                        <a:pt x="201" y="194"/>
                        <a:pt x="197" y="195"/>
                        <a:pt x="196" y="193"/>
                      </a:cubicBezTo>
                      <a:cubicBezTo>
                        <a:pt x="194" y="191"/>
                        <a:pt x="199" y="192"/>
                        <a:pt x="198" y="190"/>
                      </a:cubicBezTo>
                      <a:cubicBezTo>
                        <a:pt x="199" y="190"/>
                        <a:pt x="200" y="190"/>
                        <a:pt x="201" y="191"/>
                      </a:cubicBezTo>
                      <a:cubicBezTo>
                        <a:pt x="203" y="190"/>
                        <a:pt x="200" y="190"/>
                        <a:pt x="200" y="189"/>
                      </a:cubicBezTo>
                      <a:cubicBezTo>
                        <a:pt x="200" y="188"/>
                        <a:pt x="201" y="188"/>
                        <a:pt x="203" y="188"/>
                      </a:cubicBezTo>
                      <a:cubicBezTo>
                        <a:pt x="202" y="187"/>
                        <a:pt x="202" y="187"/>
                        <a:pt x="202" y="187"/>
                      </a:cubicBezTo>
                      <a:cubicBezTo>
                        <a:pt x="204" y="188"/>
                        <a:pt x="208" y="188"/>
                        <a:pt x="209" y="188"/>
                      </a:cubicBezTo>
                      <a:cubicBezTo>
                        <a:pt x="210" y="189"/>
                        <a:pt x="211" y="189"/>
                        <a:pt x="212" y="189"/>
                      </a:cubicBezTo>
                      <a:cubicBezTo>
                        <a:pt x="211" y="190"/>
                        <a:pt x="211" y="191"/>
                        <a:pt x="212" y="192"/>
                      </a:cubicBezTo>
                      <a:cubicBezTo>
                        <a:pt x="217" y="193"/>
                        <a:pt x="214" y="189"/>
                        <a:pt x="218" y="188"/>
                      </a:cubicBezTo>
                      <a:cubicBezTo>
                        <a:pt x="218" y="186"/>
                        <a:pt x="214" y="188"/>
                        <a:pt x="215" y="186"/>
                      </a:cubicBezTo>
                      <a:cubicBezTo>
                        <a:pt x="216" y="186"/>
                        <a:pt x="216" y="184"/>
                        <a:pt x="218" y="184"/>
                      </a:cubicBezTo>
                      <a:cubicBezTo>
                        <a:pt x="220" y="185"/>
                        <a:pt x="218" y="185"/>
                        <a:pt x="220" y="186"/>
                      </a:cubicBezTo>
                      <a:cubicBezTo>
                        <a:pt x="221" y="185"/>
                        <a:pt x="227" y="184"/>
                        <a:pt x="223" y="182"/>
                      </a:cubicBezTo>
                      <a:cubicBezTo>
                        <a:pt x="227" y="182"/>
                        <a:pt x="230" y="182"/>
                        <a:pt x="231" y="179"/>
                      </a:cubicBezTo>
                      <a:cubicBezTo>
                        <a:pt x="234" y="178"/>
                        <a:pt x="233" y="176"/>
                        <a:pt x="235" y="175"/>
                      </a:cubicBezTo>
                      <a:cubicBezTo>
                        <a:pt x="237" y="176"/>
                        <a:pt x="237" y="176"/>
                        <a:pt x="237" y="177"/>
                      </a:cubicBezTo>
                      <a:cubicBezTo>
                        <a:pt x="244" y="177"/>
                        <a:pt x="237" y="173"/>
                        <a:pt x="243" y="172"/>
                      </a:cubicBezTo>
                      <a:cubicBezTo>
                        <a:pt x="244" y="172"/>
                        <a:pt x="244" y="170"/>
                        <a:pt x="242" y="170"/>
                      </a:cubicBezTo>
                      <a:cubicBezTo>
                        <a:pt x="243" y="170"/>
                        <a:pt x="244" y="170"/>
                        <a:pt x="244" y="170"/>
                      </a:cubicBezTo>
                      <a:cubicBezTo>
                        <a:pt x="244" y="167"/>
                        <a:pt x="248" y="166"/>
                        <a:pt x="248" y="163"/>
                      </a:cubicBezTo>
                      <a:cubicBezTo>
                        <a:pt x="249" y="163"/>
                        <a:pt x="250" y="163"/>
                        <a:pt x="250" y="164"/>
                      </a:cubicBezTo>
                      <a:cubicBezTo>
                        <a:pt x="251" y="163"/>
                        <a:pt x="252" y="163"/>
                        <a:pt x="251" y="162"/>
                      </a:cubicBezTo>
                      <a:cubicBezTo>
                        <a:pt x="255" y="161"/>
                        <a:pt x="258" y="158"/>
                        <a:pt x="260" y="157"/>
                      </a:cubicBezTo>
                      <a:cubicBezTo>
                        <a:pt x="263" y="158"/>
                        <a:pt x="265" y="155"/>
                        <a:pt x="267" y="156"/>
                      </a:cubicBezTo>
                      <a:cubicBezTo>
                        <a:pt x="266" y="156"/>
                        <a:pt x="267" y="156"/>
                        <a:pt x="266" y="156"/>
                      </a:cubicBezTo>
                      <a:cubicBezTo>
                        <a:pt x="270" y="159"/>
                        <a:pt x="270" y="159"/>
                        <a:pt x="270" y="159"/>
                      </a:cubicBezTo>
                      <a:cubicBezTo>
                        <a:pt x="274" y="159"/>
                        <a:pt x="273" y="155"/>
                        <a:pt x="277" y="155"/>
                      </a:cubicBezTo>
                      <a:cubicBezTo>
                        <a:pt x="279" y="157"/>
                        <a:pt x="273" y="156"/>
                        <a:pt x="274" y="159"/>
                      </a:cubicBezTo>
                      <a:cubicBezTo>
                        <a:pt x="278" y="161"/>
                        <a:pt x="279" y="157"/>
                        <a:pt x="281" y="157"/>
                      </a:cubicBezTo>
                      <a:cubicBezTo>
                        <a:pt x="285" y="156"/>
                        <a:pt x="282" y="160"/>
                        <a:pt x="284" y="159"/>
                      </a:cubicBezTo>
                      <a:cubicBezTo>
                        <a:pt x="286" y="159"/>
                        <a:pt x="286" y="158"/>
                        <a:pt x="286" y="157"/>
                      </a:cubicBezTo>
                      <a:cubicBezTo>
                        <a:pt x="284" y="157"/>
                        <a:pt x="284" y="157"/>
                        <a:pt x="284" y="157"/>
                      </a:cubicBezTo>
                      <a:cubicBezTo>
                        <a:pt x="284" y="155"/>
                        <a:pt x="287" y="155"/>
                        <a:pt x="287" y="153"/>
                      </a:cubicBezTo>
                      <a:cubicBezTo>
                        <a:pt x="287" y="154"/>
                        <a:pt x="287" y="154"/>
                        <a:pt x="286" y="154"/>
                      </a:cubicBezTo>
                      <a:cubicBezTo>
                        <a:pt x="286" y="154"/>
                        <a:pt x="286" y="154"/>
                        <a:pt x="286" y="154"/>
                      </a:cubicBezTo>
                      <a:cubicBezTo>
                        <a:pt x="285" y="153"/>
                        <a:pt x="284" y="153"/>
                        <a:pt x="284" y="152"/>
                      </a:cubicBezTo>
                      <a:cubicBezTo>
                        <a:pt x="288" y="150"/>
                        <a:pt x="291" y="147"/>
                        <a:pt x="294" y="144"/>
                      </a:cubicBezTo>
                      <a:cubicBezTo>
                        <a:pt x="293" y="141"/>
                        <a:pt x="291" y="144"/>
                        <a:pt x="290" y="143"/>
                      </a:cubicBezTo>
                      <a:cubicBezTo>
                        <a:pt x="290" y="141"/>
                        <a:pt x="294" y="142"/>
                        <a:pt x="295" y="141"/>
                      </a:cubicBezTo>
                      <a:cubicBezTo>
                        <a:pt x="298" y="145"/>
                        <a:pt x="303" y="142"/>
                        <a:pt x="306" y="144"/>
                      </a:cubicBezTo>
                      <a:cubicBezTo>
                        <a:pt x="307" y="143"/>
                        <a:pt x="310" y="145"/>
                        <a:pt x="310" y="143"/>
                      </a:cubicBezTo>
                      <a:cubicBezTo>
                        <a:pt x="309" y="141"/>
                        <a:pt x="307" y="143"/>
                        <a:pt x="305" y="142"/>
                      </a:cubicBezTo>
                      <a:cubicBezTo>
                        <a:pt x="306" y="139"/>
                        <a:pt x="308" y="139"/>
                        <a:pt x="305" y="137"/>
                      </a:cubicBezTo>
                      <a:cubicBezTo>
                        <a:pt x="306" y="136"/>
                        <a:pt x="306" y="136"/>
                        <a:pt x="308" y="136"/>
                      </a:cubicBezTo>
                      <a:cubicBezTo>
                        <a:pt x="307" y="136"/>
                        <a:pt x="307" y="137"/>
                        <a:pt x="308" y="137"/>
                      </a:cubicBezTo>
                      <a:cubicBezTo>
                        <a:pt x="310" y="139"/>
                        <a:pt x="314" y="137"/>
                        <a:pt x="315" y="136"/>
                      </a:cubicBezTo>
                      <a:cubicBezTo>
                        <a:pt x="314" y="136"/>
                        <a:pt x="312" y="136"/>
                        <a:pt x="311" y="135"/>
                      </a:cubicBezTo>
                      <a:cubicBezTo>
                        <a:pt x="314" y="133"/>
                        <a:pt x="314" y="133"/>
                        <a:pt x="314" y="133"/>
                      </a:cubicBezTo>
                      <a:cubicBezTo>
                        <a:pt x="315" y="133"/>
                        <a:pt x="315" y="133"/>
                        <a:pt x="315" y="133"/>
                      </a:cubicBezTo>
                      <a:cubicBezTo>
                        <a:pt x="319" y="133"/>
                        <a:pt x="321" y="132"/>
                        <a:pt x="324" y="131"/>
                      </a:cubicBezTo>
                      <a:cubicBezTo>
                        <a:pt x="326" y="135"/>
                        <a:pt x="329" y="131"/>
                        <a:pt x="332" y="131"/>
                      </a:cubicBezTo>
                      <a:cubicBezTo>
                        <a:pt x="331" y="130"/>
                        <a:pt x="331" y="130"/>
                        <a:pt x="330" y="130"/>
                      </a:cubicBezTo>
                      <a:cubicBezTo>
                        <a:pt x="330" y="129"/>
                        <a:pt x="330" y="129"/>
                        <a:pt x="330" y="129"/>
                      </a:cubicBezTo>
                      <a:cubicBezTo>
                        <a:pt x="330" y="129"/>
                        <a:pt x="331" y="128"/>
                        <a:pt x="331" y="129"/>
                      </a:cubicBezTo>
                      <a:cubicBezTo>
                        <a:pt x="335" y="131"/>
                        <a:pt x="334" y="126"/>
                        <a:pt x="338" y="127"/>
                      </a:cubicBezTo>
                      <a:cubicBezTo>
                        <a:pt x="338" y="127"/>
                        <a:pt x="338" y="128"/>
                        <a:pt x="337" y="128"/>
                      </a:cubicBezTo>
                      <a:cubicBezTo>
                        <a:pt x="339" y="129"/>
                        <a:pt x="339" y="129"/>
                        <a:pt x="339" y="129"/>
                      </a:cubicBezTo>
                      <a:cubicBezTo>
                        <a:pt x="340" y="128"/>
                        <a:pt x="342" y="128"/>
                        <a:pt x="341" y="126"/>
                      </a:cubicBezTo>
                      <a:cubicBezTo>
                        <a:pt x="344" y="124"/>
                        <a:pt x="347" y="125"/>
                        <a:pt x="350" y="127"/>
                      </a:cubicBezTo>
                      <a:cubicBezTo>
                        <a:pt x="354" y="125"/>
                        <a:pt x="361" y="126"/>
                        <a:pt x="363" y="123"/>
                      </a:cubicBezTo>
                      <a:cubicBezTo>
                        <a:pt x="364" y="123"/>
                        <a:pt x="366" y="124"/>
                        <a:pt x="367" y="122"/>
                      </a:cubicBezTo>
                      <a:cubicBezTo>
                        <a:pt x="368" y="122"/>
                        <a:pt x="371" y="121"/>
                        <a:pt x="372" y="123"/>
                      </a:cubicBezTo>
                      <a:cubicBezTo>
                        <a:pt x="374" y="121"/>
                        <a:pt x="379" y="123"/>
                        <a:pt x="383" y="123"/>
                      </a:cubicBezTo>
                      <a:cubicBezTo>
                        <a:pt x="387" y="121"/>
                        <a:pt x="389" y="126"/>
                        <a:pt x="392" y="125"/>
                      </a:cubicBezTo>
                      <a:cubicBezTo>
                        <a:pt x="392" y="124"/>
                        <a:pt x="392" y="124"/>
                        <a:pt x="392" y="124"/>
                      </a:cubicBezTo>
                      <a:cubicBezTo>
                        <a:pt x="396" y="125"/>
                        <a:pt x="400" y="124"/>
                        <a:pt x="404" y="123"/>
                      </a:cubicBezTo>
                      <a:cubicBezTo>
                        <a:pt x="406" y="124"/>
                        <a:pt x="407" y="122"/>
                        <a:pt x="408" y="123"/>
                      </a:cubicBezTo>
                      <a:cubicBezTo>
                        <a:pt x="408" y="122"/>
                        <a:pt x="408" y="122"/>
                        <a:pt x="408" y="122"/>
                      </a:cubicBezTo>
                      <a:cubicBezTo>
                        <a:pt x="414" y="122"/>
                        <a:pt x="420" y="124"/>
                        <a:pt x="425" y="124"/>
                      </a:cubicBezTo>
                      <a:cubicBezTo>
                        <a:pt x="426" y="125"/>
                        <a:pt x="424" y="127"/>
                        <a:pt x="427" y="127"/>
                      </a:cubicBezTo>
                      <a:cubicBezTo>
                        <a:pt x="428" y="129"/>
                        <a:pt x="425" y="129"/>
                        <a:pt x="424" y="130"/>
                      </a:cubicBezTo>
                      <a:cubicBezTo>
                        <a:pt x="425" y="131"/>
                        <a:pt x="426" y="132"/>
                        <a:pt x="427" y="132"/>
                      </a:cubicBezTo>
                      <a:cubicBezTo>
                        <a:pt x="429" y="133"/>
                        <a:pt x="431" y="135"/>
                        <a:pt x="430" y="138"/>
                      </a:cubicBezTo>
                      <a:cubicBezTo>
                        <a:pt x="431" y="139"/>
                        <a:pt x="433" y="141"/>
                        <a:pt x="434" y="142"/>
                      </a:cubicBezTo>
                      <a:cubicBezTo>
                        <a:pt x="432" y="145"/>
                        <a:pt x="438" y="146"/>
                        <a:pt x="436" y="149"/>
                      </a:cubicBezTo>
                      <a:cubicBezTo>
                        <a:pt x="443" y="151"/>
                        <a:pt x="438" y="158"/>
                        <a:pt x="443" y="160"/>
                      </a:cubicBezTo>
                      <a:cubicBezTo>
                        <a:pt x="441" y="160"/>
                        <a:pt x="442" y="161"/>
                        <a:pt x="442" y="162"/>
                      </a:cubicBezTo>
                      <a:cubicBezTo>
                        <a:pt x="444" y="162"/>
                        <a:pt x="443" y="164"/>
                        <a:pt x="444" y="164"/>
                      </a:cubicBezTo>
                      <a:cubicBezTo>
                        <a:pt x="445" y="164"/>
                        <a:pt x="446" y="164"/>
                        <a:pt x="447" y="163"/>
                      </a:cubicBezTo>
                      <a:cubicBezTo>
                        <a:pt x="448" y="164"/>
                        <a:pt x="447" y="165"/>
                        <a:pt x="447" y="165"/>
                      </a:cubicBezTo>
                      <a:cubicBezTo>
                        <a:pt x="440" y="165"/>
                        <a:pt x="447" y="171"/>
                        <a:pt x="445" y="174"/>
                      </a:cubicBezTo>
                      <a:cubicBezTo>
                        <a:pt x="450" y="177"/>
                        <a:pt x="453" y="174"/>
                        <a:pt x="456" y="173"/>
                      </a:cubicBezTo>
                      <a:cubicBezTo>
                        <a:pt x="455" y="172"/>
                        <a:pt x="455" y="172"/>
                        <a:pt x="455" y="172"/>
                      </a:cubicBezTo>
                      <a:cubicBezTo>
                        <a:pt x="456" y="171"/>
                        <a:pt x="454" y="171"/>
                        <a:pt x="455" y="170"/>
                      </a:cubicBezTo>
                      <a:cubicBezTo>
                        <a:pt x="456" y="170"/>
                        <a:pt x="456" y="170"/>
                        <a:pt x="457" y="170"/>
                      </a:cubicBezTo>
                      <a:cubicBezTo>
                        <a:pt x="457" y="170"/>
                        <a:pt x="457" y="169"/>
                        <a:pt x="458" y="169"/>
                      </a:cubicBezTo>
                      <a:cubicBezTo>
                        <a:pt x="457" y="168"/>
                        <a:pt x="456" y="168"/>
                        <a:pt x="456" y="168"/>
                      </a:cubicBezTo>
                      <a:cubicBezTo>
                        <a:pt x="456" y="167"/>
                        <a:pt x="453" y="165"/>
                        <a:pt x="456" y="165"/>
                      </a:cubicBezTo>
                      <a:cubicBezTo>
                        <a:pt x="455" y="163"/>
                        <a:pt x="452" y="163"/>
                        <a:pt x="453" y="161"/>
                      </a:cubicBezTo>
                      <a:cubicBezTo>
                        <a:pt x="454" y="161"/>
                        <a:pt x="454" y="161"/>
                        <a:pt x="454" y="161"/>
                      </a:cubicBezTo>
                      <a:cubicBezTo>
                        <a:pt x="454" y="162"/>
                        <a:pt x="454" y="162"/>
                        <a:pt x="454" y="162"/>
                      </a:cubicBezTo>
                      <a:cubicBezTo>
                        <a:pt x="455" y="162"/>
                        <a:pt x="456" y="162"/>
                        <a:pt x="457" y="162"/>
                      </a:cubicBezTo>
                      <a:cubicBezTo>
                        <a:pt x="458" y="164"/>
                        <a:pt x="460" y="165"/>
                        <a:pt x="459" y="167"/>
                      </a:cubicBezTo>
                      <a:cubicBezTo>
                        <a:pt x="460" y="167"/>
                        <a:pt x="462" y="169"/>
                        <a:pt x="463" y="170"/>
                      </a:cubicBezTo>
                      <a:cubicBezTo>
                        <a:pt x="464" y="172"/>
                        <a:pt x="463" y="173"/>
                        <a:pt x="465" y="174"/>
                      </a:cubicBezTo>
                      <a:cubicBezTo>
                        <a:pt x="468" y="175"/>
                        <a:pt x="469" y="173"/>
                        <a:pt x="467" y="171"/>
                      </a:cubicBezTo>
                      <a:cubicBezTo>
                        <a:pt x="470" y="172"/>
                        <a:pt x="472" y="174"/>
                        <a:pt x="473" y="176"/>
                      </a:cubicBezTo>
                      <a:cubicBezTo>
                        <a:pt x="474" y="177"/>
                        <a:pt x="473" y="179"/>
                        <a:pt x="476" y="179"/>
                      </a:cubicBezTo>
                      <a:cubicBezTo>
                        <a:pt x="476" y="178"/>
                        <a:pt x="476" y="178"/>
                        <a:pt x="476" y="178"/>
                      </a:cubicBezTo>
                      <a:cubicBezTo>
                        <a:pt x="481" y="181"/>
                        <a:pt x="481" y="181"/>
                        <a:pt x="481" y="181"/>
                      </a:cubicBezTo>
                      <a:cubicBezTo>
                        <a:pt x="478" y="182"/>
                        <a:pt x="478" y="182"/>
                        <a:pt x="478" y="182"/>
                      </a:cubicBezTo>
                      <a:cubicBezTo>
                        <a:pt x="479" y="183"/>
                        <a:pt x="479" y="185"/>
                        <a:pt x="481" y="185"/>
                      </a:cubicBezTo>
                      <a:cubicBezTo>
                        <a:pt x="482" y="185"/>
                        <a:pt x="483" y="184"/>
                        <a:pt x="482" y="183"/>
                      </a:cubicBezTo>
                      <a:cubicBezTo>
                        <a:pt x="482" y="183"/>
                        <a:pt x="483" y="183"/>
                        <a:pt x="483" y="183"/>
                      </a:cubicBezTo>
                      <a:cubicBezTo>
                        <a:pt x="485" y="184"/>
                        <a:pt x="486" y="186"/>
                        <a:pt x="486" y="187"/>
                      </a:cubicBezTo>
                      <a:cubicBezTo>
                        <a:pt x="485" y="187"/>
                        <a:pt x="484" y="186"/>
                        <a:pt x="482" y="186"/>
                      </a:cubicBezTo>
                      <a:cubicBezTo>
                        <a:pt x="482" y="187"/>
                        <a:pt x="482" y="190"/>
                        <a:pt x="485" y="190"/>
                      </a:cubicBezTo>
                      <a:cubicBezTo>
                        <a:pt x="487" y="190"/>
                        <a:pt x="487" y="189"/>
                        <a:pt x="488" y="187"/>
                      </a:cubicBezTo>
                      <a:cubicBezTo>
                        <a:pt x="490" y="188"/>
                        <a:pt x="487" y="189"/>
                        <a:pt x="490" y="189"/>
                      </a:cubicBezTo>
                      <a:cubicBezTo>
                        <a:pt x="492" y="188"/>
                        <a:pt x="492" y="188"/>
                        <a:pt x="492" y="188"/>
                      </a:cubicBezTo>
                      <a:cubicBezTo>
                        <a:pt x="493" y="184"/>
                        <a:pt x="487" y="184"/>
                        <a:pt x="487" y="181"/>
                      </a:cubicBezTo>
                      <a:cubicBezTo>
                        <a:pt x="485" y="178"/>
                        <a:pt x="482" y="176"/>
                        <a:pt x="481" y="174"/>
                      </a:cubicBezTo>
                      <a:cubicBezTo>
                        <a:pt x="478" y="171"/>
                        <a:pt x="478" y="168"/>
                        <a:pt x="479" y="165"/>
                      </a:cubicBezTo>
                      <a:cubicBezTo>
                        <a:pt x="479" y="165"/>
                        <a:pt x="479" y="165"/>
                        <a:pt x="479" y="165"/>
                      </a:cubicBezTo>
                      <a:cubicBezTo>
                        <a:pt x="478" y="162"/>
                        <a:pt x="478" y="160"/>
                        <a:pt x="480" y="158"/>
                      </a:cubicBezTo>
                      <a:cubicBezTo>
                        <a:pt x="481" y="157"/>
                        <a:pt x="481" y="155"/>
                        <a:pt x="479" y="153"/>
                      </a:cubicBezTo>
                      <a:cubicBezTo>
                        <a:pt x="477" y="154"/>
                        <a:pt x="477" y="154"/>
                        <a:pt x="477" y="154"/>
                      </a:cubicBezTo>
                      <a:cubicBezTo>
                        <a:pt x="474" y="152"/>
                        <a:pt x="474" y="152"/>
                        <a:pt x="474" y="152"/>
                      </a:cubicBezTo>
                      <a:cubicBezTo>
                        <a:pt x="476" y="152"/>
                        <a:pt x="476" y="152"/>
                        <a:pt x="476" y="152"/>
                      </a:cubicBezTo>
                      <a:cubicBezTo>
                        <a:pt x="478" y="151"/>
                        <a:pt x="481" y="153"/>
                        <a:pt x="483" y="154"/>
                      </a:cubicBezTo>
                      <a:cubicBezTo>
                        <a:pt x="483" y="150"/>
                        <a:pt x="483" y="150"/>
                        <a:pt x="483" y="150"/>
                      </a:cubicBezTo>
                      <a:cubicBezTo>
                        <a:pt x="485" y="150"/>
                        <a:pt x="486" y="151"/>
                        <a:pt x="487" y="152"/>
                      </a:cubicBezTo>
                      <a:cubicBezTo>
                        <a:pt x="487" y="155"/>
                        <a:pt x="492" y="157"/>
                        <a:pt x="492" y="161"/>
                      </a:cubicBezTo>
                      <a:cubicBezTo>
                        <a:pt x="498" y="162"/>
                        <a:pt x="496" y="166"/>
                        <a:pt x="499" y="169"/>
                      </a:cubicBezTo>
                      <a:cubicBezTo>
                        <a:pt x="497" y="170"/>
                        <a:pt x="500" y="172"/>
                        <a:pt x="497" y="173"/>
                      </a:cubicBezTo>
                      <a:cubicBezTo>
                        <a:pt x="500" y="173"/>
                        <a:pt x="498" y="175"/>
                        <a:pt x="499" y="176"/>
                      </a:cubicBezTo>
                      <a:cubicBezTo>
                        <a:pt x="504" y="178"/>
                        <a:pt x="498" y="181"/>
                        <a:pt x="503" y="183"/>
                      </a:cubicBezTo>
                      <a:cubicBezTo>
                        <a:pt x="504" y="182"/>
                        <a:pt x="504" y="182"/>
                        <a:pt x="504" y="182"/>
                      </a:cubicBezTo>
                      <a:cubicBezTo>
                        <a:pt x="504" y="181"/>
                        <a:pt x="501" y="180"/>
                        <a:pt x="502" y="179"/>
                      </a:cubicBezTo>
                      <a:cubicBezTo>
                        <a:pt x="503" y="179"/>
                        <a:pt x="503" y="179"/>
                        <a:pt x="503" y="179"/>
                      </a:cubicBezTo>
                      <a:cubicBezTo>
                        <a:pt x="500" y="177"/>
                        <a:pt x="503" y="177"/>
                        <a:pt x="503" y="175"/>
                      </a:cubicBezTo>
                      <a:cubicBezTo>
                        <a:pt x="503" y="175"/>
                        <a:pt x="503" y="175"/>
                        <a:pt x="503" y="175"/>
                      </a:cubicBezTo>
                      <a:cubicBezTo>
                        <a:pt x="507" y="177"/>
                        <a:pt x="510" y="182"/>
                        <a:pt x="515" y="181"/>
                      </a:cubicBezTo>
                      <a:cubicBezTo>
                        <a:pt x="518" y="182"/>
                        <a:pt x="515" y="183"/>
                        <a:pt x="514" y="184"/>
                      </a:cubicBezTo>
                      <a:cubicBezTo>
                        <a:pt x="516" y="186"/>
                        <a:pt x="516" y="186"/>
                        <a:pt x="516" y="186"/>
                      </a:cubicBezTo>
                      <a:cubicBezTo>
                        <a:pt x="518" y="185"/>
                        <a:pt x="514" y="184"/>
                        <a:pt x="516" y="184"/>
                      </a:cubicBezTo>
                      <a:cubicBezTo>
                        <a:pt x="517" y="183"/>
                        <a:pt x="517" y="185"/>
                        <a:pt x="518" y="185"/>
                      </a:cubicBezTo>
                      <a:cubicBezTo>
                        <a:pt x="516" y="188"/>
                        <a:pt x="521" y="190"/>
                        <a:pt x="523" y="191"/>
                      </a:cubicBezTo>
                      <a:cubicBezTo>
                        <a:pt x="521" y="189"/>
                        <a:pt x="521" y="189"/>
                        <a:pt x="521" y="189"/>
                      </a:cubicBezTo>
                      <a:cubicBezTo>
                        <a:pt x="525" y="188"/>
                        <a:pt x="527" y="190"/>
                        <a:pt x="529" y="192"/>
                      </a:cubicBezTo>
                      <a:cubicBezTo>
                        <a:pt x="530" y="193"/>
                        <a:pt x="530" y="195"/>
                        <a:pt x="528" y="196"/>
                      </a:cubicBezTo>
                      <a:cubicBezTo>
                        <a:pt x="531" y="196"/>
                        <a:pt x="529" y="199"/>
                        <a:pt x="532" y="198"/>
                      </a:cubicBezTo>
                      <a:cubicBezTo>
                        <a:pt x="534" y="198"/>
                        <a:pt x="536" y="200"/>
                        <a:pt x="535" y="202"/>
                      </a:cubicBezTo>
                      <a:cubicBezTo>
                        <a:pt x="538" y="202"/>
                        <a:pt x="540" y="203"/>
                        <a:pt x="542" y="205"/>
                      </a:cubicBezTo>
                      <a:cubicBezTo>
                        <a:pt x="544" y="207"/>
                        <a:pt x="546" y="206"/>
                        <a:pt x="548" y="208"/>
                      </a:cubicBezTo>
                      <a:cubicBezTo>
                        <a:pt x="542" y="207"/>
                        <a:pt x="541" y="210"/>
                        <a:pt x="537" y="211"/>
                      </a:cubicBezTo>
                      <a:cubicBezTo>
                        <a:pt x="535" y="214"/>
                        <a:pt x="543" y="215"/>
                        <a:pt x="544" y="217"/>
                      </a:cubicBezTo>
                      <a:cubicBezTo>
                        <a:pt x="542" y="218"/>
                        <a:pt x="543" y="220"/>
                        <a:pt x="541" y="219"/>
                      </a:cubicBezTo>
                      <a:cubicBezTo>
                        <a:pt x="541" y="218"/>
                        <a:pt x="541" y="218"/>
                        <a:pt x="541" y="218"/>
                      </a:cubicBezTo>
                      <a:cubicBezTo>
                        <a:pt x="536" y="218"/>
                        <a:pt x="536" y="218"/>
                        <a:pt x="536" y="218"/>
                      </a:cubicBezTo>
                      <a:cubicBezTo>
                        <a:pt x="536" y="218"/>
                        <a:pt x="536" y="218"/>
                        <a:pt x="536" y="218"/>
                      </a:cubicBezTo>
                      <a:cubicBezTo>
                        <a:pt x="534" y="217"/>
                        <a:pt x="533" y="218"/>
                        <a:pt x="532" y="217"/>
                      </a:cubicBezTo>
                      <a:cubicBezTo>
                        <a:pt x="528" y="215"/>
                        <a:pt x="524" y="216"/>
                        <a:pt x="522" y="217"/>
                      </a:cubicBezTo>
                      <a:cubicBezTo>
                        <a:pt x="523" y="218"/>
                        <a:pt x="523" y="218"/>
                        <a:pt x="523" y="218"/>
                      </a:cubicBezTo>
                      <a:cubicBezTo>
                        <a:pt x="524" y="219"/>
                        <a:pt x="527" y="220"/>
                        <a:pt x="527" y="218"/>
                      </a:cubicBezTo>
                      <a:cubicBezTo>
                        <a:pt x="527" y="220"/>
                        <a:pt x="527" y="220"/>
                        <a:pt x="527" y="220"/>
                      </a:cubicBezTo>
                      <a:cubicBezTo>
                        <a:pt x="533" y="216"/>
                        <a:pt x="541" y="223"/>
                        <a:pt x="545" y="222"/>
                      </a:cubicBezTo>
                      <a:cubicBezTo>
                        <a:pt x="547" y="222"/>
                        <a:pt x="546" y="224"/>
                        <a:pt x="547" y="224"/>
                      </a:cubicBezTo>
                      <a:cubicBezTo>
                        <a:pt x="551" y="225"/>
                        <a:pt x="554" y="226"/>
                        <a:pt x="557" y="227"/>
                      </a:cubicBezTo>
                      <a:cubicBezTo>
                        <a:pt x="554" y="227"/>
                        <a:pt x="554" y="227"/>
                        <a:pt x="554" y="227"/>
                      </a:cubicBezTo>
                      <a:cubicBezTo>
                        <a:pt x="555" y="227"/>
                        <a:pt x="555" y="227"/>
                        <a:pt x="555" y="227"/>
                      </a:cubicBezTo>
                      <a:cubicBezTo>
                        <a:pt x="558" y="229"/>
                        <a:pt x="562" y="229"/>
                        <a:pt x="564" y="229"/>
                      </a:cubicBezTo>
                      <a:cubicBezTo>
                        <a:pt x="565" y="230"/>
                        <a:pt x="563" y="229"/>
                        <a:pt x="562" y="230"/>
                      </a:cubicBezTo>
                      <a:cubicBezTo>
                        <a:pt x="568" y="232"/>
                        <a:pt x="568" y="232"/>
                        <a:pt x="568" y="232"/>
                      </a:cubicBezTo>
                      <a:cubicBezTo>
                        <a:pt x="566" y="233"/>
                        <a:pt x="570" y="233"/>
                        <a:pt x="569" y="234"/>
                      </a:cubicBezTo>
                      <a:cubicBezTo>
                        <a:pt x="568" y="235"/>
                        <a:pt x="568" y="235"/>
                        <a:pt x="569" y="236"/>
                      </a:cubicBezTo>
                      <a:cubicBezTo>
                        <a:pt x="571" y="236"/>
                        <a:pt x="573" y="237"/>
                        <a:pt x="576" y="236"/>
                      </a:cubicBezTo>
                      <a:cubicBezTo>
                        <a:pt x="577" y="237"/>
                        <a:pt x="581" y="237"/>
                        <a:pt x="582" y="238"/>
                      </a:cubicBezTo>
                      <a:cubicBezTo>
                        <a:pt x="588" y="244"/>
                        <a:pt x="578" y="238"/>
                        <a:pt x="577" y="242"/>
                      </a:cubicBezTo>
                      <a:cubicBezTo>
                        <a:pt x="582" y="243"/>
                        <a:pt x="585" y="242"/>
                        <a:pt x="589" y="243"/>
                      </a:cubicBezTo>
                      <a:cubicBezTo>
                        <a:pt x="590" y="244"/>
                        <a:pt x="592" y="242"/>
                        <a:pt x="593" y="244"/>
                      </a:cubicBezTo>
                      <a:cubicBezTo>
                        <a:pt x="596" y="244"/>
                        <a:pt x="598" y="243"/>
                        <a:pt x="599" y="245"/>
                      </a:cubicBezTo>
                      <a:cubicBezTo>
                        <a:pt x="598" y="246"/>
                        <a:pt x="598" y="246"/>
                        <a:pt x="598" y="246"/>
                      </a:cubicBezTo>
                      <a:cubicBezTo>
                        <a:pt x="600" y="246"/>
                        <a:pt x="602" y="247"/>
                        <a:pt x="604" y="247"/>
                      </a:cubicBezTo>
                      <a:cubicBezTo>
                        <a:pt x="604" y="247"/>
                        <a:pt x="604" y="246"/>
                        <a:pt x="604" y="246"/>
                      </a:cubicBezTo>
                      <a:cubicBezTo>
                        <a:pt x="607" y="246"/>
                        <a:pt x="608" y="246"/>
                        <a:pt x="609" y="248"/>
                      </a:cubicBezTo>
                      <a:cubicBezTo>
                        <a:pt x="608" y="249"/>
                        <a:pt x="608" y="250"/>
                        <a:pt x="608" y="251"/>
                      </a:cubicBezTo>
                      <a:cubicBezTo>
                        <a:pt x="610" y="251"/>
                        <a:pt x="613" y="250"/>
                        <a:pt x="615" y="251"/>
                      </a:cubicBezTo>
                      <a:cubicBezTo>
                        <a:pt x="615" y="252"/>
                        <a:pt x="615" y="252"/>
                        <a:pt x="615" y="252"/>
                      </a:cubicBezTo>
                      <a:cubicBezTo>
                        <a:pt x="618" y="252"/>
                        <a:pt x="616" y="256"/>
                        <a:pt x="620" y="255"/>
                      </a:cubicBezTo>
                      <a:cubicBezTo>
                        <a:pt x="624" y="259"/>
                        <a:pt x="627" y="254"/>
                        <a:pt x="631" y="256"/>
                      </a:cubicBezTo>
                      <a:cubicBezTo>
                        <a:pt x="630" y="257"/>
                        <a:pt x="632" y="258"/>
                        <a:pt x="631" y="259"/>
                      </a:cubicBezTo>
                      <a:cubicBezTo>
                        <a:pt x="635" y="257"/>
                        <a:pt x="638" y="262"/>
                        <a:pt x="642" y="263"/>
                      </a:cubicBezTo>
                      <a:cubicBezTo>
                        <a:pt x="644" y="262"/>
                        <a:pt x="646" y="264"/>
                        <a:pt x="648" y="264"/>
                      </a:cubicBezTo>
                      <a:cubicBezTo>
                        <a:pt x="649" y="264"/>
                        <a:pt x="648" y="262"/>
                        <a:pt x="649" y="262"/>
                      </a:cubicBezTo>
                      <a:cubicBezTo>
                        <a:pt x="647" y="260"/>
                        <a:pt x="647" y="257"/>
                        <a:pt x="647" y="254"/>
                      </a:cubicBezTo>
                      <a:cubicBezTo>
                        <a:pt x="645" y="253"/>
                        <a:pt x="645" y="250"/>
                        <a:pt x="646" y="249"/>
                      </a:cubicBezTo>
                      <a:cubicBezTo>
                        <a:pt x="650" y="248"/>
                        <a:pt x="644" y="245"/>
                        <a:pt x="646" y="243"/>
                      </a:cubicBezTo>
                      <a:cubicBezTo>
                        <a:pt x="647" y="243"/>
                        <a:pt x="648" y="244"/>
                        <a:pt x="649" y="244"/>
                      </a:cubicBezTo>
                      <a:cubicBezTo>
                        <a:pt x="650" y="243"/>
                        <a:pt x="650" y="243"/>
                        <a:pt x="650" y="243"/>
                      </a:cubicBezTo>
                      <a:cubicBezTo>
                        <a:pt x="651" y="243"/>
                        <a:pt x="653" y="243"/>
                        <a:pt x="655" y="244"/>
                      </a:cubicBezTo>
                      <a:cubicBezTo>
                        <a:pt x="657" y="243"/>
                        <a:pt x="658" y="241"/>
                        <a:pt x="660" y="240"/>
                      </a:cubicBezTo>
                      <a:cubicBezTo>
                        <a:pt x="660" y="238"/>
                        <a:pt x="658" y="238"/>
                        <a:pt x="657" y="237"/>
                      </a:cubicBezTo>
                      <a:cubicBezTo>
                        <a:pt x="655" y="234"/>
                        <a:pt x="657" y="231"/>
                        <a:pt x="655" y="229"/>
                      </a:cubicBezTo>
                      <a:cubicBezTo>
                        <a:pt x="655" y="228"/>
                        <a:pt x="657" y="228"/>
                        <a:pt x="658" y="228"/>
                      </a:cubicBezTo>
                      <a:cubicBezTo>
                        <a:pt x="658" y="230"/>
                        <a:pt x="661" y="229"/>
                        <a:pt x="662" y="230"/>
                      </a:cubicBezTo>
                      <a:cubicBezTo>
                        <a:pt x="661" y="228"/>
                        <a:pt x="664" y="229"/>
                        <a:pt x="664" y="228"/>
                      </a:cubicBezTo>
                      <a:cubicBezTo>
                        <a:pt x="663" y="226"/>
                        <a:pt x="662" y="227"/>
                        <a:pt x="661" y="227"/>
                      </a:cubicBezTo>
                      <a:cubicBezTo>
                        <a:pt x="661" y="225"/>
                        <a:pt x="661" y="225"/>
                        <a:pt x="661" y="225"/>
                      </a:cubicBezTo>
                      <a:cubicBezTo>
                        <a:pt x="662" y="225"/>
                        <a:pt x="664" y="225"/>
                        <a:pt x="665" y="226"/>
                      </a:cubicBezTo>
                      <a:cubicBezTo>
                        <a:pt x="664" y="227"/>
                        <a:pt x="666" y="227"/>
                        <a:pt x="667" y="227"/>
                      </a:cubicBezTo>
                      <a:cubicBezTo>
                        <a:pt x="668" y="227"/>
                        <a:pt x="668" y="226"/>
                        <a:pt x="669" y="226"/>
                      </a:cubicBezTo>
                      <a:cubicBezTo>
                        <a:pt x="670" y="224"/>
                        <a:pt x="668" y="224"/>
                        <a:pt x="667" y="223"/>
                      </a:cubicBezTo>
                      <a:cubicBezTo>
                        <a:pt x="670" y="223"/>
                        <a:pt x="666" y="220"/>
                        <a:pt x="669" y="220"/>
                      </a:cubicBezTo>
                      <a:cubicBezTo>
                        <a:pt x="672" y="220"/>
                        <a:pt x="669" y="221"/>
                        <a:pt x="671" y="222"/>
                      </a:cubicBezTo>
                      <a:cubicBezTo>
                        <a:pt x="672" y="222"/>
                        <a:pt x="673" y="221"/>
                        <a:pt x="673" y="220"/>
                      </a:cubicBezTo>
                      <a:cubicBezTo>
                        <a:pt x="674" y="219"/>
                        <a:pt x="674" y="218"/>
                        <a:pt x="673" y="217"/>
                      </a:cubicBezTo>
                      <a:cubicBezTo>
                        <a:pt x="676" y="210"/>
                        <a:pt x="677" y="219"/>
                        <a:pt x="682" y="219"/>
                      </a:cubicBezTo>
                      <a:cubicBezTo>
                        <a:pt x="682" y="220"/>
                        <a:pt x="682" y="220"/>
                        <a:pt x="682" y="220"/>
                      </a:cubicBezTo>
                      <a:cubicBezTo>
                        <a:pt x="683" y="219"/>
                        <a:pt x="685" y="220"/>
                        <a:pt x="686" y="220"/>
                      </a:cubicBezTo>
                      <a:cubicBezTo>
                        <a:pt x="685" y="219"/>
                        <a:pt x="683" y="219"/>
                        <a:pt x="684" y="217"/>
                      </a:cubicBezTo>
                      <a:cubicBezTo>
                        <a:pt x="687" y="217"/>
                        <a:pt x="690" y="218"/>
                        <a:pt x="693" y="218"/>
                      </a:cubicBezTo>
                      <a:cubicBezTo>
                        <a:pt x="694" y="216"/>
                        <a:pt x="689" y="215"/>
                        <a:pt x="691" y="214"/>
                      </a:cubicBezTo>
                      <a:cubicBezTo>
                        <a:pt x="694" y="214"/>
                        <a:pt x="695" y="212"/>
                        <a:pt x="697" y="213"/>
                      </a:cubicBezTo>
                      <a:cubicBezTo>
                        <a:pt x="698" y="212"/>
                        <a:pt x="699" y="212"/>
                        <a:pt x="698" y="210"/>
                      </a:cubicBezTo>
                      <a:cubicBezTo>
                        <a:pt x="699" y="210"/>
                        <a:pt x="700" y="210"/>
                        <a:pt x="701" y="211"/>
                      </a:cubicBezTo>
                      <a:cubicBezTo>
                        <a:pt x="704" y="210"/>
                        <a:pt x="703" y="208"/>
                        <a:pt x="707" y="208"/>
                      </a:cubicBezTo>
                      <a:cubicBezTo>
                        <a:pt x="711" y="203"/>
                        <a:pt x="701" y="203"/>
                        <a:pt x="701" y="199"/>
                      </a:cubicBezTo>
                      <a:cubicBezTo>
                        <a:pt x="698" y="197"/>
                        <a:pt x="694" y="197"/>
                        <a:pt x="691" y="197"/>
                      </a:cubicBezTo>
                      <a:cubicBezTo>
                        <a:pt x="692" y="195"/>
                        <a:pt x="690" y="192"/>
                        <a:pt x="687" y="191"/>
                      </a:cubicBezTo>
                      <a:cubicBezTo>
                        <a:pt x="683" y="191"/>
                        <a:pt x="683" y="196"/>
                        <a:pt x="678" y="195"/>
                      </a:cubicBezTo>
                      <a:cubicBezTo>
                        <a:pt x="679" y="193"/>
                        <a:pt x="673" y="193"/>
                        <a:pt x="676" y="191"/>
                      </a:cubicBezTo>
                      <a:cubicBezTo>
                        <a:pt x="680" y="191"/>
                        <a:pt x="680" y="189"/>
                        <a:pt x="683" y="188"/>
                      </a:cubicBezTo>
                      <a:cubicBezTo>
                        <a:pt x="689" y="188"/>
                        <a:pt x="691" y="186"/>
                        <a:pt x="695" y="184"/>
                      </a:cubicBezTo>
                      <a:cubicBezTo>
                        <a:pt x="699" y="182"/>
                        <a:pt x="699" y="188"/>
                        <a:pt x="703" y="186"/>
                      </a:cubicBezTo>
                      <a:cubicBezTo>
                        <a:pt x="704" y="186"/>
                        <a:pt x="704" y="187"/>
                        <a:pt x="704" y="188"/>
                      </a:cubicBezTo>
                      <a:cubicBezTo>
                        <a:pt x="709" y="189"/>
                        <a:pt x="715" y="190"/>
                        <a:pt x="720" y="191"/>
                      </a:cubicBezTo>
                      <a:cubicBezTo>
                        <a:pt x="715" y="190"/>
                        <a:pt x="716" y="185"/>
                        <a:pt x="711" y="185"/>
                      </a:cubicBezTo>
                      <a:cubicBezTo>
                        <a:pt x="709" y="184"/>
                        <a:pt x="710" y="183"/>
                        <a:pt x="709" y="182"/>
                      </a:cubicBezTo>
                      <a:cubicBezTo>
                        <a:pt x="705" y="182"/>
                        <a:pt x="706" y="179"/>
                        <a:pt x="704" y="178"/>
                      </a:cubicBezTo>
                      <a:cubicBezTo>
                        <a:pt x="708" y="176"/>
                        <a:pt x="710" y="181"/>
                        <a:pt x="716" y="181"/>
                      </a:cubicBezTo>
                      <a:cubicBezTo>
                        <a:pt x="718" y="181"/>
                        <a:pt x="714" y="180"/>
                        <a:pt x="716" y="180"/>
                      </a:cubicBezTo>
                      <a:cubicBezTo>
                        <a:pt x="719" y="182"/>
                        <a:pt x="722" y="184"/>
                        <a:pt x="726" y="185"/>
                      </a:cubicBezTo>
                      <a:cubicBezTo>
                        <a:pt x="728" y="186"/>
                        <a:pt x="732" y="187"/>
                        <a:pt x="734" y="187"/>
                      </a:cubicBezTo>
                      <a:cubicBezTo>
                        <a:pt x="732" y="184"/>
                        <a:pt x="727" y="184"/>
                        <a:pt x="726" y="181"/>
                      </a:cubicBezTo>
                      <a:cubicBezTo>
                        <a:pt x="727" y="182"/>
                        <a:pt x="729" y="183"/>
                        <a:pt x="730" y="184"/>
                      </a:cubicBezTo>
                      <a:cubicBezTo>
                        <a:pt x="730" y="183"/>
                        <a:pt x="731" y="183"/>
                        <a:pt x="731" y="183"/>
                      </a:cubicBezTo>
                      <a:cubicBezTo>
                        <a:pt x="730" y="182"/>
                        <a:pt x="728" y="181"/>
                        <a:pt x="727" y="182"/>
                      </a:cubicBezTo>
                      <a:cubicBezTo>
                        <a:pt x="726" y="180"/>
                        <a:pt x="725" y="177"/>
                        <a:pt x="726" y="175"/>
                      </a:cubicBezTo>
                      <a:cubicBezTo>
                        <a:pt x="725" y="177"/>
                        <a:pt x="721" y="174"/>
                        <a:pt x="720" y="176"/>
                      </a:cubicBezTo>
                      <a:cubicBezTo>
                        <a:pt x="720" y="174"/>
                        <a:pt x="720" y="174"/>
                        <a:pt x="720" y="174"/>
                      </a:cubicBezTo>
                      <a:cubicBezTo>
                        <a:pt x="722" y="173"/>
                        <a:pt x="722" y="173"/>
                        <a:pt x="722" y="173"/>
                      </a:cubicBezTo>
                      <a:cubicBezTo>
                        <a:pt x="720" y="172"/>
                        <a:pt x="719" y="170"/>
                        <a:pt x="717" y="170"/>
                      </a:cubicBezTo>
                      <a:cubicBezTo>
                        <a:pt x="716" y="167"/>
                        <a:pt x="719" y="165"/>
                        <a:pt x="716" y="163"/>
                      </a:cubicBezTo>
                      <a:cubicBezTo>
                        <a:pt x="717" y="161"/>
                        <a:pt x="713" y="156"/>
                        <a:pt x="718" y="158"/>
                      </a:cubicBezTo>
                      <a:cubicBezTo>
                        <a:pt x="718" y="155"/>
                        <a:pt x="718" y="155"/>
                        <a:pt x="718" y="155"/>
                      </a:cubicBezTo>
                      <a:cubicBezTo>
                        <a:pt x="723" y="155"/>
                        <a:pt x="723" y="155"/>
                        <a:pt x="723" y="155"/>
                      </a:cubicBezTo>
                      <a:cubicBezTo>
                        <a:pt x="724" y="154"/>
                        <a:pt x="722" y="153"/>
                        <a:pt x="722" y="153"/>
                      </a:cubicBezTo>
                      <a:cubicBezTo>
                        <a:pt x="721" y="150"/>
                        <a:pt x="724" y="150"/>
                        <a:pt x="726" y="150"/>
                      </a:cubicBezTo>
                      <a:cubicBezTo>
                        <a:pt x="727" y="152"/>
                        <a:pt x="729" y="153"/>
                        <a:pt x="730" y="155"/>
                      </a:cubicBezTo>
                      <a:cubicBezTo>
                        <a:pt x="730" y="154"/>
                        <a:pt x="731" y="155"/>
                        <a:pt x="731" y="155"/>
                      </a:cubicBezTo>
                      <a:cubicBezTo>
                        <a:pt x="731" y="155"/>
                        <a:pt x="731" y="156"/>
                        <a:pt x="732" y="157"/>
                      </a:cubicBezTo>
                      <a:cubicBezTo>
                        <a:pt x="734" y="156"/>
                        <a:pt x="736" y="159"/>
                        <a:pt x="738" y="158"/>
                      </a:cubicBezTo>
                      <a:cubicBezTo>
                        <a:pt x="737" y="158"/>
                        <a:pt x="739" y="159"/>
                        <a:pt x="738" y="160"/>
                      </a:cubicBezTo>
                      <a:cubicBezTo>
                        <a:pt x="740" y="160"/>
                        <a:pt x="740" y="160"/>
                        <a:pt x="740" y="160"/>
                      </a:cubicBezTo>
                      <a:cubicBezTo>
                        <a:pt x="740" y="161"/>
                        <a:pt x="740" y="161"/>
                        <a:pt x="740" y="161"/>
                      </a:cubicBezTo>
                      <a:cubicBezTo>
                        <a:pt x="742" y="161"/>
                        <a:pt x="742" y="160"/>
                        <a:pt x="742" y="159"/>
                      </a:cubicBezTo>
                      <a:cubicBezTo>
                        <a:pt x="741" y="161"/>
                        <a:pt x="740" y="159"/>
                        <a:pt x="738" y="158"/>
                      </a:cubicBezTo>
                      <a:cubicBezTo>
                        <a:pt x="740" y="158"/>
                        <a:pt x="740" y="158"/>
                        <a:pt x="740" y="158"/>
                      </a:cubicBezTo>
                      <a:cubicBezTo>
                        <a:pt x="739" y="156"/>
                        <a:pt x="740" y="154"/>
                        <a:pt x="737" y="153"/>
                      </a:cubicBezTo>
                      <a:cubicBezTo>
                        <a:pt x="736" y="147"/>
                        <a:pt x="733" y="140"/>
                        <a:pt x="732" y="134"/>
                      </a:cubicBezTo>
                      <a:cubicBezTo>
                        <a:pt x="730" y="134"/>
                        <a:pt x="730" y="134"/>
                        <a:pt x="730" y="134"/>
                      </a:cubicBezTo>
                      <a:cubicBezTo>
                        <a:pt x="727" y="133"/>
                        <a:pt x="726" y="130"/>
                        <a:pt x="725" y="128"/>
                      </a:cubicBezTo>
                      <a:cubicBezTo>
                        <a:pt x="724" y="129"/>
                        <a:pt x="724" y="129"/>
                        <a:pt x="724" y="129"/>
                      </a:cubicBezTo>
                      <a:cubicBezTo>
                        <a:pt x="723" y="128"/>
                        <a:pt x="723" y="128"/>
                        <a:pt x="723" y="128"/>
                      </a:cubicBezTo>
                      <a:cubicBezTo>
                        <a:pt x="722" y="127"/>
                        <a:pt x="722" y="126"/>
                        <a:pt x="722" y="125"/>
                      </a:cubicBezTo>
                      <a:cubicBezTo>
                        <a:pt x="720" y="125"/>
                        <a:pt x="720" y="125"/>
                        <a:pt x="720" y="125"/>
                      </a:cubicBezTo>
                      <a:cubicBezTo>
                        <a:pt x="720" y="124"/>
                        <a:pt x="720" y="124"/>
                        <a:pt x="720" y="124"/>
                      </a:cubicBezTo>
                      <a:cubicBezTo>
                        <a:pt x="719" y="124"/>
                        <a:pt x="719" y="124"/>
                        <a:pt x="719" y="124"/>
                      </a:cubicBezTo>
                      <a:cubicBezTo>
                        <a:pt x="716" y="122"/>
                        <a:pt x="714" y="119"/>
                        <a:pt x="710" y="117"/>
                      </a:cubicBezTo>
                      <a:cubicBezTo>
                        <a:pt x="705" y="113"/>
                        <a:pt x="709" y="111"/>
                        <a:pt x="705" y="107"/>
                      </a:cubicBezTo>
                      <a:cubicBezTo>
                        <a:pt x="703" y="104"/>
                        <a:pt x="700" y="99"/>
                        <a:pt x="703" y="97"/>
                      </a:cubicBezTo>
                      <a:cubicBezTo>
                        <a:pt x="702" y="97"/>
                        <a:pt x="702" y="97"/>
                        <a:pt x="702" y="97"/>
                      </a:cubicBezTo>
                      <a:cubicBezTo>
                        <a:pt x="697" y="92"/>
                        <a:pt x="692" y="87"/>
                        <a:pt x="687" y="82"/>
                      </a:cubicBezTo>
                      <a:cubicBezTo>
                        <a:pt x="686" y="82"/>
                        <a:pt x="686" y="82"/>
                        <a:pt x="686" y="82"/>
                      </a:cubicBezTo>
                      <a:cubicBezTo>
                        <a:pt x="684" y="81"/>
                        <a:pt x="684" y="81"/>
                        <a:pt x="684" y="81"/>
                      </a:cubicBezTo>
                      <a:cubicBezTo>
                        <a:pt x="684" y="83"/>
                        <a:pt x="686" y="86"/>
                        <a:pt x="685" y="87"/>
                      </a:cubicBezTo>
                      <a:cubicBezTo>
                        <a:pt x="684" y="88"/>
                        <a:pt x="681" y="88"/>
                        <a:pt x="681" y="86"/>
                      </a:cubicBezTo>
                      <a:cubicBezTo>
                        <a:pt x="680" y="87"/>
                        <a:pt x="680" y="87"/>
                        <a:pt x="680" y="87"/>
                      </a:cubicBezTo>
                      <a:cubicBezTo>
                        <a:pt x="681" y="87"/>
                        <a:pt x="681" y="87"/>
                        <a:pt x="681" y="87"/>
                      </a:cubicBezTo>
                      <a:cubicBezTo>
                        <a:pt x="681" y="88"/>
                        <a:pt x="681" y="89"/>
                        <a:pt x="679" y="89"/>
                      </a:cubicBezTo>
                      <a:cubicBezTo>
                        <a:pt x="679" y="89"/>
                        <a:pt x="679" y="89"/>
                        <a:pt x="679" y="89"/>
                      </a:cubicBezTo>
                      <a:cubicBezTo>
                        <a:pt x="679" y="90"/>
                        <a:pt x="678" y="89"/>
                        <a:pt x="677" y="89"/>
                      </a:cubicBezTo>
                      <a:cubicBezTo>
                        <a:pt x="682" y="94"/>
                        <a:pt x="673" y="95"/>
                        <a:pt x="677" y="100"/>
                      </a:cubicBezTo>
                      <a:cubicBezTo>
                        <a:pt x="673" y="98"/>
                        <a:pt x="677" y="95"/>
                        <a:pt x="673" y="93"/>
                      </a:cubicBezTo>
                      <a:cubicBezTo>
                        <a:pt x="673" y="94"/>
                        <a:pt x="671" y="94"/>
                        <a:pt x="672" y="95"/>
                      </a:cubicBezTo>
                      <a:cubicBezTo>
                        <a:pt x="668" y="96"/>
                        <a:pt x="668" y="96"/>
                        <a:pt x="668" y="96"/>
                      </a:cubicBezTo>
                      <a:cubicBezTo>
                        <a:pt x="669" y="97"/>
                        <a:pt x="669" y="97"/>
                        <a:pt x="669" y="97"/>
                      </a:cubicBezTo>
                      <a:cubicBezTo>
                        <a:pt x="667" y="97"/>
                        <a:pt x="668" y="98"/>
                        <a:pt x="667" y="99"/>
                      </a:cubicBezTo>
                      <a:cubicBezTo>
                        <a:pt x="666" y="99"/>
                        <a:pt x="664" y="98"/>
                        <a:pt x="664" y="98"/>
                      </a:cubicBezTo>
                      <a:cubicBezTo>
                        <a:pt x="664" y="99"/>
                        <a:pt x="663" y="98"/>
                        <a:pt x="663" y="98"/>
                      </a:cubicBezTo>
                      <a:cubicBezTo>
                        <a:pt x="663" y="97"/>
                        <a:pt x="663" y="95"/>
                        <a:pt x="664" y="93"/>
                      </a:cubicBezTo>
                      <a:cubicBezTo>
                        <a:pt x="662" y="92"/>
                        <a:pt x="663" y="90"/>
                        <a:pt x="661" y="89"/>
                      </a:cubicBezTo>
                      <a:cubicBezTo>
                        <a:pt x="662" y="88"/>
                        <a:pt x="663" y="89"/>
                        <a:pt x="663" y="88"/>
                      </a:cubicBezTo>
                      <a:cubicBezTo>
                        <a:pt x="662" y="88"/>
                        <a:pt x="662" y="88"/>
                        <a:pt x="661" y="87"/>
                      </a:cubicBezTo>
                      <a:cubicBezTo>
                        <a:pt x="665" y="86"/>
                        <a:pt x="660" y="84"/>
                        <a:pt x="663" y="82"/>
                      </a:cubicBezTo>
                      <a:cubicBezTo>
                        <a:pt x="663" y="83"/>
                        <a:pt x="663" y="84"/>
                        <a:pt x="664" y="85"/>
                      </a:cubicBezTo>
                      <a:cubicBezTo>
                        <a:pt x="665" y="83"/>
                        <a:pt x="666" y="80"/>
                        <a:pt x="667" y="79"/>
                      </a:cubicBezTo>
                      <a:cubicBezTo>
                        <a:pt x="668" y="82"/>
                        <a:pt x="668" y="82"/>
                        <a:pt x="668" y="82"/>
                      </a:cubicBezTo>
                      <a:cubicBezTo>
                        <a:pt x="670" y="80"/>
                        <a:pt x="670" y="80"/>
                        <a:pt x="670" y="80"/>
                      </a:cubicBezTo>
                      <a:cubicBezTo>
                        <a:pt x="669" y="78"/>
                        <a:pt x="666" y="78"/>
                        <a:pt x="664" y="77"/>
                      </a:cubicBezTo>
                      <a:cubicBezTo>
                        <a:pt x="664" y="78"/>
                        <a:pt x="664" y="78"/>
                        <a:pt x="664" y="78"/>
                      </a:cubicBezTo>
                      <a:cubicBezTo>
                        <a:pt x="664" y="79"/>
                        <a:pt x="663" y="79"/>
                        <a:pt x="661" y="80"/>
                      </a:cubicBezTo>
                      <a:cubicBezTo>
                        <a:pt x="662" y="81"/>
                        <a:pt x="662" y="81"/>
                        <a:pt x="662" y="81"/>
                      </a:cubicBezTo>
                      <a:cubicBezTo>
                        <a:pt x="662" y="81"/>
                        <a:pt x="661" y="81"/>
                        <a:pt x="661" y="81"/>
                      </a:cubicBezTo>
                      <a:cubicBezTo>
                        <a:pt x="660" y="74"/>
                        <a:pt x="660" y="74"/>
                        <a:pt x="660" y="74"/>
                      </a:cubicBezTo>
                      <a:cubicBezTo>
                        <a:pt x="661" y="73"/>
                        <a:pt x="662" y="72"/>
                        <a:pt x="662" y="71"/>
                      </a:cubicBezTo>
                      <a:cubicBezTo>
                        <a:pt x="660" y="71"/>
                        <a:pt x="660" y="71"/>
                        <a:pt x="660" y="71"/>
                      </a:cubicBezTo>
                      <a:cubicBezTo>
                        <a:pt x="660" y="70"/>
                        <a:pt x="660" y="70"/>
                        <a:pt x="660" y="70"/>
                      </a:cubicBezTo>
                      <a:cubicBezTo>
                        <a:pt x="654" y="70"/>
                        <a:pt x="648" y="71"/>
                        <a:pt x="642" y="69"/>
                      </a:cubicBezTo>
                      <a:cubicBezTo>
                        <a:pt x="643" y="68"/>
                        <a:pt x="643" y="68"/>
                        <a:pt x="643" y="68"/>
                      </a:cubicBezTo>
                      <a:cubicBezTo>
                        <a:pt x="638" y="66"/>
                        <a:pt x="642" y="63"/>
                        <a:pt x="638" y="60"/>
                      </a:cubicBezTo>
                      <a:cubicBezTo>
                        <a:pt x="637" y="59"/>
                        <a:pt x="636" y="60"/>
                        <a:pt x="635" y="61"/>
                      </a:cubicBezTo>
                      <a:cubicBezTo>
                        <a:pt x="634" y="62"/>
                        <a:pt x="638" y="62"/>
                        <a:pt x="638" y="63"/>
                      </a:cubicBezTo>
                      <a:cubicBezTo>
                        <a:pt x="638" y="64"/>
                        <a:pt x="639" y="65"/>
                        <a:pt x="638" y="65"/>
                      </a:cubicBezTo>
                      <a:cubicBezTo>
                        <a:pt x="639" y="66"/>
                        <a:pt x="641" y="67"/>
                        <a:pt x="641" y="69"/>
                      </a:cubicBezTo>
                      <a:cubicBezTo>
                        <a:pt x="638" y="68"/>
                        <a:pt x="635" y="68"/>
                        <a:pt x="634" y="66"/>
                      </a:cubicBezTo>
                      <a:cubicBezTo>
                        <a:pt x="634" y="65"/>
                        <a:pt x="635" y="65"/>
                        <a:pt x="636" y="65"/>
                      </a:cubicBezTo>
                      <a:cubicBezTo>
                        <a:pt x="634" y="64"/>
                        <a:pt x="634" y="64"/>
                        <a:pt x="634" y="64"/>
                      </a:cubicBezTo>
                      <a:cubicBezTo>
                        <a:pt x="636" y="64"/>
                        <a:pt x="636" y="64"/>
                        <a:pt x="636" y="64"/>
                      </a:cubicBezTo>
                      <a:cubicBezTo>
                        <a:pt x="634" y="63"/>
                        <a:pt x="633" y="61"/>
                        <a:pt x="631" y="62"/>
                      </a:cubicBezTo>
                      <a:cubicBezTo>
                        <a:pt x="630" y="60"/>
                        <a:pt x="631" y="60"/>
                        <a:pt x="632" y="58"/>
                      </a:cubicBezTo>
                      <a:cubicBezTo>
                        <a:pt x="634" y="59"/>
                        <a:pt x="634" y="59"/>
                        <a:pt x="634" y="59"/>
                      </a:cubicBezTo>
                      <a:cubicBezTo>
                        <a:pt x="632" y="56"/>
                        <a:pt x="629" y="55"/>
                        <a:pt x="628" y="53"/>
                      </a:cubicBezTo>
                      <a:cubicBezTo>
                        <a:pt x="629" y="53"/>
                        <a:pt x="626" y="52"/>
                        <a:pt x="627" y="52"/>
                      </a:cubicBezTo>
                      <a:cubicBezTo>
                        <a:pt x="627" y="52"/>
                        <a:pt x="628" y="51"/>
                        <a:pt x="628" y="52"/>
                      </a:cubicBezTo>
                      <a:cubicBezTo>
                        <a:pt x="626" y="49"/>
                        <a:pt x="626" y="49"/>
                        <a:pt x="626" y="49"/>
                      </a:cubicBezTo>
                      <a:cubicBezTo>
                        <a:pt x="625" y="49"/>
                        <a:pt x="625" y="49"/>
                        <a:pt x="624" y="48"/>
                      </a:cubicBezTo>
                      <a:cubicBezTo>
                        <a:pt x="623" y="49"/>
                        <a:pt x="624" y="50"/>
                        <a:pt x="622" y="50"/>
                      </a:cubicBezTo>
                      <a:cubicBezTo>
                        <a:pt x="620" y="49"/>
                        <a:pt x="619" y="48"/>
                        <a:pt x="619" y="47"/>
                      </a:cubicBezTo>
                      <a:cubicBezTo>
                        <a:pt x="619" y="47"/>
                        <a:pt x="619" y="47"/>
                        <a:pt x="619" y="47"/>
                      </a:cubicBezTo>
                      <a:cubicBezTo>
                        <a:pt x="625" y="43"/>
                        <a:pt x="625" y="43"/>
                        <a:pt x="625" y="43"/>
                      </a:cubicBezTo>
                      <a:cubicBezTo>
                        <a:pt x="624" y="43"/>
                        <a:pt x="624" y="43"/>
                        <a:pt x="624" y="43"/>
                      </a:cubicBezTo>
                      <a:cubicBezTo>
                        <a:pt x="623" y="44"/>
                        <a:pt x="623" y="44"/>
                        <a:pt x="623" y="44"/>
                      </a:cubicBezTo>
                      <a:cubicBezTo>
                        <a:pt x="619" y="42"/>
                        <a:pt x="616" y="46"/>
                        <a:pt x="613" y="45"/>
                      </a:cubicBezTo>
                      <a:cubicBezTo>
                        <a:pt x="610" y="43"/>
                        <a:pt x="606" y="41"/>
                        <a:pt x="605" y="39"/>
                      </a:cubicBezTo>
                      <a:cubicBezTo>
                        <a:pt x="603" y="38"/>
                        <a:pt x="602" y="39"/>
                        <a:pt x="602" y="40"/>
                      </a:cubicBezTo>
                      <a:cubicBezTo>
                        <a:pt x="599" y="40"/>
                        <a:pt x="598" y="37"/>
                        <a:pt x="596" y="37"/>
                      </a:cubicBezTo>
                      <a:cubicBezTo>
                        <a:pt x="596" y="36"/>
                        <a:pt x="595" y="36"/>
                        <a:pt x="594" y="35"/>
                      </a:cubicBezTo>
                      <a:cubicBezTo>
                        <a:pt x="595" y="36"/>
                        <a:pt x="595" y="38"/>
                        <a:pt x="594" y="38"/>
                      </a:cubicBezTo>
                      <a:cubicBezTo>
                        <a:pt x="588" y="35"/>
                        <a:pt x="588" y="35"/>
                        <a:pt x="588" y="35"/>
                      </a:cubicBezTo>
                      <a:cubicBezTo>
                        <a:pt x="588" y="34"/>
                        <a:pt x="586" y="33"/>
                        <a:pt x="585" y="33"/>
                      </a:cubicBezTo>
                      <a:cubicBezTo>
                        <a:pt x="585" y="36"/>
                        <a:pt x="591" y="38"/>
                        <a:pt x="588" y="41"/>
                      </a:cubicBezTo>
                      <a:cubicBezTo>
                        <a:pt x="587" y="41"/>
                        <a:pt x="586" y="40"/>
                        <a:pt x="585" y="40"/>
                      </a:cubicBezTo>
                      <a:cubicBezTo>
                        <a:pt x="584" y="40"/>
                        <a:pt x="582" y="41"/>
                        <a:pt x="583" y="43"/>
                      </a:cubicBezTo>
                      <a:cubicBezTo>
                        <a:pt x="579" y="42"/>
                        <a:pt x="577" y="40"/>
                        <a:pt x="576" y="38"/>
                      </a:cubicBezTo>
                      <a:cubicBezTo>
                        <a:pt x="576" y="41"/>
                        <a:pt x="576" y="41"/>
                        <a:pt x="576" y="41"/>
                      </a:cubicBezTo>
                      <a:cubicBezTo>
                        <a:pt x="572" y="40"/>
                        <a:pt x="570" y="35"/>
                        <a:pt x="567" y="33"/>
                      </a:cubicBezTo>
                      <a:cubicBezTo>
                        <a:pt x="566" y="34"/>
                        <a:pt x="566" y="34"/>
                        <a:pt x="566" y="34"/>
                      </a:cubicBezTo>
                      <a:cubicBezTo>
                        <a:pt x="566" y="34"/>
                        <a:pt x="566" y="34"/>
                        <a:pt x="566" y="34"/>
                      </a:cubicBezTo>
                      <a:cubicBezTo>
                        <a:pt x="567" y="36"/>
                        <a:pt x="569" y="37"/>
                        <a:pt x="569" y="40"/>
                      </a:cubicBezTo>
                      <a:cubicBezTo>
                        <a:pt x="565" y="38"/>
                        <a:pt x="561" y="34"/>
                        <a:pt x="557" y="33"/>
                      </a:cubicBezTo>
                      <a:cubicBezTo>
                        <a:pt x="560" y="34"/>
                        <a:pt x="561" y="37"/>
                        <a:pt x="562" y="39"/>
                      </a:cubicBezTo>
                      <a:cubicBezTo>
                        <a:pt x="559" y="39"/>
                        <a:pt x="560" y="36"/>
                        <a:pt x="558" y="36"/>
                      </a:cubicBezTo>
                      <a:cubicBezTo>
                        <a:pt x="558" y="37"/>
                        <a:pt x="558" y="37"/>
                        <a:pt x="558" y="37"/>
                      </a:cubicBezTo>
                      <a:cubicBezTo>
                        <a:pt x="552" y="34"/>
                        <a:pt x="546" y="33"/>
                        <a:pt x="541" y="29"/>
                      </a:cubicBezTo>
                      <a:cubicBezTo>
                        <a:pt x="536" y="30"/>
                        <a:pt x="532" y="27"/>
                        <a:pt x="528" y="25"/>
                      </a:cubicBezTo>
                      <a:cubicBezTo>
                        <a:pt x="526" y="26"/>
                        <a:pt x="526" y="23"/>
                        <a:pt x="523" y="24"/>
                      </a:cubicBezTo>
                      <a:cubicBezTo>
                        <a:pt x="514" y="20"/>
                        <a:pt x="507" y="16"/>
                        <a:pt x="497" y="14"/>
                      </a:cubicBezTo>
                      <a:cubicBezTo>
                        <a:pt x="497" y="11"/>
                        <a:pt x="493" y="11"/>
                        <a:pt x="491" y="10"/>
                      </a:cubicBezTo>
                      <a:cubicBezTo>
                        <a:pt x="487" y="12"/>
                        <a:pt x="484" y="8"/>
                        <a:pt x="480" y="8"/>
                      </a:cubicBezTo>
                      <a:cubicBezTo>
                        <a:pt x="470" y="5"/>
                        <a:pt x="459" y="4"/>
                        <a:pt x="450" y="5"/>
                      </a:cubicBezTo>
                      <a:cubicBezTo>
                        <a:pt x="449" y="3"/>
                        <a:pt x="445" y="3"/>
                        <a:pt x="443" y="2"/>
                      </a:cubicBezTo>
                      <a:cubicBezTo>
                        <a:pt x="440" y="4"/>
                        <a:pt x="434" y="2"/>
                        <a:pt x="434" y="5"/>
                      </a:cubicBezTo>
                      <a:cubicBezTo>
                        <a:pt x="433" y="5"/>
                        <a:pt x="433" y="5"/>
                        <a:pt x="433" y="5"/>
                      </a:cubicBezTo>
                      <a:cubicBezTo>
                        <a:pt x="432" y="4"/>
                        <a:pt x="428" y="4"/>
                        <a:pt x="430" y="3"/>
                      </a:cubicBezTo>
                      <a:cubicBezTo>
                        <a:pt x="424" y="6"/>
                        <a:pt x="416" y="2"/>
                        <a:pt x="409" y="3"/>
                      </a:cubicBezTo>
                      <a:cubicBezTo>
                        <a:pt x="410" y="2"/>
                        <a:pt x="410" y="2"/>
                        <a:pt x="410" y="2"/>
                      </a:cubicBezTo>
                      <a:cubicBezTo>
                        <a:pt x="409" y="3"/>
                        <a:pt x="406" y="4"/>
                        <a:pt x="404" y="3"/>
                      </a:cubicBezTo>
                      <a:cubicBezTo>
                        <a:pt x="404" y="1"/>
                        <a:pt x="404" y="1"/>
                        <a:pt x="404" y="1"/>
                      </a:cubicBezTo>
                      <a:cubicBezTo>
                        <a:pt x="402" y="2"/>
                        <a:pt x="399" y="1"/>
                        <a:pt x="399" y="3"/>
                      </a:cubicBezTo>
                      <a:cubicBezTo>
                        <a:pt x="393" y="5"/>
                        <a:pt x="387" y="4"/>
                        <a:pt x="380" y="5"/>
                      </a:cubicBezTo>
                      <a:cubicBezTo>
                        <a:pt x="380" y="4"/>
                        <a:pt x="380" y="4"/>
                        <a:pt x="380" y="4"/>
                      </a:cubicBezTo>
                      <a:cubicBezTo>
                        <a:pt x="377" y="5"/>
                        <a:pt x="375" y="7"/>
                        <a:pt x="373" y="7"/>
                      </a:cubicBezTo>
                      <a:cubicBezTo>
                        <a:pt x="372" y="8"/>
                        <a:pt x="376" y="7"/>
                        <a:pt x="376" y="9"/>
                      </a:cubicBezTo>
                      <a:cubicBezTo>
                        <a:pt x="379" y="8"/>
                        <a:pt x="379" y="8"/>
                        <a:pt x="379" y="8"/>
                      </a:cubicBezTo>
                      <a:cubicBezTo>
                        <a:pt x="382" y="8"/>
                        <a:pt x="380" y="10"/>
                        <a:pt x="381" y="11"/>
                      </a:cubicBezTo>
                      <a:cubicBezTo>
                        <a:pt x="377" y="10"/>
                        <a:pt x="372" y="13"/>
                        <a:pt x="367" y="11"/>
                      </a:cubicBezTo>
                      <a:cubicBezTo>
                        <a:pt x="367" y="12"/>
                        <a:pt x="365" y="12"/>
                        <a:pt x="364" y="11"/>
                      </a:cubicBezTo>
                      <a:cubicBezTo>
                        <a:pt x="365" y="10"/>
                        <a:pt x="366" y="10"/>
                        <a:pt x="368" y="10"/>
                      </a:cubicBezTo>
                      <a:cubicBezTo>
                        <a:pt x="368" y="9"/>
                        <a:pt x="369" y="10"/>
                        <a:pt x="368" y="9"/>
                      </a:cubicBezTo>
                      <a:cubicBezTo>
                        <a:pt x="368" y="8"/>
                        <a:pt x="367" y="8"/>
                        <a:pt x="367" y="8"/>
                      </a:cubicBezTo>
                      <a:cubicBezTo>
                        <a:pt x="366" y="9"/>
                        <a:pt x="366" y="9"/>
                        <a:pt x="366" y="9"/>
                      </a:cubicBezTo>
                      <a:cubicBezTo>
                        <a:pt x="360" y="8"/>
                        <a:pt x="355" y="8"/>
                        <a:pt x="349" y="10"/>
                      </a:cubicBezTo>
                      <a:cubicBezTo>
                        <a:pt x="346" y="8"/>
                        <a:pt x="344" y="11"/>
                        <a:pt x="341" y="10"/>
                      </a:cubicBezTo>
                      <a:cubicBezTo>
                        <a:pt x="341" y="11"/>
                        <a:pt x="341" y="11"/>
                        <a:pt x="341" y="11"/>
                      </a:cubicBezTo>
                      <a:cubicBezTo>
                        <a:pt x="345" y="11"/>
                        <a:pt x="349" y="11"/>
                        <a:pt x="352" y="13"/>
                      </a:cubicBezTo>
                      <a:cubicBezTo>
                        <a:pt x="348" y="14"/>
                        <a:pt x="347" y="16"/>
                        <a:pt x="343" y="15"/>
                      </a:cubicBezTo>
                      <a:cubicBezTo>
                        <a:pt x="343" y="16"/>
                        <a:pt x="345" y="16"/>
                        <a:pt x="344" y="17"/>
                      </a:cubicBezTo>
                      <a:cubicBezTo>
                        <a:pt x="342" y="16"/>
                        <a:pt x="341" y="17"/>
                        <a:pt x="340" y="16"/>
                      </a:cubicBezTo>
                      <a:cubicBezTo>
                        <a:pt x="340" y="18"/>
                        <a:pt x="337" y="16"/>
                        <a:pt x="335" y="15"/>
                      </a:cubicBezTo>
                      <a:cubicBezTo>
                        <a:pt x="336" y="15"/>
                        <a:pt x="337" y="15"/>
                        <a:pt x="338" y="16"/>
                      </a:cubicBezTo>
                      <a:cubicBezTo>
                        <a:pt x="339" y="14"/>
                        <a:pt x="342" y="15"/>
                        <a:pt x="342" y="13"/>
                      </a:cubicBezTo>
                      <a:cubicBezTo>
                        <a:pt x="341" y="12"/>
                        <a:pt x="339" y="13"/>
                        <a:pt x="337" y="13"/>
                      </a:cubicBezTo>
                      <a:cubicBezTo>
                        <a:pt x="337" y="11"/>
                        <a:pt x="334" y="12"/>
                        <a:pt x="332" y="11"/>
                      </a:cubicBezTo>
                      <a:cubicBezTo>
                        <a:pt x="332" y="13"/>
                        <a:pt x="332" y="13"/>
                        <a:pt x="332" y="13"/>
                      </a:cubicBezTo>
                      <a:cubicBezTo>
                        <a:pt x="330" y="13"/>
                        <a:pt x="327" y="14"/>
                        <a:pt x="324" y="13"/>
                      </a:cubicBezTo>
                      <a:cubicBezTo>
                        <a:pt x="324" y="13"/>
                        <a:pt x="324" y="13"/>
                        <a:pt x="324" y="13"/>
                      </a:cubicBezTo>
                      <a:cubicBezTo>
                        <a:pt x="323" y="15"/>
                        <a:pt x="318" y="15"/>
                        <a:pt x="316" y="15"/>
                      </a:cubicBezTo>
                      <a:cubicBezTo>
                        <a:pt x="315" y="15"/>
                        <a:pt x="315" y="14"/>
                        <a:pt x="314" y="14"/>
                      </a:cubicBezTo>
                      <a:cubicBezTo>
                        <a:pt x="314" y="12"/>
                        <a:pt x="317" y="13"/>
                        <a:pt x="318" y="12"/>
                      </a:cubicBezTo>
                      <a:cubicBezTo>
                        <a:pt x="321" y="13"/>
                        <a:pt x="323" y="12"/>
                        <a:pt x="326" y="11"/>
                      </a:cubicBezTo>
                      <a:cubicBezTo>
                        <a:pt x="328" y="7"/>
                        <a:pt x="323" y="10"/>
                        <a:pt x="323" y="7"/>
                      </a:cubicBezTo>
                      <a:cubicBezTo>
                        <a:pt x="324" y="6"/>
                        <a:pt x="327" y="7"/>
                        <a:pt x="329" y="6"/>
                      </a:cubicBezTo>
                      <a:cubicBezTo>
                        <a:pt x="329" y="6"/>
                        <a:pt x="329" y="7"/>
                        <a:pt x="329" y="7"/>
                      </a:cubicBezTo>
                      <a:cubicBezTo>
                        <a:pt x="329" y="7"/>
                        <a:pt x="329" y="6"/>
                        <a:pt x="329" y="6"/>
                      </a:cubicBezTo>
                      <a:cubicBezTo>
                        <a:pt x="331" y="7"/>
                        <a:pt x="330" y="5"/>
                        <a:pt x="331" y="4"/>
                      </a:cubicBezTo>
                      <a:cubicBezTo>
                        <a:pt x="334" y="5"/>
                        <a:pt x="337" y="4"/>
                        <a:pt x="339" y="5"/>
                      </a:cubicBezTo>
                      <a:cubicBezTo>
                        <a:pt x="339" y="6"/>
                        <a:pt x="339" y="6"/>
                        <a:pt x="339" y="6"/>
                      </a:cubicBezTo>
                      <a:cubicBezTo>
                        <a:pt x="340" y="5"/>
                        <a:pt x="340" y="5"/>
                        <a:pt x="340" y="5"/>
                      </a:cubicBezTo>
                      <a:cubicBezTo>
                        <a:pt x="341" y="6"/>
                        <a:pt x="340" y="6"/>
                        <a:pt x="340" y="7"/>
                      </a:cubicBezTo>
                      <a:cubicBezTo>
                        <a:pt x="344" y="6"/>
                        <a:pt x="346" y="7"/>
                        <a:pt x="349" y="7"/>
                      </a:cubicBezTo>
                      <a:cubicBezTo>
                        <a:pt x="349" y="2"/>
                        <a:pt x="343" y="6"/>
                        <a:pt x="341" y="5"/>
                      </a:cubicBezTo>
                      <a:cubicBezTo>
                        <a:pt x="342" y="5"/>
                        <a:pt x="340" y="4"/>
                        <a:pt x="341" y="4"/>
                      </a:cubicBezTo>
                      <a:cubicBezTo>
                        <a:pt x="337" y="4"/>
                        <a:pt x="337" y="4"/>
                        <a:pt x="337" y="4"/>
                      </a:cubicBezTo>
                      <a:cubicBezTo>
                        <a:pt x="336" y="2"/>
                        <a:pt x="336" y="2"/>
                        <a:pt x="336" y="2"/>
                      </a:cubicBezTo>
                      <a:cubicBezTo>
                        <a:pt x="332" y="2"/>
                        <a:pt x="328" y="0"/>
                        <a:pt x="324" y="2"/>
                      </a:cubicBezTo>
                      <a:cubicBezTo>
                        <a:pt x="324" y="1"/>
                        <a:pt x="324" y="1"/>
                        <a:pt x="324" y="1"/>
                      </a:cubicBezTo>
                      <a:cubicBezTo>
                        <a:pt x="323" y="3"/>
                        <a:pt x="323" y="3"/>
                        <a:pt x="323" y="3"/>
                      </a:cubicBezTo>
                      <a:cubicBezTo>
                        <a:pt x="320" y="3"/>
                        <a:pt x="314" y="3"/>
                        <a:pt x="314" y="6"/>
                      </a:cubicBezTo>
                      <a:cubicBezTo>
                        <a:pt x="308" y="7"/>
                        <a:pt x="301" y="8"/>
                        <a:pt x="295" y="11"/>
                      </a:cubicBezTo>
                      <a:cubicBezTo>
                        <a:pt x="300" y="11"/>
                        <a:pt x="300" y="11"/>
                        <a:pt x="300" y="11"/>
                      </a:cubicBezTo>
                      <a:cubicBezTo>
                        <a:pt x="297" y="13"/>
                        <a:pt x="297" y="13"/>
                        <a:pt x="297" y="13"/>
                      </a:cubicBezTo>
                      <a:cubicBezTo>
                        <a:pt x="296" y="13"/>
                        <a:pt x="294" y="13"/>
                        <a:pt x="294" y="11"/>
                      </a:cubicBezTo>
                      <a:cubicBezTo>
                        <a:pt x="288" y="12"/>
                        <a:pt x="284" y="15"/>
                        <a:pt x="279" y="16"/>
                      </a:cubicBezTo>
                      <a:cubicBezTo>
                        <a:pt x="283" y="16"/>
                        <a:pt x="283" y="16"/>
                        <a:pt x="283" y="16"/>
                      </a:cubicBezTo>
                      <a:cubicBezTo>
                        <a:pt x="283" y="19"/>
                        <a:pt x="283" y="19"/>
                        <a:pt x="283" y="19"/>
                      </a:cubicBezTo>
                      <a:cubicBezTo>
                        <a:pt x="287" y="19"/>
                        <a:pt x="284" y="15"/>
                        <a:pt x="287" y="15"/>
                      </a:cubicBezTo>
                      <a:cubicBezTo>
                        <a:pt x="288" y="15"/>
                        <a:pt x="290" y="16"/>
                        <a:pt x="288" y="17"/>
                      </a:cubicBezTo>
                      <a:cubicBezTo>
                        <a:pt x="293" y="15"/>
                        <a:pt x="296" y="12"/>
                        <a:pt x="302" y="13"/>
                      </a:cubicBezTo>
                      <a:cubicBezTo>
                        <a:pt x="299" y="15"/>
                        <a:pt x="299" y="15"/>
                        <a:pt x="299" y="15"/>
                      </a:cubicBezTo>
                      <a:cubicBezTo>
                        <a:pt x="301" y="17"/>
                        <a:pt x="302" y="14"/>
                        <a:pt x="304" y="15"/>
                      </a:cubicBezTo>
                      <a:cubicBezTo>
                        <a:pt x="304" y="14"/>
                        <a:pt x="308" y="14"/>
                        <a:pt x="309" y="14"/>
                      </a:cubicBezTo>
                      <a:cubicBezTo>
                        <a:pt x="311" y="13"/>
                        <a:pt x="313" y="15"/>
                        <a:pt x="313" y="16"/>
                      </a:cubicBezTo>
                      <a:cubicBezTo>
                        <a:pt x="313" y="19"/>
                        <a:pt x="307" y="16"/>
                        <a:pt x="307" y="19"/>
                      </a:cubicBezTo>
                      <a:cubicBezTo>
                        <a:pt x="304" y="20"/>
                        <a:pt x="302" y="19"/>
                        <a:pt x="300" y="18"/>
                      </a:cubicBezTo>
                      <a:cubicBezTo>
                        <a:pt x="299" y="18"/>
                        <a:pt x="296" y="19"/>
                        <a:pt x="296" y="20"/>
                      </a:cubicBezTo>
                      <a:cubicBezTo>
                        <a:pt x="298" y="20"/>
                        <a:pt x="300" y="19"/>
                        <a:pt x="302" y="20"/>
                      </a:cubicBezTo>
                      <a:cubicBezTo>
                        <a:pt x="299" y="22"/>
                        <a:pt x="299" y="22"/>
                        <a:pt x="299" y="22"/>
                      </a:cubicBezTo>
                      <a:cubicBezTo>
                        <a:pt x="295" y="20"/>
                        <a:pt x="291" y="25"/>
                        <a:pt x="288" y="21"/>
                      </a:cubicBezTo>
                      <a:cubicBezTo>
                        <a:pt x="289" y="19"/>
                        <a:pt x="294" y="21"/>
                        <a:pt x="293" y="18"/>
                      </a:cubicBezTo>
                      <a:cubicBezTo>
                        <a:pt x="289" y="15"/>
                        <a:pt x="289" y="21"/>
                        <a:pt x="285" y="20"/>
                      </a:cubicBezTo>
                      <a:cubicBezTo>
                        <a:pt x="283" y="21"/>
                        <a:pt x="279" y="22"/>
                        <a:pt x="278" y="23"/>
                      </a:cubicBezTo>
                      <a:cubicBezTo>
                        <a:pt x="277" y="23"/>
                        <a:pt x="277" y="23"/>
                        <a:pt x="277" y="23"/>
                      </a:cubicBezTo>
                      <a:cubicBezTo>
                        <a:pt x="276" y="24"/>
                        <a:pt x="276" y="24"/>
                        <a:pt x="276" y="24"/>
                      </a:cubicBezTo>
                      <a:cubicBezTo>
                        <a:pt x="274" y="23"/>
                        <a:pt x="271" y="25"/>
                        <a:pt x="269" y="23"/>
                      </a:cubicBezTo>
                      <a:cubicBezTo>
                        <a:pt x="268" y="24"/>
                        <a:pt x="268" y="24"/>
                        <a:pt x="268" y="24"/>
                      </a:cubicBezTo>
                      <a:cubicBezTo>
                        <a:pt x="268" y="24"/>
                        <a:pt x="270" y="25"/>
                        <a:pt x="270" y="26"/>
                      </a:cubicBezTo>
                      <a:cubicBezTo>
                        <a:pt x="273" y="28"/>
                        <a:pt x="275" y="25"/>
                        <a:pt x="278" y="25"/>
                      </a:cubicBezTo>
                      <a:cubicBezTo>
                        <a:pt x="279" y="24"/>
                        <a:pt x="279" y="24"/>
                        <a:pt x="279" y="24"/>
                      </a:cubicBezTo>
                      <a:cubicBezTo>
                        <a:pt x="282" y="21"/>
                        <a:pt x="284" y="26"/>
                        <a:pt x="287" y="24"/>
                      </a:cubicBezTo>
                      <a:cubicBezTo>
                        <a:pt x="285" y="26"/>
                        <a:pt x="281" y="27"/>
                        <a:pt x="278" y="29"/>
                      </a:cubicBezTo>
                      <a:cubicBezTo>
                        <a:pt x="277" y="29"/>
                        <a:pt x="276" y="30"/>
                        <a:pt x="277" y="31"/>
                      </a:cubicBezTo>
                      <a:cubicBezTo>
                        <a:pt x="278" y="31"/>
                        <a:pt x="278" y="31"/>
                        <a:pt x="278" y="31"/>
                      </a:cubicBezTo>
                      <a:cubicBezTo>
                        <a:pt x="281" y="32"/>
                        <a:pt x="282" y="29"/>
                        <a:pt x="286" y="31"/>
                      </a:cubicBezTo>
                      <a:cubicBezTo>
                        <a:pt x="285" y="32"/>
                        <a:pt x="281" y="32"/>
                        <a:pt x="279" y="33"/>
                      </a:cubicBezTo>
                      <a:cubicBezTo>
                        <a:pt x="282" y="33"/>
                        <a:pt x="282" y="33"/>
                        <a:pt x="282" y="33"/>
                      </a:cubicBezTo>
                      <a:cubicBezTo>
                        <a:pt x="282" y="33"/>
                        <a:pt x="282" y="33"/>
                        <a:pt x="282" y="33"/>
                      </a:cubicBezTo>
                      <a:cubicBezTo>
                        <a:pt x="289" y="33"/>
                        <a:pt x="289" y="33"/>
                        <a:pt x="289" y="33"/>
                      </a:cubicBezTo>
                      <a:cubicBezTo>
                        <a:pt x="290" y="35"/>
                        <a:pt x="286" y="34"/>
                        <a:pt x="286" y="35"/>
                      </a:cubicBezTo>
                      <a:cubicBezTo>
                        <a:pt x="287" y="35"/>
                        <a:pt x="287" y="35"/>
                        <a:pt x="288" y="35"/>
                      </a:cubicBezTo>
                      <a:cubicBezTo>
                        <a:pt x="291" y="38"/>
                        <a:pt x="294" y="35"/>
                        <a:pt x="296" y="35"/>
                      </a:cubicBezTo>
                      <a:cubicBezTo>
                        <a:pt x="296" y="39"/>
                        <a:pt x="290" y="37"/>
                        <a:pt x="287" y="39"/>
                      </a:cubicBezTo>
                      <a:cubicBezTo>
                        <a:pt x="288" y="37"/>
                        <a:pt x="288" y="37"/>
                        <a:pt x="288" y="37"/>
                      </a:cubicBezTo>
                      <a:cubicBezTo>
                        <a:pt x="283" y="39"/>
                        <a:pt x="282" y="35"/>
                        <a:pt x="278" y="36"/>
                      </a:cubicBezTo>
                      <a:cubicBezTo>
                        <a:pt x="280" y="37"/>
                        <a:pt x="280" y="37"/>
                        <a:pt x="280" y="37"/>
                      </a:cubicBezTo>
                      <a:cubicBezTo>
                        <a:pt x="279" y="38"/>
                        <a:pt x="279" y="38"/>
                        <a:pt x="279" y="38"/>
                      </a:cubicBezTo>
                      <a:cubicBezTo>
                        <a:pt x="278" y="38"/>
                        <a:pt x="278" y="37"/>
                        <a:pt x="277" y="37"/>
                      </a:cubicBezTo>
                      <a:cubicBezTo>
                        <a:pt x="278" y="40"/>
                        <a:pt x="274" y="40"/>
                        <a:pt x="274" y="42"/>
                      </a:cubicBezTo>
                      <a:cubicBezTo>
                        <a:pt x="271" y="40"/>
                        <a:pt x="271" y="44"/>
                        <a:pt x="268" y="43"/>
                      </a:cubicBezTo>
                      <a:cubicBezTo>
                        <a:pt x="270" y="43"/>
                        <a:pt x="270" y="45"/>
                        <a:pt x="270" y="45"/>
                      </a:cubicBezTo>
                      <a:cubicBezTo>
                        <a:pt x="270" y="45"/>
                        <a:pt x="273" y="44"/>
                        <a:pt x="273" y="45"/>
                      </a:cubicBezTo>
                      <a:cubicBezTo>
                        <a:pt x="273" y="45"/>
                        <a:pt x="273" y="45"/>
                        <a:pt x="273" y="45"/>
                      </a:cubicBezTo>
                      <a:cubicBezTo>
                        <a:pt x="272" y="46"/>
                        <a:pt x="271" y="47"/>
                        <a:pt x="269" y="47"/>
                      </a:cubicBezTo>
                      <a:cubicBezTo>
                        <a:pt x="268" y="46"/>
                        <a:pt x="268" y="48"/>
                        <a:pt x="268" y="48"/>
                      </a:cubicBezTo>
                      <a:cubicBezTo>
                        <a:pt x="267" y="49"/>
                        <a:pt x="264" y="48"/>
                        <a:pt x="263" y="48"/>
                      </a:cubicBezTo>
                      <a:cubicBezTo>
                        <a:pt x="267" y="47"/>
                        <a:pt x="267" y="47"/>
                        <a:pt x="267" y="47"/>
                      </a:cubicBezTo>
                      <a:cubicBezTo>
                        <a:pt x="267" y="46"/>
                        <a:pt x="267" y="45"/>
                        <a:pt x="266" y="45"/>
                      </a:cubicBezTo>
                      <a:cubicBezTo>
                        <a:pt x="267" y="45"/>
                        <a:pt x="266" y="44"/>
                        <a:pt x="266" y="43"/>
                      </a:cubicBezTo>
                      <a:cubicBezTo>
                        <a:pt x="265" y="44"/>
                        <a:pt x="265" y="44"/>
                        <a:pt x="265" y="44"/>
                      </a:cubicBezTo>
                      <a:cubicBezTo>
                        <a:pt x="264" y="45"/>
                        <a:pt x="262" y="44"/>
                        <a:pt x="262" y="43"/>
                      </a:cubicBezTo>
                      <a:cubicBezTo>
                        <a:pt x="268" y="42"/>
                        <a:pt x="268" y="42"/>
                        <a:pt x="268" y="42"/>
                      </a:cubicBezTo>
                      <a:cubicBezTo>
                        <a:pt x="260" y="41"/>
                        <a:pt x="260" y="41"/>
                        <a:pt x="260" y="41"/>
                      </a:cubicBezTo>
                      <a:cubicBezTo>
                        <a:pt x="260" y="41"/>
                        <a:pt x="261" y="41"/>
                        <a:pt x="261" y="42"/>
                      </a:cubicBezTo>
                      <a:cubicBezTo>
                        <a:pt x="259" y="43"/>
                        <a:pt x="257" y="43"/>
                        <a:pt x="255" y="43"/>
                      </a:cubicBezTo>
                      <a:cubicBezTo>
                        <a:pt x="253" y="41"/>
                        <a:pt x="250" y="44"/>
                        <a:pt x="248" y="42"/>
                      </a:cubicBezTo>
                      <a:cubicBezTo>
                        <a:pt x="250" y="41"/>
                        <a:pt x="252" y="40"/>
                        <a:pt x="254" y="40"/>
                      </a:cubicBezTo>
                      <a:cubicBezTo>
                        <a:pt x="254" y="40"/>
                        <a:pt x="255" y="39"/>
                        <a:pt x="254" y="39"/>
                      </a:cubicBezTo>
                      <a:cubicBezTo>
                        <a:pt x="252" y="39"/>
                        <a:pt x="250" y="39"/>
                        <a:pt x="249" y="40"/>
                      </a:cubicBezTo>
                      <a:cubicBezTo>
                        <a:pt x="248" y="40"/>
                        <a:pt x="245" y="41"/>
                        <a:pt x="244" y="39"/>
                      </a:cubicBezTo>
                      <a:cubicBezTo>
                        <a:pt x="241" y="40"/>
                        <a:pt x="238" y="40"/>
                        <a:pt x="236" y="41"/>
                      </a:cubicBezTo>
                      <a:cubicBezTo>
                        <a:pt x="235" y="43"/>
                        <a:pt x="238" y="42"/>
                        <a:pt x="237" y="43"/>
                      </a:cubicBezTo>
                      <a:cubicBezTo>
                        <a:pt x="228" y="46"/>
                        <a:pt x="228" y="46"/>
                        <a:pt x="228" y="46"/>
                      </a:cubicBezTo>
                      <a:cubicBezTo>
                        <a:pt x="227" y="48"/>
                        <a:pt x="230" y="47"/>
                        <a:pt x="231" y="48"/>
                      </a:cubicBezTo>
                      <a:cubicBezTo>
                        <a:pt x="234" y="47"/>
                        <a:pt x="238" y="45"/>
                        <a:pt x="242" y="46"/>
                      </a:cubicBezTo>
                      <a:cubicBezTo>
                        <a:pt x="241" y="48"/>
                        <a:pt x="236" y="46"/>
                        <a:pt x="235" y="48"/>
                      </a:cubicBezTo>
                      <a:cubicBezTo>
                        <a:pt x="238" y="49"/>
                        <a:pt x="238" y="49"/>
                        <a:pt x="238" y="49"/>
                      </a:cubicBezTo>
                      <a:cubicBezTo>
                        <a:pt x="240" y="50"/>
                        <a:pt x="241" y="49"/>
                        <a:pt x="243" y="49"/>
                      </a:cubicBezTo>
                      <a:cubicBezTo>
                        <a:pt x="243" y="49"/>
                        <a:pt x="243" y="49"/>
                        <a:pt x="243" y="49"/>
                      </a:cubicBezTo>
                      <a:cubicBezTo>
                        <a:pt x="245" y="50"/>
                        <a:pt x="247" y="49"/>
                        <a:pt x="247" y="51"/>
                      </a:cubicBezTo>
                      <a:cubicBezTo>
                        <a:pt x="245" y="54"/>
                        <a:pt x="239" y="51"/>
                        <a:pt x="236" y="52"/>
                      </a:cubicBezTo>
                      <a:cubicBezTo>
                        <a:pt x="236" y="51"/>
                        <a:pt x="236" y="51"/>
                        <a:pt x="235" y="51"/>
                      </a:cubicBezTo>
                      <a:cubicBezTo>
                        <a:pt x="233" y="50"/>
                        <a:pt x="234" y="52"/>
                        <a:pt x="234" y="53"/>
                      </a:cubicBezTo>
                      <a:cubicBezTo>
                        <a:pt x="230" y="54"/>
                        <a:pt x="231" y="51"/>
                        <a:pt x="228" y="51"/>
                      </a:cubicBezTo>
                      <a:cubicBezTo>
                        <a:pt x="224" y="51"/>
                        <a:pt x="221" y="53"/>
                        <a:pt x="219" y="54"/>
                      </a:cubicBezTo>
                      <a:cubicBezTo>
                        <a:pt x="221" y="55"/>
                        <a:pt x="224" y="54"/>
                        <a:pt x="225" y="55"/>
                      </a:cubicBezTo>
                      <a:cubicBezTo>
                        <a:pt x="228" y="55"/>
                        <a:pt x="232" y="57"/>
                        <a:pt x="235" y="55"/>
                      </a:cubicBezTo>
                      <a:cubicBezTo>
                        <a:pt x="232" y="58"/>
                        <a:pt x="232" y="58"/>
                        <a:pt x="232" y="58"/>
                      </a:cubicBezTo>
                      <a:cubicBezTo>
                        <a:pt x="232" y="58"/>
                        <a:pt x="233" y="58"/>
                        <a:pt x="233" y="58"/>
                      </a:cubicBezTo>
                      <a:cubicBezTo>
                        <a:pt x="233" y="59"/>
                        <a:pt x="233" y="59"/>
                        <a:pt x="233" y="59"/>
                      </a:cubicBezTo>
                      <a:cubicBezTo>
                        <a:pt x="232" y="59"/>
                        <a:pt x="231" y="60"/>
                        <a:pt x="230" y="59"/>
                      </a:cubicBezTo>
                      <a:cubicBezTo>
                        <a:pt x="230" y="58"/>
                        <a:pt x="230" y="58"/>
                        <a:pt x="230" y="58"/>
                      </a:cubicBezTo>
                      <a:cubicBezTo>
                        <a:pt x="224" y="59"/>
                        <a:pt x="224" y="59"/>
                        <a:pt x="224" y="59"/>
                      </a:cubicBezTo>
                      <a:cubicBezTo>
                        <a:pt x="223" y="58"/>
                        <a:pt x="226" y="58"/>
                        <a:pt x="225" y="58"/>
                      </a:cubicBezTo>
                      <a:cubicBezTo>
                        <a:pt x="223" y="57"/>
                        <a:pt x="219" y="57"/>
                        <a:pt x="218" y="55"/>
                      </a:cubicBezTo>
                      <a:cubicBezTo>
                        <a:pt x="216" y="56"/>
                        <a:pt x="213" y="55"/>
                        <a:pt x="213" y="57"/>
                      </a:cubicBezTo>
                      <a:cubicBezTo>
                        <a:pt x="218" y="59"/>
                        <a:pt x="218" y="59"/>
                        <a:pt x="218" y="59"/>
                      </a:cubicBezTo>
                      <a:cubicBezTo>
                        <a:pt x="219" y="60"/>
                        <a:pt x="221" y="59"/>
                        <a:pt x="222" y="60"/>
                      </a:cubicBezTo>
                      <a:cubicBezTo>
                        <a:pt x="220" y="62"/>
                        <a:pt x="218" y="62"/>
                        <a:pt x="215" y="64"/>
                      </a:cubicBezTo>
                      <a:cubicBezTo>
                        <a:pt x="214" y="64"/>
                        <a:pt x="213" y="63"/>
                        <a:pt x="213" y="62"/>
                      </a:cubicBezTo>
                      <a:cubicBezTo>
                        <a:pt x="214" y="61"/>
                        <a:pt x="216" y="63"/>
                        <a:pt x="217" y="61"/>
                      </a:cubicBezTo>
                      <a:cubicBezTo>
                        <a:pt x="214" y="62"/>
                        <a:pt x="212" y="59"/>
                        <a:pt x="209" y="60"/>
                      </a:cubicBezTo>
                      <a:cubicBezTo>
                        <a:pt x="206" y="58"/>
                        <a:pt x="205" y="62"/>
                        <a:pt x="201" y="61"/>
                      </a:cubicBezTo>
                      <a:cubicBezTo>
                        <a:pt x="200" y="64"/>
                        <a:pt x="205" y="62"/>
                        <a:pt x="206" y="64"/>
                      </a:cubicBezTo>
                      <a:cubicBezTo>
                        <a:pt x="202" y="65"/>
                        <a:pt x="202" y="65"/>
                        <a:pt x="202" y="65"/>
                      </a:cubicBezTo>
                      <a:cubicBezTo>
                        <a:pt x="201" y="63"/>
                        <a:pt x="198" y="64"/>
                        <a:pt x="197" y="63"/>
                      </a:cubicBezTo>
                      <a:cubicBezTo>
                        <a:pt x="195" y="65"/>
                        <a:pt x="198" y="65"/>
                        <a:pt x="199" y="66"/>
                      </a:cubicBezTo>
                      <a:cubicBezTo>
                        <a:pt x="198" y="66"/>
                        <a:pt x="198" y="66"/>
                        <a:pt x="198" y="66"/>
                      </a:cubicBezTo>
                      <a:cubicBezTo>
                        <a:pt x="193" y="66"/>
                        <a:pt x="197" y="69"/>
                        <a:pt x="192" y="70"/>
                      </a:cubicBezTo>
                      <a:cubicBezTo>
                        <a:pt x="192" y="69"/>
                        <a:pt x="192" y="69"/>
                        <a:pt x="192" y="69"/>
                      </a:cubicBezTo>
                      <a:cubicBezTo>
                        <a:pt x="192" y="67"/>
                        <a:pt x="190" y="67"/>
                        <a:pt x="188" y="68"/>
                      </a:cubicBezTo>
                      <a:cubicBezTo>
                        <a:pt x="189" y="68"/>
                        <a:pt x="190" y="68"/>
                        <a:pt x="190" y="68"/>
                      </a:cubicBezTo>
                      <a:cubicBezTo>
                        <a:pt x="190" y="68"/>
                        <a:pt x="191" y="69"/>
                        <a:pt x="190" y="69"/>
                      </a:cubicBezTo>
                      <a:cubicBezTo>
                        <a:pt x="189" y="69"/>
                        <a:pt x="188" y="69"/>
                        <a:pt x="187" y="69"/>
                      </a:cubicBezTo>
                      <a:cubicBezTo>
                        <a:pt x="186" y="69"/>
                        <a:pt x="186" y="71"/>
                        <a:pt x="183" y="71"/>
                      </a:cubicBezTo>
                      <a:cubicBezTo>
                        <a:pt x="185" y="72"/>
                        <a:pt x="185" y="72"/>
                        <a:pt x="185" y="72"/>
                      </a:cubicBezTo>
                      <a:cubicBezTo>
                        <a:pt x="183" y="73"/>
                        <a:pt x="182" y="72"/>
                        <a:pt x="180" y="72"/>
                      </a:cubicBezTo>
                      <a:cubicBezTo>
                        <a:pt x="179" y="73"/>
                        <a:pt x="179" y="73"/>
                        <a:pt x="179" y="73"/>
                      </a:cubicBezTo>
                      <a:cubicBezTo>
                        <a:pt x="184" y="74"/>
                        <a:pt x="184" y="74"/>
                        <a:pt x="184" y="74"/>
                      </a:cubicBezTo>
                      <a:cubicBezTo>
                        <a:pt x="182" y="75"/>
                        <a:pt x="182" y="75"/>
                        <a:pt x="182" y="75"/>
                      </a:cubicBezTo>
                      <a:cubicBezTo>
                        <a:pt x="181" y="75"/>
                        <a:pt x="180" y="74"/>
                        <a:pt x="180" y="75"/>
                      </a:cubicBezTo>
                      <a:cubicBezTo>
                        <a:pt x="180" y="75"/>
                        <a:pt x="180" y="75"/>
                        <a:pt x="180" y="75"/>
                      </a:cubicBezTo>
                      <a:cubicBezTo>
                        <a:pt x="181" y="75"/>
                        <a:pt x="181" y="75"/>
                        <a:pt x="181" y="75"/>
                      </a:cubicBezTo>
                      <a:cubicBezTo>
                        <a:pt x="182" y="75"/>
                        <a:pt x="180" y="77"/>
                        <a:pt x="182" y="77"/>
                      </a:cubicBezTo>
                      <a:cubicBezTo>
                        <a:pt x="183" y="77"/>
                        <a:pt x="183" y="76"/>
                        <a:pt x="184" y="76"/>
                      </a:cubicBezTo>
                      <a:cubicBezTo>
                        <a:pt x="184" y="77"/>
                        <a:pt x="186" y="77"/>
                        <a:pt x="184" y="79"/>
                      </a:cubicBezTo>
                      <a:cubicBezTo>
                        <a:pt x="181" y="77"/>
                        <a:pt x="176" y="79"/>
                        <a:pt x="173" y="76"/>
                      </a:cubicBezTo>
                      <a:cubicBezTo>
                        <a:pt x="173" y="77"/>
                        <a:pt x="173" y="77"/>
                        <a:pt x="172" y="77"/>
                      </a:cubicBezTo>
                      <a:cubicBezTo>
                        <a:pt x="171" y="76"/>
                        <a:pt x="171" y="76"/>
                        <a:pt x="171" y="76"/>
                      </a:cubicBezTo>
                      <a:cubicBezTo>
                        <a:pt x="170" y="76"/>
                        <a:pt x="170" y="76"/>
                        <a:pt x="170" y="76"/>
                      </a:cubicBezTo>
                      <a:cubicBezTo>
                        <a:pt x="170" y="76"/>
                        <a:pt x="173" y="77"/>
                        <a:pt x="170" y="78"/>
                      </a:cubicBezTo>
                      <a:cubicBezTo>
                        <a:pt x="172" y="79"/>
                        <a:pt x="175" y="79"/>
                        <a:pt x="176" y="80"/>
                      </a:cubicBezTo>
                      <a:cubicBezTo>
                        <a:pt x="175" y="80"/>
                        <a:pt x="174" y="81"/>
                        <a:pt x="172" y="81"/>
                      </a:cubicBezTo>
                      <a:cubicBezTo>
                        <a:pt x="174" y="82"/>
                        <a:pt x="174" y="82"/>
                        <a:pt x="174" y="82"/>
                      </a:cubicBezTo>
                      <a:cubicBezTo>
                        <a:pt x="174" y="83"/>
                        <a:pt x="173" y="83"/>
                        <a:pt x="172" y="83"/>
                      </a:cubicBezTo>
                      <a:cubicBezTo>
                        <a:pt x="168" y="83"/>
                        <a:pt x="168" y="81"/>
                        <a:pt x="165" y="82"/>
                      </a:cubicBezTo>
                      <a:cubicBezTo>
                        <a:pt x="165" y="82"/>
                        <a:pt x="165" y="82"/>
                        <a:pt x="165" y="82"/>
                      </a:cubicBezTo>
                      <a:cubicBezTo>
                        <a:pt x="161" y="82"/>
                        <a:pt x="162" y="85"/>
                        <a:pt x="159" y="86"/>
                      </a:cubicBezTo>
                      <a:cubicBezTo>
                        <a:pt x="157" y="83"/>
                        <a:pt x="155" y="87"/>
                        <a:pt x="152" y="86"/>
                      </a:cubicBezTo>
                      <a:cubicBezTo>
                        <a:pt x="154" y="88"/>
                        <a:pt x="154" y="88"/>
                        <a:pt x="154" y="88"/>
                      </a:cubicBezTo>
                      <a:cubicBezTo>
                        <a:pt x="152" y="89"/>
                        <a:pt x="152" y="91"/>
                        <a:pt x="149" y="89"/>
                      </a:cubicBezTo>
                      <a:cubicBezTo>
                        <a:pt x="148" y="91"/>
                        <a:pt x="144" y="91"/>
                        <a:pt x="144" y="93"/>
                      </a:cubicBezTo>
                      <a:cubicBezTo>
                        <a:pt x="141" y="93"/>
                        <a:pt x="142" y="96"/>
                        <a:pt x="139" y="94"/>
                      </a:cubicBezTo>
                      <a:cubicBezTo>
                        <a:pt x="138" y="97"/>
                        <a:pt x="133" y="99"/>
                        <a:pt x="130" y="102"/>
                      </a:cubicBezTo>
                      <a:cubicBezTo>
                        <a:pt x="126" y="101"/>
                        <a:pt x="125" y="104"/>
                        <a:pt x="123" y="106"/>
                      </a:cubicBezTo>
                      <a:cubicBezTo>
                        <a:pt x="121" y="107"/>
                        <a:pt x="118" y="108"/>
                        <a:pt x="116" y="107"/>
                      </a:cubicBezTo>
                      <a:cubicBezTo>
                        <a:pt x="113" y="108"/>
                        <a:pt x="117" y="108"/>
                        <a:pt x="116" y="109"/>
                      </a:cubicBezTo>
                      <a:cubicBezTo>
                        <a:pt x="115" y="110"/>
                        <a:pt x="114" y="110"/>
                        <a:pt x="113" y="110"/>
                      </a:cubicBezTo>
                      <a:cubicBezTo>
                        <a:pt x="113" y="112"/>
                        <a:pt x="111" y="115"/>
                        <a:pt x="108" y="115"/>
                      </a:cubicBezTo>
                      <a:cubicBezTo>
                        <a:pt x="109" y="114"/>
                        <a:pt x="106" y="115"/>
                        <a:pt x="106" y="114"/>
                      </a:cubicBezTo>
                      <a:cubicBezTo>
                        <a:pt x="106" y="114"/>
                        <a:pt x="106" y="114"/>
                        <a:pt x="106" y="114"/>
                      </a:cubicBezTo>
                      <a:cubicBezTo>
                        <a:pt x="106" y="115"/>
                        <a:pt x="107" y="114"/>
                        <a:pt x="107" y="115"/>
                      </a:cubicBezTo>
                      <a:cubicBezTo>
                        <a:pt x="107" y="119"/>
                        <a:pt x="102" y="121"/>
                        <a:pt x="100" y="124"/>
                      </a:cubicBezTo>
                      <a:cubicBezTo>
                        <a:pt x="98" y="125"/>
                        <a:pt x="96" y="124"/>
                        <a:pt x="94" y="124"/>
                      </a:cubicBezTo>
                      <a:cubicBezTo>
                        <a:pt x="94" y="124"/>
                        <a:pt x="94" y="124"/>
                        <a:pt x="94" y="124"/>
                      </a:cubicBezTo>
                      <a:cubicBezTo>
                        <a:pt x="97" y="126"/>
                        <a:pt x="98" y="128"/>
                        <a:pt x="95" y="130"/>
                      </a:cubicBezTo>
                      <a:cubicBezTo>
                        <a:pt x="94" y="130"/>
                        <a:pt x="94" y="130"/>
                        <a:pt x="93" y="130"/>
                      </a:cubicBezTo>
                      <a:cubicBezTo>
                        <a:pt x="92" y="130"/>
                        <a:pt x="91" y="131"/>
                        <a:pt x="89" y="131"/>
                      </a:cubicBezTo>
                      <a:cubicBezTo>
                        <a:pt x="90" y="130"/>
                        <a:pt x="89" y="129"/>
                        <a:pt x="90" y="129"/>
                      </a:cubicBezTo>
                      <a:cubicBezTo>
                        <a:pt x="91" y="129"/>
                        <a:pt x="91" y="129"/>
                        <a:pt x="91" y="129"/>
                      </a:cubicBezTo>
                      <a:cubicBezTo>
                        <a:pt x="91" y="129"/>
                        <a:pt x="91" y="129"/>
                        <a:pt x="91" y="129"/>
                      </a:cubicBezTo>
                      <a:cubicBezTo>
                        <a:pt x="90" y="129"/>
                        <a:pt x="90" y="129"/>
                        <a:pt x="90" y="129"/>
                      </a:cubicBezTo>
                      <a:cubicBezTo>
                        <a:pt x="92" y="128"/>
                        <a:pt x="92" y="128"/>
                        <a:pt x="92" y="128"/>
                      </a:cubicBezTo>
                      <a:cubicBezTo>
                        <a:pt x="88" y="127"/>
                        <a:pt x="88" y="131"/>
                        <a:pt x="85" y="132"/>
                      </a:cubicBezTo>
                      <a:cubicBezTo>
                        <a:pt x="90" y="132"/>
                        <a:pt x="90" y="132"/>
                        <a:pt x="90" y="132"/>
                      </a:cubicBezTo>
                      <a:cubicBezTo>
                        <a:pt x="90" y="134"/>
                        <a:pt x="87" y="134"/>
                        <a:pt x="87" y="137"/>
                      </a:cubicBezTo>
                      <a:cubicBezTo>
                        <a:pt x="85" y="136"/>
                        <a:pt x="85" y="136"/>
                        <a:pt x="85" y="136"/>
                      </a:cubicBezTo>
                      <a:cubicBezTo>
                        <a:pt x="85" y="139"/>
                        <a:pt x="85" y="139"/>
                        <a:pt x="85" y="139"/>
                      </a:cubicBezTo>
                      <a:cubicBezTo>
                        <a:pt x="83" y="139"/>
                        <a:pt x="83" y="139"/>
                        <a:pt x="83" y="139"/>
                      </a:cubicBezTo>
                      <a:cubicBezTo>
                        <a:pt x="82" y="140"/>
                        <a:pt x="82" y="140"/>
                        <a:pt x="82" y="140"/>
                      </a:cubicBezTo>
                      <a:cubicBezTo>
                        <a:pt x="83" y="141"/>
                        <a:pt x="83" y="139"/>
                        <a:pt x="84" y="140"/>
                      </a:cubicBezTo>
                      <a:cubicBezTo>
                        <a:pt x="84" y="140"/>
                        <a:pt x="84" y="140"/>
                        <a:pt x="84" y="140"/>
                      </a:cubicBezTo>
                      <a:cubicBezTo>
                        <a:pt x="84" y="141"/>
                        <a:pt x="82" y="142"/>
                        <a:pt x="81" y="142"/>
                      </a:cubicBezTo>
                      <a:cubicBezTo>
                        <a:pt x="79" y="142"/>
                        <a:pt x="79" y="143"/>
                        <a:pt x="79" y="144"/>
                      </a:cubicBezTo>
                      <a:cubicBezTo>
                        <a:pt x="81" y="144"/>
                        <a:pt x="81" y="144"/>
                        <a:pt x="81" y="144"/>
                      </a:cubicBezTo>
                      <a:cubicBezTo>
                        <a:pt x="80" y="145"/>
                        <a:pt x="80" y="146"/>
                        <a:pt x="78" y="146"/>
                      </a:cubicBezTo>
                      <a:cubicBezTo>
                        <a:pt x="78" y="145"/>
                        <a:pt x="78" y="145"/>
                        <a:pt x="78" y="145"/>
                      </a:cubicBezTo>
                      <a:cubicBezTo>
                        <a:pt x="75" y="144"/>
                        <a:pt x="74" y="146"/>
                        <a:pt x="72" y="146"/>
                      </a:cubicBezTo>
                      <a:cubicBezTo>
                        <a:pt x="73" y="147"/>
                        <a:pt x="71" y="149"/>
                        <a:pt x="70" y="150"/>
                      </a:cubicBezTo>
                      <a:cubicBezTo>
                        <a:pt x="69" y="149"/>
                        <a:pt x="69" y="149"/>
                        <a:pt x="69" y="149"/>
                      </a:cubicBezTo>
                      <a:cubicBezTo>
                        <a:pt x="67" y="150"/>
                        <a:pt x="70" y="154"/>
                        <a:pt x="66" y="153"/>
                      </a:cubicBezTo>
                      <a:cubicBezTo>
                        <a:pt x="65" y="155"/>
                        <a:pt x="64" y="157"/>
                        <a:pt x="65" y="159"/>
                      </a:cubicBezTo>
                      <a:cubicBezTo>
                        <a:pt x="63" y="161"/>
                        <a:pt x="61" y="158"/>
                        <a:pt x="59" y="160"/>
                      </a:cubicBezTo>
                      <a:cubicBezTo>
                        <a:pt x="60" y="163"/>
                        <a:pt x="56" y="165"/>
                        <a:pt x="54" y="167"/>
                      </a:cubicBezTo>
                      <a:cubicBezTo>
                        <a:pt x="55" y="168"/>
                        <a:pt x="57" y="167"/>
                        <a:pt x="59" y="169"/>
                      </a:cubicBezTo>
                      <a:cubicBezTo>
                        <a:pt x="63" y="173"/>
                        <a:pt x="55" y="173"/>
                        <a:pt x="57" y="176"/>
                      </a:cubicBezTo>
                      <a:cubicBezTo>
                        <a:pt x="58" y="175"/>
                        <a:pt x="58" y="175"/>
                        <a:pt x="58" y="175"/>
                      </a:cubicBezTo>
                      <a:cubicBezTo>
                        <a:pt x="60" y="176"/>
                        <a:pt x="62" y="177"/>
                        <a:pt x="62" y="178"/>
                      </a:cubicBezTo>
                      <a:cubicBezTo>
                        <a:pt x="62" y="179"/>
                        <a:pt x="60" y="177"/>
                        <a:pt x="60" y="178"/>
                      </a:cubicBezTo>
                      <a:cubicBezTo>
                        <a:pt x="60" y="179"/>
                        <a:pt x="58" y="180"/>
                        <a:pt x="58" y="180"/>
                      </a:cubicBezTo>
                      <a:cubicBezTo>
                        <a:pt x="59" y="181"/>
                        <a:pt x="59" y="181"/>
                        <a:pt x="59" y="181"/>
                      </a:cubicBezTo>
                      <a:cubicBezTo>
                        <a:pt x="59" y="182"/>
                        <a:pt x="57" y="183"/>
                        <a:pt x="57" y="183"/>
                      </a:cubicBezTo>
                      <a:cubicBezTo>
                        <a:pt x="56" y="183"/>
                        <a:pt x="56" y="182"/>
                        <a:pt x="56" y="182"/>
                      </a:cubicBezTo>
                      <a:cubicBezTo>
                        <a:pt x="55" y="182"/>
                        <a:pt x="55" y="182"/>
                        <a:pt x="55" y="182"/>
                      </a:cubicBezTo>
                      <a:cubicBezTo>
                        <a:pt x="54" y="181"/>
                        <a:pt x="54" y="179"/>
                        <a:pt x="54" y="179"/>
                      </a:cubicBezTo>
                      <a:cubicBezTo>
                        <a:pt x="54" y="182"/>
                        <a:pt x="48" y="176"/>
                        <a:pt x="47" y="180"/>
                      </a:cubicBezTo>
                      <a:cubicBezTo>
                        <a:pt x="47" y="179"/>
                        <a:pt x="47" y="178"/>
                        <a:pt x="47" y="177"/>
                      </a:cubicBezTo>
                      <a:cubicBezTo>
                        <a:pt x="45" y="178"/>
                        <a:pt x="45" y="178"/>
                        <a:pt x="45" y="178"/>
                      </a:cubicBezTo>
                      <a:cubicBezTo>
                        <a:pt x="45" y="182"/>
                        <a:pt x="41" y="181"/>
                        <a:pt x="40" y="185"/>
                      </a:cubicBezTo>
                      <a:cubicBezTo>
                        <a:pt x="39" y="185"/>
                        <a:pt x="39" y="185"/>
                        <a:pt x="39" y="185"/>
                      </a:cubicBezTo>
                      <a:cubicBezTo>
                        <a:pt x="40" y="186"/>
                        <a:pt x="40" y="186"/>
                        <a:pt x="40" y="186"/>
                      </a:cubicBezTo>
                      <a:cubicBezTo>
                        <a:pt x="39" y="186"/>
                        <a:pt x="38" y="186"/>
                        <a:pt x="37" y="186"/>
                      </a:cubicBezTo>
                      <a:cubicBezTo>
                        <a:pt x="37" y="185"/>
                        <a:pt x="38" y="184"/>
                        <a:pt x="39" y="183"/>
                      </a:cubicBezTo>
                      <a:cubicBezTo>
                        <a:pt x="39" y="182"/>
                        <a:pt x="37" y="182"/>
                        <a:pt x="37" y="182"/>
                      </a:cubicBezTo>
                      <a:cubicBezTo>
                        <a:pt x="38" y="184"/>
                        <a:pt x="32" y="185"/>
                        <a:pt x="32" y="188"/>
                      </a:cubicBezTo>
                      <a:cubicBezTo>
                        <a:pt x="31" y="188"/>
                        <a:pt x="31" y="190"/>
                        <a:pt x="30" y="188"/>
                      </a:cubicBezTo>
                      <a:cubicBezTo>
                        <a:pt x="30" y="189"/>
                        <a:pt x="29" y="190"/>
                        <a:pt x="29" y="191"/>
                      </a:cubicBezTo>
                      <a:cubicBezTo>
                        <a:pt x="34" y="192"/>
                        <a:pt x="32" y="186"/>
                        <a:pt x="36" y="185"/>
                      </a:cubicBezTo>
                      <a:cubicBezTo>
                        <a:pt x="36" y="188"/>
                        <a:pt x="39" y="186"/>
                        <a:pt x="38" y="189"/>
                      </a:cubicBezTo>
                      <a:cubicBezTo>
                        <a:pt x="37" y="190"/>
                        <a:pt x="37" y="192"/>
                        <a:pt x="34" y="191"/>
                      </a:cubicBezTo>
                      <a:cubicBezTo>
                        <a:pt x="35" y="194"/>
                        <a:pt x="40" y="192"/>
                        <a:pt x="42" y="194"/>
                      </a:cubicBezTo>
                      <a:cubicBezTo>
                        <a:pt x="44" y="194"/>
                        <a:pt x="44" y="194"/>
                        <a:pt x="43" y="193"/>
                      </a:cubicBezTo>
                      <a:cubicBezTo>
                        <a:pt x="47" y="192"/>
                        <a:pt x="46" y="195"/>
                        <a:pt x="48" y="196"/>
                      </a:cubicBezTo>
                      <a:cubicBezTo>
                        <a:pt x="49" y="196"/>
                        <a:pt x="49" y="196"/>
                        <a:pt x="49" y="196"/>
                      </a:cubicBezTo>
                      <a:cubicBezTo>
                        <a:pt x="48" y="195"/>
                        <a:pt x="50" y="195"/>
                        <a:pt x="51" y="195"/>
                      </a:cubicBezTo>
                      <a:cubicBezTo>
                        <a:pt x="49" y="196"/>
                        <a:pt x="50" y="198"/>
                        <a:pt x="47" y="199"/>
                      </a:cubicBezTo>
                      <a:cubicBezTo>
                        <a:pt x="47" y="198"/>
                        <a:pt x="47" y="198"/>
                        <a:pt x="47" y="198"/>
                      </a:cubicBezTo>
                      <a:cubicBezTo>
                        <a:pt x="46" y="199"/>
                        <a:pt x="46" y="199"/>
                        <a:pt x="46" y="199"/>
                      </a:cubicBezTo>
                      <a:cubicBezTo>
                        <a:pt x="46" y="199"/>
                        <a:pt x="46" y="199"/>
                        <a:pt x="46" y="199"/>
                      </a:cubicBezTo>
                      <a:cubicBezTo>
                        <a:pt x="45" y="199"/>
                        <a:pt x="45" y="199"/>
                        <a:pt x="45" y="199"/>
                      </a:cubicBezTo>
                      <a:cubicBezTo>
                        <a:pt x="47" y="200"/>
                        <a:pt x="44" y="202"/>
                        <a:pt x="44" y="203"/>
                      </a:cubicBezTo>
                      <a:cubicBezTo>
                        <a:pt x="42" y="203"/>
                        <a:pt x="41" y="202"/>
                        <a:pt x="40" y="203"/>
                      </a:cubicBezTo>
                      <a:cubicBezTo>
                        <a:pt x="42" y="204"/>
                        <a:pt x="42" y="204"/>
                        <a:pt x="42" y="204"/>
                      </a:cubicBezTo>
                      <a:cubicBezTo>
                        <a:pt x="41" y="205"/>
                        <a:pt x="44" y="205"/>
                        <a:pt x="43" y="207"/>
                      </a:cubicBezTo>
                      <a:cubicBezTo>
                        <a:pt x="42" y="206"/>
                        <a:pt x="40" y="205"/>
                        <a:pt x="40" y="204"/>
                      </a:cubicBezTo>
                      <a:cubicBezTo>
                        <a:pt x="40" y="206"/>
                        <a:pt x="43" y="209"/>
                        <a:pt x="39" y="211"/>
                      </a:cubicBezTo>
                      <a:cubicBezTo>
                        <a:pt x="39" y="210"/>
                        <a:pt x="38" y="210"/>
                        <a:pt x="38" y="210"/>
                      </a:cubicBezTo>
                      <a:cubicBezTo>
                        <a:pt x="37" y="209"/>
                        <a:pt x="37" y="212"/>
                        <a:pt x="36" y="210"/>
                      </a:cubicBezTo>
                      <a:cubicBezTo>
                        <a:pt x="35" y="211"/>
                        <a:pt x="35" y="211"/>
                        <a:pt x="35" y="211"/>
                      </a:cubicBezTo>
                      <a:cubicBezTo>
                        <a:pt x="36" y="212"/>
                        <a:pt x="34" y="214"/>
                        <a:pt x="34" y="215"/>
                      </a:cubicBezTo>
                      <a:cubicBezTo>
                        <a:pt x="32" y="217"/>
                        <a:pt x="34" y="223"/>
                        <a:pt x="28" y="223"/>
                      </a:cubicBezTo>
                      <a:cubicBezTo>
                        <a:pt x="29" y="222"/>
                        <a:pt x="29" y="222"/>
                        <a:pt x="29" y="222"/>
                      </a:cubicBezTo>
                      <a:cubicBezTo>
                        <a:pt x="27" y="220"/>
                        <a:pt x="27" y="220"/>
                        <a:pt x="27" y="220"/>
                      </a:cubicBezTo>
                      <a:cubicBezTo>
                        <a:pt x="26" y="221"/>
                        <a:pt x="26" y="222"/>
                        <a:pt x="26" y="223"/>
                      </a:cubicBezTo>
                      <a:cubicBezTo>
                        <a:pt x="24" y="223"/>
                        <a:pt x="23" y="225"/>
                        <a:pt x="22" y="223"/>
                      </a:cubicBezTo>
                      <a:cubicBezTo>
                        <a:pt x="22" y="222"/>
                        <a:pt x="23" y="221"/>
                        <a:pt x="25" y="220"/>
                      </a:cubicBezTo>
                      <a:cubicBezTo>
                        <a:pt x="25" y="218"/>
                        <a:pt x="25" y="218"/>
                        <a:pt x="25" y="218"/>
                      </a:cubicBezTo>
                      <a:cubicBezTo>
                        <a:pt x="24" y="219"/>
                        <a:pt x="23" y="221"/>
                        <a:pt x="23" y="222"/>
                      </a:cubicBezTo>
                      <a:cubicBezTo>
                        <a:pt x="21" y="222"/>
                        <a:pt x="21" y="222"/>
                        <a:pt x="21" y="222"/>
                      </a:cubicBezTo>
                      <a:cubicBezTo>
                        <a:pt x="18" y="222"/>
                        <a:pt x="21" y="224"/>
                        <a:pt x="20" y="225"/>
                      </a:cubicBezTo>
                      <a:cubicBezTo>
                        <a:pt x="16" y="225"/>
                        <a:pt x="16" y="225"/>
                        <a:pt x="16" y="225"/>
                      </a:cubicBezTo>
                      <a:cubicBezTo>
                        <a:pt x="17" y="229"/>
                        <a:pt x="17" y="229"/>
                        <a:pt x="17" y="229"/>
                      </a:cubicBezTo>
                      <a:cubicBezTo>
                        <a:pt x="14" y="230"/>
                        <a:pt x="11" y="229"/>
                        <a:pt x="9" y="229"/>
                      </a:cubicBezTo>
                      <a:cubicBezTo>
                        <a:pt x="9" y="229"/>
                        <a:pt x="9" y="229"/>
                        <a:pt x="9" y="229"/>
                      </a:cubicBezTo>
                      <a:cubicBezTo>
                        <a:pt x="7" y="231"/>
                        <a:pt x="12" y="230"/>
                        <a:pt x="13" y="232"/>
                      </a:cubicBezTo>
                      <a:cubicBezTo>
                        <a:pt x="12" y="235"/>
                        <a:pt x="9" y="239"/>
                        <a:pt x="10" y="242"/>
                      </a:cubicBezTo>
                      <a:cubicBezTo>
                        <a:pt x="12" y="242"/>
                        <a:pt x="12" y="241"/>
                        <a:pt x="13" y="240"/>
                      </a:cubicBezTo>
                      <a:cubicBezTo>
                        <a:pt x="15" y="240"/>
                        <a:pt x="14" y="242"/>
                        <a:pt x="15" y="243"/>
                      </a:cubicBezTo>
                      <a:cubicBezTo>
                        <a:pt x="12" y="244"/>
                        <a:pt x="17" y="246"/>
                        <a:pt x="14" y="247"/>
                      </a:cubicBezTo>
                      <a:cubicBezTo>
                        <a:pt x="13" y="247"/>
                        <a:pt x="11" y="247"/>
                        <a:pt x="11" y="248"/>
                      </a:cubicBezTo>
                      <a:cubicBezTo>
                        <a:pt x="11" y="248"/>
                        <a:pt x="11" y="248"/>
                        <a:pt x="11" y="248"/>
                      </a:cubicBezTo>
                      <a:cubicBezTo>
                        <a:pt x="10" y="249"/>
                        <a:pt x="12" y="253"/>
                        <a:pt x="8" y="252"/>
                      </a:cubicBezTo>
                      <a:cubicBezTo>
                        <a:pt x="8" y="251"/>
                        <a:pt x="8" y="251"/>
                        <a:pt x="8" y="251"/>
                      </a:cubicBezTo>
                      <a:cubicBezTo>
                        <a:pt x="6" y="251"/>
                        <a:pt x="6" y="251"/>
                        <a:pt x="6" y="251"/>
                      </a:cubicBezTo>
                      <a:cubicBezTo>
                        <a:pt x="6" y="251"/>
                        <a:pt x="6" y="251"/>
                        <a:pt x="6" y="251"/>
                      </a:cubicBezTo>
                      <a:cubicBezTo>
                        <a:pt x="4" y="255"/>
                        <a:pt x="4" y="255"/>
                        <a:pt x="4" y="255"/>
                      </a:cubicBezTo>
                      <a:cubicBezTo>
                        <a:pt x="5" y="254"/>
                        <a:pt x="5" y="254"/>
                        <a:pt x="5" y="254"/>
                      </a:cubicBezTo>
                      <a:cubicBezTo>
                        <a:pt x="8" y="256"/>
                        <a:pt x="4" y="256"/>
                        <a:pt x="6" y="259"/>
                      </a:cubicBezTo>
                      <a:cubicBezTo>
                        <a:pt x="5" y="259"/>
                        <a:pt x="5" y="259"/>
                        <a:pt x="4" y="258"/>
                      </a:cubicBezTo>
                      <a:cubicBezTo>
                        <a:pt x="3" y="259"/>
                        <a:pt x="5" y="259"/>
                        <a:pt x="5" y="260"/>
                      </a:cubicBezTo>
                      <a:cubicBezTo>
                        <a:pt x="3" y="261"/>
                        <a:pt x="3" y="261"/>
                        <a:pt x="3" y="261"/>
                      </a:cubicBezTo>
                      <a:cubicBezTo>
                        <a:pt x="5" y="261"/>
                        <a:pt x="5" y="262"/>
                        <a:pt x="5" y="262"/>
                      </a:cubicBezTo>
                      <a:cubicBezTo>
                        <a:pt x="0" y="263"/>
                        <a:pt x="3" y="267"/>
                        <a:pt x="1" y="269"/>
                      </a:cubicBezTo>
                      <a:cubicBezTo>
                        <a:pt x="0" y="270"/>
                        <a:pt x="1" y="271"/>
                        <a:pt x="0" y="272"/>
                      </a:cubicBezTo>
                      <a:close/>
                      <a:moveTo>
                        <a:pt x="367" y="29"/>
                      </a:moveTo>
                      <a:cubicBezTo>
                        <a:pt x="369" y="30"/>
                        <a:pt x="371" y="28"/>
                        <a:pt x="373" y="29"/>
                      </a:cubicBezTo>
                      <a:cubicBezTo>
                        <a:pt x="371" y="29"/>
                        <a:pt x="369" y="31"/>
                        <a:pt x="366" y="31"/>
                      </a:cubicBezTo>
                      <a:cubicBezTo>
                        <a:pt x="366" y="30"/>
                        <a:pt x="367" y="30"/>
                        <a:pt x="367" y="29"/>
                      </a:cubicBezTo>
                      <a:close/>
                      <a:moveTo>
                        <a:pt x="458" y="65"/>
                      </a:moveTo>
                      <a:cubicBezTo>
                        <a:pt x="460" y="64"/>
                        <a:pt x="462" y="66"/>
                        <a:pt x="465" y="66"/>
                      </a:cubicBezTo>
                      <a:cubicBezTo>
                        <a:pt x="463" y="67"/>
                        <a:pt x="459" y="66"/>
                        <a:pt x="458" y="65"/>
                      </a:cubicBezTo>
                      <a:close/>
                      <a:moveTo>
                        <a:pt x="430" y="33"/>
                      </a:moveTo>
                      <a:cubicBezTo>
                        <a:pt x="430" y="33"/>
                        <a:pt x="430" y="33"/>
                        <a:pt x="430" y="33"/>
                      </a:cubicBezTo>
                      <a:cubicBezTo>
                        <a:pt x="429" y="33"/>
                        <a:pt x="429" y="33"/>
                        <a:pt x="429" y="33"/>
                      </a:cubicBezTo>
                      <a:lnTo>
                        <a:pt x="430" y="33"/>
                      </a:lnTo>
                      <a:close/>
                      <a:moveTo>
                        <a:pt x="421" y="37"/>
                      </a:moveTo>
                      <a:cubicBezTo>
                        <a:pt x="424" y="36"/>
                        <a:pt x="424" y="36"/>
                        <a:pt x="424" y="36"/>
                      </a:cubicBezTo>
                      <a:cubicBezTo>
                        <a:pt x="426" y="37"/>
                        <a:pt x="422" y="38"/>
                        <a:pt x="421" y="37"/>
                      </a:cubicBezTo>
                      <a:close/>
                      <a:moveTo>
                        <a:pt x="421" y="34"/>
                      </a:moveTo>
                      <a:cubicBezTo>
                        <a:pt x="419" y="35"/>
                        <a:pt x="419" y="35"/>
                        <a:pt x="419" y="35"/>
                      </a:cubicBezTo>
                      <a:cubicBezTo>
                        <a:pt x="419" y="34"/>
                        <a:pt x="419" y="34"/>
                        <a:pt x="419" y="34"/>
                      </a:cubicBezTo>
                      <a:cubicBezTo>
                        <a:pt x="417" y="36"/>
                        <a:pt x="414" y="34"/>
                        <a:pt x="412" y="34"/>
                      </a:cubicBezTo>
                      <a:cubicBezTo>
                        <a:pt x="413" y="34"/>
                        <a:pt x="419" y="32"/>
                        <a:pt x="421" y="34"/>
                      </a:cubicBezTo>
                      <a:close/>
                      <a:moveTo>
                        <a:pt x="142" y="139"/>
                      </a:moveTo>
                      <a:cubicBezTo>
                        <a:pt x="142" y="138"/>
                        <a:pt x="140" y="137"/>
                        <a:pt x="141" y="137"/>
                      </a:cubicBezTo>
                      <a:cubicBezTo>
                        <a:pt x="143" y="139"/>
                        <a:pt x="145" y="137"/>
                        <a:pt x="147" y="136"/>
                      </a:cubicBezTo>
                      <a:cubicBezTo>
                        <a:pt x="147" y="136"/>
                        <a:pt x="147" y="136"/>
                        <a:pt x="147" y="136"/>
                      </a:cubicBezTo>
                      <a:cubicBezTo>
                        <a:pt x="147" y="137"/>
                        <a:pt x="144" y="139"/>
                        <a:pt x="142" y="139"/>
                      </a:cubicBezTo>
                      <a:close/>
                      <a:moveTo>
                        <a:pt x="150" y="136"/>
                      </a:moveTo>
                      <a:cubicBezTo>
                        <a:pt x="150" y="135"/>
                        <a:pt x="151" y="135"/>
                        <a:pt x="151" y="134"/>
                      </a:cubicBezTo>
                      <a:cubicBezTo>
                        <a:pt x="152" y="134"/>
                        <a:pt x="152" y="134"/>
                        <a:pt x="152" y="134"/>
                      </a:cubicBezTo>
                      <a:cubicBezTo>
                        <a:pt x="154" y="137"/>
                        <a:pt x="150" y="134"/>
                        <a:pt x="150" y="136"/>
                      </a:cubicBezTo>
                      <a:close/>
                      <a:moveTo>
                        <a:pt x="160" y="130"/>
                      </a:moveTo>
                      <a:cubicBezTo>
                        <a:pt x="159" y="130"/>
                        <a:pt x="158" y="130"/>
                        <a:pt x="158" y="131"/>
                      </a:cubicBezTo>
                      <a:cubicBezTo>
                        <a:pt x="160" y="131"/>
                        <a:pt x="160" y="131"/>
                        <a:pt x="160" y="131"/>
                      </a:cubicBezTo>
                      <a:cubicBezTo>
                        <a:pt x="157" y="132"/>
                        <a:pt x="155" y="134"/>
                        <a:pt x="151" y="132"/>
                      </a:cubicBezTo>
                      <a:cubicBezTo>
                        <a:pt x="150" y="131"/>
                        <a:pt x="150" y="131"/>
                        <a:pt x="150" y="131"/>
                      </a:cubicBezTo>
                      <a:cubicBezTo>
                        <a:pt x="156" y="131"/>
                        <a:pt x="159" y="128"/>
                        <a:pt x="164" y="127"/>
                      </a:cubicBezTo>
                      <a:cubicBezTo>
                        <a:pt x="164" y="129"/>
                        <a:pt x="162" y="130"/>
                        <a:pt x="160" y="130"/>
                      </a:cubicBezTo>
                      <a:close/>
                      <a:moveTo>
                        <a:pt x="57" y="257"/>
                      </a:moveTo>
                      <a:cubicBezTo>
                        <a:pt x="56" y="257"/>
                        <a:pt x="56" y="256"/>
                        <a:pt x="57" y="256"/>
                      </a:cubicBezTo>
                      <a:cubicBezTo>
                        <a:pt x="58" y="257"/>
                        <a:pt x="57" y="257"/>
                        <a:pt x="57" y="257"/>
                      </a:cubicBezTo>
                      <a:close/>
                      <a:moveTo>
                        <a:pt x="60" y="255"/>
                      </a:moveTo>
                      <a:cubicBezTo>
                        <a:pt x="58" y="256"/>
                        <a:pt x="58" y="256"/>
                        <a:pt x="58" y="256"/>
                      </a:cubicBezTo>
                      <a:cubicBezTo>
                        <a:pt x="60" y="254"/>
                        <a:pt x="60" y="254"/>
                        <a:pt x="60" y="254"/>
                      </a:cubicBezTo>
                      <a:lnTo>
                        <a:pt x="60" y="255"/>
                      </a:lnTo>
                      <a:close/>
                      <a:moveTo>
                        <a:pt x="63" y="237"/>
                      </a:moveTo>
                      <a:cubicBezTo>
                        <a:pt x="62" y="239"/>
                        <a:pt x="62" y="239"/>
                        <a:pt x="62" y="239"/>
                      </a:cubicBezTo>
                      <a:cubicBezTo>
                        <a:pt x="61" y="239"/>
                        <a:pt x="61" y="239"/>
                        <a:pt x="61" y="239"/>
                      </a:cubicBezTo>
                      <a:lnTo>
                        <a:pt x="63" y="237"/>
                      </a:lnTo>
                      <a:close/>
                      <a:moveTo>
                        <a:pt x="62" y="242"/>
                      </a:moveTo>
                      <a:cubicBezTo>
                        <a:pt x="63" y="242"/>
                        <a:pt x="63" y="242"/>
                        <a:pt x="63" y="242"/>
                      </a:cubicBezTo>
                      <a:cubicBezTo>
                        <a:pt x="63" y="243"/>
                        <a:pt x="62" y="244"/>
                        <a:pt x="60" y="244"/>
                      </a:cubicBezTo>
                      <a:cubicBezTo>
                        <a:pt x="61" y="243"/>
                        <a:pt x="60" y="242"/>
                        <a:pt x="62" y="242"/>
                      </a:cubicBezTo>
                      <a:close/>
                      <a:moveTo>
                        <a:pt x="69" y="246"/>
                      </a:moveTo>
                      <a:cubicBezTo>
                        <a:pt x="68" y="246"/>
                        <a:pt x="67" y="245"/>
                        <a:pt x="67" y="246"/>
                      </a:cubicBezTo>
                      <a:cubicBezTo>
                        <a:pt x="63" y="245"/>
                        <a:pt x="63" y="245"/>
                        <a:pt x="63" y="245"/>
                      </a:cubicBezTo>
                      <a:cubicBezTo>
                        <a:pt x="63" y="247"/>
                        <a:pt x="60" y="248"/>
                        <a:pt x="58" y="248"/>
                      </a:cubicBezTo>
                      <a:cubicBezTo>
                        <a:pt x="58" y="249"/>
                        <a:pt x="58" y="249"/>
                        <a:pt x="57" y="250"/>
                      </a:cubicBezTo>
                      <a:cubicBezTo>
                        <a:pt x="57" y="249"/>
                        <a:pt x="58" y="249"/>
                        <a:pt x="58" y="248"/>
                      </a:cubicBezTo>
                      <a:cubicBezTo>
                        <a:pt x="59" y="248"/>
                        <a:pt x="60" y="247"/>
                        <a:pt x="60" y="247"/>
                      </a:cubicBezTo>
                      <a:cubicBezTo>
                        <a:pt x="63" y="246"/>
                        <a:pt x="65" y="242"/>
                        <a:pt x="68" y="244"/>
                      </a:cubicBezTo>
                      <a:cubicBezTo>
                        <a:pt x="71" y="244"/>
                        <a:pt x="71" y="244"/>
                        <a:pt x="71" y="244"/>
                      </a:cubicBezTo>
                      <a:cubicBezTo>
                        <a:pt x="72" y="245"/>
                        <a:pt x="71" y="246"/>
                        <a:pt x="69" y="246"/>
                      </a:cubicBezTo>
                      <a:close/>
                      <a:moveTo>
                        <a:pt x="74" y="242"/>
                      </a:moveTo>
                      <a:cubicBezTo>
                        <a:pt x="71" y="242"/>
                        <a:pt x="67" y="242"/>
                        <a:pt x="66" y="242"/>
                      </a:cubicBezTo>
                      <a:cubicBezTo>
                        <a:pt x="65" y="241"/>
                        <a:pt x="67" y="240"/>
                        <a:pt x="68" y="240"/>
                      </a:cubicBezTo>
                      <a:cubicBezTo>
                        <a:pt x="69" y="242"/>
                        <a:pt x="73" y="239"/>
                        <a:pt x="74" y="242"/>
                      </a:cubicBezTo>
                      <a:close/>
                      <a:moveTo>
                        <a:pt x="78" y="234"/>
                      </a:moveTo>
                      <a:cubicBezTo>
                        <a:pt x="74" y="235"/>
                        <a:pt x="71" y="236"/>
                        <a:pt x="69" y="239"/>
                      </a:cubicBezTo>
                      <a:cubicBezTo>
                        <a:pt x="68" y="238"/>
                        <a:pt x="67" y="238"/>
                        <a:pt x="66" y="238"/>
                      </a:cubicBezTo>
                      <a:cubicBezTo>
                        <a:pt x="76" y="232"/>
                        <a:pt x="76" y="232"/>
                        <a:pt x="76" y="232"/>
                      </a:cubicBezTo>
                      <a:cubicBezTo>
                        <a:pt x="78" y="232"/>
                        <a:pt x="77" y="234"/>
                        <a:pt x="78" y="234"/>
                      </a:cubicBezTo>
                      <a:close/>
                      <a:moveTo>
                        <a:pt x="81" y="231"/>
                      </a:moveTo>
                      <a:cubicBezTo>
                        <a:pt x="80" y="231"/>
                        <a:pt x="80" y="231"/>
                        <a:pt x="80" y="231"/>
                      </a:cubicBezTo>
                      <a:cubicBezTo>
                        <a:pt x="79" y="230"/>
                        <a:pt x="79" y="230"/>
                        <a:pt x="79" y="230"/>
                      </a:cubicBezTo>
                      <a:cubicBezTo>
                        <a:pt x="80" y="230"/>
                        <a:pt x="80" y="230"/>
                        <a:pt x="80" y="230"/>
                      </a:cubicBezTo>
                      <a:lnTo>
                        <a:pt x="81" y="231"/>
                      </a:lnTo>
                      <a:close/>
                      <a:moveTo>
                        <a:pt x="79" y="229"/>
                      </a:moveTo>
                      <a:cubicBezTo>
                        <a:pt x="79" y="229"/>
                        <a:pt x="79" y="229"/>
                        <a:pt x="79" y="229"/>
                      </a:cubicBezTo>
                      <a:cubicBezTo>
                        <a:pt x="80" y="228"/>
                        <a:pt x="80" y="228"/>
                        <a:pt x="80" y="228"/>
                      </a:cubicBezTo>
                      <a:lnTo>
                        <a:pt x="79" y="229"/>
                      </a:lnTo>
                      <a:close/>
                      <a:moveTo>
                        <a:pt x="84" y="224"/>
                      </a:moveTo>
                      <a:cubicBezTo>
                        <a:pt x="84" y="225"/>
                        <a:pt x="84" y="225"/>
                        <a:pt x="84" y="225"/>
                      </a:cubicBezTo>
                      <a:cubicBezTo>
                        <a:pt x="84" y="224"/>
                        <a:pt x="84" y="224"/>
                        <a:pt x="84" y="224"/>
                      </a:cubicBezTo>
                      <a:close/>
                      <a:moveTo>
                        <a:pt x="68" y="218"/>
                      </a:moveTo>
                      <a:cubicBezTo>
                        <a:pt x="67" y="217"/>
                        <a:pt x="70" y="217"/>
                        <a:pt x="69" y="216"/>
                      </a:cubicBezTo>
                      <a:cubicBezTo>
                        <a:pt x="68" y="216"/>
                        <a:pt x="68" y="216"/>
                        <a:pt x="68" y="216"/>
                      </a:cubicBezTo>
                      <a:cubicBezTo>
                        <a:pt x="70" y="214"/>
                        <a:pt x="73" y="215"/>
                        <a:pt x="75" y="213"/>
                      </a:cubicBezTo>
                      <a:cubicBezTo>
                        <a:pt x="75" y="216"/>
                        <a:pt x="71" y="217"/>
                        <a:pt x="68" y="218"/>
                      </a:cubicBezTo>
                      <a:close/>
                      <a:moveTo>
                        <a:pt x="86" y="199"/>
                      </a:moveTo>
                      <a:cubicBezTo>
                        <a:pt x="87" y="201"/>
                        <a:pt x="83" y="199"/>
                        <a:pt x="81" y="200"/>
                      </a:cubicBezTo>
                      <a:cubicBezTo>
                        <a:pt x="82" y="199"/>
                        <a:pt x="84" y="198"/>
                        <a:pt x="86" y="199"/>
                      </a:cubicBezTo>
                      <a:close/>
                      <a:moveTo>
                        <a:pt x="97" y="223"/>
                      </a:moveTo>
                      <a:cubicBezTo>
                        <a:pt x="95" y="223"/>
                        <a:pt x="95" y="226"/>
                        <a:pt x="92" y="224"/>
                      </a:cubicBezTo>
                      <a:cubicBezTo>
                        <a:pt x="92" y="223"/>
                        <a:pt x="93" y="222"/>
                        <a:pt x="94" y="221"/>
                      </a:cubicBezTo>
                      <a:cubicBezTo>
                        <a:pt x="97" y="220"/>
                        <a:pt x="96" y="222"/>
                        <a:pt x="97" y="223"/>
                      </a:cubicBezTo>
                      <a:cubicBezTo>
                        <a:pt x="97" y="222"/>
                        <a:pt x="98" y="222"/>
                        <a:pt x="98" y="223"/>
                      </a:cubicBezTo>
                      <a:cubicBezTo>
                        <a:pt x="97" y="223"/>
                        <a:pt x="97" y="223"/>
                        <a:pt x="97" y="223"/>
                      </a:cubicBezTo>
                      <a:close/>
                      <a:moveTo>
                        <a:pt x="88" y="218"/>
                      </a:moveTo>
                      <a:cubicBezTo>
                        <a:pt x="87" y="217"/>
                        <a:pt x="89" y="216"/>
                        <a:pt x="91" y="215"/>
                      </a:cubicBezTo>
                      <a:cubicBezTo>
                        <a:pt x="91" y="216"/>
                        <a:pt x="88" y="217"/>
                        <a:pt x="88" y="218"/>
                      </a:cubicBezTo>
                      <a:close/>
                      <a:moveTo>
                        <a:pt x="101" y="219"/>
                      </a:moveTo>
                      <a:cubicBezTo>
                        <a:pt x="102" y="219"/>
                        <a:pt x="104" y="218"/>
                        <a:pt x="105" y="219"/>
                      </a:cubicBezTo>
                      <a:lnTo>
                        <a:pt x="101" y="219"/>
                      </a:lnTo>
                      <a:close/>
                      <a:moveTo>
                        <a:pt x="95" y="212"/>
                      </a:moveTo>
                      <a:cubicBezTo>
                        <a:pt x="92" y="211"/>
                        <a:pt x="93" y="214"/>
                        <a:pt x="90" y="213"/>
                      </a:cubicBezTo>
                      <a:cubicBezTo>
                        <a:pt x="93" y="209"/>
                        <a:pt x="93" y="209"/>
                        <a:pt x="93" y="209"/>
                      </a:cubicBezTo>
                      <a:lnTo>
                        <a:pt x="95" y="212"/>
                      </a:lnTo>
                      <a:close/>
                      <a:moveTo>
                        <a:pt x="103" y="208"/>
                      </a:moveTo>
                      <a:cubicBezTo>
                        <a:pt x="103" y="209"/>
                        <a:pt x="101" y="212"/>
                        <a:pt x="97" y="211"/>
                      </a:cubicBezTo>
                      <a:cubicBezTo>
                        <a:pt x="98" y="210"/>
                        <a:pt x="98" y="210"/>
                        <a:pt x="98" y="210"/>
                      </a:cubicBezTo>
                      <a:cubicBezTo>
                        <a:pt x="97" y="209"/>
                        <a:pt x="97" y="209"/>
                        <a:pt x="97" y="209"/>
                      </a:cubicBezTo>
                      <a:cubicBezTo>
                        <a:pt x="99" y="210"/>
                        <a:pt x="99" y="210"/>
                        <a:pt x="99" y="210"/>
                      </a:cubicBezTo>
                      <a:cubicBezTo>
                        <a:pt x="99" y="209"/>
                        <a:pt x="99" y="209"/>
                        <a:pt x="99" y="209"/>
                      </a:cubicBezTo>
                      <a:cubicBezTo>
                        <a:pt x="100" y="209"/>
                        <a:pt x="101" y="207"/>
                        <a:pt x="103" y="208"/>
                      </a:cubicBezTo>
                      <a:close/>
                      <a:moveTo>
                        <a:pt x="96" y="205"/>
                      </a:moveTo>
                      <a:cubicBezTo>
                        <a:pt x="97" y="206"/>
                        <a:pt x="97" y="208"/>
                        <a:pt x="96" y="209"/>
                      </a:cubicBezTo>
                      <a:cubicBezTo>
                        <a:pt x="94" y="208"/>
                        <a:pt x="91" y="207"/>
                        <a:pt x="90" y="209"/>
                      </a:cubicBezTo>
                      <a:cubicBezTo>
                        <a:pt x="88" y="207"/>
                        <a:pt x="88" y="207"/>
                        <a:pt x="88" y="207"/>
                      </a:cubicBezTo>
                      <a:cubicBezTo>
                        <a:pt x="90" y="206"/>
                        <a:pt x="86" y="205"/>
                        <a:pt x="90" y="204"/>
                      </a:cubicBezTo>
                      <a:cubicBezTo>
                        <a:pt x="89" y="206"/>
                        <a:pt x="89" y="206"/>
                        <a:pt x="89" y="206"/>
                      </a:cubicBezTo>
                      <a:cubicBezTo>
                        <a:pt x="92" y="206"/>
                        <a:pt x="93" y="205"/>
                        <a:pt x="96" y="205"/>
                      </a:cubicBezTo>
                      <a:close/>
                      <a:moveTo>
                        <a:pt x="104" y="195"/>
                      </a:moveTo>
                      <a:cubicBezTo>
                        <a:pt x="104" y="195"/>
                        <a:pt x="104" y="195"/>
                        <a:pt x="104" y="195"/>
                      </a:cubicBezTo>
                      <a:cubicBezTo>
                        <a:pt x="103" y="195"/>
                        <a:pt x="103" y="195"/>
                        <a:pt x="103" y="195"/>
                      </a:cubicBezTo>
                      <a:cubicBezTo>
                        <a:pt x="104" y="195"/>
                        <a:pt x="104" y="195"/>
                        <a:pt x="104" y="195"/>
                      </a:cubicBezTo>
                      <a:close/>
                      <a:moveTo>
                        <a:pt x="123" y="183"/>
                      </a:moveTo>
                      <a:cubicBezTo>
                        <a:pt x="121" y="183"/>
                        <a:pt x="121" y="183"/>
                        <a:pt x="121" y="183"/>
                      </a:cubicBezTo>
                      <a:cubicBezTo>
                        <a:pt x="123" y="185"/>
                        <a:pt x="120" y="185"/>
                        <a:pt x="119" y="185"/>
                      </a:cubicBezTo>
                      <a:cubicBezTo>
                        <a:pt x="119" y="185"/>
                        <a:pt x="118" y="185"/>
                        <a:pt x="117" y="185"/>
                      </a:cubicBezTo>
                      <a:cubicBezTo>
                        <a:pt x="118" y="183"/>
                        <a:pt x="119" y="182"/>
                        <a:pt x="122" y="182"/>
                      </a:cubicBezTo>
                      <a:cubicBezTo>
                        <a:pt x="122" y="182"/>
                        <a:pt x="122" y="182"/>
                        <a:pt x="123" y="182"/>
                      </a:cubicBezTo>
                      <a:cubicBezTo>
                        <a:pt x="123" y="182"/>
                        <a:pt x="123" y="183"/>
                        <a:pt x="123" y="183"/>
                      </a:cubicBezTo>
                      <a:close/>
                      <a:moveTo>
                        <a:pt x="121" y="181"/>
                      </a:moveTo>
                      <a:cubicBezTo>
                        <a:pt x="123" y="179"/>
                        <a:pt x="125" y="178"/>
                        <a:pt x="128" y="178"/>
                      </a:cubicBezTo>
                      <a:cubicBezTo>
                        <a:pt x="129" y="180"/>
                        <a:pt x="125" y="182"/>
                        <a:pt x="121" y="181"/>
                      </a:cubicBezTo>
                      <a:close/>
                      <a:moveTo>
                        <a:pt x="130" y="175"/>
                      </a:moveTo>
                      <a:cubicBezTo>
                        <a:pt x="129" y="175"/>
                        <a:pt x="129" y="174"/>
                        <a:pt x="128" y="174"/>
                      </a:cubicBezTo>
                      <a:cubicBezTo>
                        <a:pt x="129" y="174"/>
                        <a:pt x="128" y="174"/>
                        <a:pt x="129" y="174"/>
                      </a:cubicBezTo>
                      <a:lnTo>
                        <a:pt x="130" y="175"/>
                      </a:lnTo>
                      <a:close/>
                      <a:moveTo>
                        <a:pt x="125" y="172"/>
                      </a:moveTo>
                      <a:cubicBezTo>
                        <a:pt x="124" y="173"/>
                        <a:pt x="124" y="173"/>
                        <a:pt x="124" y="173"/>
                      </a:cubicBezTo>
                      <a:cubicBezTo>
                        <a:pt x="125" y="171"/>
                        <a:pt x="125" y="171"/>
                        <a:pt x="125" y="171"/>
                      </a:cubicBezTo>
                      <a:lnTo>
                        <a:pt x="125" y="172"/>
                      </a:lnTo>
                      <a:close/>
                      <a:moveTo>
                        <a:pt x="113" y="163"/>
                      </a:moveTo>
                      <a:cubicBezTo>
                        <a:pt x="113" y="163"/>
                        <a:pt x="113" y="163"/>
                        <a:pt x="113" y="163"/>
                      </a:cubicBezTo>
                      <a:cubicBezTo>
                        <a:pt x="115" y="163"/>
                        <a:pt x="115" y="163"/>
                        <a:pt x="115" y="163"/>
                      </a:cubicBezTo>
                      <a:cubicBezTo>
                        <a:pt x="115" y="164"/>
                        <a:pt x="114" y="164"/>
                        <a:pt x="113" y="163"/>
                      </a:cubicBezTo>
                      <a:close/>
                      <a:moveTo>
                        <a:pt x="148" y="191"/>
                      </a:moveTo>
                      <a:cubicBezTo>
                        <a:pt x="148" y="192"/>
                        <a:pt x="146" y="192"/>
                        <a:pt x="145" y="192"/>
                      </a:cubicBezTo>
                      <a:cubicBezTo>
                        <a:pt x="145" y="191"/>
                        <a:pt x="145" y="191"/>
                        <a:pt x="144" y="191"/>
                      </a:cubicBezTo>
                      <a:cubicBezTo>
                        <a:pt x="143" y="191"/>
                        <a:pt x="143" y="192"/>
                        <a:pt x="142" y="192"/>
                      </a:cubicBezTo>
                      <a:cubicBezTo>
                        <a:pt x="141" y="191"/>
                        <a:pt x="142" y="189"/>
                        <a:pt x="144" y="189"/>
                      </a:cubicBezTo>
                      <a:cubicBezTo>
                        <a:pt x="146" y="190"/>
                        <a:pt x="149" y="189"/>
                        <a:pt x="148" y="191"/>
                      </a:cubicBezTo>
                      <a:close/>
                      <a:moveTo>
                        <a:pt x="154" y="195"/>
                      </a:moveTo>
                      <a:cubicBezTo>
                        <a:pt x="154" y="195"/>
                        <a:pt x="154" y="195"/>
                        <a:pt x="154" y="195"/>
                      </a:cubicBezTo>
                      <a:cubicBezTo>
                        <a:pt x="154" y="194"/>
                        <a:pt x="156" y="194"/>
                        <a:pt x="157" y="194"/>
                      </a:cubicBezTo>
                      <a:cubicBezTo>
                        <a:pt x="159" y="196"/>
                        <a:pt x="155" y="196"/>
                        <a:pt x="154" y="195"/>
                      </a:cubicBezTo>
                      <a:close/>
                      <a:moveTo>
                        <a:pt x="121" y="297"/>
                      </a:moveTo>
                      <a:cubicBezTo>
                        <a:pt x="121" y="298"/>
                        <a:pt x="121" y="298"/>
                        <a:pt x="121" y="298"/>
                      </a:cubicBezTo>
                      <a:cubicBezTo>
                        <a:pt x="121" y="297"/>
                        <a:pt x="121" y="297"/>
                        <a:pt x="121" y="297"/>
                      </a:cubicBezTo>
                      <a:close/>
                      <a:moveTo>
                        <a:pt x="122" y="297"/>
                      </a:moveTo>
                      <a:cubicBezTo>
                        <a:pt x="122" y="297"/>
                        <a:pt x="122" y="297"/>
                        <a:pt x="122" y="297"/>
                      </a:cubicBezTo>
                      <a:cubicBezTo>
                        <a:pt x="123" y="296"/>
                        <a:pt x="123" y="296"/>
                        <a:pt x="123" y="296"/>
                      </a:cubicBezTo>
                      <a:lnTo>
                        <a:pt x="122" y="297"/>
                      </a:lnTo>
                      <a:close/>
                      <a:moveTo>
                        <a:pt x="143" y="267"/>
                      </a:moveTo>
                      <a:cubicBezTo>
                        <a:pt x="145" y="267"/>
                        <a:pt x="145" y="267"/>
                        <a:pt x="145" y="267"/>
                      </a:cubicBezTo>
                      <a:cubicBezTo>
                        <a:pt x="145" y="267"/>
                        <a:pt x="144" y="267"/>
                        <a:pt x="144" y="267"/>
                      </a:cubicBezTo>
                      <a:lnTo>
                        <a:pt x="143" y="267"/>
                      </a:lnTo>
                      <a:close/>
                      <a:moveTo>
                        <a:pt x="153" y="251"/>
                      </a:moveTo>
                      <a:cubicBezTo>
                        <a:pt x="152" y="251"/>
                        <a:pt x="153" y="250"/>
                        <a:pt x="153" y="250"/>
                      </a:cubicBezTo>
                      <a:cubicBezTo>
                        <a:pt x="154" y="250"/>
                        <a:pt x="153" y="251"/>
                        <a:pt x="153" y="251"/>
                      </a:cubicBezTo>
                      <a:close/>
                      <a:moveTo>
                        <a:pt x="203" y="200"/>
                      </a:moveTo>
                      <a:cubicBezTo>
                        <a:pt x="204" y="200"/>
                        <a:pt x="204" y="200"/>
                        <a:pt x="204" y="200"/>
                      </a:cubicBezTo>
                      <a:cubicBezTo>
                        <a:pt x="204" y="200"/>
                        <a:pt x="204" y="200"/>
                        <a:pt x="204" y="200"/>
                      </a:cubicBezTo>
                      <a:lnTo>
                        <a:pt x="203" y="200"/>
                      </a:lnTo>
                      <a:close/>
                      <a:moveTo>
                        <a:pt x="209" y="180"/>
                      </a:moveTo>
                      <a:cubicBezTo>
                        <a:pt x="209" y="180"/>
                        <a:pt x="209" y="180"/>
                        <a:pt x="209" y="180"/>
                      </a:cubicBezTo>
                      <a:cubicBezTo>
                        <a:pt x="209" y="180"/>
                        <a:pt x="209" y="180"/>
                        <a:pt x="209" y="180"/>
                      </a:cubicBezTo>
                      <a:close/>
                      <a:moveTo>
                        <a:pt x="226" y="177"/>
                      </a:moveTo>
                      <a:cubicBezTo>
                        <a:pt x="227" y="176"/>
                        <a:pt x="224" y="175"/>
                        <a:pt x="226" y="175"/>
                      </a:cubicBezTo>
                      <a:cubicBezTo>
                        <a:pt x="228" y="175"/>
                        <a:pt x="227" y="177"/>
                        <a:pt x="226" y="177"/>
                      </a:cubicBezTo>
                      <a:close/>
                      <a:moveTo>
                        <a:pt x="225" y="169"/>
                      </a:moveTo>
                      <a:cubicBezTo>
                        <a:pt x="227" y="170"/>
                        <a:pt x="228" y="168"/>
                        <a:pt x="231" y="168"/>
                      </a:cubicBezTo>
                      <a:cubicBezTo>
                        <a:pt x="230" y="171"/>
                        <a:pt x="228" y="169"/>
                        <a:pt x="225" y="169"/>
                      </a:cubicBezTo>
                      <a:close/>
                      <a:moveTo>
                        <a:pt x="224" y="159"/>
                      </a:moveTo>
                      <a:cubicBezTo>
                        <a:pt x="223" y="158"/>
                        <a:pt x="223" y="158"/>
                        <a:pt x="223" y="158"/>
                      </a:cubicBezTo>
                      <a:cubicBezTo>
                        <a:pt x="224" y="158"/>
                        <a:pt x="224" y="158"/>
                        <a:pt x="224" y="158"/>
                      </a:cubicBezTo>
                      <a:cubicBezTo>
                        <a:pt x="225" y="158"/>
                        <a:pt x="224" y="159"/>
                        <a:pt x="224" y="159"/>
                      </a:cubicBezTo>
                      <a:close/>
                      <a:moveTo>
                        <a:pt x="242" y="158"/>
                      </a:moveTo>
                      <a:cubicBezTo>
                        <a:pt x="239" y="158"/>
                        <a:pt x="239" y="158"/>
                        <a:pt x="239" y="158"/>
                      </a:cubicBezTo>
                      <a:cubicBezTo>
                        <a:pt x="238" y="156"/>
                        <a:pt x="241" y="157"/>
                        <a:pt x="242" y="156"/>
                      </a:cubicBezTo>
                      <a:cubicBezTo>
                        <a:pt x="242" y="158"/>
                        <a:pt x="242" y="158"/>
                        <a:pt x="242" y="158"/>
                      </a:cubicBezTo>
                      <a:close/>
                      <a:moveTo>
                        <a:pt x="246" y="153"/>
                      </a:moveTo>
                      <a:cubicBezTo>
                        <a:pt x="245" y="151"/>
                        <a:pt x="245" y="151"/>
                        <a:pt x="245" y="151"/>
                      </a:cubicBezTo>
                      <a:cubicBezTo>
                        <a:pt x="246" y="152"/>
                        <a:pt x="248" y="152"/>
                        <a:pt x="248" y="151"/>
                      </a:cubicBezTo>
                      <a:lnTo>
                        <a:pt x="246" y="153"/>
                      </a:lnTo>
                      <a:close/>
                      <a:moveTo>
                        <a:pt x="249" y="151"/>
                      </a:moveTo>
                      <a:cubicBezTo>
                        <a:pt x="251" y="151"/>
                        <a:pt x="252" y="147"/>
                        <a:pt x="256" y="148"/>
                      </a:cubicBezTo>
                      <a:cubicBezTo>
                        <a:pt x="255" y="149"/>
                        <a:pt x="252" y="152"/>
                        <a:pt x="249" y="151"/>
                      </a:cubicBezTo>
                      <a:close/>
                      <a:moveTo>
                        <a:pt x="281" y="153"/>
                      </a:moveTo>
                      <a:cubicBezTo>
                        <a:pt x="282" y="153"/>
                        <a:pt x="282" y="153"/>
                        <a:pt x="282" y="153"/>
                      </a:cubicBezTo>
                      <a:cubicBezTo>
                        <a:pt x="283" y="152"/>
                        <a:pt x="283" y="152"/>
                        <a:pt x="283" y="152"/>
                      </a:cubicBezTo>
                      <a:lnTo>
                        <a:pt x="281" y="153"/>
                      </a:lnTo>
                      <a:close/>
                      <a:moveTo>
                        <a:pt x="521" y="188"/>
                      </a:moveTo>
                      <a:cubicBezTo>
                        <a:pt x="521" y="188"/>
                        <a:pt x="520" y="188"/>
                        <a:pt x="521" y="188"/>
                      </a:cubicBezTo>
                      <a:cubicBezTo>
                        <a:pt x="521" y="187"/>
                        <a:pt x="521" y="187"/>
                        <a:pt x="521" y="187"/>
                      </a:cubicBezTo>
                      <a:cubicBezTo>
                        <a:pt x="522" y="187"/>
                        <a:pt x="521" y="188"/>
                        <a:pt x="521" y="188"/>
                      </a:cubicBezTo>
                      <a:close/>
                      <a:moveTo>
                        <a:pt x="552" y="221"/>
                      </a:moveTo>
                      <a:cubicBezTo>
                        <a:pt x="551" y="221"/>
                        <a:pt x="550" y="222"/>
                        <a:pt x="549" y="221"/>
                      </a:cubicBezTo>
                      <a:cubicBezTo>
                        <a:pt x="549" y="221"/>
                        <a:pt x="549" y="220"/>
                        <a:pt x="550" y="220"/>
                      </a:cubicBezTo>
                      <a:lnTo>
                        <a:pt x="552" y="221"/>
                      </a:lnTo>
                      <a:close/>
                      <a:moveTo>
                        <a:pt x="398" y="51"/>
                      </a:moveTo>
                      <a:cubicBezTo>
                        <a:pt x="401" y="53"/>
                        <a:pt x="401" y="53"/>
                        <a:pt x="401" y="53"/>
                      </a:cubicBezTo>
                      <a:cubicBezTo>
                        <a:pt x="397" y="55"/>
                        <a:pt x="393" y="53"/>
                        <a:pt x="389" y="53"/>
                      </a:cubicBezTo>
                      <a:cubicBezTo>
                        <a:pt x="393" y="53"/>
                        <a:pt x="393" y="49"/>
                        <a:pt x="398" y="51"/>
                      </a:cubicBezTo>
                      <a:close/>
                      <a:moveTo>
                        <a:pt x="380" y="53"/>
                      </a:moveTo>
                      <a:cubicBezTo>
                        <a:pt x="383" y="50"/>
                        <a:pt x="384" y="56"/>
                        <a:pt x="387" y="53"/>
                      </a:cubicBezTo>
                      <a:cubicBezTo>
                        <a:pt x="387" y="56"/>
                        <a:pt x="391" y="54"/>
                        <a:pt x="392" y="56"/>
                      </a:cubicBezTo>
                      <a:cubicBezTo>
                        <a:pt x="388" y="57"/>
                        <a:pt x="384" y="55"/>
                        <a:pt x="381" y="54"/>
                      </a:cubicBezTo>
                      <a:lnTo>
                        <a:pt x="380" y="53"/>
                      </a:lnTo>
                      <a:close/>
                      <a:moveTo>
                        <a:pt x="380" y="56"/>
                      </a:moveTo>
                      <a:cubicBezTo>
                        <a:pt x="377" y="57"/>
                        <a:pt x="374" y="57"/>
                        <a:pt x="372" y="57"/>
                      </a:cubicBezTo>
                      <a:cubicBezTo>
                        <a:pt x="370" y="57"/>
                        <a:pt x="370" y="56"/>
                        <a:pt x="369" y="56"/>
                      </a:cubicBezTo>
                      <a:cubicBezTo>
                        <a:pt x="373" y="56"/>
                        <a:pt x="376" y="56"/>
                        <a:pt x="380" y="56"/>
                      </a:cubicBezTo>
                      <a:close/>
                      <a:moveTo>
                        <a:pt x="375" y="64"/>
                      </a:moveTo>
                      <a:cubicBezTo>
                        <a:pt x="375" y="67"/>
                        <a:pt x="372" y="66"/>
                        <a:pt x="370" y="66"/>
                      </a:cubicBezTo>
                      <a:cubicBezTo>
                        <a:pt x="369" y="66"/>
                        <a:pt x="369" y="66"/>
                        <a:pt x="369" y="66"/>
                      </a:cubicBezTo>
                      <a:cubicBezTo>
                        <a:pt x="371" y="65"/>
                        <a:pt x="374" y="65"/>
                        <a:pt x="375" y="64"/>
                      </a:cubicBezTo>
                      <a:close/>
                      <a:moveTo>
                        <a:pt x="362" y="61"/>
                      </a:moveTo>
                      <a:cubicBezTo>
                        <a:pt x="364" y="61"/>
                        <a:pt x="364" y="61"/>
                        <a:pt x="364" y="61"/>
                      </a:cubicBezTo>
                      <a:cubicBezTo>
                        <a:pt x="363" y="62"/>
                        <a:pt x="363" y="62"/>
                        <a:pt x="363" y="62"/>
                      </a:cubicBezTo>
                      <a:lnTo>
                        <a:pt x="362" y="61"/>
                      </a:lnTo>
                      <a:close/>
                      <a:moveTo>
                        <a:pt x="382" y="71"/>
                      </a:moveTo>
                      <a:cubicBezTo>
                        <a:pt x="383" y="72"/>
                        <a:pt x="383" y="71"/>
                        <a:pt x="384" y="71"/>
                      </a:cubicBezTo>
                      <a:cubicBezTo>
                        <a:pt x="386" y="68"/>
                        <a:pt x="390" y="70"/>
                        <a:pt x="393" y="69"/>
                      </a:cubicBezTo>
                      <a:cubicBezTo>
                        <a:pt x="394" y="69"/>
                        <a:pt x="395" y="70"/>
                        <a:pt x="396" y="69"/>
                      </a:cubicBezTo>
                      <a:cubicBezTo>
                        <a:pt x="398" y="70"/>
                        <a:pt x="400" y="73"/>
                        <a:pt x="397" y="74"/>
                      </a:cubicBezTo>
                      <a:cubicBezTo>
                        <a:pt x="394" y="72"/>
                        <a:pt x="389" y="76"/>
                        <a:pt x="388" y="71"/>
                      </a:cubicBezTo>
                      <a:cubicBezTo>
                        <a:pt x="387" y="71"/>
                        <a:pt x="386" y="71"/>
                        <a:pt x="385" y="72"/>
                      </a:cubicBezTo>
                      <a:cubicBezTo>
                        <a:pt x="387" y="73"/>
                        <a:pt x="387" y="73"/>
                        <a:pt x="387" y="73"/>
                      </a:cubicBezTo>
                      <a:cubicBezTo>
                        <a:pt x="385" y="73"/>
                        <a:pt x="384" y="72"/>
                        <a:pt x="383" y="73"/>
                      </a:cubicBezTo>
                      <a:cubicBezTo>
                        <a:pt x="380" y="74"/>
                        <a:pt x="385" y="75"/>
                        <a:pt x="382" y="76"/>
                      </a:cubicBezTo>
                      <a:cubicBezTo>
                        <a:pt x="382" y="75"/>
                        <a:pt x="381" y="75"/>
                        <a:pt x="380" y="74"/>
                      </a:cubicBezTo>
                      <a:cubicBezTo>
                        <a:pt x="378" y="74"/>
                        <a:pt x="377" y="75"/>
                        <a:pt x="377" y="76"/>
                      </a:cubicBezTo>
                      <a:cubicBezTo>
                        <a:pt x="373" y="75"/>
                        <a:pt x="373" y="75"/>
                        <a:pt x="373" y="75"/>
                      </a:cubicBezTo>
                      <a:cubicBezTo>
                        <a:pt x="376" y="74"/>
                        <a:pt x="379" y="73"/>
                        <a:pt x="382" y="71"/>
                      </a:cubicBezTo>
                      <a:close/>
                      <a:moveTo>
                        <a:pt x="383" y="77"/>
                      </a:moveTo>
                      <a:cubicBezTo>
                        <a:pt x="382" y="76"/>
                        <a:pt x="381" y="78"/>
                        <a:pt x="380" y="77"/>
                      </a:cubicBezTo>
                      <a:cubicBezTo>
                        <a:pt x="381" y="77"/>
                        <a:pt x="382" y="75"/>
                        <a:pt x="383" y="77"/>
                      </a:cubicBezTo>
                      <a:close/>
                      <a:moveTo>
                        <a:pt x="367" y="67"/>
                      </a:moveTo>
                      <a:cubicBezTo>
                        <a:pt x="364" y="70"/>
                        <a:pt x="359" y="67"/>
                        <a:pt x="356" y="69"/>
                      </a:cubicBezTo>
                      <a:cubicBezTo>
                        <a:pt x="355" y="67"/>
                        <a:pt x="359" y="68"/>
                        <a:pt x="360" y="67"/>
                      </a:cubicBezTo>
                      <a:cubicBezTo>
                        <a:pt x="362" y="67"/>
                        <a:pt x="365" y="66"/>
                        <a:pt x="367" y="67"/>
                      </a:cubicBezTo>
                      <a:close/>
                      <a:moveTo>
                        <a:pt x="371" y="76"/>
                      </a:moveTo>
                      <a:cubicBezTo>
                        <a:pt x="371" y="77"/>
                        <a:pt x="369" y="77"/>
                        <a:pt x="368" y="77"/>
                      </a:cubicBezTo>
                      <a:cubicBezTo>
                        <a:pt x="368" y="77"/>
                        <a:pt x="369" y="75"/>
                        <a:pt x="371" y="76"/>
                      </a:cubicBezTo>
                      <a:close/>
                      <a:moveTo>
                        <a:pt x="341" y="60"/>
                      </a:moveTo>
                      <a:cubicBezTo>
                        <a:pt x="339" y="60"/>
                        <a:pt x="339" y="60"/>
                        <a:pt x="339" y="60"/>
                      </a:cubicBezTo>
                      <a:cubicBezTo>
                        <a:pt x="338" y="60"/>
                        <a:pt x="338" y="60"/>
                        <a:pt x="338" y="60"/>
                      </a:cubicBezTo>
                      <a:lnTo>
                        <a:pt x="341" y="60"/>
                      </a:lnTo>
                      <a:close/>
                      <a:moveTo>
                        <a:pt x="348" y="60"/>
                      </a:moveTo>
                      <a:cubicBezTo>
                        <a:pt x="350" y="59"/>
                        <a:pt x="352" y="62"/>
                        <a:pt x="353" y="61"/>
                      </a:cubicBezTo>
                      <a:cubicBezTo>
                        <a:pt x="356" y="63"/>
                        <a:pt x="356" y="63"/>
                        <a:pt x="356" y="63"/>
                      </a:cubicBezTo>
                      <a:cubicBezTo>
                        <a:pt x="353" y="65"/>
                        <a:pt x="350" y="62"/>
                        <a:pt x="347" y="63"/>
                      </a:cubicBezTo>
                      <a:cubicBezTo>
                        <a:pt x="345" y="62"/>
                        <a:pt x="343" y="62"/>
                        <a:pt x="341" y="63"/>
                      </a:cubicBezTo>
                      <a:cubicBezTo>
                        <a:pt x="342" y="60"/>
                        <a:pt x="347" y="61"/>
                        <a:pt x="348" y="60"/>
                      </a:cubicBezTo>
                      <a:close/>
                      <a:moveTo>
                        <a:pt x="323" y="57"/>
                      </a:moveTo>
                      <a:cubicBezTo>
                        <a:pt x="325" y="57"/>
                        <a:pt x="325" y="57"/>
                        <a:pt x="325" y="57"/>
                      </a:cubicBezTo>
                      <a:cubicBezTo>
                        <a:pt x="325" y="57"/>
                        <a:pt x="325" y="57"/>
                        <a:pt x="325" y="57"/>
                      </a:cubicBezTo>
                      <a:cubicBezTo>
                        <a:pt x="326" y="57"/>
                        <a:pt x="326" y="57"/>
                        <a:pt x="326" y="57"/>
                      </a:cubicBezTo>
                      <a:cubicBezTo>
                        <a:pt x="326" y="58"/>
                        <a:pt x="325" y="59"/>
                        <a:pt x="324" y="58"/>
                      </a:cubicBezTo>
                      <a:lnTo>
                        <a:pt x="323" y="57"/>
                      </a:lnTo>
                      <a:close/>
                      <a:moveTo>
                        <a:pt x="354" y="69"/>
                      </a:moveTo>
                      <a:cubicBezTo>
                        <a:pt x="355" y="70"/>
                        <a:pt x="355" y="70"/>
                        <a:pt x="355" y="70"/>
                      </a:cubicBezTo>
                      <a:cubicBezTo>
                        <a:pt x="352" y="72"/>
                        <a:pt x="347" y="72"/>
                        <a:pt x="343" y="72"/>
                      </a:cubicBezTo>
                      <a:cubicBezTo>
                        <a:pt x="346" y="70"/>
                        <a:pt x="350" y="70"/>
                        <a:pt x="354" y="69"/>
                      </a:cubicBezTo>
                      <a:close/>
                      <a:moveTo>
                        <a:pt x="366" y="77"/>
                      </a:moveTo>
                      <a:cubicBezTo>
                        <a:pt x="365" y="78"/>
                        <a:pt x="365" y="78"/>
                        <a:pt x="365" y="78"/>
                      </a:cubicBezTo>
                      <a:cubicBezTo>
                        <a:pt x="364" y="77"/>
                        <a:pt x="364" y="77"/>
                        <a:pt x="364" y="77"/>
                      </a:cubicBezTo>
                      <a:lnTo>
                        <a:pt x="366" y="77"/>
                      </a:lnTo>
                      <a:close/>
                      <a:moveTo>
                        <a:pt x="301" y="74"/>
                      </a:moveTo>
                      <a:cubicBezTo>
                        <a:pt x="297" y="74"/>
                        <a:pt x="297" y="74"/>
                        <a:pt x="297" y="74"/>
                      </a:cubicBezTo>
                      <a:cubicBezTo>
                        <a:pt x="297" y="73"/>
                        <a:pt x="300" y="73"/>
                        <a:pt x="301" y="74"/>
                      </a:cubicBezTo>
                      <a:close/>
                      <a:moveTo>
                        <a:pt x="311" y="85"/>
                      </a:moveTo>
                      <a:cubicBezTo>
                        <a:pt x="308" y="86"/>
                        <a:pt x="307" y="83"/>
                        <a:pt x="306" y="83"/>
                      </a:cubicBezTo>
                      <a:cubicBezTo>
                        <a:pt x="308" y="84"/>
                        <a:pt x="310" y="83"/>
                        <a:pt x="311" y="85"/>
                      </a:cubicBezTo>
                      <a:close/>
                      <a:moveTo>
                        <a:pt x="302" y="80"/>
                      </a:moveTo>
                      <a:cubicBezTo>
                        <a:pt x="302" y="82"/>
                        <a:pt x="302" y="82"/>
                        <a:pt x="302" y="82"/>
                      </a:cubicBezTo>
                      <a:cubicBezTo>
                        <a:pt x="305" y="81"/>
                        <a:pt x="303" y="83"/>
                        <a:pt x="304" y="83"/>
                      </a:cubicBezTo>
                      <a:cubicBezTo>
                        <a:pt x="301" y="83"/>
                        <a:pt x="301" y="83"/>
                        <a:pt x="301" y="83"/>
                      </a:cubicBezTo>
                      <a:cubicBezTo>
                        <a:pt x="301" y="82"/>
                        <a:pt x="301" y="82"/>
                        <a:pt x="301" y="82"/>
                      </a:cubicBezTo>
                      <a:cubicBezTo>
                        <a:pt x="299" y="81"/>
                        <a:pt x="295" y="81"/>
                        <a:pt x="293" y="80"/>
                      </a:cubicBezTo>
                      <a:cubicBezTo>
                        <a:pt x="294" y="77"/>
                        <a:pt x="299" y="80"/>
                        <a:pt x="302" y="80"/>
                      </a:cubicBezTo>
                      <a:close/>
                      <a:moveTo>
                        <a:pt x="305" y="84"/>
                      </a:moveTo>
                      <a:cubicBezTo>
                        <a:pt x="306" y="86"/>
                        <a:pt x="306" y="86"/>
                        <a:pt x="306" y="86"/>
                      </a:cubicBezTo>
                      <a:cubicBezTo>
                        <a:pt x="301" y="87"/>
                        <a:pt x="301" y="87"/>
                        <a:pt x="301" y="87"/>
                      </a:cubicBezTo>
                      <a:cubicBezTo>
                        <a:pt x="300" y="86"/>
                        <a:pt x="300" y="86"/>
                        <a:pt x="300" y="86"/>
                      </a:cubicBezTo>
                      <a:cubicBezTo>
                        <a:pt x="303" y="86"/>
                        <a:pt x="302" y="84"/>
                        <a:pt x="305" y="84"/>
                      </a:cubicBezTo>
                      <a:close/>
                      <a:moveTo>
                        <a:pt x="283" y="79"/>
                      </a:moveTo>
                      <a:cubicBezTo>
                        <a:pt x="284" y="78"/>
                        <a:pt x="288" y="76"/>
                        <a:pt x="289" y="79"/>
                      </a:cubicBezTo>
                      <a:cubicBezTo>
                        <a:pt x="288" y="79"/>
                        <a:pt x="290" y="80"/>
                        <a:pt x="288" y="80"/>
                      </a:cubicBezTo>
                      <a:cubicBezTo>
                        <a:pt x="287" y="80"/>
                        <a:pt x="285" y="78"/>
                        <a:pt x="284" y="79"/>
                      </a:cubicBezTo>
                      <a:lnTo>
                        <a:pt x="283" y="79"/>
                      </a:lnTo>
                      <a:close/>
                      <a:moveTo>
                        <a:pt x="294" y="90"/>
                      </a:moveTo>
                      <a:cubicBezTo>
                        <a:pt x="296" y="91"/>
                        <a:pt x="296" y="91"/>
                        <a:pt x="296" y="91"/>
                      </a:cubicBezTo>
                      <a:cubicBezTo>
                        <a:pt x="295" y="91"/>
                        <a:pt x="294" y="92"/>
                        <a:pt x="292" y="92"/>
                      </a:cubicBezTo>
                      <a:cubicBezTo>
                        <a:pt x="293" y="91"/>
                        <a:pt x="293" y="91"/>
                        <a:pt x="293" y="91"/>
                      </a:cubicBezTo>
                      <a:cubicBezTo>
                        <a:pt x="290" y="93"/>
                        <a:pt x="290" y="93"/>
                        <a:pt x="290" y="93"/>
                      </a:cubicBezTo>
                      <a:cubicBezTo>
                        <a:pt x="290" y="92"/>
                        <a:pt x="288" y="93"/>
                        <a:pt x="287" y="92"/>
                      </a:cubicBezTo>
                      <a:cubicBezTo>
                        <a:pt x="291" y="91"/>
                        <a:pt x="290" y="90"/>
                        <a:pt x="294" y="90"/>
                      </a:cubicBezTo>
                      <a:close/>
                      <a:moveTo>
                        <a:pt x="281" y="85"/>
                      </a:moveTo>
                      <a:cubicBezTo>
                        <a:pt x="279" y="86"/>
                        <a:pt x="278" y="86"/>
                        <a:pt x="276" y="86"/>
                      </a:cubicBezTo>
                      <a:cubicBezTo>
                        <a:pt x="278" y="86"/>
                        <a:pt x="278" y="82"/>
                        <a:pt x="281" y="85"/>
                      </a:cubicBezTo>
                      <a:close/>
                      <a:moveTo>
                        <a:pt x="264" y="79"/>
                      </a:moveTo>
                      <a:cubicBezTo>
                        <a:pt x="265" y="79"/>
                        <a:pt x="265" y="79"/>
                        <a:pt x="265" y="79"/>
                      </a:cubicBezTo>
                      <a:cubicBezTo>
                        <a:pt x="265" y="79"/>
                        <a:pt x="265" y="79"/>
                        <a:pt x="265" y="79"/>
                      </a:cubicBezTo>
                      <a:lnTo>
                        <a:pt x="264" y="79"/>
                      </a:lnTo>
                      <a:close/>
                      <a:moveTo>
                        <a:pt x="263" y="79"/>
                      </a:moveTo>
                      <a:cubicBezTo>
                        <a:pt x="263" y="80"/>
                        <a:pt x="263" y="80"/>
                        <a:pt x="263" y="80"/>
                      </a:cubicBezTo>
                      <a:cubicBezTo>
                        <a:pt x="262" y="80"/>
                        <a:pt x="262" y="80"/>
                        <a:pt x="262" y="80"/>
                      </a:cubicBezTo>
                      <a:lnTo>
                        <a:pt x="263" y="79"/>
                      </a:lnTo>
                      <a:close/>
                      <a:moveTo>
                        <a:pt x="272" y="85"/>
                      </a:moveTo>
                      <a:cubicBezTo>
                        <a:pt x="273" y="86"/>
                        <a:pt x="273" y="86"/>
                        <a:pt x="273" y="86"/>
                      </a:cubicBezTo>
                      <a:cubicBezTo>
                        <a:pt x="273" y="86"/>
                        <a:pt x="273" y="87"/>
                        <a:pt x="272" y="86"/>
                      </a:cubicBezTo>
                      <a:cubicBezTo>
                        <a:pt x="272" y="86"/>
                        <a:pt x="272" y="85"/>
                        <a:pt x="272" y="85"/>
                      </a:cubicBezTo>
                      <a:close/>
                      <a:moveTo>
                        <a:pt x="281" y="93"/>
                      </a:moveTo>
                      <a:cubicBezTo>
                        <a:pt x="282" y="93"/>
                        <a:pt x="283" y="91"/>
                        <a:pt x="285" y="92"/>
                      </a:cubicBezTo>
                      <a:cubicBezTo>
                        <a:pt x="284" y="93"/>
                        <a:pt x="287" y="94"/>
                        <a:pt x="285" y="94"/>
                      </a:cubicBezTo>
                      <a:cubicBezTo>
                        <a:pt x="284" y="94"/>
                        <a:pt x="283" y="94"/>
                        <a:pt x="282" y="94"/>
                      </a:cubicBezTo>
                      <a:lnTo>
                        <a:pt x="281" y="93"/>
                      </a:lnTo>
                      <a:close/>
                      <a:moveTo>
                        <a:pt x="280" y="93"/>
                      </a:moveTo>
                      <a:cubicBezTo>
                        <a:pt x="279" y="94"/>
                        <a:pt x="278" y="93"/>
                        <a:pt x="276" y="93"/>
                      </a:cubicBezTo>
                      <a:cubicBezTo>
                        <a:pt x="277" y="93"/>
                        <a:pt x="279" y="92"/>
                        <a:pt x="280" y="93"/>
                      </a:cubicBezTo>
                      <a:close/>
                      <a:moveTo>
                        <a:pt x="286" y="100"/>
                      </a:moveTo>
                      <a:cubicBezTo>
                        <a:pt x="287" y="102"/>
                        <a:pt x="287" y="102"/>
                        <a:pt x="287" y="102"/>
                      </a:cubicBezTo>
                      <a:cubicBezTo>
                        <a:pt x="286" y="102"/>
                        <a:pt x="285" y="102"/>
                        <a:pt x="284" y="102"/>
                      </a:cubicBezTo>
                      <a:cubicBezTo>
                        <a:pt x="284" y="100"/>
                        <a:pt x="281" y="101"/>
                        <a:pt x="280" y="100"/>
                      </a:cubicBezTo>
                      <a:cubicBezTo>
                        <a:pt x="283" y="98"/>
                        <a:pt x="283" y="102"/>
                        <a:pt x="286" y="100"/>
                      </a:cubicBezTo>
                      <a:close/>
                      <a:moveTo>
                        <a:pt x="266" y="95"/>
                      </a:moveTo>
                      <a:cubicBezTo>
                        <a:pt x="268" y="94"/>
                        <a:pt x="268" y="98"/>
                        <a:pt x="271" y="96"/>
                      </a:cubicBezTo>
                      <a:cubicBezTo>
                        <a:pt x="273" y="98"/>
                        <a:pt x="274" y="96"/>
                        <a:pt x="276" y="97"/>
                      </a:cubicBezTo>
                      <a:cubicBezTo>
                        <a:pt x="276" y="99"/>
                        <a:pt x="276" y="99"/>
                        <a:pt x="276" y="99"/>
                      </a:cubicBezTo>
                      <a:cubicBezTo>
                        <a:pt x="277" y="99"/>
                        <a:pt x="278" y="99"/>
                        <a:pt x="279" y="100"/>
                      </a:cubicBezTo>
                      <a:cubicBezTo>
                        <a:pt x="279" y="100"/>
                        <a:pt x="278" y="100"/>
                        <a:pt x="277" y="100"/>
                      </a:cubicBezTo>
                      <a:cubicBezTo>
                        <a:pt x="277" y="101"/>
                        <a:pt x="281" y="102"/>
                        <a:pt x="279" y="103"/>
                      </a:cubicBezTo>
                      <a:cubicBezTo>
                        <a:pt x="277" y="104"/>
                        <a:pt x="277" y="102"/>
                        <a:pt x="276" y="102"/>
                      </a:cubicBezTo>
                      <a:cubicBezTo>
                        <a:pt x="272" y="103"/>
                        <a:pt x="272" y="103"/>
                        <a:pt x="272" y="103"/>
                      </a:cubicBezTo>
                      <a:cubicBezTo>
                        <a:pt x="269" y="101"/>
                        <a:pt x="269" y="101"/>
                        <a:pt x="269" y="101"/>
                      </a:cubicBezTo>
                      <a:cubicBezTo>
                        <a:pt x="267" y="102"/>
                        <a:pt x="264" y="106"/>
                        <a:pt x="259" y="103"/>
                      </a:cubicBezTo>
                      <a:cubicBezTo>
                        <a:pt x="256" y="101"/>
                        <a:pt x="256" y="101"/>
                        <a:pt x="256" y="101"/>
                      </a:cubicBezTo>
                      <a:cubicBezTo>
                        <a:pt x="257" y="101"/>
                        <a:pt x="267" y="105"/>
                        <a:pt x="265" y="100"/>
                      </a:cubicBezTo>
                      <a:cubicBezTo>
                        <a:pt x="271" y="100"/>
                        <a:pt x="271" y="100"/>
                        <a:pt x="271" y="100"/>
                      </a:cubicBezTo>
                      <a:cubicBezTo>
                        <a:pt x="269" y="99"/>
                        <a:pt x="272" y="99"/>
                        <a:pt x="272" y="98"/>
                      </a:cubicBezTo>
                      <a:cubicBezTo>
                        <a:pt x="270" y="99"/>
                        <a:pt x="270" y="97"/>
                        <a:pt x="268" y="97"/>
                      </a:cubicBezTo>
                      <a:cubicBezTo>
                        <a:pt x="266" y="97"/>
                        <a:pt x="264" y="96"/>
                        <a:pt x="262" y="96"/>
                      </a:cubicBezTo>
                      <a:cubicBezTo>
                        <a:pt x="261" y="94"/>
                        <a:pt x="265" y="96"/>
                        <a:pt x="266" y="95"/>
                      </a:cubicBezTo>
                      <a:close/>
                      <a:moveTo>
                        <a:pt x="291" y="109"/>
                      </a:moveTo>
                      <a:cubicBezTo>
                        <a:pt x="290" y="110"/>
                        <a:pt x="290" y="110"/>
                        <a:pt x="290" y="110"/>
                      </a:cubicBezTo>
                      <a:cubicBezTo>
                        <a:pt x="289" y="110"/>
                        <a:pt x="289" y="110"/>
                        <a:pt x="289" y="110"/>
                      </a:cubicBezTo>
                      <a:lnTo>
                        <a:pt x="291" y="109"/>
                      </a:lnTo>
                      <a:close/>
                      <a:moveTo>
                        <a:pt x="278" y="105"/>
                      </a:moveTo>
                      <a:cubicBezTo>
                        <a:pt x="278" y="107"/>
                        <a:pt x="274" y="104"/>
                        <a:pt x="274" y="106"/>
                      </a:cubicBezTo>
                      <a:cubicBezTo>
                        <a:pt x="274" y="106"/>
                        <a:pt x="274" y="105"/>
                        <a:pt x="275" y="104"/>
                      </a:cubicBezTo>
                      <a:cubicBezTo>
                        <a:pt x="276" y="105"/>
                        <a:pt x="277" y="105"/>
                        <a:pt x="278" y="105"/>
                      </a:cubicBezTo>
                      <a:close/>
                      <a:moveTo>
                        <a:pt x="244" y="85"/>
                      </a:moveTo>
                      <a:cubicBezTo>
                        <a:pt x="246" y="86"/>
                        <a:pt x="244" y="87"/>
                        <a:pt x="242" y="87"/>
                      </a:cubicBezTo>
                      <a:cubicBezTo>
                        <a:pt x="244" y="86"/>
                        <a:pt x="244" y="86"/>
                        <a:pt x="244" y="86"/>
                      </a:cubicBezTo>
                      <a:cubicBezTo>
                        <a:pt x="243" y="85"/>
                        <a:pt x="243" y="85"/>
                        <a:pt x="243" y="85"/>
                      </a:cubicBezTo>
                      <a:lnTo>
                        <a:pt x="244" y="85"/>
                      </a:lnTo>
                      <a:close/>
                      <a:moveTo>
                        <a:pt x="238" y="85"/>
                      </a:moveTo>
                      <a:cubicBezTo>
                        <a:pt x="238" y="84"/>
                        <a:pt x="238" y="84"/>
                        <a:pt x="238" y="84"/>
                      </a:cubicBezTo>
                      <a:cubicBezTo>
                        <a:pt x="238" y="84"/>
                        <a:pt x="238" y="84"/>
                        <a:pt x="238" y="84"/>
                      </a:cubicBezTo>
                      <a:cubicBezTo>
                        <a:pt x="242" y="84"/>
                        <a:pt x="242" y="84"/>
                        <a:pt x="242" y="84"/>
                      </a:cubicBezTo>
                      <a:cubicBezTo>
                        <a:pt x="242" y="85"/>
                        <a:pt x="242" y="85"/>
                        <a:pt x="242" y="85"/>
                      </a:cubicBezTo>
                      <a:cubicBezTo>
                        <a:pt x="240" y="84"/>
                        <a:pt x="238" y="85"/>
                        <a:pt x="238" y="85"/>
                      </a:cubicBezTo>
                      <a:close/>
                      <a:moveTo>
                        <a:pt x="243" y="96"/>
                      </a:moveTo>
                      <a:cubicBezTo>
                        <a:pt x="243" y="96"/>
                        <a:pt x="244" y="96"/>
                        <a:pt x="244" y="95"/>
                      </a:cubicBezTo>
                      <a:cubicBezTo>
                        <a:pt x="244" y="94"/>
                        <a:pt x="244" y="94"/>
                        <a:pt x="244" y="94"/>
                      </a:cubicBezTo>
                      <a:cubicBezTo>
                        <a:pt x="245" y="94"/>
                        <a:pt x="245" y="94"/>
                        <a:pt x="245" y="94"/>
                      </a:cubicBezTo>
                      <a:cubicBezTo>
                        <a:pt x="245" y="94"/>
                        <a:pt x="245" y="93"/>
                        <a:pt x="243" y="93"/>
                      </a:cubicBezTo>
                      <a:cubicBezTo>
                        <a:pt x="248" y="89"/>
                        <a:pt x="251" y="95"/>
                        <a:pt x="257" y="93"/>
                      </a:cubicBezTo>
                      <a:cubicBezTo>
                        <a:pt x="254" y="95"/>
                        <a:pt x="250" y="93"/>
                        <a:pt x="246" y="93"/>
                      </a:cubicBezTo>
                      <a:cubicBezTo>
                        <a:pt x="248" y="94"/>
                        <a:pt x="248" y="94"/>
                        <a:pt x="248" y="94"/>
                      </a:cubicBezTo>
                      <a:cubicBezTo>
                        <a:pt x="248" y="95"/>
                        <a:pt x="248" y="95"/>
                        <a:pt x="248" y="95"/>
                      </a:cubicBezTo>
                      <a:cubicBezTo>
                        <a:pt x="251" y="96"/>
                        <a:pt x="251" y="96"/>
                        <a:pt x="251" y="96"/>
                      </a:cubicBezTo>
                      <a:cubicBezTo>
                        <a:pt x="249" y="97"/>
                        <a:pt x="247" y="95"/>
                        <a:pt x="245" y="96"/>
                      </a:cubicBezTo>
                      <a:cubicBezTo>
                        <a:pt x="244" y="96"/>
                        <a:pt x="244" y="96"/>
                        <a:pt x="243" y="96"/>
                      </a:cubicBezTo>
                      <a:close/>
                      <a:moveTo>
                        <a:pt x="241" y="96"/>
                      </a:moveTo>
                      <a:cubicBezTo>
                        <a:pt x="243" y="98"/>
                        <a:pt x="243" y="98"/>
                        <a:pt x="243" y="98"/>
                      </a:cubicBezTo>
                      <a:cubicBezTo>
                        <a:pt x="240" y="99"/>
                        <a:pt x="237" y="96"/>
                        <a:pt x="234" y="96"/>
                      </a:cubicBezTo>
                      <a:cubicBezTo>
                        <a:pt x="235" y="95"/>
                        <a:pt x="239" y="97"/>
                        <a:pt x="241" y="96"/>
                      </a:cubicBezTo>
                      <a:close/>
                      <a:moveTo>
                        <a:pt x="236" y="104"/>
                      </a:moveTo>
                      <a:cubicBezTo>
                        <a:pt x="239" y="105"/>
                        <a:pt x="239" y="105"/>
                        <a:pt x="239" y="105"/>
                      </a:cubicBezTo>
                      <a:cubicBezTo>
                        <a:pt x="237" y="106"/>
                        <a:pt x="237" y="105"/>
                        <a:pt x="235" y="105"/>
                      </a:cubicBezTo>
                      <a:lnTo>
                        <a:pt x="236" y="104"/>
                      </a:lnTo>
                      <a:close/>
                      <a:moveTo>
                        <a:pt x="226" y="100"/>
                      </a:moveTo>
                      <a:cubicBezTo>
                        <a:pt x="228" y="99"/>
                        <a:pt x="230" y="99"/>
                        <a:pt x="231" y="100"/>
                      </a:cubicBezTo>
                      <a:cubicBezTo>
                        <a:pt x="229" y="101"/>
                        <a:pt x="228" y="101"/>
                        <a:pt x="226" y="100"/>
                      </a:cubicBezTo>
                      <a:close/>
                      <a:moveTo>
                        <a:pt x="231" y="103"/>
                      </a:moveTo>
                      <a:cubicBezTo>
                        <a:pt x="231" y="104"/>
                        <a:pt x="229" y="104"/>
                        <a:pt x="227" y="103"/>
                      </a:cubicBezTo>
                      <a:cubicBezTo>
                        <a:pt x="227" y="103"/>
                        <a:pt x="227" y="103"/>
                        <a:pt x="228" y="102"/>
                      </a:cubicBezTo>
                      <a:lnTo>
                        <a:pt x="231" y="103"/>
                      </a:lnTo>
                      <a:close/>
                      <a:moveTo>
                        <a:pt x="222" y="95"/>
                      </a:moveTo>
                      <a:cubicBezTo>
                        <a:pt x="222" y="95"/>
                        <a:pt x="223" y="95"/>
                        <a:pt x="223" y="95"/>
                      </a:cubicBezTo>
                      <a:cubicBezTo>
                        <a:pt x="223" y="95"/>
                        <a:pt x="222" y="95"/>
                        <a:pt x="222" y="95"/>
                      </a:cubicBezTo>
                      <a:cubicBezTo>
                        <a:pt x="221" y="95"/>
                        <a:pt x="221" y="97"/>
                        <a:pt x="219" y="96"/>
                      </a:cubicBezTo>
                      <a:cubicBezTo>
                        <a:pt x="219" y="95"/>
                        <a:pt x="221" y="95"/>
                        <a:pt x="222" y="95"/>
                      </a:cubicBezTo>
                      <a:close/>
                      <a:moveTo>
                        <a:pt x="217" y="97"/>
                      </a:moveTo>
                      <a:cubicBezTo>
                        <a:pt x="218" y="97"/>
                        <a:pt x="218" y="97"/>
                        <a:pt x="218" y="97"/>
                      </a:cubicBezTo>
                      <a:cubicBezTo>
                        <a:pt x="217" y="98"/>
                        <a:pt x="215" y="98"/>
                        <a:pt x="213" y="97"/>
                      </a:cubicBezTo>
                      <a:cubicBezTo>
                        <a:pt x="214" y="96"/>
                        <a:pt x="216" y="97"/>
                        <a:pt x="217" y="97"/>
                      </a:cubicBezTo>
                      <a:close/>
                      <a:moveTo>
                        <a:pt x="209" y="100"/>
                      </a:moveTo>
                      <a:cubicBezTo>
                        <a:pt x="208" y="100"/>
                        <a:pt x="208" y="100"/>
                        <a:pt x="208" y="100"/>
                      </a:cubicBezTo>
                      <a:cubicBezTo>
                        <a:pt x="207" y="100"/>
                        <a:pt x="207" y="100"/>
                        <a:pt x="207" y="100"/>
                      </a:cubicBezTo>
                      <a:lnTo>
                        <a:pt x="209" y="100"/>
                      </a:lnTo>
                      <a:close/>
                      <a:moveTo>
                        <a:pt x="210" y="100"/>
                      </a:moveTo>
                      <a:cubicBezTo>
                        <a:pt x="218" y="99"/>
                        <a:pt x="218" y="99"/>
                        <a:pt x="218" y="99"/>
                      </a:cubicBezTo>
                      <a:cubicBezTo>
                        <a:pt x="220" y="97"/>
                        <a:pt x="220" y="97"/>
                        <a:pt x="220" y="97"/>
                      </a:cubicBezTo>
                      <a:cubicBezTo>
                        <a:pt x="222" y="99"/>
                        <a:pt x="222" y="99"/>
                        <a:pt x="222" y="99"/>
                      </a:cubicBezTo>
                      <a:cubicBezTo>
                        <a:pt x="217" y="102"/>
                        <a:pt x="217" y="102"/>
                        <a:pt x="217" y="102"/>
                      </a:cubicBezTo>
                      <a:cubicBezTo>
                        <a:pt x="215" y="101"/>
                        <a:pt x="213" y="102"/>
                        <a:pt x="211" y="102"/>
                      </a:cubicBezTo>
                      <a:cubicBezTo>
                        <a:pt x="209" y="103"/>
                        <a:pt x="207" y="105"/>
                        <a:pt x="205" y="103"/>
                      </a:cubicBezTo>
                      <a:cubicBezTo>
                        <a:pt x="206" y="102"/>
                        <a:pt x="211" y="102"/>
                        <a:pt x="210" y="100"/>
                      </a:cubicBezTo>
                      <a:close/>
                      <a:moveTo>
                        <a:pt x="206" y="114"/>
                      </a:moveTo>
                      <a:cubicBezTo>
                        <a:pt x="203" y="114"/>
                        <a:pt x="200" y="117"/>
                        <a:pt x="197" y="116"/>
                      </a:cubicBezTo>
                      <a:cubicBezTo>
                        <a:pt x="196" y="113"/>
                        <a:pt x="200" y="115"/>
                        <a:pt x="200" y="113"/>
                      </a:cubicBezTo>
                      <a:cubicBezTo>
                        <a:pt x="204" y="114"/>
                        <a:pt x="206" y="112"/>
                        <a:pt x="210" y="113"/>
                      </a:cubicBezTo>
                      <a:cubicBezTo>
                        <a:pt x="209" y="113"/>
                        <a:pt x="205" y="112"/>
                        <a:pt x="206" y="114"/>
                      </a:cubicBezTo>
                      <a:close/>
                      <a:moveTo>
                        <a:pt x="214" y="118"/>
                      </a:moveTo>
                      <a:cubicBezTo>
                        <a:pt x="211" y="118"/>
                        <a:pt x="209" y="120"/>
                        <a:pt x="208" y="118"/>
                      </a:cubicBezTo>
                      <a:cubicBezTo>
                        <a:pt x="206" y="117"/>
                        <a:pt x="206" y="117"/>
                        <a:pt x="206" y="117"/>
                      </a:cubicBezTo>
                      <a:cubicBezTo>
                        <a:pt x="208" y="118"/>
                        <a:pt x="212" y="117"/>
                        <a:pt x="214" y="118"/>
                      </a:cubicBezTo>
                      <a:close/>
                      <a:moveTo>
                        <a:pt x="193" y="112"/>
                      </a:moveTo>
                      <a:cubicBezTo>
                        <a:pt x="192" y="112"/>
                        <a:pt x="192" y="112"/>
                        <a:pt x="192" y="112"/>
                      </a:cubicBezTo>
                      <a:cubicBezTo>
                        <a:pt x="191" y="112"/>
                        <a:pt x="191" y="112"/>
                        <a:pt x="191" y="112"/>
                      </a:cubicBezTo>
                      <a:lnTo>
                        <a:pt x="193" y="112"/>
                      </a:lnTo>
                      <a:close/>
                      <a:moveTo>
                        <a:pt x="184" y="112"/>
                      </a:moveTo>
                      <a:cubicBezTo>
                        <a:pt x="181" y="112"/>
                        <a:pt x="181" y="112"/>
                        <a:pt x="181" y="112"/>
                      </a:cubicBezTo>
                      <a:cubicBezTo>
                        <a:pt x="181" y="112"/>
                        <a:pt x="184" y="111"/>
                        <a:pt x="184" y="112"/>
                      </a:cubicBezTo>
                      <a:close/>
                      <a:moveTo>
                        <a:pt x="178" y="116"/>
                      </a:moveTo>
                      <a:cubicBezTo>
                        <a:pt x="178" y="116"/>
                        <a:pt x="178" y="116"/>
                        <a:pt x="178" y="116"/>
                      </a:cubicBezTo>
                      <a:cubicBezTo>
                        <a:pt x="180" y="117"/>
                        <a:pt x="180" y="116"/>
                        <a:pt x="179" y="116"/>
                      </a:cubicBezTo>
                      <a:cubicBezTo>
                        <a:pt x="182" y="116"/>
                        <a:pt x="183" y="116"/>
                        <a:pt x="185" y="117"/>
                      </a:cubicBezTo>
                      <a:cubicBezTo>
                        <a:pt x="182" y="117"/>
                        <a:pt x="181" y="118"/>
                        <a:pt x="179" y="117"/>
                      </a:cubicBezTo>
                      <a:cubicBezTo>
                        <a:pt x="178" y="116"/>
                        <a:pt x="176" y="117"/>
                        <a:pt x="175" y="116"/>
                      </a:cubicBezTo>
                      <a:cubicBezTo>
                        <a:pt x="175" y="118"/>
                        <a:pt x="173" y="117"/>
                        <a:pt x="172" y="117"/>
                      </a:cubicBezTo>
                      <a:cubicBezTo>
                        <a:pt x="174" y="117"/>
                        <a:pt x="176" y="115"/>
                        <a:pt x="178" y="116"/>
                      </a:cubicBezTo>
                      <a:close/>
                      <a:moveTo>
                        <a:pt x="185" y="125"/>
                      </a:moveTo>
                      <a:cubicBezTo>
                        <a:pt x="187" y="125"/>
                        <a:pt x="187" y="125"/>
                        <a:pt x="187" y="125"/>
                      </a:cubicBezTo>
                      <a:cubicBezTo>
                        <a:pt x="186" y="126"/>
                        <a:pt x="186" y="126"/>
                        <a:pt x="185" y="126"/>
                      </a:cubicBezTo>
                      <a:lnTo>
                        <a:pt x="185" y="125"/>
                      </a:lnTo>
                      <a:close/>
                      <a:moveTo>
                        <a:pt x="191" y="132"/>
                      </a:moveTo>
                      <a:cubicBezTo>
                        <a:pt x="189" y="131"/>
                        <a:pt x="191" y="134"/>
                        <a:pt x="189" y="134"/>
                      </a:cubicBezTo>
                      <a:cubicBezTo>
                        <a:pt x="188" y="134"/>
                        <a:pt x="186" y="136"/>
                        <a:pt x="185" y="135"/>
                      </a:cubicBezTo>
                      <a:cubicBezTo>
                        <a:pt x="187" y="134"/>
                        <a:pt x="188" y="131"/>
                        <a:pt x="191" y="132"/>
                      </a:cubicBezTo>
                      <a:close/>
                      <a:moveTo>
                        <a:pt x="180" y="133"/>
                      </a:moveTo>
                      <a:cubicBezTo>
                        <a:pt x="179" y="132"/>
                        <a:pt x="180" y="132"/>
                        <a:pt x="179" y="132"/>
                      </a:cubicBezTo>
                      <a:cubicBezTo>
                        <a:pt x="180" y="131"/>
                        <a:pt x="180" y="131"/>
                        <a:pt x="180" y="131"/>
                      </a:cubicBezTo>
                      <a:cubicBezTo>
                        <a:pt x="181" y="132"/>
                        <a:pt x="179" y="132"/>
                        <a:pt x="180" y="133"/>
                      </a:cubicBezTo>
                      <a:close/>
                      <a:moveTo>
                        <a:pt x="165" y="127"/>
                      </a:moveTo>
                      <a:cubicBezTo>
                        <a:pt x="164" y="126"/>
                        <a:pt x="165" y="125"/>
                        <a:pt x="165" y="124"/>
                      </a:cubicBezTo>
                      <a:cubicBezTo>
                        <a:pt x="167" y="124"/>
                        <a:pt x="169" y="124"/>
                        <a:pt x="169" y="123"/>
                      </a:cubicBezTo>
                      <a:cubicBezTo>
                        <a:pt x="169" y="122"/>
                        <a:pt x="168" y="122"/>
                        <a:pt x="170" y="121"/>
                      </a:cubicBezTo>
                      <a:cubicBezTo>
                        <a:pt x="172" y="122"/>
                        <a:pt x="174" y="119"/>
                        <a:pt x="175" y="122"/>
                      </a:cubicBezTo>
                      <a:cubicBezTo>
                        <a:pt x="175" y="124"/>
                        <a:pt x="169" y="122"/>
                        <a:pt x="170" y="125"/>
                      </a:cubicBezTo>
                      <a:lnTo>
                        <a:pt x="165" y="127"/>
                      </a:lnTo>
                      <a:close/>
                      <a:moveTo>
                        <a:pt x="152" y="148"/>
                      </a:moveTo>
                      <a:cubicBezTo>
                        <a:pt x="151" y="148"/>
                        <a:pt x="151" y="148"/>
                        <a:pt x="151" y="148"/>
                      </a:cubicBezTo>
                      <a:cubicBezTo>
                        <a:pt x="153" y="149"/>
                        <a:pt x="153" y="147"/>
                        <a:pt x="154" y="147"/>
                      </a:cubicBezTo>
                      <a:cubicBezTo>
                        <a:pt x="150" y="147"/>
                        <a:pt x="150" y="147"/>
                        <a:pt x="150" y="147"/>
                      </a:cubicBezTo>
                      <a:cubicBezTo>
                        <a:pt x="151" y="146"/>
                        <a:pt x="153" y="145"/>
                        <a:pt x="155" y="145"/>
                      </a:cubicBezTo>
                      <a:cubicBezTo>
                        <a:pt x="157" y="143"/>
                        <a:pt x="160" y="142"/>
                        <a:pt x="162" y="140"/>
                      </a:cubicBezTo>
                      <a:cubicBezTo>
                        <a:pt x="164" y="140"/>
                        <a:pt x="164" y="140"/>
                        <a:pt x="164" y="140"/>
                      </a:cubicBezTo>
                      <a:cubicBezTo>
                        <a:pt x="164" y="141"/>
                        <a:pt x="164" y="141"/>
                        <a:pt x="164" y="141"/>
                      </a:cubicBezTo>
                      <a:cubicBezTo>
                        <a:pt x="164" y="141"/>
                        <a:pt x="165" y="141"/>
                        <a:pt x="165" y="141"/>
                      </a:cubicBezTo>
                      <a:cubicBezTo>
                        <a:pt x="166" y="141"/>
                        <a:pt x="166" y="141"/>
                        <a:pt x="166" y="141"/>
                      </a:cubicBezTo>
                      <a:cubicBezTo>
                        <a:pt x="163" y="143"/>
                        <a:pt x="163" y="143"/>
                        <a:pt x="163" y="143"/>
                      </a:cubicBezTo>
                      <a:cubicBezTo>
                        <a:pt x="163" y="141"/>
                        <a:pt x="163" y="141"/>
                        <a:pt x="163" y="141"/>
                      </a:cubicBezTo>
                      <a:cubicBezTo>
                        <a:pt x="162" y="141"/>
                        <a:pt x="162" y="142"/>
                        <a:pt x="161" y="142"/>
                      </a:cubicBezTo>
                      <a:cubicBezTo>
                        <a:pt x="162" y="143"/>
                        <a:pt x="162" y="143"/>
                        <a:pt x="162" y="143"/>
                      </a:cubicBezTo>
                      <a:cubicBezTo>
                        <a:pt x="159" y="143"/>
                        <a:pt x="157" y="145"/>
                        <a:pt x="156" y="147"/>
                      </a:cubicBezTo>
                      <a:cubicBezTo>
                        <a:pt x="157" y="149"/>
                        <a:pt x="159" y="147"/>
                        <a:pt x="160" y="146"/>
                      </a:cubicBezTo>
                      <a:cubicBezTo>
                        <a:pt x="158" y="149"/>
                        <a:pt x="155" y="147"/>
                        <a:pt x="152" y="148"/>
                      </a:cubicBezTo>
                      <a:close/>
                      <a:moveTo>
                        <a:pt x="165" y="145"/>
                      </a:moveTo>
                      <a:cubicBezTo>
                        <a:pt x="164" y="144"/>
                        <a:pt x="163" y="146"/>
                        <a:pt x="163" y="145"/>
                      </a:cubicBezTo>
                      <a:cubicBezTo>
                        <a:pt x="163" y="144"/>
                        <a:pt x="165" y="143"/>
                        <a:pt x="165" y="145"/>
                      </a:cubicBezTo>
                      <a:close/>
                      <a:moveTo>
                        <a:pt x="158" y="150"/>
                      </a:moveTo>
                      <a:cubicBezTo>
                        <a:pt x="159" y="151"/>
                        <a:pt x="160" y="151"/>
                        <a:pt x="161" y="151"/>
                      </a:cubicBezTo>
                      <a:cubicBezTo>
                        <a:pt x="163" y="152"/>
                        <a:pt x="161" y="149"/>
                        <a:pt x="163" y="150"/>
                      </a:cubicBezTo>
                      <a:cubicBezTo>
                        <a:pt x="164" y="151"/>
                        <a:pt x="164" y="153"/>
                        <a:pt x="165" y="152"/>
                      </a:cubicBezTo>
                      <a:cubicBezTo>
                        <a:pt x="164" y="155"/>
                        <a:pt x="161" y="150"/>
                        <a:pt x="159" y="152"/>
                      </a:cubicBezTo>
                      <a:cubicBezTo>
                        <a:pt x="158" y="152"/>
                        <a:pt x="158" y="151"/>
                        <a:pt x="157" y="152"/>
                      </a:cubicBezTo>
                      <a:cubicBezTo>
                        <a:pt x="156" y="152"/>
                        <a:pt x="156" y="152"/>
                        <a:pt x="156" y="152"/>
                      </a:cubicBezTo>
                      <a:cubicBezTo>
                        <a:pt x="157" y="151"/>
                        <a:pt x="158" y="151"/>
                        <a:pt x="158" y="150"/>
                      </a:cubicBezTo>
                      <a:close/>
                      <a:moveTo>
                        <a:pt x="148" y="147"/>
                      </a:moveTo>
                      <a:cubicBezTo>
                        <a:pt x="147" y="147"/>
                        <a:pt x="147" y="147"/>
                        <a:pt x="147" y="147"/>
                      </a:cubicBezTo>
                      <a:cubicBezTo>
                        <a:pt x="146" y="147"/>
                        <a:pt x="146" y="147"/>
                        <a:pt x="146" y="147"/>
                      </a:cubicBezTo>
                      <a:lnTo>
                        <a:pt x="148" y="147"/>
                      </a:lnTo>
                      <a:close/>
                      <a:moveTo>
                        <a:pt x="133" y="159"/>
                      </a:moveTo>
                      <a:cubicBezTo>
                        <a:pt x="135" y="158"/>
                        <a:pt x="136" y="158"/>
                        <a:pt x="139" y="157"/>
                      </a:cubicBezTo>
                      <a:cubicBezTo>
                        <a:pt x="139" y="158"/>
                        <a:pt x="136" y="160"/>
                        <a:pt x="133" y="159"/>
                      </a:cubicBezTo>
                      <a:close/>
                      <a:moveTo>
                        <a:pt x="144" y="181"/>
                      </a:moveTo>
                      <a:cubicBezTo>
                        <a:pt x="143" y="181"/>
                        <a:pt x="143" y="181"/>
                        <a:pt x="143" y="181"/>
                      </a:cubicBezTo>
                      <a:cubicBezTo>
                        <a:pt x="142" y="180"/>
                        <a:pt x="143" y="180"/>
                        <a:pt x="143" y="180"/>
                      </a:cubicBezTo>
                      <a:lnTo>
                        <a:pt x="144" y="181"/>
                      </a:lnTo>
                      <a:close/>
                      <a:moveTo>
                        <a:pt x="155" y="182"/>
                      </a:moveTo>
                      <a:cubicBezTo>
                        <a:pt x="154" y="183"/>
                        <a:pt x="152" y="183"/>
                        <a:pt x="151" y="182"/>
                      </a:cubicBezTo>
                      <a:cubicBezTo>
                        <a:pt x="152" y="182"/>
                        <a:pt x="154" y="181"/>
                        <a:pt x="155" y="182"/>
                      </a:cubicBezTo>
                      <a:close/>
                      <a:moveTo>
                        <a:pt x="172" y="177"/>
                      </a:moveTo>
                      <a:cubicBezTo>
                        <a:pt x="171" y="177"/>
                        <a:pt x="171" y="177"/>
                        <a:pt x="171" y="177"/>
                      </a:cubicBezTo>
                      <a:cubicBezTo>
                        <a:pt x="173" y="177"/>
                        <a:pt x="173" y="177"/>
                        <a:pt x="173" y="177"/>
                      </a:cubicBezTo>
                      <a:cubicBezTo>
                        <a:pt x="173" y="177"/>
                        <a:pt x="172" y="177"/>
                        <a:pt x="172" y="177"/>
                      </a:cubicBezTo>
                      <a:close/>
                      <a:moveTo>
                        <a:pt x="195" y="149"/>
                      </a:moveTo>
                      <a:cubicBezTo>
                        <a:pt x="195" y="148"/>
                        <a:pt x="196" y="148"/>
                        <a:pt x="196" y="148"/>
                      </a:cubicBezTo>
                      <a:cubicBezTo>
                        <a:pt x="198" y="148"/>
                        <a:pt x="197" y="149"/>
                        <a:pt x="195" y="149"/>
                      </a:cubicBezTo>
                      <a:close/>
                      <a:moveTo>
                        <a:pt x="205" y="144"/>
                      </a:moveTo>
                      <a:cubicBezTo>
                        <a:pt x="203" y="143"/>
                        <a:pt x="203" y="143"/>
                        <a:pt x="203" y="143"/>
                      </a:cubicBezTo>
                      <a:cubicBezTo>
                        <a:pt x="202" y="144"/>
                        <a:pt x="203" y="144"/>
                        <a:pt x="204" y="145"/>
                      </a:cubicBezTo>
                      <a:cubicBezTo>
                        <a:pt x="204" y="146"/>
                        <a:pt x="203" y="146"/>
                        <a:pt x="201" y="145"/>
                      </a:cubicBezTo>
                      <a:cubicBezTo>
                        <a:pt x="201" y="145"/>
                        <a:pt x="200" y="145"/>
                        <a:pt x="200" y="145"/>
                      </a:cubicBezTo>
                      <a:cubicBezTo>
                        <a:pt x="199" y="146"/>
                        <a:pt x="201" y="146"/>
                        <a:pt x="200" y="147"/>
                      </a:cubicBezTo>
                      <a:cubicBezTo>
                        <a:pt x="199" y="147"/>
                        <a:pt x="197" y="147"/>
                        <a:pt x="196" y="147"/>
                      </a:cubicBezTo>
                      <a:cubicBezTo>
                        <a:pt x="196" y="147"/>
                        <a:pt x="197" y="145"/>
                        <a:pt x="196" y="144"/>
                      </a:cubicBezTo>
                      <a:cubicBezTo>
                        <a:pt x="193" y="145"/>
                        <a:pt x="190" y="146"/>
                        <a:pt x="187" y="147"/>
                      </a:cubicBezTo>
                      <a:cubicBezTo>
                        <a:pt x="186" y="148"/>
                        <a:pt x="190" y="147"/>
                        <a:pt x="189" y="149"/>
                      </a:cubicBezTo>
                      <a:cubicBezTo>
                        <a:pt x="185" y="152"/>
                        <a:pt x="185" y="152"/>
                        <a:pt x="185" y="152"/>
                      </a:cubicBezTo>
                      <a:cubicBezTo>
                        <a:pt x="187" y="153"/>
                        <a:pt x="188" y="153"/>
                        <a:pt x="189" y="155"/>
                      </a:cubicBezTo>
                      <a:cubicBezTo>
                        <a:pt x="188" y="154"/>
                        <a:pt x="188" y="156"/>
                        <a:pt x="187" y="157"/>
                      </a:cubicBezTo>
                      <a:cubicBezTo>
                        <a:pt x="185" y="156"/>
                        <a:pt x="184" y="155"/>
                        <a:pt x="181" y="155"/>
                      </a:cubicBezTo>
                      <a:cubicBezTo>
                        <a:pt x="178" y="156"/>
                        <a:pt x="183" y="157"/>
                        <a:pt x="180" y="157"/>
                      </a:cubicBezTo>
                      <a:cubicBezTo>
                        <a:pt x="180" y="158"/>
                        <a:pt x="181" y="159"/>
                        <a:pt x="180" y="160"/>
                      </a:cubicBezTo>
                      <a:cubicBezTo>
                        <a:pt x="179" y="158"/>
                        <a:pt x="177" y="160"/>
                        <a:pt x="175" y="160"/>
                      </a:cubicBezTo>
                      <a:cubicBezTo>
                        <a:pt x="174" y="161"/>
                        <a:pt x="175" y="162"/>
                        <a:pt x="176" y="162"/>
                      </a:cubicBezTo>
                      <a:cubicBezTo>
                        <a:pt x="178" y="163"/>
                        <a:pt x="178" y="163"/>
                        <a:pt x="178" y="163"/>
                      </a:cubicBezTo>
                      <a:cubicBezTo>
                        <a:pt x="174" y="164"/>
                        <a:pt x="178" y="168"/>
                        <a:pt x="173" y="168"/>
                      </a:cubicBezTo>
                      <a:cubicBezTo>
                        <a:pt x="173" y="170"/>
                        <a:pt x="169" y="170"/>
                        <a:pt x="169" y="172"/>
                      </a:cubicBezTo>
                      <a:cubicBezTo>
                        <a:pt x="168" y="172"/>
                        <a:pt x="166" y="172"/>
                        <a:pt x="166" y="173"/>
                      </a:cubicBezTo>
                      <a:cubicBezTo>
                        <a:pt x="170" y="174"/>
                        <a:pt x="165" y="176"/>
                        <a:pt x="165" y="177"/>
                      </a:cubicBezTo>
                      <a:cubicBezTo>
                        <a:pt x="163" y="178"/>
                        <a:pt x="161" y="179"/>
                        <a:pt x="158" y="179"/>
                      </a:cubicBezTo>
                      <a:cubicBezTo>
                        <a:pt x="155" y="179"/>
                        <a:pt x="155" y="180"/>
                        <a:pt x="154" y="181"/>
                      </a:cubicBezTo>
                      <a:cubicBezTo>
                        <a:pt x="154" y="179"/>
                        <a:pt x="154" y="179"/>
                        <a:pt x="154" y="179"/>
                      </a:cubicBezTo>
                      <a:cubicBezTo>
                        <a:pt x="155" y="179"/>
                        <a:pt x="155" y="179"/>
                        <a:pt x="155" y="179"/>
                      </a:cubicBezTo>
                      <a:cubicBezTo>
                        <a:pt x="155" y="178"/>
                        <a:pt x="155" y="178"/>
                        <a:pt x="155" y="178"/>
                      </a:cubicBezTo>
                      <a:cubicBezTo>
                        <a:pt x="155" y="178"/>
                        <a:pt x="156" y="178"/>
                        <a:pt x="156" y="177"/>
                      </a:cubicBezTo>
                      <a:cubicBezTo>
                        <a:pt x="156" y="177"/>
                        <a:pt x="156" y="177"/>
                        <a:pt x="156" y="177"/>
                      </a:cubicBezTo>
                      <a:cubicBezTo>
                        <a:pt x="153" y="177"/>
                        <a:pt x="153" y="177"/>
                        <a:pt x="153" y="177"/>
                      </a:cubicBezTo>
                      <a:cubicBezTo>
                        <a:pt x="153" y="177"/>
                        <a:pt x="153" y="176"/>
                        <a:pt x="153" y="176"/>
                      </a:cubicBezTo>
                      <a:cubicBezTo>
                        <a:pt x="151" y="176"/>
                        <a:pt x="153" y="177"/>
                        <a:pt x="151" y="178"/>
                      </a:cubicBezTo>
                      <a:cubicBezTo>
                        <a:pt x="150" y="177"/>
                        <a:pt x="149" y="178"/>
                        <a:pt x="148" y="177"/>
                      </a:cubicBezTo>
                      <a:cubicBezTo>
                        <a:pt x="149" y="177"/>
                        <a:pt x="150" y="175"/>
                        <a:pt x="148" y="174"/>
                      </a:cubicBezTo>
                      <a:cubicBezTo>
                        <a:pt x="149" y="174"/>
                        <a:pt x="149" y="172"/>
                        <a:pt x="151" y="172"/>
                      </a:cubicBezTo>
                      <a:cubicBezTo>
                        <a:pt x="152" y="171"/>
                        <a:pt x="150" y="171"/>
                        <a:pt x="150" y="171"/>
                      </a:cubicBezTo>
                      <a:cubicBezTo>
                        <a:pt x="148" y="170"/>
                        <a:pt x="147" y="172"/>
                        <a:pt x="145" y="171"/>
                      </a:cubicBezTo>
                      <a:cubicBezTo>
                        <a:pt x="146" y="169"/>
                        <a:pt x="151" y="169"/>
                        <a:pt x="153" y="168"/>
                      </a:cubicBezTo>
                      <a:cubicBezTo>
                        <a:pt x="151" y="165"/>
                        <a:pt x="149" y="169"/>
                        <a:pt x="147" y="167"/>
                      </a:cubicBezTo>
                      <a:cubicBezTo>
                        <a:pt x="145" y="165"/>
                        <a:pt x="145" y="165"/>
                        <a:pt x="145" y="165"/>
                      </a:cubicBezTo>
                      <a:cubicBezTo>
                        <a:pt x="146" y="165"/>
                        <a:pt x="146" y="165"/>
                        <a:pt x="146" y="165"/>
                      </a:cubicBezTo>
                      <a:cubicBezTo>
                        <a:pt x="146" y="165"/>
                        <a:pt x="146" y="165"/>
                        <a:pt x="146" y="165"/>
                      </a:cubicBezTo>
                      <a:cubicBezTo>
                        <a:pt x="143" y="164"/>
                        <a:pt x="140" y="165"/>
                        <a:pt x="137" y="165"/>
                      </a:cubicBezTo>
                      <a:cubicBezTo>
                        <a:pt x="136" y="166"/>
                        <a:pt x="138" y="167"/>
                        <a:pt x="136" y="167"/>
                      </a:cubicBezTo>
                      <a:cubicBezTo>
                        <a:pt x="135" y="167"/>
                        <a:pt x="136" y="168"/>
                        <a:pt x="135" y="168"/>
                      </a:cubicBezTo>
                      <a:cubicBezTo>
                        <a:pt x="137" y="168"/>
                        <a:pt x="138" y="168"/>
                        <a:pt x="139" y="168"/>
                      </a:cubicBezTo>
                      <a:cubicBezTo>
                        <a:pt x="137" y="169"/>
                        <a:pt x="137" y="169"/>
                        <a:pt x="137" y="169"/>
                      </a:cubicBezTo>
                      <a:cubicBezTo>
                        <a:pt x="136" y="169"/>
                        <a:pt x="136" y="169"/>
                        <a:pt x="136" y="169"/>
                      </a:cubicBezTo>
                      <a:cubicBezTo>
                        <a:pt x="132" y="171"/>
                        <a:pt x="132" y="171"/>
                        <a:pt x="132" y="171"/>
                      </a:cubicBezTo>
                      <a:cubicBezTo>
                        <a:pt x="131" y="170"/>
                        <a:pt x="131" y="170"/>
                        <a:pt x="131" y="170"/>
                      </a:cubicBezTo>
                      <a:cubicBezTo>
                        <a:pt x="134" y="170"/>
                        <a:pt x="134" y="170"/>
                        <a:pt x="134" y="170"/>
                      </a:cubicBezTo>
                      <a:cubicBezTo>
                        <a:pt x="132" y="169"/>
                        <a:pt x="132" y="167"/>
                        <a:pt x="129" y="167"/>
                      </a:cubicBezTo>
                      <a:cubicBezTo>
                        <a:pt x="131" y="166"/>
                        <a:pt x="134" y="167"/>
                        <a:pt x="135" y="165"/>
                      </a:cubicBezTo>
                      <a:cubicBezTo>
                        <a:pt x="133" y="164"/>
                        <a:pt x="132" y="164"/>
                        <a:pt x="131" y="162"/>
                      </a:cubicBezTo>
                      <a:cubicBezTo>
                        <a:pt x="136" y="162"/>
                        <a:pt x="139" y="159"/>
                        <a:pt x="143" y="158"/>
                      </a:cubicBezTo>
                      <a:cubicBezTo>
                        <a:pt x="144" y="159"/>
                        <a:pt x="145" y="159"/>
                        <a:pt x="145" y="159"/>
                      </a:cubicBezTo>
                      <a:cubicBezTo>
                        <a:pt x="147" y="157"/>
                        <a:pt x="149" y="160"/>
                        <a:pt x="151" y="159"/>
                      </a:cubicBezTo>
                      <a:cubicBezTo>
                        <a:pt x="153" y="160"/>
                        <a:pt x="153" y="160"/>
                        <a:pt x="153" y="160"/>
                      </a:cubicBezTo>
                      <a:cubicBezTo>
                        <a:pt x="153" y="160"/>
                        <a:pt x="154" y="159"/>
                        <a:pt x="154" y="158"/>
                      </a:cubicBezTo>
                      <a:cubicBezTo>
                        <a:pt x="151" y="157"/>
                        <a:pt x="149" y="157"/>
                        <a:pt x="146" y="156"/>
                      </a:cubicBezTo>
                      <a:cubicBezTo>
                        <a:pt x="148" y="156"/>
                        <a:pt x="151" y="156"/>
                        <a:pt x="152" y="154"/>
                      </a:cubicBezTo>
                      <a:cubicBezTo>
                        <a:pt x="152" y="154"/>
                        <a:pt x="154" y="153"/>
                        <a:pt x="155" y="153"/>
                      </a:cubicBezTo>
                      <a:cubicBezTo>
                        <a:pt x="155" y="154"/>
                        <a:pt x="152" y="155"/>
                        <a:pt x="152" y="157"/>
                      </a:cubicBezTo>
                      <a:cubicBezTo>
                        <a:pt x="155" y="157"/>
                        <a:pt x="160" y="157"/>
                        <a:pt x="160" y="154"/>
                      </a:cubicBezTo>
                      <a:cubicBezTo>
                        <a:pt x="161" y="154"/>
                        <a:pt x="164" y="153"/>
                        <a:pt x="164" y="155"/>
                      </a:cubicBezTo>
                      <a:cubicBezTo>
                        <a:pt x="163" y="155"/>
                        <a:pt x="163" y="156"/>
                        <a:pt x="165" y="156"/>
                      </a:cubicBezTo>
                      <a:cubicBezTo>
                        <a:pt x="170" y="158"/>
                        <a:pt x="167" y="153"/>
                        <a:pt x="171" y="153"/>
                      </a:cubicBezTo>
                      <a:cubicBezTo>
                        <a:pt x="171" y="152"/>
                        <a:pt x="171" y="152"/>
                        <a:pt x="171" y="152"/>
                      </a:cubicBezTo>
                      <a:cubicBezTo>
                        <a:pt x="171" y="152"/>
                        <a:pt x="170" y="152"/>
                        <a:pt x="169" y="152"/>
                      </a:cubicBezTo>
                      <a:cubicBezTo>
                        <a:pt x="170" y="151"/>
                        <a:pt x="170" y="151"/>
                        <a:pt x="170" y="151"/>
                      </a:cubicBezTo>
                      <a:cubicBezTo>
                        <a:pt x="168" y="150"/>
                        <a:pt x="164" y="152"/>
                        <a:pt x="164" y="149"/>
                      </a:cubicBezTo>
                      <a:cubicBezTo>
                        <a:pt x="166" y="148"/>
                        <a:pt x="166" y="148"/>
                        <a:pt x="166" y="148"/>
                      </a:cubicBezTo>
                      <a:cubicBezTo>
                        <a:pt x="168" y="148"/>
                        <a:pt x="167" y="146"/>
                        <a:pt x="170" y="145"/>
                      </a:cubicBezTo>
                      <a:cubicBezTo>
                        <a:pt x="171" y="146"/>
                        <a:pt x="171" y="146"/>
                        <a:pt x="173" y="146"/>
                      </a:cubicBezTo>
                      <a:cubicBezTo>
                        <a:pt x="173" y="145"/>
                        <a:pt x="175" y="145"/>
                        <a:pt x="176" y="145"/>
                      </a:cubicBezTo>
                      <a:cubicBezTo>
                        <a:pt x="177" y="147"/>
                        <a:pt x="180" y="146"/>
                        <a:pt x="182" y="145"/>
                      </a:cubicBezTo>
                      <a:cubicBezTo>
                        <a:pt x="183" y="147"/>
                        <a:pt x="185" y="145"/>
                        <a:pt x="186" y="146"/>
                      </a:cubicBezTo>
                      <a:cubicBezTo>
                        <a:pt x="187" y="144"/>
                        <a:pt x="183" y="144"/>
                        <a:pt x="185" y="142"/>
                      </a:cubicBezTo>
                      <a:cubicBezTo>
                        <a:pt x="186" y="142"/>
                        <a:pt x="187" y="143"/>
                        <a:pt x="187" y="143"/>
                      </a:cubicBezTo>
                      <a:cubicBezTo>
                        <a:pt x="187" y="144"/>
                        <a:pt x="187" y="144"/>
                        <a:pt x="187" y="144"/>
                      </a:cubicBezTo>
                      <a:cubicBezTo>
                        <a:pt x="188" y="144"/>
                        <a:pt x="188" y="143"/>
                        <a:pt x="189" y="142"/>
                      </a:cubicBezTo>
                      <a:cubicBezTo>
                        <a:pt x="188" y="142"/>
                        <a:pt x="186" y="140"/>
                        <a:pt x="185" y="142"/>
                      </a:cubicBezTo>
                      <a:cubicBezTo>
                        <a:pt x="185" y="141"/>
                        <a:pt x="185" y="141"/>
                        <a:pt x="185" y="141"/>
                      </a:cubicBezTo>
                      <a:cubicBezTo>
                        <a:pt x="183" y="140"/>
                        <a:pt x="181" y="142"/>
                        <a:pt x="179" y="141"/>
                      </a:cubicBezTo>
                      <a:cubicBezTo>
                        <a:pt x="179" y="138"/>
                        <a:pt x="182" y="139"/>
                        <a:pt x="182" y="137"/>
                      </a:cubicBezTo>
                      <a:cubicBezTo>
                        <a:pt x="178" y="137"/>
                        <a:pt x="177" y="140"/>
                        <a:pt x="173" y="139"/>
                      </a:cubicBezTo>
                      <a:cubicBezTo>
                        <a:pt x="172" y="141"/>
                        <a:pt x="169" y="139"/>
                        <a:pt x="166" y="140"/>
                      </a:cubicBezTo>
                      <a:cubicBezTo>
                        <a:pt x="164" y="139"/>
                        <a:pt x="166" y="138"/>
                        <a:pt x="167" y="137"/>
                      </a:cubicBezTo>
                      <a:cubicBezTo>
                        <a:pt x="170" y="136"/>
                        <a:pt x="173" y="134"/>
                        <a:pt x="175" y="134"/>
                      </a:cubicBezTo>
                      <a:cubicBezTo>
                        <a:pt x="176" y="136"/>
                        <a:pt x="174" y="134"/>
                        <a:pt x="173" y="135"/>
                      </a:cubicBezTo>
                      <a:cubicBezTo>
                        <a:pt x="175" y="137"/>
                        <a:pt x="178" y="137"/>
                        <a:pt x="180" y="136"/>
                      </a:cubicBezTo>
                      <a:cubicBezTo>
                        <a:pt x="180" y="135"/>
                        <a:pt x="181" y="135"/>
                        <a:pt x="181" y="135"/>
                      </a:cubicBezTo>
                      <a:cubicBezTo>
                        <a:pt x="185" y="137"/>
                        <a:pt x="189" y="135"/>
                        <a:pt x="192" y="138"/>
                      </a:cubicBezTo>
                      <a:cubicBezTo>
                        <a:pt x="191" y="140"/>
                        <a:pt x="191" y="140"/>
                        <a:pt x="191" y="140"/>
                      </a:cubicBezTo>
                      <a:cubicBezTo>
                        <a:pt x="192" y="139"/>
                        <a:pt x="193" y="139"/>
                        <a:pt x="194" y="139"/>
                      </a:cubicBezTo>
                      <a:cubicBezTo>
                        <a:pt x="193" y="140"/>
                        <a:pt x="194" y="142"/>
                        <a:pt x="196" y="142"/>
                      </a:cubicBezTo>
                      <a:cubicBezTo>
                        <a:pt x="199" y="141"/>
                        <a:pt x="202" y="143"/>
                        <a:pt x="205" y="143"/>
                      </a:cubicBezTo>
                      <a:lnTo>
                        <a:pt x="205" y="144"/>
                      </a:lnTo>
                      <a:close/>
                      <a:moveTo>
                        <a:pt x="141" y="169"/>
                      </a:moveTo>
                      <a:cubicBezTo>
                        <a:pt x="143" y="168"/>
                        <a:pt x="143" y="168"/>
                        <a:pt x="143" y="168"/>
                      </a:cubicBezTo>
                      <a:cubicBezTo>
                        <a:pt x="144" y="169"/>
                        <a:pt x="143" y="172"/>
                        <a:pt x="141" y="169"/>
                      </a:cubicBezTo>
                      <a:close/>
                      <a:moveTo>
                        <a:pt x="214" y="135"/>
                      </a:moveTo>
                      <a:cubicBezTo>
                        <a:pt x="212" y="136"/>
                        <a:pt x="212" y="138"/>
                        <a:pt x="211" y="139"/>
                      </a:cubicBezTo>
                      <a:cubicBezTo>
                        <a:pt x="210" y="137"/>
                        <a:pt x="206" y="141"/>
                        <a:pt x="206" y="137"/>
                      </a:cubicBezTo>
                      <a:cubicBezTo>
                        <a:pt x="208" y="137"/>
                        <a:pt x="205" y="135"/>
                        <a:pt x="207" y="134"/>
                      </a:cubicBezTo>
                      <a:cubicBezTo>
                        <a:pt x="205" y="135"/>
                        <a:pt x="203" y="136"/>
                        <a:pt x="200" y="135"/>
                      </a:cubicBezTo>
                      <a:cubicBezTo>
                        <a:pt x="198" y="137"/>
                        <a:pt x="198" y="137"/>
                        <a:pt x="198" y="137"/>
                      </a:cubicBezTo>
                      <a:cubicBezTo>
                        <a:pt x="195" y="137"/>
                        <a:pt x="196" y="133"/>
                        <a:pt x="192" y="133"/>
                      </a:cubicBezTo>
                      <a:cubicBezTo>
                        <a:pt x="192" y="133"/>
                        <a:pt x="192" y="133"/>
                        <a:pt x="192" y="133"/>
                      </a:cubicBezTo>
                      <a:cubicBezTo>
                        <a:pt x="195" y="135"/>
                        <a:pt x="197" y="130"/>
                        <a:pt x="201" y="131"/>
                      </a:cubicBezTo>
                      <a:cubicBezTo>
                        <a:pt x="200" y="130"/>
                        <a:pt x="202" y="130"/>
                        <a:pt x="202" y="129"/>
                      </a:cubicBezTo>
                      <a:cubicBezTo>
                        <a:pt x="204" y="129"/>
                        <a:pt x="204" y="129"/>
                        <a:pt x="204" y="129"/>
                      </a:cubicBezTo>
                      <a:cubicBezTo>
                        <a:pt x="204" y="130"/>
                        <a:pt x="203" y="130"/>
                        <a:pt x="204" y="131"/>
                      </a:cubicBezTo>
                      <a:cubicBezTo>
                        <a:pt x="204" y="130"/>
                        <a:pt x="208" y="132"/>
                        <a:pt x="209" y="132"/>
                      </a:cubicBezTo>
                      <a:cubicBezTo>
                        <a:pt x="209" y="133"/>
                        <a:pt x="207" y="133"/>
                        <a:pt x="207" y="134"/>
                      </a:cubicBezTo>
                      <a:cubicBezTo>
                        <a:pt x="209" y="135"/>
                        <a:pt x="212" y="134"/>
                        <a:pt x="214" y="135"/>
                      </a:cubicBezTo>
                      <a:close/>
                      <a:moveTo>
                        <a:pt x="190" y="120"/>
                      </a:moveTo>
                      <a:cubicBezTo>
                        <a:pt x="190" y="119"/>
                        <a:pt x="193" y="118"/>
                        <a:pt x="195" y="118"/>
                      </a:cubicBezTo>
                      <a:cubicBezTo>
                        <a:pt x="193" y="119"/>
                        <a:pt x="192" y="120"/>
                        <a:pt x="190" y="120"/>
                      </a:cubicBezTo>
                      <a:close/>
                      <a:moveTo>
                        <a:pt x="216" y="132"/>
                      </a:moveTo>
                      <a:cubicBezTo>
                        <a:pt x="214" y="133"/>
                        <a:pt x="213" y="130"/>
                        <a:pt x="211" y="131"/>
                      </a:cubicBezTo>
                      <a:cubicBezTo>
                        <a:pt x="211" y="130"/>
                        <a:pt x="211" y="130"/>
                        <a:pt x="211" y="130"/>
                      </a:cubicBezTo>
                      <a:cubicBezTo>
                        <a:pt x="210" y="131"/>
                        <a:pt x="209" y="129"/>
                        <a:pt x="207" y="129"/>
                      </a:cubicBezTo>
                      <a:cubicBezTo>
                        <a:pt x="211" y="128"/>
                        <a:pt x="215" y="130"/>
                        <a:pt x="219" y="132"/>
                      </a:cubicBezTo>
                      <a:cubicBezTo>
                        <a:pt x="218" y="132"/>
                        <a:pt x="215" y="131"/>
                        <a:pt x="216" y="132"/>
                      </a:cubicBezTo>
                      <a:close/>
                      <a:moveTo>
                        <a:pt x="210" y="123"/>
                      </a:moveTo>
                      <a:cubicBezTo>
                        <a:pt x="209" y="123"/>
                        <a:pt x="208" y="123"/>
                        <a:pt x="208" y="124"/>
                      </a:cubicBezTo>
                      <a:cubicBezTo>
                        <a:pt x="207" y="123"/>
                        <a:pt x="206" y="121"/>
                        <a:pt x="203" y="122"/>
                      </a:cubicBezTo>
                      <a:cubicBezTo>
                        <a:pt x="203" y="123"/>
                        <a:pt x="203" y="123"/>
                        <a:pt x="203" y="123"/>
                      </a:cubicBezTo>
                      <a:cubicBezTo>
                        <a:pt x="202" y="122"/>
                        <a:pt x="201" y="122"/>
                        <a:pt x="200" y="122"/>
                      </a:cubicBezTo>
                      <a:cubicBezTo>
                        <a:pt x="199" y="121"/>
                        <a:pt x="199" y="121"/>
                        <a:pt x="199" y="121"/>
                      </a:cubicBezTo>
                      <a:cubicBezTo>
                        <a:pt x="198" y="121"/>
                        <a:pt x="198" y="121"/>
                        <a:pt x="198" y="121"/>
                      </a:cubicBezTo>
                      <a:cubicBezTo>
                        <a:pt x="197" y="120"/>
                        <a:pt x="198" y="119"/>
                        <a:pt x="200" y="120"/>
                      </a:cubicBezTo>
                      <a:cubicBezTo>
                        <a:pt x="203" y="120"/>
                        <a:pt x="203" y="122"/>
                        <a:pt x="207" y="122"/>
                      </a:cubicBezTo>
                      <a:cubicBezTo>
                        <a:pt x="207" y="122"/>
                        <a:pt x="208" y="122"/>
                        <a:pt x="208" y="123"/>
                      </a:cubicBezTo>
                      <a:cubicBezTo>
                        <a:pt x="209" y="123"/>
                        <a:pt x="209" y="122"/>
                        <a:pt x="210" y="123"/>
                      </a:cubicBezTo>
                      <a:close/>
                      <a:moveTo>
                        <a:pt x="201" y="117"/>
                      </a:moveTo>
                      <a:cubicBezTo>
                        <a:pt x="201" y="117"/>
                        <a:pt x="201" y="117"/>
                        <a:pt x="201" y="117"/>
                      </a:cubicBezTo>
                      <a:cubicBezTo>
                        <a:pt x="205" y="117"/>
                        <a:pt x="205" y="117"/>
                        <a:pt x="205" y="117"/>
                      </a:cubicBezTo>
                      <a:lnTo>
                        <a:pt x="201" y="117"/>
                      </a:lnTo>
                      <a:close/>
                      <a:moveTo>
                        <a:pt x="226" y="127"/>
                      </a:moveTo>
                      <a:cubicBezTo>
                        <a:pt x="224" y="128"/>
                        <a:pt x="222" y="127"/>
                        <a:pt x="220" y="127"/>
                      </a:cubicBezTo>
                      <a:cubicBezTo>
                        <a:pt x="219" y="125"/>
                        <a:pt x="216" y="125"/>
                        <a:pt x="215" y="126"/>
                      </a:cubicBezTo>
                      <a:cubicBezTo>
                        <a:pt x="215" y="124"/>
                        <a:pt x="219" y="125"/>
                        <a:pt x="220" y="124"/>
                      </a:cubicBezTo>
                      <a:cubicBezTo>
                        <a:pt x="222" y="124"/>
                        <a:pt x="224" y="125"/>
                        <a:pt x="226" y="127"/>
                      </a:cubicBezTo>
                      <a:close/>
                      <a:moveTo>
                        <a:pt x="220" y="120"/>
                      </a:moveTo>
                      <a:cubicBezTo>
                        <a:pt x="220" y="121"/>
                        <a:pt x="218" y="120"/>
                        <a:pt x="218" y="120"/>
                      </a:cubicBezTo>
                      <a:cubicBezTo>
                        <a:pt x="220" y="119"/>
                        <a:pt x="220" y="119"/>
                        <a:pt x="220" y="119"/>
                      </a:cubicBezTo>
                      <a:lnTo>
                        <a:pt x="220" y="120"/>
                      </a:lnTo>
                      <a:close/>
                      <a:moveTo>
                        <a:pt x="198" y="107"/>
                      </a:moveTo>
                      <a:cubicBezTo>
                        <a:pt x="199" y="109"/>
                        <a:pt x="194" y="108"/>
                        <a:pt x="192" y="109"/>
                      </a:cubicBezTo>
                      <a:cubicBezTo>
                        <a:pt x="190" y="109"/>
                        <a:pt x="190" y="109"/>
                        <a:pt x="190" y="109"/>
                      </a:cubicBezTo>
                      <a:cubicBezTo>
                        <a:pt x="195" y="109"/>
                        <a:pt x="189" y="103"/>
                        <a:pt x="196" y="103"/>
                      </a:cubicBezTo>
                      <a:cubicBezTo>
                        <a:pt x="198" y="103"/>
                        <a:pt x="197" y="101"/>
                        <a:pt x="200" y="102"/>
                      </a:cubicBezTo>
                      <a:cubicBezTo>
                        <a:pt x="200" y="102"/>
                        <a:pt x="200" y="102"/>
                        <a:pt x="200" y="102"/>
                      </a:cubicBezTo>
                      <a:cubicBezTo>
                        <a:pt x="197" y="103"/>
                        <a:pt x="199" y="105"/>
                        <a:pt x="196" y="106"/>
                      </a:cubicBezTo>
                      <a:cubicBezTo>
                        <a:pt x="196" y="107"/>
                        <a:pt x="196" y="107"/>
                        <a:pt x="196" y="107"/>
                      </a:cubicBezTo>
                      <a:cubicBezTo>
                        <a:pt x="202" y="105"/>
                        <a:pt x="202" y="105"/>
                        <a:pt x="202" y="105"/>
                      </a:cubicBezTo>
                      <a:cubicBezTo>
                        <a:pt x="201" y="105"/>
                        <a:pt x="200" y="105"/>
                        <a:pt x="199" y="105"/>
                      </a:cubicBezTo>
                      <a:cubicBezTo>
                        <a:pt x="201" y="105"/>
                        <a:pt x="204" y="103"/>
                        <a:pt x="205" y="105"/>
                      </a:cubicBezTo>
                      <a:cubicBezTo>
                        <a:pt x="201" y="105"/>
                        <a:pt x="202" y="109"/>
                        <a:pt x="198" y="107"/>
                      </a:cubicBezTo>
                      <a:close/>
                      <a:moveTo>
                        <a:pt x="247" y="122"/>
                      </a:moveTo>
                      <a:cubicBezTo>
                        <a:pt x="247" y="122"/>
                        <a:pt x="246" y="121"/>
                        <a:pt x="246" y="121"/>
                      </a:cubicBezTo>
                      <a:cubicBezTo>
                        <a:pt x="248" y="121"/>
                        <a:pt x="248" y="121"/>
                        <a:pt x="248" y="121"/>
                      </a:cubicBezTo>
                      <a:cubicBezTo>
                        <a:pt x="247" y="122"/>
                        <a:pt x="248" y="122"/>
                        <a:pt x="247" y="122"/>
                      </a:cubicBezTo>
                      <a:close/>
                      <a:moveTo>
                        <a:pt x="240" y="116"/>
                      </a:moveTo>
                      <a:cubicBezTo>
                        <a:pt x="240" y="117"/>
                        <a:pt x="240" y="117"/>
                        <a:pt x="240" y="117"/>
                      </a:cubicBezTo>
                      <a:cubicBezTo>
                        <a:pt x="239" y="115"/>
                        <a:pt x="234" y="117"/>
                        <a:pt x="233" y="115"/>
                      </a:cubicBezTo>
                      <a:cubicBezTo>
                        <a:pt x="230" y="114"/>
                        <a:pt x="227" y="115"/>
                        <a:pt x="225" y="113"/>
                      </a:cubicBezTo>
                      <a:cubicBezTo>
                        <a:pt x="224" y="113"/>
                        <a:pt x="222" y="114"/>
                        <a:pt x="220" y="114"/>
                      </a:cubicBezTo>
                      <a:cubicBezTo>
                        <a:pt x="221" y="114"/>
                        <a:pt x="223" y="113"/>
                        <a:pt x="222" y="112"/>
                      </a:cubicBezTo>
                      <a:cubicBezTo>
                        <a:pt x="220" y="111"/>
                        <a:pt x="220" y="111"/>
                        <a:pt x="220" y="111"/>
                      </a:cubicBezTo>
                      <a:cubicBezTo>
                        <a:pt x="220" y="111"/>
                        <a:pt x="220" y="111"/>
                        <a:pt x="220" y="110"/>
                      </a:cubicBezTo>
                      <a:cubicBezTo>
                        <a:pt x="217" y="111"/>
                        <a:pt x="212" y="108"/>
                        <a:pt x="210" y="111"/>
                      </a:cubicBezTo>
                      <a:cubicBezTo>
                        <a:pt x="209" y="111"/>
                        <a:pt x="207" y="110"/>
                        <a:pt x="209" y="109"/>
                      </a:cubicBezTo>
                      <a:cubicBezTo>
                        <a:pt x="211" y="108"/>
                        <a:pt x="216" y="109"/>
                        <a:pt x="218" y="107"/>
                      </a:cubicBezTo>
                      <a:cubicBezTo>
                        <a:pt x="221" y="109"/>
                        <a:pt x="221" y="109"/>
                        <a:pt x="221" y="109"/>
                      </a:cubicBezTo>
                      <a:cubicBezTo>
                        <a:pt x="221" y="110"/>
                        <a:pt x="220" y="110"/>
                        <a:pt x="221" y="111"/>
                      </a:cubicBezTo>
                      <a:cubicBezTo>
                        <a:pt x="225" y="111"/>
                        <a:pt x="225" y="111"/>
                        <a:pt x="225" y="111"/>
                      </a:cubicBezTo>
                      <a:cubicBezTo>
                        <a:pt x="225" y="111"/>
                        <a:pt x="225" y="111"/>
                        <a:pt x="225" y="112"/>
                      </a:cubicBezTo>
                      <a:cubicBezTo>
                        <a:pt x="226" y="113"/>
                        <a:pt x="228" y="112"/>
                        <a:pt x="229" y="112"/>
                      </a:cubicBezTo>
                      <a:cubicBezTo>
                        <a:pt x="230" y="111"/>
                        <a:pt x="228" y="111"/>
                        <a:pt x="228" y="111"/>
                      </a:cubicBezTo>
                      <a:cubicBezTo>
                        <a:pt x="229" y="109"/>
                        <a:pt x="230" y="111"/>
                        <a:pt x="231" y="111"/>
                      </a:cubicBezTo>
                      <a:cubicBezTo>
                        <a:pt x="239" y="111"/>
                        <a:pt x="239" y="111"/>
                        <a:pt x="239" y="111"/>
                      </a:cubicBezTo>
                      <a:cubicBezTo>
                        <a:pt x="240" y="112"/>
                        <a:pt x="239" y="112"/>
                        <a:pt x="239" y="113"/>
                      </a:cubicBezTo>
                      <a:cubicBezTo>
                        <a:pt x="239" y="114"/>
                        <a:pt x="241" y="115"/>
                        <a:pt x="242" y="114"/>
                      </a:cubicBezTo>
                      <a:cubicBezTo>
                        <a:pt x="243" y="114"/>
                        <a:pt x="244" y="112"/>
                        <a:pt x="245" y="113"/>
                      </a:cubicBezTo>
                      <a:cubicBezTo>
                        <a:pt x="246" y="115"/>
                        <a:pt x="242" y="114"/>
                        <a:pt x="243" y="116"/>
                      </a:cubicBezTo>
                      <a:cubicBezTo>
                        <a:pt x="242" y="116"/>
                        <a:pt x="241" y="115"/>
                        <a:pt x="240" y="116"/>
                      </a:cubicBezTo>
                      <a:close/>
                      <a:moveTo>
                        <a:pt x="264" y="125"/>
                      </a:moveTo>
                      <a:cubicBezTo>
                        <a:pt x="266" y="125"/>
                        <a:pt x="263" y="126"/>
                        <a:pt x="263" y="127"/>
                      </a:cubicBezTo>
                      <a:cubicBezTo>
                        <a:pt x="261" y="125"/>
                        <a:pt x="261" y="125"/>
                        <a:pt x="261" y="125"/>
                      </a:cubicBezTo>
                      <a:cubicBezTo>
                        <a:pt x="261" y="125"/>
                        <a:pt x="263" y="124"/>
                        <a:pt x="264" y="125"/>
                      </a:cubicBezTo>
                      <a:close/>
                      <a:moveTo>
                        <a:pt x="247" y="117"/>
                      </a:moveTo>
                      <a:cubicBezTo>
                        <a:pt x="246" y="117"/>
                        <a:pt x="246" y="117"/>
                        <a:pt x="245" y="117"/>
                      </a:cubicBezTo>
                      <a:cubicBezTo>
                        <a:pt x="246" y="115"/>
                        <a:pt x="249" y="115"/>
                        <a:pt x="251" y="115"/>
                      </a:cubicBezTo>
                      <a:cubicBezTo>
                        <a:pt x="251" y="114"/>
                        <a:pt x="251" y="114"/>
                        <a:pt x="251" y="114"/>
                      </a:cubicBezTo>
                      <a:cubicBezTo>
                        <a:pt x="254" y="115"/>
                        <a:pt x="254" y="115"/>
                        <a:pt x="254" y="115"/>
                      </a:cubicBezTo>
                      <a:cubicBezTo>
                        <a:pt x="252" y="117"/>
                        <a:pt x="248" y="115"/>
                        <a:pt x="247" y="117"/>
                      </a:cubicBezTo>
                      <a:close/>
                      <a:moveTo>
                        <a:pt x="257" y="113"/>
                      </a:moveTo>
                      <a:cubicBezTo>
                        <a:pt x="260" y="111"/>
                        <a:pt x="252" y="110"/>
                        <a:pt x="255" y="109"/>
                      </a:cubicBezTo>
                      <a:cubicBezTo>
                        <a:pt x="257" y="110"/>
                        <a:pt x="261" y="110"/>
                        <a:pt x="263" y="110"/>
                      </a:cubicBezTo>
                      <a:cubicBezTo>
                        <a:pt x="263" y="113"/>
                        <a:pt x="259" y="112"/>
                        <a:pt x="257" y="113"/>
                      </a:cubicBezTo>
                      <a:close/>
                      <a:moveTo>
                        <a:pt x="248" y="107"/>
                      </a:moveTo>
                      <a:cubicBezTo>
                        <a:pt x="249" y="106"/>
                        <a:pt x="249" y="106"/>
                        <a:pt x="249" y="106"/>
                      </a:cubicBezTo>
                      <a:cubicBezTo>
                        <a:pt x="250" y="107"/>
                        <a:pt x="250" y="107"/>
                        <a:pt x="250" y="107"/>
                      </a:cubicBezTo>
                      <a:cubicBezTo>
                        <a:pt x="249" y="108"/>
                        <a:pt x="249" y="107"/>
                        <a:pt x="248" y="107"/>
                      </a:cubicBezTo>
                      <a:close/>
                      <a:moveTo>
                        <a:pt x="251" y="107"/>
                      </a:moveTo>
                      <a:cubicBezTo>
                        <a:pt x="252" y="107"/>
                        <a:pt x="253" y="106"/>
                        <a:pt x="252" y="105"/>
                      </a:cubicBezTo>
                      <a:cubicBezTo>
                        <a:pt x="250" y="105"/>
                        <a:pt x="249" y="105"/>
                        <a:pt x="248" y="104"/>
                      </a:cubicBezTo>
                      <a:cubicBezTo>
                        <a:pt x="249" y="103"/>
                        <a:pt x="254" y="106"/>
                        <a:pt x="252" y="103"/>
                      </a:cubicBezTo>
                      <a:cubicBezTo>
                        <a:pt x="250" y="102"/>
                        <a:pt x="249" y="102"/>
                        <a:pt x="247" y="102"/>
                      </a:cubicBezTo>
                      <a:cubicBezTo>
                        <a:pt x="247" y="103"/>
                        <a:pt x="247" y="103"/>
                        <a:pt x="247" y="103"/>
                      </a:cubicBezTo>
                      <a:cubicBezTo>
                        <a:pt x="243" y="104"/>
                        <a:pt x="239" y="103"/>
                        <a:pt x="234" y="102"/>
                      </a:cubicBezTo>
                      <a:cubicBezTo>
                        <a:pt x="234" y="101"/>
                        <a:pt x="235" y="101"/>
                        <a:pt x="235" y="101"/>
                      </a:cubicBezTo>
                      <a:cubicBezTo>
                        <a:pt x="236" y="101"/>
                        <a:pt x="237" y="100"/>
                        <a:pt x="238" y="101"/>
                      </a:cubicBezTo>
                      <a:cubicBezTo>
                        <a:pt x="239" y="99"/>
                        <a:pt x="239" y="99"/>
                        <a:pt x="239" y="99"/>
                      </a:cubicBezTo>
                      <a:cubicBezTo>
                        <a:pt x="240" y="100"/>
                        <a:pt x="240" y="100"/>
                        <a:pt x="240" y="100"/>
                      </a:cubicBezTo>
                      <a:cubicBezTo>
                        <a:pt x="239" y="100"/>
                        <a:pt x="239" y="100"/>
                        <a:pt x="239" y="100"/>
                      </a:cubicBezTo>
                      <a:cubicBezTo>
                        <a:pt x="241" y="101"/>
                        <a:pt x="241" y="101"/>
                        <a:pt x="241" y="101"/>
                      </a:cubicBezTo>
                      <a:cubicBezTo>
                        <a:pt x="243" y="98"/>
                        <a:pt x="246" y="99"/>
                        <a:pt x="250" y="100"/>
                      </a:cubicBezTo>
                      <a:cubicBezTo>
                        <a:pt x="251" y="103"/>
                        <a:pt x="251" y="103"/>
                        <a:pt x="251" y="103"/>
                      </a:cubicBezTo>
                      <a:cubicBezTo>
                        <a:pt x="254" y="101"/>
                        <a:pt x="255" y="106"/>
                        <a:pt x="259" y="104"/>
                      </a:cubicBezTo>
                      <a:cubicBezTo>
                        <a:pt x="259" y="105"/>
                        <a:pt x="258" y="107"/>
                        <a:pt x="261" y="107"/>
                      </a:cubicBezTo>
                      <a:lnTo>
                        <a:pt x="251" y="107"/>
                      </a:lnTo>
                      <a:close/>
                      <a:moveTo>
                        <a:pt x="274" y="111"/>
                      </a:moveTo>
                      <a:cubicBezTo>
                        <a:pt x="271" y="112"/>
                        <a:pt x="270" y="109"/>
                        <a:pt x="267" y="110"/>
                      </a:cubicBezTo>
                      <a:cubicBezTo>
                        <a:pt x="266" y="110"/>
                        <a:pt x="262" y="109"/>
                        <a:pt x="262" y="107"/>
                      </a:cubicBezTo>
                      <a:cubicBezTo>
                        <a:pt x="263" y="107"/>
                        <a:pt x="262" y="106"/>
                        <a:pt x="262" y="106"/>
                      </a:cubicBezTo>
                      <a:cubicBezTo>
                        <a:pt x="264" y="108"/>
                        <a:pt x="269" y="107"/>
                        <a:pt x="272" y="109"/>
                      </a:cubicBezTo>
                      <a:cubicBezTo>
                        <a:pt x="272" y="109"/>
                        <a:pt x="271" y="109"/>
                        <a:pt x="271" y="109"/>
                      </a:cubicBezTo>
                      <a:cubicBezTo>
                        <a:pt x="270" y="111"/>
                        <a:pt x="273" y="110"/>
                        <a:pt x="274" y="111"/>
                      </a:cubicBezTo>
                      <a:close/>
                      <a:moveTo>
                        <a:pt x="315" y="112"/>
                      </a:moveTo>
                      <a:cubicBezTo>
                        <a:pt x="312" y="112"/>
                        <a:pt x="310" y="115"/>
                        <a:pt x="305" y="115"/>
                      </a:cubicBezTo>
                      <a:cubicBezTo>
                        <a:pt x="302" y="118"/>
                        <a:pt x="297" y="119"/>
                        <a:pt x="291" y="120"/>
                      </a:cubicBezTo>
                      <a:cubicBezTo>
                        <a:pt x="290" y="119"/>
                        <a:pt x="290" y="119"/>
                        <a:pt x="290" y="119"/>
                      </a:cubicBezTo>
                      <a:cubicBezTo>
                        <a:pt x="292" y="118"/>
                        <a:pt x="293" y="117"/>
                        <a:pt x="295" y="116"/>
                      </a:cubicBezTo>
                      <a:cubicBezTo>
                        <a:pt x="297" y="117"/>
                        <a:pt x="297" y="117"/>
                        <a:pt x="297" y="117"/>
                      </a:cubicBezTo>
                      <a:cubicBezTo>
                        <a:pt x="297" y="115"/>
                        <a:pt x="295" y="115"/>
                        <a:pt x="294" y="115"/>
                      </a:cubicBezTo>
                      <a:cubicBezTo>
                        <a:pt x="294" y="115"/>
                        <a:pt x="294" y="116"/>
                        <a:pt x="294" y="116"/>
                      </a:cubicBezTo>
                      <a:cubicBezTo>
                        <a:pt x="291" y="117"/>
                        <a:pt x="288" y="113"/>
                        <a:pt x="286" y="114"/>
                      </a:cubicBezTo>
                      <a:cubicBezTo>
                        <a:pt x="287" y="114"/>
                        <a:pt x="287" y="114"/>
                        <a:pt x="287" y="114"/>
                      </a:cubicBezTo>
                      <a:cubicBezTo>
                        <a:pt x="285" y="115"/>
                        <a:pt x="285" y="115"/>
                        <a:pt x="285" y="115"/>
                      </a:cubicBezTo>
                      <a:cubicBezTo>
                        <a:pt x="287" y="112"/>
                        <a:pt x="281" y="113"/>
                        <a:pt x="279" y="111"/>
                      </a:cubicBezTo>
                      <a:cubicBezTo>
                        <a:pt x="279" y="111"/>
                        <a:pt x="276" y="111"/>
                        <a:pt x="275" y="110"/>
                      </a:cubicBezTo>
                      <a:cubicBezTo>
                        <a:pt x="280" y="110"/>
                        <a:pt x="285" y="111"/>
                        <a:pt x="289" y="113"/>
                      </a:cubicBezTo>
                      <a:cubicBezTo>
                        <a:pt x="294" y="113"/>
                        <a:pt x="301" y="119"/>
                        <a:pt x="304" y="113"/>
                      </a:cubicBezTo>
                      <a:cubicBezTo>
                        <a:pt x="303" y="114"/>
                        <a:pt x="304" y="114"/>
                        <a:pt x="304" y="114"/>
                      </a:cubicBezTo>
                      <a:cubicBezTo>
                        <a:pt x="306" y="113"/>
                        <a:pt x="306" y="113"/>
                        <a:pt x="306" y="113"/>
                      </a:cubicBezTo>
                      <a:cubicBezTo>
                        <a:pt x="305" y="111"/>
                        <a:pt x="303" y="112"/>
                        <a:pt x="302" y="112"/>
                      </a:cubicBezTo>
                      <a:cubicBezTo>
                        <a:pt x="296" y="108"/>
                        <a:pt x="310" y="110"/>
                        <a:pt x="304" y="106"/>
                      </a:cubicBezTo>
                      <a:cubicBezTo>
                        <a:pt x="304" y="105"/>
                        <a:pt x="304" y="105"/>
                        <a:pt x="304" y="105"/>
                      </a:cubicBezTo>
                      <a:cubicBezTo>
                        <a:pt x="307" y="104"/>
                        <a:pt x="309" y="105"/>
                        <a:pt x="312" y="106"/>
                      </a:cubicBezTo>
                      <a:cubicBezTo>
                        <a:pt x="312" y="106"/>
                        <a:pt x="315" y="105"/>
                        <a:pt x="315" y="106"/>
                      </a:cubicBezTo>
                      <a:cubicBezTo>
                        <a:pt x="316" y="107"/>
                        <a:pt x="315" y="108"/>
                        <a:pt x="316" y="108"/>
                      </a:cubicBezTo>
                      <a:cubicBezTo>
                        <a:pt x="314" y="110"/>
                        <a:pt x="311" y="106"/>
                        <a:pt x="311" y="109"/>
                      </a:cubicBezTo>
                      <a:cubicBezTo>
                        <a:pt x="313" y="108"/>
                        <a:pt x="314" y="110"/>
                        <a:pt x="317" y="110"/>
                      </a:cubicBezTo>
                      <a:cubicBezTo>
                        <a:pt x="316" y="107"/>
                        <a:pt x="320" y="111"/>
                        <a:pt x="321" y="109"/>
                      </a:cubicBezTo>
                      <a:cubicBezTo>
                        <a:pt x="323" y="109"/>
                        <a:pt x="323" y="109"/>
                        <a:pt x="323" y="109"/>
                      </a:cubicBezTo>
                      <a:cubicBezTo>
                        <a:pt x="320" y="109"/>
                        <a:pt x="319" y="111"/>
                        <a:pt x="315" y="112"/>
                      </a:cubicBezTo>
                      <a:close/>
                      <a:moveTo>
                        <a:pt x="291" y="87"/>
                      </a:moveTo>
                      <a:cubicBezTo>
                        <a:pt x="291" y="86"/>
                        <a:pt x="291" y="86"/>
                        <a:pt x="291" y="86"/>
                      </a:cubicBezTo>
                      <a:cubicBezTo>
                        <a:pt x="291" y="86"/>
                        <a:pt x="294" y="86"/>
                        <a:pt x="293" y="87"/>
                      </a:cubicBezTo>
                      <a:lnTo>
                        <a:pt x="291" y="87"/>
                      </a:lnTo>
                      <a:close/>
                      <a:moveTo>
                        <a:pt x="296" y="89"/>
                      </a:moveTo>
                      <a:cubicBezTo>
                        <a:pt x="296" y="88"/>
                        <a:pt x="296" y="88"/>
                        <a:pt x="296" y="88"/>
                      </a:cubicBezTo>
                      <a:cubicBezTo>
                        <a:pt x="298" y="89"/>
                        <a:pt x="300" y="87"/>
                        <a:pt x="301" y="89"/>
                      </a:cubicBezTo>
                      <a:cubicBezTo>
                        <a:pt x="300" y="90"/>
                        <a:pt x="298" y="89"/>
                        <a:pt x="296" y="89"/>
                      </a:cubicBezTo>
                      <a:close/>
                      <a:moveTo>
                        <a:pt x="317" y="101"/>
                      </a:moveTo>
                      <a:cubicBezTo>
                        <a:pt x="317" y="102"/>
                        <a:pt x="317" y="102"/>
                        <a:pt x="317" y="102"/>
                      </a:cubicBezTo>
                      <a:cubicBezTo>
                        <a:pt x="316" y="102"/>
                        <a:pt x="316" y="102"/>
                        <a:pt x="316" y="102"/>
                      </a:cubicBezTo>
                      <a:lnTo>
                        <a:pt x="317" y="101"/>
                      </a:lnTo>
                      <a:close/>
                      <a:moveTo>
                        <a:pt x="336" y="104"/>
                      </a:moveTo>
                      <a:cubicBezTo>
                        <a:pt x="336" y="104"/>
                        <a:pt x="336" y="104"/>
                        <a:pt x="336" y="104"/>
                      </a:cubicBezTo>
                      <a:cubicBezTo>
                        <a:pt x="338" y="104"/>
                        <a:pt x="338" y="104"/>
                        <a:pt x="338" y="104"/>
                      </a:cubicBezTo>
                      <a:cubicBezTo>
                        <a:pt x="338" y="105"/>
                        <a:pt x="336" y="105"/>
                        <a:pt x="336" y="104"/>
                      </a:cubicBezTo>
                      <a:close/>
                      <a:moveTo>
                        <a:pt x="359" y="99"/>
                      </a:moveTo>
                      <a:cubicBezTo>
                        <a:pt x="359" y="97"/>
                        <a:pt x="359" y="97"/>
                        <a:pt x="359" y="97"/>
                      </a:cubicBezTo>
                      <a:cubicBezTo>
                        <a:pt x="360" y="96"/>
                        <a:pt x="361" y="97"/>
                        <a:pt x="362" y="97"/>
                      </a:cubicBezTo>
                      <a:cubicBezTo>
                        <a:pt x="363" y="99"/>
                        <a:pt x="360" y="98"/>
                        <a:pt x="359" y="99"/>
                      </a:cubicBezTo>
                      <a:close/>
                      <a:moveTo>
                        <a:pt x="368" y="96"/>
                      </a:moveTo>
                      <a:cubicBezTo>
                        <a:pt x="366" y="95"/>
                        <a:pt x="367" y="97"/>
                        <a:pt x="365" y="97"/>
                      </a:cubicBezTo>
                      <a:cubicBezTo>
                        <a:pt x="365" y="96"/>
                        <a:pt x="365" y="96"/>
                        <a:pt x="365" y="96"/>
                      </a:cubicBezTo>
                      <a:cubicBezTo>
                        <a:pt x="365" y="95"/>
                        <a:pt x="367" y="94"/>
                        <a:pt x="368" y="96"/>
                      </a:cubicBezTo>
                      <a:close/>
                      <a:moveTo>
                        <a:pt x="359" y="89"/>
                      </a:moveTo>
                      <a:cubicBezTo>
                        <a:pt x="360" y="91"/>
                        <a:pt x="360" y="93"/>
                        <a:pt x="357" y="93"/>
                      </a:cubicBezTo>
                      <a:cubicBezTo>
                        <a:pt x="355" y="92"/>
                        <a:pt x="352" y="92"/>
                        <a:pt x="351" y="94"/>
                      </a:cubicBezTo>
                      <a:cubicBezTo>
                        <a:pt x="347" y="95"/>
                        <a:pt x="344" y="93"/>
                        <a:pt x="340" y="96"/>
                      </a:cubicBezTo>
                      <a:cubicBezTo>
                        <a:pt x="337" y="95"/>
                        <a:pt x="336" y="97"/>
                        <a:pt x="335" y="97"/>
                      </a:cubicBezTo>
                      <a:cubicBezTo>
                        <a:pt x="335" y="98"/>
                        <a:pt x="335" y="98"/>
                        <a:pt x="335" y="98"/>
                      </a:cubicBezTo>
                      <a:cubicBezTo>
                        <a:pt x="334" y="99"/>
                        <a:pt x="332" y="98"/>
                        <a:pt x="330" y="100"/>
                      </a:cubicBezTo>
                      <a:cubicBezTo>
                        <a:pt x="335" y="102"/>
                        <a:pt x="327" y="104"/>
                        <a:pt x="333" y="105"/>
                      </a:cubicBezTo>
                      <a:cubicBezTo>
                        <a:pt x="332" y="106"/>
                        <a:pt x="331" y="105"/>
                        <a:pt x="329" y="105"/>
                      </a:cubicBezTo>
                      <a:cubicBezTo>
                        <a:pt x="327" y="106"/>
                        <a:pt x="328" y="109"/>
                        <a:pt x="325" y="108"/>
                      </a:cubicBezTo>
                      <a:cubicBezTo>
                        <a:pt x="326" y="105"/>
                        <a:pt x="322" y="106"/>
                        <a:pt x="321" y="104"/>
                      </a:cubicBezTo>
                      <a:cubicBezTo>
                        <a:pt x="326" y="105"/>
                        <a:pt x="322" y="101"/>
                        <a:pt x="324" y="99"/>
                      </a:cubicBezTo>
                      <a:cubicBezTo>
                        <a:pt x="326" y="99"/>
                        <a:pt x="327" y="102"/>
                        <a:pt x="330" y="101"/>
                      </a:cubicBezTo>
                      <a:cubicBezTo>
                        <a:pt x="330" y="100"/>
                        <a:pt x="330" y="100"/>
                        <a:pt x="330" y="99"/>
                      </a:cubicBezTo>
                      <a:cubicBezTo>
                        <a:pt x="328" y="98"/>
                        <a:pt x="324" y="99"/>
                        <a:pt x="324" y="97"/>
                      </a:cubicBezTo>
                      <a:cubicBezTo>
                        <a:pt x="323" y="97"/>
                        <a:pt x="323" y="97"/>
                        <a:pt x="323" y="97"/>
                      </a:cubicBezTo>
                      <a:cubicBezTo>
                        <a:pt x="324" y="94"/>
                        <a:pt x="329" y="97"/>
                        <a:pt x="333" y="96"/>
                      </a:cubicBezTo>
                      <a:cubicBezTo>
                        <a:pt x="333" y="96"/>
                        <a:pt x="333" y="96"/>
                        <a:pt x="333" y="96"/>
                      </a:cubicBezTo>
                      <a:cubicBezTo>
                        <a:pt x="334" y="95"/>
                        <a:pt x="335" y="97"/>
                        <a:pt x="336" y="95"/>
                      </a:cubicBezTo>
                      <a:cubicBezTo>
                        <a:pt x="336" y="94"/>
                        <a:pt x="334" y="94"/>
                        <a:pt x="333" y="94"/>
                      </a:cubicBezTo>
                      <a:cubicBezTo>
                        <a:pt x="334" y="93"/>
                        <a:pt x="335" y="91"/>
                        <a:pt x="338" y="93"/>
                      </a:cubicBezTo>
                      <a:cubicBezTo>
                        <a:pt x="338" y="93"/>
                        <a:pt x="338" y="93"/>
                        <a:pt x="338" y="93"/>
                      </a:cubicBezTo>
                      <a:cubicBezTo>
                        <a:pt x="342" y="94"/>
                        <a:pt x="344" y="92"/>
                        <a:pt x="347" y="91"/>
                      </a:cubicBezTo>
                      <a:cubicBezTo>
                        <a:pt x="349" y="93"/>
                        <a:pt x="350" y="91"/>
                        <a:pt x="352" y="91"/>
                      </a:cubicBezTo>
                      <a:cubicBezTo>
                        <a:pt x="353" y="87"/>
                        <a:pt x="356" y="91"/>
                        <a:pt x="359" y="90"/>
                      </a:cubicBezTo>
                      <a:cubicBezTo>
                        <a:pt x="357" y="89"/>
                        <a:pt x="357" y="89"/>
                        <a:pt x="357" y="89"/>
                      </a:cubicBezTo>
                      <a:cubicBezTo>
                        <a:pt x="357" y="87"/>
                        <a:pt x="359" y="89"/>
                        <a:pt x="360" y="89"/>
                      </a:cubicBezTo>
                      <a:cubicBezTo>
                        <a:pt x="360" y="89"/>
                        <a:pt x="360" y="89"/>
                        <a:pt x="360" y="88"/>
                      </a:cubicBezTo>
                      <a:cubicBezTo>
                        <a:pt x="361" y="88"/>
                        <a:pt x="361" y="88"/>
                        <a:pt x="361" y="88"/>
                      </a:cubicBezTo>
                      <a:cubicBezTo>
                        <a:pt x="362" y="90"/>
                        <a:pt x="360" y="89"/>
                        <a:pt x="359" y="89"/>
                      </a:cubicBezTo>
                      <a:close/>
                      <a:moveTo>
                        <a:pt x="336" y="75"/>
                      </a:moveTo>
                      <a:cubicBezTo>
                        <a:pt x="333" y="75"/>
                        <a:pt x="332" y="76"/>
                        <a:pt x="330" y="77"/>
                      </a:cubicBezTo>
                      <a:cubicBezTo>
                        <a:pt x="330" y="75"/>
                        <a:pt x="331" y="76"/>
                        <a:pt x="333" y="75"/>
                      </a:cubicBezTo>
                      <a:cubicBezTo>
                        <a:pt x="336" y="74"/>
                        <a:pt x="339" y="73"/>
                        <a:pt x="342" y="73"/>
                      </a:cubicBezTo>
                      <a:cubicBezTo>
                        <a:pt x="342" y="75"/>
                        <a:pt x="338" y="74"/>
                        <a:pt x="336" y="75"/>
                      </a:cubicBezTo>
                      <a:close/>
                      <a:moveTo>
                        <a:pt x="374" y="95"/>
                      </a:moveTo>
                      <a:cubicBezTo>
                        <a:pt x="373" y="95"/>
                        <a:pt x="371" y="94"/>
                        <a:pt x="371" y="94"/>
                      </a:cubicBezTo>
                      <a:cubicBezTo>
                        <a:pt x="373" y="93"/>
                        <a:pt x="373" y="93"/>
                        <a:pt x="373" y="93"/>
                      </a:cubicBezTo>
                      <a:lnTo>
                        <a:pt x="374" y="95"/>
                      </a:lnTo>
                      <a:close/>
                      <a:moveTo>
                        <a:pt x="366" y="89"/>
                      </a:moveTo>
                      <a:cubicBezTo>
                        <a:pt x="367" y="88"/>
                        <a:pt x="369" y="88"/>
                        <a:pt x="371" y="88"/>
                      </a:cubicBezTo>
                      <a:cubicBezTo>
                        <a:pt x="370" y="89"/>
                        <a:pt x="367" y="89"/>
                        <a:pt x="366" y="89"/>
                      </a:cubicBezTo>
                      <a:close/>
                      <a:moveTo>
                        <a:pt x="436" y="69"/>
                      </a:moveTo>
                      <a:cubicBezTo>
                        <a:pt x="438" y="70"/>
                        <a:pt x="438" y="70"/>
                        <a:pt x="438" y="70"/>
                      </a:cubicBezTo>
                      <a:cubicBezTo>
                        <a:pt x="434" y="69"/>
                        <a:pt x="432" y="73"/>
                        <a:pt x="428" y="71"/>
                      </a:cubicBezTo>
                      <a:cubicBezTo>
                        <a:pt x="424" y="71"/>
                        <a:pt x="418" y="72"/>
                        <a:pt x="417" y="74"/>
                      </a:cubicBezTo>
                      <a:cubicBezTo>
                        <a:pt x="413" y="72"/>
                        <a:pt x="415" y="76"/>
                        <a:pt x="411" y="75"/>
                      </a:cubicBezTo>
                      <a:cubicBezTo>
                        <a:pt x="410" y="75"/>
                        <a:pt x="409" y="74"/>
                        <a:pt x="408" y="74"/>
                      </a:cubicBezTo>
                      <a:cubicBezTo>
                        <a:pt x="407" y="76"/>
                        <a:pt x="407" y="77"/>
                        <a:pt x="404" y="77"/>
                      </a:cubicBezTo>
                      <a:cubicBezTo>
                        <a:pt x="401" y="78"/>
                        <a:pt x="400" y="78"/>
                        <a:pt x="398" y="80"/>
                      </a:cubicBezTo>
                      <a:cubicBezTo>
                        <a:pt x="398" y="79"/>
                        <a:pt x="397" y="80"/>
                        <a:pt x="397" y="79"/>
                      </a:cubicBezTo>
                      <a:cubicBezTo>
                        <a:pt x="397" y="80"/>
                        <a:pt x="397" y="80"/>
                        <a:pt x="397" y="80"/>
                      </a:cubicBezTo>
                      <a:cubicBezTo>
                        <a:pt x="395" y="81"/>
                        <a:pt x="392" y="81"/>
                        <a:pt x="390" y="82"/>
                      </a:cubicBezTo>
                      <a:cubicBezTo>
                        <a:pt x="387" y="85"/>
                        <a:pt x="380" y="86"/>
                        <a:pt x="375" y="86"/>
                      </a:cubicBezTo>
                      <a:cubicBezTo>
                        <a:pt x="374" y="87"/>
                        <a:pt x="373" y="87"/>
                        <a:pt x="372" y="87"/>
                      </a:cubicBezTo>
                      <a:cubicBezTo>
                        <a:pt x="372" y="87"/>
                        <a:pt x="372" y="87"/>
                        <a:pt x="372" y="87"/>
                      </a:cubicBezTo>
                      <a:cubicBezTo>
                        <a:pt x="377" y="83"/>
                        <a:pt x="380" y="85"/>
                        <a:pt x="386" y="80"/>
                      </a:cubicBezTo>
                      <a:cubicBezTo>
                        <a:pt x="385" y="78"/>
                        <a:pt x="385" y="78"/>
                        <a:pt x="385" y="78"/>
                      </a:cubicBezTo>
                      <a:cubicBezTo>
                        <a:pt x="386" y="79"/>
                        <a:pt x="386" y="78"/>
                        <a:pt x="387" y="78"/>
                      </a:cubicBezTo>
                      <a:cubicBezTo>
                        <a:pt x="387" y="79"/>
                        <a:pt x="387" y="79"/>
                        <a:pt x="387" y="79"/>
                      </a:cubicBezTo>
                      <a:cubicBezTo>
                        <a:pt x="391" y="79"/>
                        <a:pt x="393" y="76"/>
                        <a:pt x="398" y="76"/>
                      </a:cubicBezTo>
                      <a:cubicBezTo>
                        <a:pt x="397" y="74"/>
                        <a:pt x="400" y="75"/>
                        <a:pt x="401" y="74"/>
                      </a:cubicBezTo>
                      <a:cubicBezTo>
                        <a:pt x="405" y="75"/>
                        <a:pt x="408" y="73"/>
                        <a:pt x="412" y="73"/>
                      </a:cubicBezTo>
                      <a:cubicBezTo>
                        <a:pt x="415" y="73"/>
                        <a:pt x="414" y="71"/>
                        <a:pt x="417" y="71"/>
                      </a:cubicBezTo>
                      <a:cubicBezTo>
                        <a:pt x="421" y="70"/>
                        <a:pt x="424" y="69"/>
                        <a:pt x="428" y="70"/>
                      </a:cubicBezTo>
                      <a:cubicBezTo>
                        <a:pt x="430" y="68"/>
                        <a:pt x="433" y="67"/>
                        <a:pt x="436" y="67"/>
                      </a:cubicBezTo>
                      <a:cubicBezTo>
                        <a:pt x="435" y="68"/>
                        <a:pt x="436" y="69"/>
                        <a:pt x="436" y="69"/>
                      </a:cubicBezTo>
                      <a:close/>
                      <a:moveTo>
                        <a:pt x="405" y="39"/>
                      </a:moveTo>
                      <a:cubicBezTo>
                        <a:pt x="403" y="37"/>
                        <a:pt x="408" y="38"/>
                        <a:pt x="407" y="37"/>
                      </a:cubicBezTo>
                      <a:cubicBezTo>
                        <a:pt x="409" y="37"/>
                        <a:pt x="409" y="37"/>
                        <a:pt x="409" y="37"/>
                      </a:cubicBezTo>
                      <a:cubicBezTo>
                        <a:pt x="409" y="37"/>
                        <a:pt x="408" y="37"/>
                        <a:pt x="407" y="38"/>
                      </a:cubicBezTo>
                      <a:cubicBezTo>
                        <a:pt x="411" y="39"/>
                        <a:pt x="411" y="39"/>
                        <a:pt x="411" y="39"/>
                      </a:cubicBezTo>
                      <a:cubicBezTo>
                        <a:pt x="409" y="41"/>
                        <a:pt x="408" y="39"/>
                        <a:pt x="405" y="39"/>
                      </a:cubicBezTo>
                      <a:close/>
                      <a:moveTo>
                        <a:pt x="683" y="215"/>
                      </a:moveTo>
                      <a:cubicBezTo>
                        <a:pt x="682" y="215"/>
                        <a:pt x="682" y="214"/>
                        <a:pt x="682" y="213"/>
                      </a:cubicBezTo>
                      <a:cubicBezTo>
                        <a:pt x="682" y="212"/>
                        <a:pt x="683" y="214"/>
                        <a:pt x="685" y="214"/>
                      </a:cubicBezTo>
                      <a:cubicBezTo>
                        <a:pt x="686" y="213"/>
                        <a:pt x="688" y="212"/>
                        <a:pt x="691" y="213"/>
                      </a:cubicBezTo>
                      <a:cubicBezTo>
                        <a:pt x="690" y="217"/>
                        <a:pt x="685" y="212"/>
                        <a:pt x="683" y="215"/>
                      </a:cubicBezTo>
                      <a:close/>
                      <a:moveTo>
                        <a:pt x="673" y="94"/>
                      </a:moveTo>
                      <a:cubicBezTo>
                        <a:pt x="674" y="96"/>
                        <a:pt x="674" y="96"/>
                        <a:pt x="674" y="96"/>
                      </a:cubicBezTo>
                      <a:cubicBezTo>
                        <a:pt x="673" y="96"/>
                        <a:pt x="673" y="96"/>
                        <a:pt x="673" y="96"/>
                      </a:cubicBezTo>
                      <a:cubicBezTo>
                        <a:pt x="673" y="95"/>
                        <a:pt x="672" y="95"/>
                        <a:pt x="673" y="94"/>
                      </a:cubicBezTo>
                      <a:close/>
                      <a:moveTo>
                        <a:pt x="640" y="70"/>
                      </a:moveTo>
                      <a:cubicBezTo>
                        <a:pt x="642" y="70"/>
                        <a:pt x="642" y="70"/>
                        <a:pt x="642" y="70"/>
                      </a:cubicBezTo>
                      <a:cubicBezTo>
                        <a:pt x="641" y="70"/>
                        <a:pt x="641" y="70"/>
                        <a:pt x="640" y="70"/>
                      </a:cubicBezTo>
                      <a:cubicBezTo>
                        <a:pt x="640" y="70"/>
                        <a:pt x="640" y="70"/>
                        <a:pt x="640" y="70"/>
                      </a:cubicBezTo>
                      <a:close/>
                      <a:moveTo>
                        <a:pt x="624" y="59"/>
                      </a:moveTo>
                      <a:cubicBezTo>
                        <a:pt x="629" y="61"/>
                        <a:pt x="629" y="61"/>
                        <a:pt x="629" y="61"/>
                      </a:cubicBezTo>
                      <a:cubicBezTo>
                        <a:pt x="628" y="62"/>
                        <a:pt x="625" y="63"/>
                        <a:pt x="624" y="62"/>
                      </a:cubicBezTo>
                      <a:cubicBezTo>
                        <a:pt x="623" y="61"/>
                        <a:pt x="622" y="60"/>
                        <a:pt x="624" y="59"/>
                      </a:cubicBezTo>
                      <a:close/>
                      <a:moveTo>
                        <a:pt x="648" y="78"/>
                      </a:moveTo>
                      <a:cubicBezTo>
                        <a:pt x="648" y="78"/>
                        <a:pt x="647" y="78"/>
                        <a:pt x="647" y="78"/>
                      </a:cubicBezTo>
                      <a:cubicBezTo>
                        <a:pt x="645" y="76"/>
                        <a:pt x="645" y="76"/>
                        <a:pt x="645" y="76"/>
                      </a:cubicBezTo>
                      <a:cubicBezTo>
                        <a:pt x="646" y="76"/>
                        <a:pt x="649" y="77"/>
                        <a:pt x="651" y="78"/>
                      </a:cubicBezTo>
                      <a:cubicBezTo>
                        <a:pt x="651" y="80"/>
                        <a:pt x="651" y="80"/>
                        <a:pt x="651" y="80"/>
                      </a:cubicBezTo>
                      <a:cubicBezTo>
                        <a:pt x="650" y="80"/>
                        <a:pt x="650" y="80"/>
                        <a:pt x="650" y="80"/>
                      </a:cubicBezTo>
                      <a:cubicBezTo>
                        <a:pt x="651" y="79"/>
                        <a:pt x="649" y="79"/>
                        <a:pt x="648" y="78"/>
                      </a:cubicBezTo>
                      <a:close/>
                      <a:moveTo>
                        <a:pt x="661" y="135"/>
                      </a:moveTo>
                      <a:cubicBezTo>
                        <a:pt x="659" y="133"/>
                        <a:pt x="659" y="131"/>
                        <a:pt x="656" y="130"/>
                      </a:cubicBezTo>
                      <a:cubicBezTo>
                        <a:pt x="659" y="131"/>
                        <a:pt x="660" y="133"/>
                        <a:pt x="661" y="135"/>
                      </a:cubicBezTo>
                      <a:close/>
                      <a:moveTo>
                        <a:pt x="639" y="124"/>
                      </a:moveTo>
                      <a:cubicBezTo>
                        <a:pt x="640" y="123"/>
                        <a:pt x="640" y="123"/>
                        <a:pt x="640" y="123"/>
                      </a:cubicBezTo>
                      <a:cubicBezTo>
                        <a:pt x="641" y="124"/>
                        <a:pt x="642" y="123"/>
                        <a:pt x="643" y="124"/>
                      </a:cubicBezTo>
                      <a:cubicBezTo>
                        <a:pt x="641" y="125"/>
                        <a:pt x="641" y="125"/>
                        <a:pt x="641" y="125"/>
                      </a:cubicBezTo>
                      <a:cubicBezTo>
                        <a:pt x="641" y="125"/>
                        <a:pt x="642" y="125"/>
                        <a:pt x="642" y="126"/>
                      </a:cubicBezTo>
                      <a:cubicBezTo>
                        <a:pt x="643" y="126"/>
                        <a:pt x="643" y="126"/>
                        <a:pt x="643" y="126"/>
                      </a:cubicBezTo>
                      <a:cubicBezTo>
                        <a:pt x="643" y="125"/>
                        <a:pt x="643" y="125"/>
                        <a:pt x="644" y="125"/>
                      </a:cubicBezTo>
                      <a:cubicBezTo>
                        <a:pt x="645" y="126"/>
                        <a:pt x="645" y="126"/>
                        <a:pt x="645" y="126"/>
                      </a:cubicBezTo>
                      <a:cubicBezTo>
                        <a:pt x="647" y="127"/>
                        <a:pt x="646" y="125"/>
                        <a:pt x="648" y="125"/>
                      </a:cubicBezTo>
                      <a:cubicBezTo>
                        <a:pt x="650" y="125"/>
                        <a:pt x="651" y="127"/>
                        <a:pt x="650" y="128"/>
                      </a:cubicBezTo>
                      <a:cubicBezTo>
                        <a:pt x="648" y="129"/>
                        <a:pt x="644" y="126"/>
                        <a:pt x="642" y="126"/>
                      </a:cubicBezTo>
                      <a:cubicBezTo>
                        <a:pt x="642" y="125"/>
                        <a:pt x="640" y="125"/>
                        <a:pt x="639" y="124"/>
                      </a:cubicBezTo>
                      <a:close/>
                      <a:moveTo>
                        <a:pt x="631" y="122"/>
                      </a:moveTo>
                      <a:cubicBezTo>
                        <a:pt x="632" y="122"/>
                        <a:pt x="632" y="122"/>
                        <a:pt x="632" y="122"/>
                      </a:cubicBezTo>
                      <a:cubicBezTo>
                        <a:pt x="632" y="122"/>
                        <a:pt x="632" y="122"/>
                        <a:pt x="632" y="122"/>
                      </a:cubicBezTo>
                      <a:lnTo>
                        <a:pt x="631" y="122"/>
                      </a:lnTo>
                      <a:close/>
                      <a:moveTo>
                        <a:pt x="571" y="96"/>
                      </a:moveTo>
                      <a:cubicBezTo>
                        <a:pt x="570" y="97"/>
                        <a:pt x="571" y="97"/>
                        <a:pt x="570" y="98"/>
                      </a:cubicBezTo>
                      <a:cubicBezTo>
                        <a:pt x="570" y="97"/>
                        <a:pt x="568" y="97"/>
                        <a:pt x="568" y="97"/>
                      </a:cubicBezTo>
                      <a:cubicBezTo>
                        <a:pt x="569" y="96"/>
                        <a:pt x="571" y="97"/>
                        <a:pt x="571" y="96"/>
                      </a:cubicBezTo>
                      <a:close/>
                      <a:moveTo>
                        <a:pt x="669" y="165"/>
                      </a:moveTo>
                      <a:cubicBezTo>
                        <a:pt x="671" y="166"/>
                        <a:pt x="669" y="169"/>
                        <a:pt x="672" y="169"/>
                      </a:cubicBezTo>
                      <a:cubicBezTo>
                        <a:pt x="673" y="168"/>
                        <a:pt x="672" y="167"/>
                        <a:pt x="674" y="167"/>
                      </a:cubicBezTo>
                      <a:cubicBezTo>
                        <a:pt x="675" y="167"/>
                        <a:pt x="677" y="167"/>
                        <a:pt x="678" y="168"/>
                      </a:cubicBezTo>
                      <a:cubicBezTo>
                        <a:pt x="675" y="168"/>
                        <a:pt x="674" y="169"/>
                        <a:pt x="672" y="171"/>
                      </a:cubicBezTo>
                      <a:cubicBezTo>
                        <a:pt x="673" y="171"/>
                        <a:pt x="673" y="171"/>
                        <a:pt x="673" y="171"/>
                      </a:cubicBezTo>
                      <a:cubicBezTo>
                        <a:pt x="671" y="172"/>
                        <a:pt x="672" y="175"/>
                        <a:pt x="672" y="177"/>
                      </a:cubicBezTo>
                      <a:cubicBezTo>
                        <a:pt x="670" y="175"/>
                        <a:pt x="668" y="174"/>
                        <a:pt x="665" y="172"/>
                      </a:cubicBezTo>
                      <a:cubicBezTo>
                        <a:pt x="665" y="170"/>
                        <a:pt x="673" y="170"/>
                        <a:pt x="667" y="168"/>
                      </a:cubicBezTo>
                      <a:cubicBezTo>
                        <a:pt x="666" y="169"/>
                        <a:pt x="664" y="170"/>
                        <a:pt x="663" y="169"/>
                      </a:cubicBezTo>
                      <a:cubicBezTo>
                        <a:pt x="663" y="166"/>
                        <a:pt x="657" y="168"/>
                        <a:pt x="656" y="166"/>
                      </a:cubicBezTo>
                      <a:cubicBezTo>
                        <a:pt x="658" y="165"/>
                        <a:pt x="662" y="166"/>
                        <a:pt x="664" y="166"/>
                      </a:cubicBezTo>
                      <a:cubicBezTo>
                        <a:pt x="662" y="164"/>
                        <a:pt x="659" y="162"/>
                        <a:pt x="660" y="159"/>
                      </a:cubicBezTo>
                      <a:cubicBezTo>
                        <a:pt x="662" y="159"/>
                        <a:pt x="665" y="160"/>
                        <a:pt x="665" y="157"/>
                      </a:cubicBezTo>
                      <a:cubicBezTo>
                        <a:pt x="666" y="158"/>
                        <a:pt x="666" y="158"/>
                        <a:pt x="666" y="158"/>
                      </a:cubicBezTo>
                      <a:cubicBezTo>
                        <a:pt x="665" y="159"/>
                        <a:pt x="663" y="159"/>
                        <a:pt x="664" y="160"/>
                      </a:cubicBezTo>
                      <a:cubicBezTo>
                        <a:pt x="667" y="161"/>
                        <a:pt x="669" y="161"/>
                        <a:pt x="671" y="161"/>
                      </a:cubicBezTo>
                      <a:lnTo>
                        <a:pt x="669" y="165"/>
                      </a:lnTo>
                      <a:close/>
                      <a:moveTo>
                        <a:pt x="584" y="108"/>
                      </a:moveTo>
                      <a:cubicBezTo>
                        <a:pt x="579" y="107"/>
                        <a:pt x="579" y="107"/>
                        <a:pt x="579" y="107"/>
                      </a:cubicBezTo>
                      <a:cubicBezTo>
                        <a:pt x="580" y="105"/>
                        <a:pt x="576" y="107"/>
                        <a:pt x="575" y="104"/>
                      </a:cubicBezTo>
                      <a:cubicBezTo>
                        <a:pt x="576" y="103"/>
                        <a:pt x="576" y="101"/>
                        <a:pt x="574" y="100"/>
                      </a:cubicBezTo>
                      <a:cubicBezTo>
                        <a:pt x="577" y="100"/>
                        <a:pt x="578" y="96"/>
                        <a:pt x="581" y="100"/>
                      </a:cubicBezTo>
                      <a:cubicBezTo>
                        <a:pt x="579" y="100"/>
                        <a:pt x="578" y="102"/>
                        <a:pt x="577" y="102"/>
                      </a:cubicBezTo>
                      <a:cubicBezTo>
                        <a:pt x="577" y="104"/>
                        <a:pt x="579" y="103"/>
                        <a:pt x="580" y="104"/>
                      </a:cubicBezTo>
                      <a:cubicBezTo>
                        <a:pt x="582" y="102"/>
                        <a:pt x="586" y="105"/>
                        <a:pt x="586" y="102"/>
                      </a:cubicBezTo>
                      <a:cubicBezTo>
                        <a:pt x="589" y="103"/>
                        <a:pt x="591" y="104"/>
                        <a:pt x="593" y="103"/>
                      </a:cubicBezTo>
                      <a:cubicBezTo>
                        <a:pt x="591" y="106"/>
                        <a:pt x="588" y="107"/>
                        <a:pt x="584" y="108"/>
                      </a:cubicBezTo>
                      <a:close/>
                      <a:moveTo>
                        <a:pt x="582" y="99"/>
                      </a:moveTo>
                      <a:cubicBezTo>
                        <a:pt x="581" y="98"/>
                        <a:pt x="580" y="98"/>
                        <a:pt x="580" y="97"/>
                      </a:cubicBezTo>
                      <a:cubicBezTo>
                        <a:pt x="583" y="98"/>
                        <a:pt x="586" y="96"/>
                        <a:pt x="587" y="99"/>
                      </a:cubicBezTo>
                      <a:cubicBezTo>
                        <a:pt x="586" y="100"/>
                        <a:pt x="584" y="99"/>
                        <a:pt x="582" y="99"/>
                      </a:cubicBezTo>
                      <a:close/>
                      <a:moveTo>
                        <a:pt x="723" y="145"/>
                      </a:moveTo>
                      <a:cubicBezTo>
                        <a:pt x="729" y="149"/>
                        <a:pt x="729" y="149"/>
                        <a:pt x="729" y="149"/>
                      </a:cubicBezTo>
                      <a:cubicBezTo>
                        <a:pt x="726" y="148"/>
                        <a:pt x="724" y="148"/>
                        <a:pt x="723" y="145"/>
                      </a:cubicBezTo>
                      <a:close/>
                      <a:moveTo>
                        <a:pt x="683" y="136"/>
                      </a:moveTo>
                      <a:cubicBezTo>
                        <a:pt x="686" y="134"/>
                        <a:pt x="688" y="136"/>
                        <a:pt x="692" y="136"/>
                      </a:cubicBezTo>
                      <a:cubicBezTo>
                        <a:pt x="691" y="133"/>
                        <a:pt x="691" y="131"/>
                        <a:pt x="688" y="128"/>
                      </a:cubicBezTo>
                      <a:cubicBezTo>
                        <a:pt x="690" y="128"/>
                        <a:pt x="689" y="126"/>
                        <a:pt x="688" y="125"/>
                      </a:cubicBezTo>
                      <a:cubicBezTo>
                        <a:pt x="687" y="123"/>
                        <a:pt x="685" y="124"/>
                        <a:pt x="684" y="124"/>
                      </a:cubicBezTo>
                      <a:cubicBezTo>
                        <a:pt x="684" y="121"/>
                        <a:pt x="681" y="119"/>
                        <a:pt x="679" y="117"/>
                      </a:cubicBezTo>
                      <a:cubicBezTo>
                        <a:pt x="681" y="116"/>
                        <a:pt x="681" y="119"/>
                        <a:pt x="683" y="118"/>
                      </a:cubicBezTo>
                      <a:cubicBezTo>
                        <a:pt x="683" y="120"/>
                        <a:pt x="686" y="122"/>
                        <a:pt x="689" y="121"/>
                      </a:cubicBezTo>
                      <a:cubicBezTo>
                        <a:pt x="691" y="121"/>
                        <a:pt x="692" y="121"/>
                        <a:pt x="692" y="119"/>
                      </a:cubicBezTo>
                      <a:cubicBezTo>
                        <a:pt x="692" y="121"/>
                        <a:pt x="694" y="122"/>
                        <a:pt x="696" y="122"/>
                      </a:cubicBezTo>
                      <a:cubicBezTo>
                        <a:pt x="696" y="124"/>
                        <a:pt x="692" y="123"/>
                        <a:pt x="694" y="125"/>
                      </a:cubicBezTo>
                      <a:cubicBezTo>
                        <a:pt x="696" y="125"/>
                        <a:pt x="698" y="126"/>
                        <a:pt x="699" y="124"/>
                      </a:cubicBezTo>
                      <a:cubicBezTo>
                        <a:pt x="702" y="125"/>
                        <a:pt x="700" y="127"/>
                        <a:pt x="701" y="129"/>
                      </a:cubicBezTo>
                      <a:cubicBezTo>
                        <a:pt x="702" y="130"/>
                        <a:pt x="708" y="133"/>
                        <a:pt x="703" y="135"/>
                      </a:cubicBezTo>
                      <a:cubicBezTo>
                        <a:pt x="701" y="136"/>
                        <a:pt x="702" y="138"/>
                        <a:pt x="700" y="139"/>
                      </a:cubicBezTo>
                      <a:cubicBezTo>
                        <a:pt x="701" y="142"/>
                        <a:pt x="704" y="144"/>
                        <a:pt x="702" y="146"/>
                      </a:cubicBezTo>
                      <a:cubicBezTo>
                        <a:pt x="696" y="147"/>
                        <a:pt x="703" y="152"/>
                        <a:pt x="698" y="154"/>
                      </a:cubicBezTo>
                      <a:cubicBezTo>
                        <a:pt x="698" y="156"/>
                        <a:pt x="697" y="158"/>
                        <a:pt x="696" y="159"/>
                      </a:cubicBezTo>
                      <a:cubicBezTo>
                        <a:pt x="695" y="159"/>
                        <a:pt x="693" y="161"/>
                        <a:pt x="692" y="162"/>
                      </a:cubicBezTo>
                      <a:cubicBezTo>
                        <a:pt x="693" y="164"/>
                        <a:pt x="691" y="165"/>
                        <a:pt x="690" y="165"/>
                      </a:cubicBezTo>
                      <a:cubicBezTo>
                        <a:pt x="689" y="164"/>
                        <a:pt x="686" y="164"/>
                        <a:pt x="684" y="164"/>
                      </a:cubicBezTo>
                      <a:cubicBezTo>
                        <a:pt x="683" y="166"/>
                        <a:pt x="687" y="166"/>
                        <a:pt x="688" y="168"/>
                      </a:cubicBezTo>
                      <a:cubicBezTo>
                        <a:pt x="685" y="168"/>
                        <a:pt x="683" y="164"/>
                        <a:pt x="681" y="166"/>
                      </a:cubicBezTo>
                      <a:cubicBezTo>
                        <a:pt x="679" y="164"/>
                        <a:pt x="682" y="164"/>
                        <a:pt x="683" y="164"/>
                      </a:cubicBezTo>
                      <a:cubicBezTo>
                        <a:pt x="685" y="163"/>
                        <a:pt x="685" y="161"/>
                        <a:pt x="687" y="161"/>
                      </a:cubicBezTo>
                      <a:cubicBezTo>
                        <a:pt x="688" y="158"/>
                        <a:pt x="695" y="157"/>
                        <a:pt x="692" y="153"/>
                      </a:cubicBezTo>
                      <a:cubicBezTo>
                        <a:pt x="693" y="152"/>
                        <a:pt x="694" y="151"/>
                        <a:pt x="693" y="150"/>
                      </a:cubicBezTo>
                      <a:cubicBezTo>
                        <a:pt x="692" y="150"/>
                        <a:pt x="690" y="150"/>
                        <a:pt x="691" y="148"/>
                      </a:cubicBezTo>
                      <a:cubicBezTo>
                        <a:pt x="688" y="148"/>
                        <a:pt x="688" y="151"/>
                        <a:pt x="688" y="152"/>
                      </a:cubicBezTo>
                      <a:cubicBezTo>
                        <a:pt x="686" y="155"/>
                        <a:pt x="682" y="155"/>
                        <a:pt x="680" y="158"/>
                      </a:cubicBezTo>
                      <a:cubicBezTo>
                        <a:pt x="681" y="156"/>
                        <a:pt x="681" y="156"/>
                        <a:pt x="681" y="156"/>
                      </a:cubicBezTo>
                      <a:cubicBezTo>
                        <a:pt x="679" y="156"/>
                        <a:pt x="675" y="154"/>
                        <a:pt x="673" y="155"/>
                      </a:cubicBezTo>
                      <a:cubicBezTo>
                        <a:pt x="670" y="155"/>
                        <a:pt x="670" y="155"/>
                        <a:pt x="670" y="155"/>
                      </a:cubicBezTo>
                      <a:cubicBezTo>
                        <a:pt x="670" y="155"/>
                        <a:pt x="670" y="155"/>
                        <a:pt x="670" y="155"/>
                      </a:cubicBezTo>
                      <a:cubicBezTo>
                        <a:pt x="672" y="156"/>
                        <a:pt x="669" y="156"/>
                        <a:pt x="668" y="157"/>
                      </a:cubicBezTo>
                      <a:cubicBezTo>
                        <a:pt x="668" y="157"/>
                        <a:pt x="669" y="155"/>
                        <a:pt x="670" y="155"/>
                      </a:cubicBezTo>
                      <a:cubicBezTo>
                        <a:pt x="670" y="155"/>
                        <a:pt x="670" y="155"/>
                        <a:pt x="670" y="155"/>
                      </a:cubicBezTo>
                      <a:cubicBezTo>
                        <a:pt x="670" y="155"/>
                        <a:pt x="670" y="155"/>
                        <a:pt x="670" y="155"/>
                      </a:cubicBezTo>
                      <a:cubicBezTo>
                        <a:pt x="670" y="155"/>
                        <a:pt x="670" y="155"/>
                        <a:pt x="671" y="155"/>
                      </a:cubicBezTo>
                      <a:cubicBezTo>
                        <a:pt x="670" y="152"/>
                        <a:pt x="676" y="151"/>
                        <a:pt x="672" y="149"/>
                      </a:cubicBezTo>
                      <a:cubicBezTo>
                        <a:pt x="665" y="149"/>
                        <a:pt x="665" y="149"/>
                        <a:pt x="665" y="149"/>
                      </a:cubicBezTo>
                      <a:cubicBezTo>
                        <a:pt x="666" y="150"/>
                        <a:pt x="663" y="151"/>
                        <a:pt x="661" y="150"/>
                      </a:cubicBezTo>
                      <a:cubicBezTo>
                        <a:pt x="661" y="150"/>
                        <a:pt x="660" y="150"/>
                        <a:pt x="660" y="149"/>
                      </a:cubicBezTo>
                      <a:cubicBezTo>
                        <a:pt x="663" y="150"/>
                        <a:pt x="663" y="147"/>
                        <a:pt x="666" y="147"/>
                      </a:cubicBezTo>
                      <a:cubicBezTo>
                        <a:pt x="667" y="146"/>
                        <a:pt x="664" y="144"/>
                        <a:pt x="667" y="144"/>
                      </a:cubicBezTo>
                      <a:cubicBezTo>
                        <a:pt x="667" y="143"/>
                        <a:pt x="668" y="143"/>
                        <a:pt x="670" y="142"/>
                      </a:cubicBezTo>
                      <a:cubicBezTo>
                        <a:pt x="672" y="143"/>
                        <a:pt x="675" y="141"/>
                        <a:pt x="678" y="141"/>
                      </a:cubicBezTo>
                      <a:cubicBezTo>
                        <a:pt x="681" y="141"/>
                        <a:pt x="681" y="143"/>
                        <a:pt x="684" y="143"/>
                      </a:cubicBezTo>
                      <a:cubicBezTo>
                        <a:pt x="684" y="142"/>
                        <a:pt x="686" y="141"/>
                        <a:pt x="685" y="140"/>
                      </a:cubicBezTo>
                      <a:cubicBezTo>
                        <a:pt x="685" y="139"/>
                        <a:pt x="682" y="137"/>
                        <a:pt x="683" y="136"/>
                      </a:cubicBezTo>
                      <a:close/>
                      <a:moveTo>
                        <a:pt x="520" y="32"/>
                      </a:moveTo>
                      <a:cubicBezTo>
                        <a:pt x="523" y="30"/>
                        <a:pt x="524" y="34"/>
                        <a:pt x="526" y="34"/>
                      </a:cubicBezTo>
                      <a:cubicBezTo>
                        <a:pt x="528" y="34"/>
                        <a:pt x="528" y="35"/>
                        <a:pt x="527" y="36"/>
                      </a:cubicBezTo>
                      <a:cubicBezTo>
                        <a:pt x="524" y="34"/>
                        <a:pt x="522" y="33"/>
                        <a:pt x="520" y="32"/>
                      </a:cubicBezTo>
                      <a:close/>
                      <a:moveTo>
                        <a:pt x="514" y="30"/>
                      </a:moveTo>
                      <a:cubicBezTo>
                        <a:pt x="516" y="30"/>
                        <a:pt x="516" y="30"/>
                        <a:pt x="516" y="30"/>
                      </a:cubicBezTo>
                      <a:cubicBezTo>
                        <a:pt x="514" y="30"/>
                        <a:pt x="514" y="30"/>
                        <a:pt x="514" y="30"/>
                      </a:cubicBezTo>
                      <a:close/>
                      <a:moveTo>
                        <a:pt x="508" y="28"/>
                      </a:moveTo>
                      <a:cubicBezTo>
                        <a:pt x="511" y="28"/>
                        <a:pt x="511" y="28"/>
                        <a:pt x="511" y="28"/>
                      </a:cubicBezTo>
                      <a:cubicBezTo>
                        <a:pt x="508" y="28"/>
                        <a:pt x="508" y="28"/>
                        <a:pt x="508" y="28"/>
                      </a:cubicBezTo>
                      <a:close/>
                      <a:moveTo>
                        <a:pt x="478" y="10"/>
                      </a:moveTo>
                      <a:cubicBezTo>
                        <a:pt x="481" y="11"/>
                        <a:pt x="481" y="11"/>
                        <a:pt x="481" y="11"/>
                      </a:cubicBezTo>
                      <a:cubicBezTo>
                        <a:pt x="479" y="11"/>
                        <a:pt x="479" y="11"/>
                        <a:pt x="479" y="11"/>
                      </a:cubicBezTo>
                      <a:lnTo>
                        <a:pt x="478" y="10"/>
                      </a:lnTo>
                      <a:close/>
                      <a:moveTo>
                        <a:pt x="429" y="13"/>
                      </a:moveTo>
                      <a:cubicBezTo>
                        <a:pt x="430" y="14"/>
                        <a:pt x="432" y="13"/>
                        <a:pt x="432" y="14"/>
                      </a:cubicBezTo>
                      <a:cubicBezTo>
                        <a:pt x="432" y="14"/>
                        <a:pt x="430" y="14"/>
                        <a:pt x="430" y="14"/>
                      </a:cubicBezTo>
                      <a:lnTo>
                        <a:pt x="429" y="13"/>
                      </a:lnTo>
                      <a:close/>
                      <a:moveTo>
                        <a:pt x="429" y="16"/>
                      </a:moveTo>
                      <a:cubicBezTo>
                        <a:pt x="431" y="16"/>
                        <a:pt x="431" y="16"/>
                        <a:pt x="431" y="16"/>
                      </a:cubicBezTo>
                      <a:cubicBezTo>
                        <a:pt x="431" y="18"/>
                        <a:pt x="431" y="18"/>
                        <a:pt x="431" y="18"/>
                      </a:cubicBezTo>
                      <a:cubicBezTo>
                        <a:pt x="428" y="17"/>
                        <a:pt x="428" y="17"/>
                        <a:pt x="428" y="17"/>
                      </a:cubicBezTo>
                      <a:cubicBezTo>
                        <a:pt x="428" y="17"/>
                        <a:pt x="430" y="16"/>
                        <a:pt x="429" y="16"/>
                      </a:cubicBezTo>
                      <a:close/>
                      <a:moveTo>
                        <a:pt x="412" y="14"/>
                      </a:moveTo>
                      <a:cubicBezTo>
                        <a:pt x="412" y="13"/>
                        <a:pt x="414" y="13"/>
                        <a:pt x="415" y="14"/>
                      </a:cubicBezTo>
                      <a:cubicBezTo>
                        <a:pt x="414" y="14"/>
                        <a:pt x="413" y="14"/>
                        <a:pt x="412" y="14"/>
                      </a:cubicBezTo>
                      <a:close/>
                      <a:moveTo>
                        <a:pt x="408" y="7"/>
                      </a:moveTo>
                      <a:cubicBezTo>
                        <a:pt x="405" y="7"/>
                        <a:pt x="402" y="9"/>
                        <a:pt x="399" y="7"/>
                      </a:cubicBezTo>
                      <a:cubicBezTo>
                        <a:pt x="402" y="7"/>
                        <a:pt x="406" y="6"/>
                        <a:pt x="408" y="7"/>
                      </a:cubicBezTo>
                      <a:close/>
                      <a:moveTo>
                        <a:pt x="394" y="16"/>
                      </a:moveTo>
                      <a:cubicBezTo>
                        <a:pt x="392" y="16"/>
                        <a:pt x="392" y="16"/>
                        <a:pt x="392" y="16"/>
                      </a:cubicBezTo>
                      <a:cubicBezTo>
                        <a:pt x="395" y="15"/>
                        <a:pt x="395" y="15"/>
                        <a:pt x="395" y="15"/>
                      </a:cubicBezTo>
                      <a:lnTo>
                        <a:pt x="394" y="16"/>
                      </a:lnTo>
                      <a:close/>
                      <a:moveTo>
                        <a:pt x="409" y="14"/>
                      </a:moveTo>
                      <a:cubicBezTo>
                        <a:pt x="408" y="14"/>
                        <a:pt x="408" y="15"/>
                        <a:pt x="408" y="15"/>
                      </a:cubicBezTo>
                      <a:cubicBezTo>
                        <a:pt x="407" y="14"/>
                        <a:pt x="408" y="14"/>
                        <a:pt x="409" y="14"/>
                      </a:cubicBezTo>
                      <a:close/>
                      <a:moveTo>
                        <a:pt x="389" y="9"/>
                      </a:moveTo>
                      <a:cubicBezTo>
                        <a:pt x="388" y="8"/>
                        <a:pt x="388" y="8"/>
                        <a:pt x="388" y="8"/>
                      </a:cubicBezTo>
                      <a:cubicBezTo>
                        <a:pt x="389" y="8"/>
                        <a:pt x="389" y="8"/>
                        <a:pt x="390" y="8"/>
                      </a:cubicBezTo>
                      <a:cubicBezTo>
                        <a:pt x="390" y="8"/>
                        <a:pt x="390" y="8"/>
                        <a:pt x="390" y="8"/>
                      </a:cubicBezTo>
                      <a:cubicBezTo>
                        <a:pt x="397" y="7"/>
                        <a:pt x="397" y="7"/>
                        <a:pt x="397" y="7"/>
                      </a:cubicBezTo>
                      <a:cubicBezTo>
                        <a:pt x="395" y="9"/>
                        <a:pt x="392" y="8"/>
                        <a:pt x="390" y="8"/>
                      </a:cubicBezTo>
                      <a:cubicBezTo>
                        <a:pt x="389" y="8"/>
                        <a:pt x="389" y="8"/>
                        <a:pt x="389" y="9"/>
                      </a:cubicBezTo>
                      <a:cubicBezTo>
                        <a:pt x="389" y="9"/>
                        <a:pt x="389" y="9"/>
                        <a:pt x="389" y="9"/>
                      </a:cubicBezTo>
                      <a:cubicBezTo>
                        <a:pt x="386" y="9"/>
                        <a:pt x="384" y="10"/>
                        <a:pt x="382" y="9"/>
                      </a:cubicBezTo>
                      <a:cubicBezTo>
                        <a:pt x="383" y="8"/>
                        <a:pt x="387" y="9"/>
                        <a:pt x="389" y="9"/>
                      </a:cubicBezTo>
                      <a:close/>
                      <a:moveTo>
                        <a:pt x="376" y="17"/>
                      </a:moveTo>
                      <a:cubicBezTo>
                        <a:pt x="378" y="18"/>
                        <a:pt x="376" y="20"/>
                        <a:pt x="375" y="19"/>
                      </a:cubicBezTo>
                      <a:cubicBezTo>
                        <a:pt x="374" y="18"/>
                        <a:pt x="374" y="18"/>
                        <a:pt x="374" y="18"/>
                      </a:cubicBezTo>
                      <a:cubicBezTo>
                        <a:pt x="371" y="17"/>
                        <a:pt x="372" y="20"/>
                        <a:pt x="369" y="20"/>
                      </a:cubicBezTo>
                      <a:cubicBezTo>
                        <a:pt x="367" y="19"/>
                        <a:pt x="367" y="19"/>
                        <a:pt x="367" y="19"/>
                      </a:cubicBezTo>
                      <a:cubicBezTo>
                        <a:pt x="370" y="19"/>
                        <a:pt x="373" y="18"/>
                        <a:pt x="376" y="17"/>
                      </a:cubicBezTo>
                      <a:close/>
                      <a:moveTo>
                        <a:pt x="359" y="12"/>
                      </a:moveTo>
                      <a:cubicBezTo>
                        <a:pt x="362" y="11"/>
                        <a:pt x="362" y="11"/>
                        <a:pt x="362" y="11"/>
                      </a:cubicBezTo>
                      <a:cubicBezTo>
                        <a:pt x="361" y="12"/>
                        <a:pt x="360" y="12"/>
                        <a:pt x="359" y="12"/>
                      </a:cubicBezTo>
                      <a:close/>
                      <a:moveTo>
                        <a:pt x="364" y="16"/>
                      </a:moveTo>
                      <a:cubicBezTo>
                        <a:pt x="361" y="15"/>
                        <a:pt x="358" y="17"/>
                        <a:pt x="355" y="17"/>
                      </a:cubicBezTo>
                      <a:cubicBezTo>
                        <a:pt x="357" y="16"/>
                        <a:pt x="362" y="15"/>
                        <a:pt x="364" y="16"/>
                      </a:cubicBezTo>
                      <a:close/>
                      <a:moveTo>
                        <a:pt x="330" y="5"/>
                      </a:moveTo>
                      <a:cubicBezTo>
                        <a:pt x="330" y="6"/>
                        <a:pt x="330" y="6"/>
                        <a:pt x="330" y="6"/>
                      </a:cubicBezTo>
                      <a:cubicBezTo>
                        <a:pt x="328" y="5"/>
                        <a:pt x="326" y="6"/>
                        <a:pt x="325" y="5"/>
                      </a:cubicBezTo>
                      <a:cubicBezTo>
                        <a:pt x="326" y="4"/>
                        <a:pt x="329" y="4"/>
                        <a:pt x="330" y="5"/>
                      </a:cubicBezTo>
                      <a:close/>
                      <a:moveTo>
                        <a:pt x="323" y="4"/>
                      </a:moveTo>
                      <a:cubicBezTo>
                        <a:pt x="320" y="4"/>
                        <a:pt x="320" y="4"/>
                        <a:pt x="320" y="4"/>
                      </a:cubicBezTo>
                      <a:cubicBezTo>
                        <a:pt x="320" y="4"/>
                        <a:pt x="323" y="4"/>
                        <a:pt x="323" y="4"/>
                      </a:cubicBezTo>
                      <a:close/>
                      <a:moveTo>
                        <a:pt x="303" y="11"/>
                      </a:moveTo>
                      <a:cubicBezTo>
                        <a:pt x="302" y="12"/>
                        <a:pt x="300" y="12"/>
                        <a:pt x="300" y="11"/>
                      </a:cubicBezTo>
                      <a:cubicBezTo>
                        <a:pt x="301" y="11"/>
                        <a:pt x="303" y="10"/>
                        <a:pt x="303" y="11"/>
                      </a:cubicBezTo>
                      <a:close/>
                      <a:moveTo>
                        <a:pt x="301" y="29"/>
                      </a:moveTo>
                      <a:cubicBezTo>
                        <a:pt x="302" y="29"/>
                        <a:pt x="302" y="29"/>
                        <a:pt x="302" y="29"/>
                      </a:cubicBezTo>
                      <a:cubicBezTo>
                        <a:pt x="303" y="30"/>
                        <a:pt x="303" y="30"/>
                        <a:pt x="303" y="30"/>
                      </a:cubicBezTo>
                      <a:cubicBezTo>
                        <a:pt x="302" y="30"/>
                        <a:pt x="302" y="30"/>
                        <a:pt x="302" y="30"/>
                      </a:cubicBezTo>
                      <a:cubicBezTo>
                        <a:pt x="302" y="29"/>
                        <a:pt x="301" y="29"/>
                        <a:pt x="301" y="29"/>
                      </a:cubicBezTo>
                      <a:close/>
                      <a:moveTo>
                        <a:pt x="307" y="33"/>
                      </a:moveTo>
                      <a:cubicBezTo>
                        <a:pt x="307" y="33"/>
                        <a:pt x="307" y="33"/>
                        <a:pt x="306" y="33"/>
                      </a:cubicBezTo>
                      <a:cubicBezTo>
                        <a:pt x="307" y="32"/>
                        <a:pt x="307" y="32"/>
                        <a:pt x="307" y="32"/>
                      </a:cubicBezTo>
                      <a:cubicBezTo>
                        <a:pt x="307" y="33"/>
                        <a:pt x="307" y="33"/>
                        <a:pt x="307" y="33"/>
                      </a:cubicBezTo>
                      <a:close/>
                      <a:moveTo>
                        <a:pt x="329" y="26"/>
                      </a:moveTo>
                      <a:cubicBezTo>
                        <a:pt x="330" y="25"/>
                        <a:pt x="331" y="25"/>
                        <a:pt x="332" y="26"/>
                      </a:cubicBezTo>
                      <a:lnTo>
                        <a:pt x="329" y="26"/>
                      </a:lnTo>
                      <a:close/>
                      <a:moveTo>
                        <a:pt x="336" y="25"/>
                      </a:moveTo>
                      <a:cubicBezTo>
                        <a:pt x="336" y="25"/>
                        <a:pt x="336" y="24"/>
                        <a:pt x="337" y="24"/>
                      </a:cubicBezTo>
                      <a:cubicBezTo>
                        <a:pt x="338" y="24"/>
                        <a:pt x="337" y="26"/>
                        <a:pt x="336" y="25"/>
                      </a:cubicBezTo>
                      <a:close/>
                      <a:moveTo>
                        <a:pt x="333" y="14"/>
                      </a:moveTo>
                      <a:cubicBezTo>
                        <a:pt x="334" y="14"/>
                        <a:pt x="334" y="14"/>
                        <a:pt x="334" y="14"/>
                      </a:cubicBezTo>
                      <a:cubicBezTo>
                        <a:pt x="333" y="15"/>
                        <a:pt x="333" y="15"/>
                        <a:pt x="332" y="15"/>
                      </a:cubicBezTo>
                      <a:cubicBezTo>
                        <a:pt x="332" y="14"/>
                        <a:pt x="333" y="14"/>
                        <a:pt x="333" y="14"/>
                      </a:cubicBezTo>
                      <a:close/>
                      <a:moveTo>
                        <a:pt x="335" y="17"/>
                      </a:moveTo>
                      <a:cubicBezTo>
                        <a:pt x="331" y="18"/>
                        <a:pt x="331" y="18"/>
                        <a:pt x="331" y="18"/>
                      </a:cubicBezTo>
                      <a:cubicBezTo>
                        <a:pt x="330" y="16"/>
                        <a:pt x="334" y="17"/>
                        <a:pt x="335" y="17"/>
                      </a:cubicBezTo>
                      <a:close/>
                      <a:moveTo>
                        <a:pt x="329" y="17"/>
                      </a:moveTo>
                      <a:cubicBezTo>
                        <a:pt x="329" y="17"/>
                        <a:pt x="329" y="17"/>
                        <a:pt x="330" y="17"/>
                      </a:cubicBezTo>
                      <a:cubicBezTo>
                        <a:pt x="331" y="18"/>
                        <a:pt x="329" y="18"/>
                        <a:pt x="329" y="19"/>
                      </a:cubicBezTo>
                      <a:cubicBezTo>
                        <a:pt x="328" y="18"/>
                        <a:pt x="329" y="18"/>
                        <a:pt x="329" y="17"/>
                      </a:cubicBezTo>
                      <a:close/>
                      <a:moveTo>
                        <a:pt x="284" y="23"/>
                      </a:moveTo>
                      <a:cubicBezTo>
                        <a:pt x="286" y="22"/>
                        <a:pt x="286" y="22"/>
                        <a:pt x="286" y="22"/>
                      </a:cubicBezTo>
                      <a:cubicBezTo>
                        <a:pt x="288" y="24"/>
                        <a:pt x="288" y="24"/>
                        <a:pt x="288" y="24"/>
                      </a:cubicBezTo>
                      <a:cubicBezTo>
                        <a:pt x="288" y="24"/>
                        <a:pt x="288" y="24"/>
                        <a:pt x="288" y="24"/>
                      </a:cubicBezTo>
                      <a:cubicBezTo>
                        <a:pt x="288" y="23"/>
                        <a:pt x="288" y="23"/>
                        <a:pt x="288" y="23"/>
                      </a:cubicBezTo>
                      <a:lnTo>
                        <a:pt x="284" y="23"/>
                      </a:lnTo>
                      <a:close/>
                      <a:moveTo>
                        <a:pt x="292" y="33"/>
                      </a:moveTo>
                      <a:cubicBezTo>
                        <a:pt x="293" y="32"/>
                        <a:pt x="293" y="32"/>
                        <a:pt x="293" y="31"/>
                      </a:cubicBezTo>
                      <a:cubicBezTo>
                        <a:pt x="290" y="32"/>
                        <a:pt x="290" y="28"/>
                        <a:pt x="288" y="30"/>
                      </a:cubicBezTo>
                      <a:cubicBezTo>
                        <a:pt x="288" y="30"/>
                        <a:pt x="288" y="30"/>
                        <a:pt x="288" y="30"/>
                      </a:cubicBezTo>
                      <a:cubicBezTo>
                        <a:pt x="291" y="27"/>
                        <a:pt x="296" y="29"/>
                        <a:pt x="298" y="26"/>
                      </a:cubicBezTo>
                      <a:cubicBezTo>
                        <a:pt x="304" y="24"/>
                        <a:pt x="310" y="23"/>
                        <a:pt x="315" y="20"/>
                      </a:cubicBezTo>
                      <a:cubicBezTo>
                        <a:pt x="327" y="18"/>
                        <a:pt x="327" y="18"/>
                        <a:pt x="327" y="18"/>
                      </a:cubicBezTo>
                      <a:cubicBezTo>
                        <a:pt x="328" y="18"/>
                        <a:pt x="329" y="19"/>
                        <a:pt x="327" y="19"/>
                      </a:cubicBezTo>
                      <a:cubicBezTo>
                        <a:pt x="326" y="19"/>
                        <a:pt x="324" y="20"/>
                        <a:pt x="323" y="20"/>
                      </a:cubicBezTo>
                      <a:cubicBezTo>
                        <a:pt x="322" y="22"/>
                        <a:pt x="317" y="23"/>
                        <a:pt x="314" y="23"/>
                      </a:cubicBezTo>
                      <a:cubicBezTo>
                        <a:pt x="315" y="26"/>
                        <a:pt x="321" y="25"/>
                        <a:pt x="323" y="27"/>
                      </a:cubicBezTo>
                      <a:cubicBezTo>
                        <a:pt x="324" y="25"/>
                        <a:pt x="324" y="25"/>
                        <a:pt x="324" y="25"/>
                      </a:cubicBezTo>
                      <a:cubicBezTo>
                        <a:pt x="325" y="26"/>
                        <a:pt x="328" y="27"/>
                        <a:pt x="328" y="27"/>
                      </a:cubicBezTo>
                      <a:cubicBezTo>
                        <a:pt x="326" y="28"/>
                        <a:pt x="325" y="28"/>
                        <a:pt x="322" y="27"/>
                      </a:cubicBezTo>
                      <a:cubicBezTo>
                        <a:pt x="321" y="28"/>
                        <a:pt x="324" y="28"/>
                        <a:pt x="323" y="29"/>
                      </a:cubicBezTo>
                      <a:cubicBezTo>
                        <a:pt x="312" y="32"/>
                        <a:pt x="312" y="32"/>
                        <a:pt x="312" y="32"/>
                      </a:cubicBezTo>
                      <a:cubicBezTo>
                        <a:pt x="312" y="31"/>
                        <a:pt x="311" y="31"/>
                        <a:pt x="311" y="31"/>
                      </a:cubicBezTo>
                      <a:cubicBezTo>
                        <a:pt x="312" y="29"/>
                        <a:pt x="316" y="31"/>
                        <a:pt x="318" y="30"/>
                      </a:cubicBezTo>
                      <a:cubicBezTo>
                        <a:pt x="316" y="29"/>
                        <a:pt x="317" y="27"/>
                        <a:pt x="317" y="26"/>
                      </a:cubicBezTo>
                      <a:cubicBezTo>
                        <a:pt x="315" y="25"/>
                        <a:pt x="313" y="26"/>
                        <a:pt x="312" y="28"/>
                      </a:cubicBezTo>
                      <a:cubicBezTo>
                        <a:pt x="313" y="29"/>
                        <a:pt x="313" y="29"/>
                        <a:pt x="313" y="29"/>
                      </a:cubicBezTo>
                      <a:cubicBezTo>
                        <a:pt x="310" y="29"/>
                        <a:pt x="310" y="29"/>
                        <a:pt x="310" y="29"/>
                      </a:cubicBezTo>
                      <a:cubicBezTo>
                        <a:pt x="311" y="29"/>
                        <a:pt x="311" y="28"/>
                        <a:pt x="312" y="28"/>
                      </a:cubicBezTo>
                      <a:cubicBezTo>
                        <a:pt x="312" y="28"/>
                        <a:pt x="312" y="28"/>
                        <a:pt x="312" y="28"/>
                      </a:cubicBezTo>
                      <a:cubicBezTo>
                        <a:pt x="307" y="29"/>
                        <a:pt x="303" y="22"/>
                        <a:pt x="299" y="26"/>
                      </a:cubicBezTo>
                      <a:cubicBezTo>
                        <a:pt x="298" y="27"/>
                        <a:pt x="294" y="27"/>
                        <a:pt x="296" y="30"/>
                      </a:cubicBezTo>
                      <a:cubicBezTo>
                        <a:pt x="297" y="30"/>
                        <a:pt x="298" y="30"/>
                        <a:pt x="298" y="31"/>
                      </a:cubicBezTo>
                      <a:cubicBezTo>
                        <a:pt x="297" y="33"/>
                        <a:pt x="293" y="31"/>
                        <a:pt x="292" y="33"/>
                      </a:cubicBezTo>
                      <a:close/>
                      <a:moveTo>
                        <a:pt x="285" y="39"/>
                      </a:moveTo>
                      <a:cubicBezTo>
                        <a:pt x="285" y="40"/>
                        <a:pt x="285" y="40"/>
                        <a:pt x="285" y="40"/>
                      </a:cubicBezTo>
                      <a:cubicBezTo>
                        <a:pt x="284" y="40"/>
                        <a:pt x="284" y="40"/>
                        <a:pt x="284" y="40"/>
                      </a:cubicBezTo>
                      <a:lnTo>
                        <a:pt x="285" y="39"/>
                      </a:lnTo>
                      <a:close/>
                      <a:moveTo>
                        <a:pt x="282" y="42"/>
                      </a:moveTo>
                      <a:cubicBezTo>
                        <a:pt x="283" y="42"/>
                        <a:pt x="285" y="41"/>
                        <a:pt x="286" y="42"/>
                      </a:cubicBezTo>
                      <a:cubicBezTo>
                        <a:pt x="285" y="43"/>
                        <a:pt x="284" y="43"/>
                        <a:pt x="283" y="43"/>
                      </a:cubicBezTo>
                      <a:lnTo>
                        <a:pt x="282" y="42"/>
                      </a:lnTo>
                      <a:close/>
                      <a:moveTo>
                        <a:pt x="268" y="50"/>
                      </a:moveTo>
                      <a:cubicBezTo>
                        <a:pt x="269" y="50"/>
                        <a:pt x="269" y="50"/>
                        <a:pt x="270" y="50"/>
                      </a:cubicBezTo>
                      <a:cubicBezTo>
                        <a:pt x="270" y="51"/>
                        <a:pt x="270" y="51"/>
                        <a:pt x="270" y="51"/>
                      </a:cubicBezTo>
                      <a:lnTo>
                        <a:pt x="268" y="50"/>
                      </a:lnTo>
                      <a:close/>
                      <a:moveTo>
                        <a:pt x="266" y="45"/>
                      </a:moveTo>
                      <a:cubicBezTo>
                        <a:pt x="261" y="46"/>
                        <a:pt x="261" y="46"/>
                        <a:pt x="261" y="46"/>
                      </a:cubicBezTo>
                      <a:cubicBezTo>
                        <a:pt x="261" y="45"/>
                        <a:pt x="264" y="46"/>
                        <a:pt x="266" y="45"/>
                      </a:cubicBezTo>
                      <a:close/>
                      <a:moveTo>
                        <a:pt x="251" y="50"/>
                      </a:moveTo>
                      <a:cubicBezTo>
                        <a:pt x="248" y="49"/>
                        <a:pt x="248" y="49"/>
                        <a:pt x="248" y="49"/>
                      </a:cubicBezTo>
                      <a:cubicBezTo>
                        <a:pt x="254" y="49"/>
                        <a:pt x="254" y="49"/>
                        <a:pt x="254" y="49"/>
                      </a:cubicBezTo>
                      <a:lnTo>
                        <a:pt x="251" y="50"/>
                      </a:lnTo>
                      <a:close/>
                      <a:moveTo>
                        <a:pt x="257" y="48"/>
                      </a:moveTo>
                      <a:cubicBezTo>
                        <a:pt x="256" y="48"/>
                        <a:pt x="256" y="48"/>
                        <a:pt x="256" y="48"/>
                      </a:cubicBezTo>
                      <a:cubicBezTo>
                        <a:pt x="256" y="48"/>
                        <a:pt x="256" y="48"/>
                        <a:pt x="256" y="48"/>
                      </a:cubicBezTo>
                      <a:lnTo>
                        <a:pt x="257" y="48"/>
                      </a:lnTo>
                      <a:close/>
                      <a:moveTo>
                        <a:pt x="243" y="41"/>
                      </a:moveTo>
                      <a:cubicBezTo>
                        <a:pt x="239" y="42"/>
                        <a:pt x="239" y="42"/>
                        <a:pt x="239" y="42"/>
                      </a:cubicBezTo>
                      <a:cubicBezTo>
                        <a:pt x="239" y="41"/>
                        <a:pt x="242" y="39"/>
                        <a:pt x="243" y="41"/>
                      </a:cubicBezTo>
                      <a:close/>
                      <a:moveTo>
                        <a:pt x="241" y="44"/>
                      </a:moveTo>
                      <a:cubicBezTo>
                        <a:pt x="245" y="44"/>
                        <a:pt x="245" y="44"/>
                        <a:pt x="245" y="44"/>
                      </a:cubicBezTo>
                      <a:cubicBezTo>
                        <a:pt x="245" y="43"/>
                        <a:pt x="246" y="43"/>
                        <a:pt x="246" y="43"/>
                      </a:cubicBezTo>
                      <a:cubicBezTo>
                        <a:pt x="245" y="44"/>
                        <a:pt x="245" y="44"/>
                        <a:pt x="245" y="44"/>
                      </a:cubicBezTo>
                      <a:cubicBezTo>
                        <a:pt x="243" y="45"/>
                        <a:pt x="244" y="47"/>
                        <a:pt x="241" y="44"/>
                      </a:cubicBezTo>
                      <a:close/>
                      <a:moveTo>
                        <a:pt x="242" y="48"/>
                      </a:moveTo>
                      <a:cubicBezTo>
                        <a:pt x="242" y="47"/>
                        <a:pt x="242" y="47"/>
                        <a:pt x="242" y="47"/>
                      </a:cubicBezTo>
                      <a:cubicBezTo>
                        <a:pt x="244" y="47"/>
                        <a:pt x="248" y="44"/>
                        <a:pt x="252" y="46"/>
                      </a:cubicBezTo>
                      <a:cubicBezTo>
                        <a:pt x="249" y="48"/>
                        <a:pt x="245" y="47"/>
                        <a:pt x="242" y="48"/>
                      </a:cubicBezTo>
                      <a:close/>
                      <a:moveTo>
                        <a:pt x="258" y="54"/>
                      </a:moveTo>
                      <a:cubicBezTo>
                        <a:pt x="259" y="55"/>
                        <a:pt x="259" y="55"/>
                        <a:pt x="259" y="55"/>
                      </a:cubicBezTo>
                      <a:cubicBezTo>
                        <a:pt x="258" y="57"/>
                        <a:pt x="255" y="54"/>
                        <a:pt x="254" y="56"/>
                      </a:cubicBezTo>
                      <a:cubicBezTo>
                        <a:pt x="253" y="56"/>
                        <a:pt x="252" y="56"/>
                        <a:pt x="252" y="57"/>
                      </a:cubicBezTo>
                      <a:cubicBezTo>
                        <a:pt x="252" y="57"/>
                        <a:pt x="251" y="57"/>
                        <a:pt x="251" y="57"/>
                      </a:cubicBezTo>
                      <a:cubicBezTo>
                        <a:pt x="253" y="56"/>
                        <a:pt x="254" y="54"/>
                        <a:pt x="258" y="54"/>
                      </a:cubicBezTo>
                      <a:close/>
                      <a:moveTo>
                        <a:pt x="213" y="66"/>
                      </a:moveTo>
                      <a:cubicBezTo>
                        <a:pt x="213" y="66"/>
                        <a:pt x="213" y="66"/>
                        <a:pt x="213" y="66"/>
                      </a:cubicBezTo>
                      <a:cubicBezTo>
                        <a:pt x="216" y="65"/>
                        <a:pt x="216" y="65"/>
                        <a:pt x="216" y="65"/>
                      </a:cubicBezTo>
                      <a:lnTo>
                        <a:pt x="213" y="66"/>
                      </a:lnTo>
                      <a:close/>
                      <a:moveTo>
                        <a:pt x="209" y="65"/>
                      </a:moveTo>
                      <a:cubicBezTo>
                        <a:pt x="210" y="65"/>
                        <a:pt x="208" y="63"/>
                        <a:pt x="211" y="63"/>
                      </a:cubicBezTo>
                      <a:cubicBezTo>
                        <a:pt x="210" y="62"/>
                        <a:pt x="210" y="62"/>
                        <a:pt x="210" y="62"/>
                      </a:cubicBezTo>
                      <a:cubicBezTo>
                        <a:pt x="211" y="61"/>
                        <a:pt x="213" y="64"/>
                        <a:pt x="212" y="65"/>
                      </a:cubicBezTo>
                      <a:cubicBezTo>
                        <a:pt x="211" y="65"/>
                        <a:pt x="210" y="65"/>
                        <a:pt x="209" y="65"/>
                      </a:cubicBezTo>
                      <a:cubicBezTo>
                        <a:pt x="209" y="65"/>
                        <a:pt x="209" y="65"/>
                        <a:pt x="208" y="65"/>
                      </a:cubicBezTo>
                      <a:cubicBezTo>
                        <a:pt x="208" y="65"/>
                        <a:pt x="209" y="65"/>
                        <a:pt x="209" y="65"/>
                      </a:cubicBezTo>
                      <a:close/>
                      <a:moveTo>
                        <a:pt x="200" y="70"/>
                      </a:moveTo>
                      <a:cubicBezTo>
                        <a:pt x="198" y="69"/>
                        <a:pt x="200" y="67"/>
                        <a:pt x="197" y="68"/>
                      </a:cubicBezTo>
                      <a:cubicBezTo>
                        <a:pt x="198" y="68"/>
                        <a:pt x="199" y="66"/>
                        <a:pt x="200" y="67"/>
                      </a:cubicBezTo>
                      <a:cubicBezTo>
                        <a:pt x="202" y="69"/>
                        <a:pt x="204" y="65"/>
                        <a:pt x="207" y="66"/>
                      </a:cubicBezTo>
                      <a:cubicBezTo>
                        <a:pt x="207" y="66"/>
                        <a:pt x="207" y="66"/>
                        <a:pt x="207" y="66"/>
                      </a:cubicBezTo>
                      <a:cubicBezTo>
                        <a:pt x="207" y="67"/>
                        <a:pt x="204" y="65"/>
                        <a:pt x="205" y="68"/>
                      </a:cubicBezTo>
                      <a:cubicBezTo>
                        <a:pt x="204" y="67"/>
                        <a:pt x="202" y="68"/>
                        <a:pt x="203" y="69"/>
                      </a:cubicBezTo>
                      <a:cubicBezTo>
                        <a:pt x="204" y="70"/>
                        <a:pt x="204" y="70"/>
                        <a:pt x="204" y="70"/>
                      </a:cubicBezTo>
                      <a:cubicBezTo>
                        <a:pt x="202" y="71"/>
                        <a:pt x="202" y="71"/>
                        <a:pt x="202" y="71"/>
                      </a:cubicBezTo>
                      <a:cubicBezTo>
                        <a:pt x="202" y="71"/>
                        <a:pt x="203" y="70"/>
                        <a:pt x="202" y="70"/>
                      </a:cubicBezTo>
                      <a:cubicBezTo>
                        <a:pt x="202" y="68"/>
                        <a:pt x="200" y="69"/>
                        <a:pt x="200" y="70"/>
                      </a:cubicBezTo>
                      <a:close/>
                      <a:moveTo>
                        <a:pt x="190" y="72"/>
                      </a:moveTo>
                      <a:cubicBezTo>
                        <a:pt x="193" y="71"/>
                        <a:pt x="195" y="70"/>
                        <a:pt x="197" y="70"/>
                      </a:cubicBezTo>
                      <a:cubicBezTo>
                        <a:pt x="198" y="70"/>
                        <a:pt x="198" y="71"/>
                        <a:pt x="197" y="72"/>
                      </a:cubicBezTo>
                      <a:cubicBezTo>
                        <a:pt x="197" y="71"/>
                        <a:pt x="197" y="71"/>
                        <a:pt x="197" y="71"/>
                      </a:cubicBezTo>
                      <a:cubicBezTo>
                        <a:pt x="196" y="71"/>
                        <a:pt x="195" y="71"/>
                        <a:pt x="194" y="71"/>
                      </a:cubicBezTo>
                      <a:cubicBezTo>
                        <a:pt x="195" y="72"/>
                        <a:pt x="195" y="72"/>
                        <a:pt x="195" y="72"/>
                      </a:cubicBezTo>
                      <a:cubicBezTo>
                        <a:pt x="193" y="74"/>
                        <a:pt x="190" y="71"/>
                        <a:pt x="190" y="74"/>
                      </a:cubicBezTo>
                      <a:cubicBezTo>
                        <a:pt x="190" y="73"/>
                        <a:pt x="188" y="72"/>
                        <a:pt x="187" y="73"/>
                      </a:cubicBezTo>
                      <a:cubicBezTo>
                        <a:pt x="187" y="72"/>
                        <a:pt x="189" y="71"/>
                        <a:pt x="190" y="72"/>
                      </a:cubicBezTo>
                      <a:close/>
                      <a:moveTo>
                        <a:pt x="179" y="81"/>
                      </a:moveTo>
                      <a:cubicBezTo>
                        <a:pt x="180" y="81"/>
                        <a:pt x="180" y="81"/>
                        <a:pt x="180" y="81"/>
                      </a:cubicBezTo>
                      <a:cubicBezTo>
                        <a:pt x="178" y="82"/>
                        <a:pt x="177" y="85"/>
                        <a:pt x="174" y="84"/>
                      </a:cubicBezTo>
                      <a:cubicBezTo>
                        <a:pt x="174" y="82"/>
                        <a:pt x="179" y="83"/>
                        <a:pt x="179" y="81"/>
                      </a:cubicBezTo>
                      <a:close/>
                      <a:moveTo>
                        <a:pt x="168" y="89"/>
                      </a:moveTo>
                      <a:cubicBezTo>
                        <a:pt x="165" y="90"/>
                        <a:pt x="165" y="90"/>
                        <a:pt x="165" y="90"/>
                      </a:cubicBezTo>
                      <a:cubicBezTo>
                        <a:pt x="168" y="88"/>
                        <a:pt x="168" y="88"/>
                        <a:pt x="168" y="88"/>
                      </a:cubicBezTo>
                      <a:lnTo>
                        <a:pt x="168" y="89"/>
                      </a:lnTo>
                      <a:close/>
                      <a:moveTo>
                        <a:pt x="171" y="87"/>
                      </a:moveTo>
                      <a:cubicBezTo>
                        <a:pt x="169" y="88"/>
                        <a:pt x="169" y="88"/>
                        <a:pt x="169" y="88"/>
                      </a:cubicBezTo>
                      <a:cubicBezTo>
                        <a:pt x="169" y="87"/>
                        <a:pt x="170" y="86"/>
                        <a:pt x="171" y="87"/>
                      </a:cubicBezTo>
                      <a:close/>
                      <a:moveTo>
                        <a:pt x="166" y="86"/>
                      </a:moveTo>
                      <a:cubicBezTo>
                        <a:pt x="167" y="86"/>
                        <a:pt x="168" y="86"/>
                        <a:pt x="168" y="85"/>
                      </a:cubicBezTo>
                      <a:cubicBezTo>
                        <a:pt x="169" y="85"/>
                        <a:pt x="169" y="85"/>
                        <a:pt x="169" y="85"/>
                      </a:cubicBezTo>
                      <a:cubicBezTo>
                        <a:pt x="169" y="87"/>
                        <a:pt x="167" y="86"/>
                        <a:pt x="166" y="86"/>
                      </a:cubicBezTo>
                      <a:close/>
                      <a:moveTo>
                        <a:pt x="157" y="89"/>
                      </a:moveTo>
                      <a:cubicBezTo>
                        <a:pt x="159" y="88"/>
                        <a:pt x="159" y="88"/>
                        <a:pt x="159" y="88"/>
                      </a:cubicBezTo>
                      <a:cubicBezTo>
                        <a:pt x="157" y="89"/>
                        <a:pt x="158" y="86"/>
                        <a:pt x="157" y="86"/>
                      </a:cubicBezTo>
                      <a:cubicBezTo>
                        <a:pt x="157" y="86"/>
                        <a:pt x="157" y="86"/>
                        <a:pt x="157" y="86"/>
                      </a:cubicBezTo>
                      <a:cubicBezTo>
                        <a:pt x="158" y="86"/>
                        <a:pt x="157" y="87"/>
                        <a:pt x="158" y="87"/>
                      </a:cubicBezTo>
                      <a:cubicBezTo>
                        <a:pt x="159" y="88"/>
                        <a:pt x="160" y="87"/>
                        <a:pt x="161" y="86"/>
                      </a:cubicBezTo>
                      <a:cubicBezTo>
                        <a:pt x="162" y="87"/>
                        <a:pt x="162" y="87"/>
                        <a:pt x="162" y="87"/>
                      </a:cubicBezTo>
                      <a:cubicBezTo>
                        <a:pt x="162" y="85"/>
                        <a:pt x="164" y="85"/>
                        <a:pt x="165" y="85"/>
                      </a:cubicBezTo>
                      <a:cubicBezTo>
                        <a:pt x="166" y="84"/>
                        <a:pt x="166" y="84"/>
                        <a:pt x="166" y="84"/>
                      </a:cubicBezTo>
                      <a:cubicBezTo>
                        <a:pt x="166" y="84"/>
                        <a:pt x="167" y="84"/>
                        <a:pt x="167" y="84"/>
                      </a:cubicBezTo>
                      <a:cubicBezTo>
                        <a:pt x="167" y="84"/>
                        <a:pt x="167" y="84"/>
                        <a:pt x="167" y="84"/>
                      </a:cubicBezTo>
                      <a:cubicBezTo>
                        <a:pt x="167" y="84"/>
                        <a:pt x="166" y="84"/>
                        <a:pt x="166" y="84"/>
                      </a:cubicBezTo>
                      <a:cubicBezTo>
                        <a:pt x="166" y="84"/>
                        <a:pt x="166" y="85"/>
                        <a:pt x="165" y="85"/>
                      </a:cubicBezTo>
                      <a:cubicBezTo>
                        <a:pt x="164" y="85"/>
                        <a:pt x="164" y="86"/>
                        <a:pt x="163" y="87"/>
                      </a:cubicBezTo>
                      <a:cubicBezTo>
                        <a:pt x="163" y="87"/>
                        <a:pt x="163" y="87"/>
                        <a:pt x="163" y="87"/>
                      </a:cubicBezTo>
                      <a:cubicBezTo>
                        <a:pt x="161" y="87"/>
                        <a:pt x="160" y="89"/>
                        <a:pt x="158" y="90"/>
                      </a:cubicBezTo>
                      <a:lnTo>
                        <a:pt x="157" y="89"/>
                      </a:lnTo>
                      <a:close/>
                      <a:moveTo>
                        <a:pt x="154" y="90"/>
                      </a:moveTo>
                      <a:cubicBezTo>
                        <a:pt x="154" y="90"/>
                        <a:pt x="156" y="89"/>
                        <a:pt x="157" y="90"/>
                      </a:cubicBezTo>
                      <a:cubicBezTo>
                        <a:pt x="155" y="91"/>
                        <a:pt x="155" y="91"/>
                        <a:pt x="155" y="91"/>
                      </a:cubicBezTo>
                      <a:lnTo>
                        <a:pt x="154" y="90"/>
                      </a:lnTo>
                      <a:close/>
                      <a:moveTo>
                        <a:pt x="158" y="94"/>
                      </a:moveTo>
                      <a:cubicBezTo>
                        <a:pt x="158" y="94"/>
                        <a:pt x="158" y="94"/>
                        <a:pt x="158" y="94"/>
                      </a:cubicBezTo>
                      <a:cubicBezTo>
                        <a:pt x="156" y="95"/>
                        <a:pt x="155" y="98"/>
                        <a:pt x="152" y="97"/>
                      </a:cubicBezTo>
                      <a:cubicBezTo>
                        <a:pt x="153" y="95"/>
                        <a:pt x="157" y="96"/>
                        <a:pt x="158" y="94"/>
                      </a:cubicBezTo>
                      <a:close/>
                      <a:moveTo>
                        <a:pt x="151" y="92"/>
                      </a:moveTo>
                      <a:cubicBezTo>
                        <a:pt x="153" y="94"/>
                        <a:pt x="149" y="97"/>
                        <a:pt x="147" y="95"/>
                      </a:cubicBezTo>
                      <a:cubicBezTo>
                        <a:pt x="147" y="93"/>
                        <a:pt x="149" y="93"/>
                        <a:pt x="151" y="92"/>
                      </a:cubicBezTo>
                      <a:close/>
                      <a:moveTo>
                        <a:pt x="145" y="97"/>
                      </a:moveTo>
                      <a:cubicBezTo>
                        <a:pt x="145" y="96"/>
                        <a:pt x="145" y="96"/>
                        <a:pt x="145" y="96"/>
                      </a:cubicBezTo>
                      <a:cubicBezTo>
                        <a:pt x="146" y="97"/>
                        <a:pt x="146" y="97"/>
                        <a:pt x="146" y="97"/>
                      </a:cubicBezTo>
                      <a:lnTo>
                        <a:pt x="145" y="97"/>
                      </a:lnTo>
                      <a:close/>
                      <a:moveTo>
                        <a:pt x="147" y="100"/>
                      </a:moveTo>
                      <a:cubicBezTo>
                        <a:pt x="146" y="102"/>
                        <a:pt x="142" y="102"/>
                        <a:pt x="141" y="104"/>
                      </a:cubicBezTo>
                      <a:cubicBezTo>
                        <a:pt x="141" y="102"/>
                        <a:pt x="144" y="101"/>
                        <a:pt x="147" y="100"/>
                      </a:cubicBezTo>
                      <a:close/>
                      <a:moveTo>
                        <a:pt x="137" y="110"/>
                      </a:moveTo>
                      <a:cubicBezTo>
                        <a:pt x="137" y="110"/>
                        <a:pt x="137" y="110"/>
                        <a:pt x="137" y="110"/>
                      </a:cubicBezTo>
                      <a:cubicBezTo>
                        <a:pt x="137" y="109"/>
                        <a:pt x="137" y="109"/>
                        <a:pt x="137" y="109"/>
                      </a:cubicBezTo>
                      <a:lnTo>
                        <a:pt x="137" y="110"/>
                      </a:lnTo>
                      <a:close/>
                      <a:moveTo>
                        <a:pt x="138" y="106"/>
                      </a:moveTo>
                      <a:cubicBezTo>
                        <a:pt x="137" y="107"/>
                        <a:pt x="137" y="107"/>
                        <a:pt x="137" y="107"/>
                      </a:cubicBezTo>
                      <a:cubicBezTo>
                        <a:pt x="136" y="107"/>
                        <a:pt x="136" y="107"/>
                        <a:pt x="136" y="107"/>
                      </a:cubicBezTo>
                      <a:lnTo>
                        <a:pt x="138" y="106"/>
                      </a:lnTo>
                      <a:close/>
                      <a:moveTo>
                        <a:pt x="140" y="107"/>
                      </a:moveTo>
                      <a:cubicBezTo>
                        <a:pt x="139" y="108"/>
                        <a:pt x="139" y="108"/>
                        <a:pt x="139" y="108"/>
                      </a:cubicBezTo>
                      <a:cubicBezTo>
                        <a:pt x="138" y="108"/>
                        <a:pt x="138" y="108"/>
                        <a:pt x="138" y="108"/>
                      </a:cubicBezTo>
                      <a:cubicBezTo>
                        <a:pt x="138" y="107"/>
                        <a:pt x="139" y="107"/>
                        <a:pt x="140" y="107"/>
                      </a:cubicBezTo>
                      <a:close/>
                      <a:moveTo>
                        <a:pt x="132" y="105"/>
                      </a:moveTo>
                      <a:cubicBezTo>
                        <a:pt x="132" y="104"/>
                        <a:pt x="132" y="104"/>
                        <a:pt x="132" y="104"/>
                      </a:cubicBezTo>
                      <a:cubicBezTo>
                        <a:pt x="133" y="105"/>
                        <a:pt x="132" y="105"/>
                        <a:pt x="132" y="105"/>
                      </a:cubicBezTo>
                      <a:cubicBezTo>
                        <a:pt x="131" y="105"/>
                        <a:pt x="131" y="105"/>
                        <a:pt x="132" y="105"/>
                      </a:cubicBezTo>
                      <a:close/>
                      <a:moveTo>
                        <a:pt x="129" y="107"/>
                      </a:moveTo>
                      <a:cubicBezTo>
                        <a:pt x="130" y="106"/>
                        <a:pt x="130" y="106"/>
                        <a:pt x="130" y="106"/>
                      </a:cubicBezTo>
                      <a:cubicBezTo>
                        <a:pt x="130" y="107"/>
                        <a:pt x="130" y="107"/>
                        <a:pt x="130" y="107"/>
                      </a:cubicBezTo>
                      <a:lnTo>
                        <a:pt x="129" y="107"/>
                      </a:lnTo>
                      <a:close/>
                      <a:moveTo>
                        <a:pt x="132" y="109"/>
                      </a:moveTo>
                      <a:cubicBezTo>
                        <a:pt x="136" y="107"/>
                        <a:pt x="136" y="107"/>
                        <a:pt x="136" y="107"/>
                      </a:cubicBezTo>
                      <a:cubicBezTo>
                        <a:pt x="135" y="108"/>
                        <a:pt x="134" y="109"/>
                        <a:pt x="134" y="110"/>
                      </a:cubicBezTo>
                      <a:lnTo>
                        <a:pt x="132" y="109"/>
                      </a:lnTo>
                      <a:close/>
                      <a:moveTo>
                        <a:pt x="126" y="110"/>
                      </a:moveTo>
                      <a:cubicBezTo>
                        <a:pt x="125" y="111"/>
                        <a:pt x="123" y="113"/>
                        <a:pt x="121" y="114"/>
                      </a:cubicBezTo>
                      <a:cubicBezTo>
                        <a:pt x="122" y="111"/>
                        <a:pt x="124" y="112"/>
                        <a:pt x="126" y="110"/>
                      </a:cubicBezTo>
                      <a:close/>
                      <a:moveTo>
                        <a:pt x="114" y="119"/>
                      </a:moveTo>
                      <a:cubicBezTo>
                        <a:pt x="115" y="117"/>
                        <a:pt x="118" y="116"/>
                        <a:pt x="119" y="115"/>
                      </a:cubicBezTo>
                      <a:cubicBezTo>
                        <a:pt x="118" y="117"/>
                        <a:pt x="116" y="118"/>
                        <a:pt x="115" y="119"/>
                      </a:cubicBezTo>
                      <a:lnTo>
                        <a:pt x="114" y="119"/>
                      </a:lnTo>
                      <a:close/>
                      <a:moveTo>
                        <a:pt x="113" y="120"/>
                      </a:moveTo>
                      <a:cubicBezTo>
                        <a:pt x="114" y="121"/>
                        <a:pt x="113" y="122"/>
                        <a:pt x="110" y="123"/>
                      </a:cubicBezTo>
                      <a:cubicBezTo>
                        <a:pt x="110" y="122"/>
                        <a:pt x="112" y="121"/>
                        <a:pt x="113" y="120"/>
                      </a:cubicBezTo>
                      <a:close/>
                      <a:moveTo>
                        <a:pt x="116" y="124"/>
                      </a:moveTo>
                      <a:cubicBezTo>
                        <a:pt x="117" y="127"/>
                        <a:pt x="117" y="127"/>
                        <a:pt x="117" y="127"/>
                      </a:cubicBezTo>
                      <a:cubicBezTo>
                        <a:pt x="117" y="127"/>
                        <a:pt x="115" y="126"/>
                        <a:pt x="115" y="127"/>
                      </a:cubicBezTo>
                      <a:cubicBezTo>
                        <a:pt x="115" y="126"/>
                        <a:pt x="115" y="125"/>
                        <a:pt x="116" y="124"/>
                      </a:cubicBezTo>
                      <a:close/>
                      <a:moveTo>
                        <a:pt x="107" y="124"/>
                      </a:moveTo>
                      <a:cubicBezTo>
                        <a:pt x="109" y="125"/>
                        <a:pt x="109" y="125"/>
                        <a:pt x="109" y="125"/>
                      </a:cubicBezTo>
                      <a:cubicBezTo>
                        <a:pt x="108" y="125"/>
                        <a:pt x="108" y="126"/>
                        <a:pt x="107" y="125"/>
                      </a:cubicBezTo>
                      <a:lnTo>
                        <a:pt x="107" y="124"/>
                      </a:lnTo>
                      <a:close/>
                      <a:moveTo>
                        <a:pt x="102" y="133"/>
                      </a:moveTo>
                      <a:cubicBezTo>
                        <a:pt x="102" y="133"/>
                        <a:pt x="102" y="132"/>
                        <a:pt x="103" y="132"/>
                      </a:cubicBezTo>
                      <a:cubicBezTo>
                        <a:pt x="103" y="132"/>
                        <a:pt x="103" y="133"/>
                        <a:pt x="102" y="133"/>
                      </a:cubicBezTo>
                      <a:close/>
                      <a:moveTo>
                        <a:pt x="106" y="127"/>
                      </a:moveTo>
                      <a:cubicBezTo>
                        <a:pt x="106" y="126"/>
                        <a:pt x="106" y="126"/>
                        <a:pt x="106" y="126"/>
                      </a:cubicBezTo>
                      <a:cubicBezTo>
                        <a:pt x="107" y="127"/>
                        <a:pt x="107" y="127"/>
                        <a:pt x="107" y="127"/>
                      </a:cubicBezTo>
                      <a:cubicBezTo>
                        <a:pt x="107" y="127"/>
                        <a:pt x="106" y="127"/>
                        <a:pt x="106" y="127"/>
                      </a:cubicBezTo>
                      <a:cubicBezTo>
                        <a:pt x="106" y="127"/>
                        <a:pt x="106" y="127"/>
                        <a:pt x="106" y="127"/>
                      </a:cubicBezTo>
                      <a:cubicBezTo>
                        <a:pt x="106" y="127"/>
                        <a:pt x="106" y="127"/>
                        <a:pt x="106" y="127"/>
                      </a:cubicBezTo>
                      <a:close/>
                      <a:moveTo>
                        <a:pt x="99" y="131"/>
                      </a:moveTo>
                      <a:cubicBezTo>
                        <a:pt x="102" y="130"/>
                        <a:pt x="102" y="130"/>
                        <a:pt x="102" y="130"/>
                      </a:cubicBezTo>
                      <a:cubicBezTo>
                        <a:pt x="101" y="129"/>
                        <a:pt x="101" y="129"/>
                        <a:pt x="101" y="129"/>
                      </a:cubicBezTo>
                      <a:cubicBezTo>
                        <a:pt x="103" y="129"/>
                        <a:pt x="103" y="128"/>
                        <a:pt x="106" y="128"/>
                      </a:cubicBezTo>
                      <a:cubicBezTo>
                        <a:pt x="107" y="129"/>
                        <a:pt x="104" y="130"/>
                        <a:pt x="104" y="131"/>
                      </a:cubicBezTo>
                      <a:cubicBezTo>
                        <a:pt x="103" y="131"/>
                        <a:pt x="100" y="130"/>
                        <a:pt x="100" y="132"/>
                      </a:cubicBezTo>
                      <a:cubicBezTo>
                        <a:pt x="99" y="132"/>
                        <a:pt x="99" y="132"/>
                        <a:pt x="99" y="132"/>
                      </a:cubicBezTo>
                      <a:lnTo>
                        <a:pt x="99" y="131"/>
                      </a:lnTo>
                      <a:close/>
                      <a:moveTo>
                        <a:pt x="102" y="138"/>
                      </a:moveTo>
                      <a:cubicBezTo>
                        <a:pt x="103" y="139"/>
                        <a:pt x="103" y="139"/>
                        <a:pt x="103" y="139"/>
                      </a:cubicBezTo>
                      <a:cubicBezTo>
                        <a:pt x="102" y="139"/>
                        <a:pt x="102" y="139"/>
                        <a:pt x="101" y="139"/>
                      </a:cubicBezTo>
                      <a:cubicBezTo>
                        <a:pt x="101" y="139"/>
                        <a:pt x="102" y="139"/>
                        <a:pt x="102" y="138"/>
                      </a:cubicBezTo>
                      <a:close/>
                      <a:moveTo>
                        <a:pt x="97" y="137"/>
                      </a:moveTo>
                      <a:cubicBezTo>
                        <a:pt x="98" y="137"/>
                        <a:pt x="98" y="137"/>
                        <a:pt x="98" y="137"/>
                      </a:cubicBezTo>
                      <a:cubicBezTo>
                        <a:pt x="97" y="138"/>
                        <a:pt x="97" y="138"/>
                        <a:pt x="97" y="138"/>
                      </a:cubicBezTo>
                      <a:cubicBezTo>
                        <a:pt x="97" y="137"/>
                        <a:pt x="97" y="137"/>
                        <a:pt x="97" y="137"/>
                      </a:cubicBezTo>
                      <a:close/>
                      <a:moveTo>
                        <a:pt x="95" y="135"/>
                      </a:moveTo>
                      <a:cubicBezTo>
                        <a:pt x="96" y="136"/>
                        <a:pt x="96" y="136"/>
                        <a:pt x="96" y="136"/>
                      </a:cubicBezTo>
                      <a:cubicBezTo>
                        <a:pt x="93" y="136"/>
                        <a:pt x="93" y="136"/>
                        <a:pt x="93" y="136"/>
                      </a:cubicBezTo>
                      <a:lnTo>
                        <a:pt x="95" y="135"/>
                      </a:lnTo>
                      <a:close/>
                      <a:moveTo>
                        <a:pt x="94" y="143"/>
                      </a:moveTo>
                      <a:cubicBezTo>
                        <a:pt x="95" y="142"/>
                        <a:pt x="97" y="140"/>
                        <a:pt x="97" y="140"/>
                      </a:cubicBezTo>
                      <a:cubicBezTo>
                        <a:pt x="98" y="142"/>
                        <a:pt x="95" y="142"/>
                        <a:pt x="94" y="143"/>
                      </a:cubicBezTo>
                      <a:close/>
                      <a:moveTo>
                        <a:pt x="94" y="138"/>
                      </a:moveTo>
                      <a:cubicBezTo>
                        <a:pt x="95" y="139"/>
                        <a:pt x="91" y="141"/>
                        <a:pt x="93" y="143"/>
                      </a:cubicBezTo>
                      <a:cubicBezTo>
                        <a:pt x="90" y="143"/>
                        <a:pt x="93" y="140"/>
                        <a:pt x="90" y="141"/>
                      </a:cubicBezTo>
                      <a:cubicBezTo>
                        <a:pt x="90" y="142"/>
                        <a:pt x="89" y="144"/>
                        <a:pt x="90" y="145"/>
                      </a:cubicBezTo>
                      <a:cubicBezTo>
                        <a:pt x="88" y="145"/>
                        <a:pt x="88" y="143"/>
                        <a:pt x="87" y="144"/>
                      </a:cubicBezTo>
                      <a:cubicBezTo>
                        <a:pt x="86" y="141"/>
                        <a:pt x="91" y="140"/>
                        <a:pt x="94" y="138"/>
                      </a:cubicBezTo>
                      <a:close/>
                      <a:moveTo>
                        <a:pt x="80" y="150"/>
                      </a:moveTo>
                      <a:cubicBezTo>
                        <a:pt x="79" y="149"/>
                        <a:pt x="79" y="149"/>
                        <a:pt x="79" y="149"/>
                      </a:cubicBezTo>
                      <a:cubicBezTo>
                        <a:pt x="80" y="150"/>
                        <a:pt x="80" y="150"/>
                        <a:pt x="80" y="150"/>
                      </a:cubicBezTo>
                      <a:close/>
                      <a:moveTo>
                        <a:pt x="74" y="148"/>
                      </a:moveTo>
                      <a:cubicBezTo>
                        <a:pt x="78" y="146"/>
                        <a:pt x="78" y="146"/>
                        <a:pt x="78" y="146"/>
                      </a:cubicBezTo>
                      <a:cubicBezTo>
                        <a:pt x="77" y="147"/>
                        <a:pt x="78" y="151"/>
                        <a:pt x="75" y="149"/>
                      </a:cubicBezTo>
                      <a:cubicBezTo>
                        <a:pt x="76" y="150"/>
                        <a:pt x="76" y="150"/>
                        <a:pt x="76" y="150"/>
                      </a:cubicBezTo>
                      <a:lnTo>
                        <a:pt x="74" y="148"/>
                      </a:lnTo>
                      <a:close/>
                      <a:moveTo>
                        <a:pt x="63" y="164"/>
                      </a:moveTo>
                      <a:cubicBezTo>
                        <a:pt x="62" y="162"/>
                        <a:pt x="64" y="162"/>
                        <a:pt x="65" y="161"/>
                      </a:cubicBezTo>
                      <a:cubicBezTo>
                        <a:pt x="66" y="162"/>
                        <a:pt x="66" y="162"/>
                        <a:pt x="66" y="162"/>
                      </a:cubicBezTo>
                      <a:cubicBezTo>
                        <a:pt x="69" y="161"/>
                        <a:pt x="71" y="159"/>
                        <a:pt x="72" y="157"/>
                      </a:cubicBezTo>
                      <a:cubicBezTo>
                        <a:pt x="71" y="157"/>
                        <a:pt x="71" y="158"/>
                        <a:pt x="70" y="158"/>
                      </a:cubicBezTo>
                      <a:cubicBezTo>
                        <a:pt x="71" y="156"/>
                        <a:pt x="73" y="154"/>
                        <a:pt x="75" y="152"/>
                      </a:cubicBezTo>
                      <a:cubicBezTo>
                        <a:pt x="75" y="153"/>
                        <a:pt x="72" y="154"/>
                        <a:pt x="74" y="155"/>
                      </a:cubicBezTo>
                      <a:cubicBezTo>
                        <a:pt x="76" y="155"/>
                        <a:pt x="78" y="153"/>
                        <a:pt x="80" y="153"/>
                      </a:cubicBezTo>
                      <a:cubicBezTo>
                        <a:pt x="80" y="156"/>
                        <a:pt x="76" y="157"/>
                        <a:pt x="76" y="159"/>
                      </a:cubicBezTo>
                      <a:cubicBezTo>
                        <a:pt x="74" y="157"/>
                        <a:pt x="74" y="157"/>
                        <a:pt x="74" y="157"/>
                      </a:cubicBezTo>
                      <a:cubicBezTo>
                        <a:pt x="72" y="159"/>
                        <a:pt x="72" y="159"/>
                        <a:pt x="72" y="159"/>
                      </a:cubicBezTo>
                      <a:cubicBezTo>
                        <a:pt x="73" y="159"/>
                        <a:pt x="73" y="159"/>
                        <a:pt x="73" y="159"/>
                      </a:cubicBezTo>
                      <a:cubicBezTo>
                        <a:pt x="73" y="162"/>
                        <a:pt x="73" y="162"/>
                        <a:pt x="73" y="162"/>
                      </a:cubicBezTo>
                      <a:cubicBezTo>
                        <a:pt x="70" y="162"/>
                        <a:pt x="70" y="164"/>
                        <a:pt x="69" y="165"/>
                      </a:cubicBezTo>
                      <a:cubicBezTo>
                        <a:pt x="70" y="166"/>
                        <a:pt x="71" y="169"/>
                        <a:pt x="68" y="169"/>
                      </a:cubicBezTo>
                      <a:cubicBezTo>
                        <a:pt x="66" y="169"/>
                        <a:pt x="68" y="168"/>
                        <a:pt x="68" y="167"/>
                      </a:cubicBezTo>
                      <a:cubicBezTo>
                        <a:pt x="66" y="166"/>
                        <a:pt x="65" y="166"/>
                        <a:pt x="65" y="165"/>
                      </a:cubicBezTo>
                      <a:cubicBezTo>
                        <a:pt x="66" y="165"/>
                        <a:pt x="66" y="165"/>
                        <a:pt x="66" y="165"/>
                      </a:cubicBezTo>
                      <a:cubicBezTo>
                        <a:pt x="66" y="164"/>
                        <a:pt x="66" y="164"/>
                        <a:pt x="66" y="164"/>
                      </a:cubicBezTo>
                      <a:lnTo>
                        <a:pt x="63" y="164"/>
                      </a:lnTo>
                      <a:close/>
                      <a:moveTo>
                        <a:pt x="65" y="168"/>
                      </a:moveTo>
                      <a:cubicBezTo>
                        <a:pt x="64" y="168"/>
                        <a:pt x="65" y="167"/>
                        <a:pt x="65" y="167"/>
                      </a:cubicBezTo>
                      <a:cubicBezTo>
                        <a:pt x="66" y="167"/>
                        <a:pt x="66" y="168"/>
                        <a:pt x="65" y="168"/>
                      </a:cubicBezTo>
                      <a:close/>
                      <a:moveTo>
                        <a:pt x="60" y="165"/>
                      </a:moveTo>
                      <a:cubicBezTo>
                        <a:pt x="63" y="165"/>
                        <a:pt x="63" y="165"/>
                        <a:pt x="63" y="165"/>
                      </a:cubicBezTo>
                      <a:cubicBezTo>
                        <a:pt x="63" y="166"/>
                        <a:pt x="63" y="167"/>
                        <a:pt x="62" y="167"/>
                      </a:cubicBezTo>
                      <a:cubicBezTo>
                        <a:pt x="61" y="167"/>
                        <a:pt x="61" y="166"/>
                        <a:pt x="60" y="165"/>
                      </a:cubicBezTo>
                      <a:close/>
                      <a:moveTo>
                        <a:pt x="59" y="173"/>
                      </a:moveTo>
                      <a:cubicBezTo>
                        <a:pt x="64" y="170"/>
                        <a:pt x="64" y="170"/>
                        <a:pt x="64" y="170"/>
                      </a:cubicBezTo>
                      <a:cubicBezTo>
                        <a:pt x="64" y="171"/>
                        <a:pt x="64" y="172"/>
                        <a:pt x="65" y="171"/>
                      </a:cubicBezTo>
                      <a:cubicBezTo>
                        <a:pt x="65" y="171"/>
                        <a:pt x="65" y="171"/>
                        <a:pt x="65" y="171"/>
                      </a:cubicBezTo>
                      <a:cubicBezTo>
                        <a:pt x="66" y="172"/>
                        <a:pt x="66" y="173"/>
                        <a:pt x="65" y="173"/>
                      </a:cubicBezTo>
                      <a:cubicBezTo>
                        <a:pt x="63" y="173"/>
                        <a:pt x="64" y="175"/>
                        <a:pt x="64" y="176"/>
                      </a:cubicBezTo>
                      <a:cubicBezTo>
                        <a:pt x="63" y="176"/>
                        <a:pt x="63" y="175"/>
                        <a:pt x="62" y="175"/>
                      </a:cubicBezTo>
                      <a:cubicBezTo>
                        <a:pt x="63" y="174"/>
                        <a:pt x="63" y="174"/>
                        <a:pt x="63" y="174"/>
                      </a:cubicBezTo>
                      <a:lnTo>
                        <a:pt x="59" y="173"/>
                      </a:lnTo>
                      <a:close/>
                      <a:moveTo>
                        <a:pt x="64" y="180"/>
                      </a:moveTo>
                      <a:cubicBezTo>
                        <a:pt x="64" y="180"/>
                        <a:pt x="65" y="179"/>
                        <a:pt x="65" y="179"/>
                      </a:cubicBezTo>
                      <a:cubicBezTo>
                        <a:pt x="66" y="180"/>
                        <a:pt x="66" y="180"/>
                        <a:pt x="66" y="180"/>
                      </a:cubicBezTo>
                      <a:cubicBezTo>
                        <a:pt x="68" y="179"/>
                        <a:pt x="68" y="179"/>
                        <a:pt x="68" y="179"/>
                      </a:cubicBezTo>
                      <a:cubicBezTo>
                        <a:pt x="67" y="180"/>
                        <a:pt x="66" y="181"/>
                        <a:pt x="64" y="180"/>
                      </a:cubicBezTo>
                      <a:close/>
                      <a:moveTo>
                        <a:pt x="62" y="182"/>
                      </a:moveTo>
                      <a:cubicBezTo>
                        <a:pt x="63" y="182"/>
                        <a:pt x="63" y="182"/>
                        <a:pt x="63" y="182"/>
                      </a:cubicBezTo>
                      <a:cubicBezTo>
                        <a:pt x="63" y="182"/>
                        <a:pt x="63" y="182"/>
                        <a:pt x="63" y="182"/>
                      </a:cubicBezTo>
                      <a:cubicBezTo>
                        <a:pt x="63" y="182"/>
                        <a:pt x="63" y="182"/>
                        <a:pt x="63" y="182"/>
                      </a:cubicBezTo>
                      <a:lnTo>
                        <a:pt x="62" y="182"/>
                      </a:lnTo>
                      <a:close/>
                      <a:moveTo>
                        <a:pt x="55" y="183"/>
                      </a:moveTo>
                      <a:cubicBezTo>
                        <a:pt x="57" y="183"/>
                        <a:pt x="57" y="183"/>
                        <a:pt x="57" y="183"/>
                      </a:cubicBezTo>
                      <a:cubicBezTo>
                        <a:pt x="56" y="184"/>
                        <a:pt x="57" y="186"/>
                        <a:pt x="54" y="186"/>
                      </a:cubicBezTo>
                      <a:cubicBezTo>
                        <a:pt x="54" y="186"/>
                        <a:pt x="55" y="185"/>
                        <a:pt x="53" y="185"/>
                      </a:cubicBezTo>
                      <a:cubicBezTo>
                        <a:pt x="53" y="185"/>
                        <a:pt x="53" y="185"/>
                        <a:pt x="53" y="185"/>
                      </a:cubicBezTo>
                      <a:cubicBezTo>
                        <a:pt x="52" y="184"/>
                        <a:pt x="54" y="184"/>
                        <a:pt x="55" y="183"/>
                      </a:cubicBezTo>
                      <a:close/>
                      <a:moveTo>
                        <a:pt x="43" y="186"/>
                      </a:moveTo>
                      <a:cubicBezTo>
                        <a:pt x="45" y="187"/>
                        <a:pt x="45" y="187"/>
                        <a:pt x="45" y="187"/>
                      </a:cubicBezTo>
                      <a:cubicBezTo>
                        <a:pt x="44" y="187"/>
                        <a:pt x="44" y="187"/>
                        <a:pt x="43" y="187"/>
                      </a:cubicBezTo>
                      <a:cubicBezTo>
                        <a:pt x="43" y="187"/>
                        <a:pt x="43" y="187"/>
                        <a:pt x="43" y="186"/>
                      </a:cubicBezTo>
                      <a:close/>
                      <a:moveTo>
                        <a:pt x="52" y="187"/>
                      </a:moveTo>
                      <a:cubicBezTo>
                        <a:pt x="57" y="187"/>
                        <a:pt x="53" y="189"/>
                        <a:pt x="55" y="191"/>
                      </a:cubicBezTo>
                      <a:cubicBezTo>
                        <a:pt x="56" y="191"/>
                        <a:pt x="56" y="190"/>
                        <a:pt x="56" y="191"/>
                      </a:cubicBezTo>
                      <a:cubicBezTo>
                        <a:pt x="57" y="192"/>
                        <a:pt x="56" y="195"/>
                        <a:pt x="54" y="194"/>
                      </a:cubicBezTo>
                      <a:cubicBezTo>
                        <a:pt x="51" y="192"/>
                        <a:pt x="56" y="191"/>
                        <a:pt x="54" y="190"/>
                      </a:cubicBezTo>
                      <a:cubicBezTo>
                        <a:pt x="52" y="190"/>
                        <a:pt x="52" y="192"/>
                        <a:pt x="51" y="192"/>
                      </a:cubicBezTo>
                      <a:cubicBezTo>
                        <a:pt x="50" y="192"/>
                        <a:pt x="48" y="191"/>
                        <a:pt x="47" y="191"/>
                      </a:cubicBezTo>
                      <a:cubicBezTo>
                        <a:pt x="47" y="189"/>
                        <a:pt x="50" y="187"/>
                        <a:pt x="52" y="187"/>
                      </a:cubicBezTo>
                      <a:close/>
                      <a:moveTo>
                        <a:pt x="43" y="190"/>
                      </a:moveTo>
                      <a:cubicBezTo>
                        <a:pt x="40" y="190"/>
                        <a:pt x="40" y="190"/>
                        <a:pt x="40" y="190"/>
                      </a:cubicBezTo>
                      <a:cubicBezTo>
                        <a:pt x="40" y="191"/>
                        <a:pt x="40" y="191"/>
                        <a:pt x="40" y="191"/>
                      </a:cubicBezTo>
                      <a:cubicBezTo>
                        <a:pt x="41" y="191"/>
                        <a:pt x="41" y="191"/>
                        <a:pt x="41" y="191"/>
                      </a:cubicBezTo>
                      <a:cubicBezTo>
                        <a:pt x="42" y="192"/>
                        <a:pt x="41" y="193"/>
                        <a:pt x="40" y="192"/>
                      </a:cubicBezTo>
                      <a:cubicBezTo>
                        <a:pt x="39" y="192"/>
                        <a:pt x="39" y="191"/>
                        <a:pt x="39" y="190"/>
                      </a:cubicBezTo>
                      <a:cubicBezTo>
                        <a:pt x="40" y="189"/>
                        <a:pt x="42" y="189"/>
                        <a:pt x="43" y="189"/>
                      </a:cubicBezTo>
                      <a:lnTo>
                        <a:pt x="43" y="190"/>
                      </a:lnTo>
                      <a:close/>
                      <a:moveTo>
                        <a:pt x="48" y="202"/>
                      </a:moveTo>
                      <a:cubicBezTo>
                        <a:pt x="47" y="203"/>
                        <a:pt x="47" y="203"/>
                        <a:pt x="47" y="203"/>
                      </a:cubicBezTo>
                      <a:cubicBezTo>
                        <a:pt x="47" y="203"/>
                        <a:pt x="47" y="203"/>
                        <a:pt x="47" y="203"/>
                      </a:cubicBezTo>
                      <a:lnTo>
                        <a:pt x="48" y="202"/>
                      </a:lnTo>
                      <a:close/>
                      <a:moveTo>
                        <a:pt x="37" y="213"/>
                      </a:moveTo>
                      <a:cubicBezTo>
                        <a:pt x="37" y="213"/>
                        <a:pt x="37" y="213"/>
                        <a:pt x="37" y="213"/>
                      </a:cubicBezTo>
                      <a:cubicBezTo>
                        <a:pt x="37" y="213"/>
                        <a:pt x="37" y="213"/>
                        <a:pt x="37" y="213"/>
                      </a:cubicBezTo>
                      <a:cubicBezTo>
                        <a:pt x="37" y="214"/>
                        <a:pt x="37" y="215"/>
                        <a:pt x="36" y="215"/>
                      </a:cubicBezTo>
                      <a:cubicBezTo>
                        <a:pt x="35" y="214"/>
                        <a:pt x="36" y="214"/>
                        <a:pt x="37" y="213"/>
                      </a:cubicBezTo>
                      <a:close/>
                      <a:moveTo>
                        <a:pt x="38" y="214"/>
                      </a:moveTo>
                      <a:cubicBezTo>
                        <a:pt x="40" y="213"/>
                        <a:pt x="40" y="213"/>
                        <a:pt x="40" y="213"/>
                      </a:cubicBezTo>
                      <a:cubicBezTo>
                        <a:pt x="40" y="215"/>
                        <a:pt x="38" y="215"/>
                        <a:pt x="37" y="217"/>
                      </a:cubicBezTo>
                      <a:cubicBezTo>
                        <a:pt x="35" y="216"/>
                        <a:pt x="38" y="215"/>
                        <a:pt x="38" y="214"/>
                      </a:cubicBezTo>
                      <a:close/>
                      <a:moveTo>
                        <a:pt x="12" y="248"/>
                      </a:moveTo>
                      <a:cubicBezTo>
                        <a:pt x="14" y="249"/>
                        <a:pt x="15" y="252"/>
                        <a:pt x="12" y="252"/>
                      </a:cubicBezTo>
                      <a:cubicBezTo>
                        <a:pt x="13" y="251"/>
                        <a:pt x="11" y="249"/>
                        <a:pt x="12" y="248"/>
                      </a:cubicBezTo>
                      <a:close/>
                      <a:moveTo>
                        <a:pt x="11" y="257"/>
                      </a:moveTo>
                      <a:cubicBezTo>
                        <a:pt x="12" y="256"/>
                        <a:pt x="12" y="256"/>
                        <a:pt x="12" y="256"/>
                      </a:cubicBezTo>
                      <a:cubicBezTo>
                        <a:pt x="13" y="256"/>
                        <a:pt x="12" y="257"/>
                        <a:pt x="11" y="257"/>
                      </a:cubicBezTo>
                      <a:cubicBezTo>
                        <a:pt x="11" y="257"/>
                        <a:pt x="11" y="257"/>
                        <a:pt x="1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3" name="Freeform 67"/>
                <p:cNvSpPr/>
                <p:nvPr>
                  <p:custDataLst>
                    <p:tags r:id="rId78"/>
                  </p:custDataLst>
                </p:nvPr>
              </p:nvSpPr>
              <p:spPr bwMode="auto">
                <a:xfrm>
                  <a:off x="4992" y="635"/>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4" name="Freeform 68"/>
                <p:cNvSpPr/>
                <p:nvPr>
                  <p:custDataLst>
                    <p:tags r:id="rId79"/>
                  </p:custDataLst>
                </p:nvPr>
              </p:nvSpPr>
              <p:spPr bwMode="auto">
                <a:xfrm>
                  <a:off x="4940" y="554"/>
                  <a:ext cx="10" cy="5"/>
                </a:xfrm>
                <a:custGeom>
                  <a:gdLst>
                    <a:gd name="T0" fmla="*/ 4 w 4"/>
                    <a:gd name="T1" fmla="*/ 0 h 2"/>
                    <a:gd name="T2" fmla="*/ 0 w 4"/>
                    <a:gd name="T3" fmla="*/ 0 h 2"/>
                    <a:gd name="T4" fmla="*/ 1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1"/>
                        <a:pt x="2" y="0"/>
                        <a:pt x="0" y="0"/>
                      </a:cubicBezTo>
                      <a:cubicBezTo>
                        <a:pt x="1" y="2"/>
                        <a:pt x="1" y="2"/>
                        <a:pt x="1" y="2"/>
                      </a:cubicBezTo>
                      <a:cubicBezTo>
                        <a:pt x="2"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5" name="Freeform 69"/>
                <p:cNvSpPr/>
                <p:nvPr>
                  <p:custDataLst>
                    <p:tags r:id="rId80"/>
                  </p:custDataLst>
                </p:nvPr>
              </p:nvSpPr>
              <p:spPr bwMode="auto">
                <a:xfrm flipH="1">
                  <a:off x="4668" y="816"/>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6" name="Freeform 70"/>
                <p:cNvSpPr/>
                <p:nvPr>
                  <p:custDataLst>
                    <p:tags r:id="rId81"/>
                  </p:custDataLst>
                </p:nvPr>
              </p:nvSpPr>
              <p:spPr bwMode="auto">
                <a:xfrm>
                  <a:off x="4388" y="989"/>
                  <a:ext cx="3" cy="2"/>
                </a:xfrm>
                <a:custGeom>
                  <a:gdLst>
                    <a:gd name="T0" fmla="*/ 0 w 1"/>
                    <a:gd name="T1" fmla="*/ 1 h 1"/>
                    <a:gd name="T2" fmla="*/ 1 w 1"/>
                    <a:gd name="T3" fmla="*/ 1 h 1"/>
                    <a:gd name="T4" fmla="*/ 0 w 1"/>
                    <a:gd name="T5" fmla="*/ 1 h 1"/>
                  </a:gdLst>
                  <a:cxnLst>
                    <a:cxn ang="0">
                      <a:pos x="T0" y="T1"/>
                    </a:cxn>
                    <a:cxn ang="0">
                      <a:pos x="T2" y="T3"/>
                    </a:cxn>
                    <a:cxn ang="0">
                      <a:pos x="T4" y="T5"/>
                    </a:cxn>
                  </a:cxnLst>
                  <a:rect l="0" t="0" r="r" b="b"/>
                  <a:pathLst>
                    <a:path w="1" h="1">
                      <a:moveTo>
                        <a:pt x="0" y="1"/>
                      </a:moveTo>
                      <a:cubicBezTo>
                        <a:pt x="1" y="1"/>
                        <a:pt x="1" y="1"/>
                        <a:pt x="1"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7" name="Freeform 71"/>
                <p:cNvSpPr/>
                <p:nvPr>
                  <p:custDataLst>
                    <p:tags r:id="rId82"/>
                  </p:custDataLst>
                </p:nvPr>
              </p:nvSpPr>
              <p:spPr bwMode="auto">
                <a:xfrm flipH="1">
                  <a:off x="4682" y="994"/>
                  <a:ext cx="0" cy="2"/>
                </a:xfrm>
                <a:custGeom>
                  <a:gdLst>
                    <a:gd name="T0" fmla="*/ 0 h 1"/>
                    <a:gd name="T1" fmla="*/ 1 h 1"/>
                    <a:gd name="T2" fmla="*/ 0 h 1"/>
                  </a:gd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8" name="Freeform 72"/>
                <p:cNvSpPr/>
                <p:nvPr>
                  <p:custDataLst>
                    <p:tags r:id="rId83"/>
                  </p:custDataLst>
                </p:nvPr>
              </p:nvSpPr>
              <p:spPr bwMode="auto">
                <a:xfrm>
                  <a:off x="4748" y="977"/>
                  <a:ext cx="17" cy="12"/>
                </a:xfrm>
                <a:custGeom>
                  <a:gdLst>
                    <a:gd name="T0" fmla="*/ 2 w 7"/>
                    <a:gd name="T1" fmla="*/ 5 h 5"/>
                    <a:gd name="T2" fmla="*/ 4 w 7"/>
                    <a:gd name="T3" fmla="*/ 1 h 5"/>
                    <a:gd name="T4" fmla="*/ 5 w 7"/>
                    <a:gd name="T5" fmla="*/ 0 h 5"/>
                    <a:gd name="T6" fmla="*/ 0 w 7"/>
                    <a:gd name="T7" fmla="*/ 3 h 5"/>
                    <a:gd name="T8" fmla="*/ 2 w 7"/>
                    <a:gd name="T9" fmla="*/ 5 h 5"/>
                  </a:gdLst>
                  <a:cxnLst>
                    <a:cxn ang="0">
                      <a:pos x="T0" y="T1"/>
                    </a:cxn>
                    <a:cxn ang="0">
                      <a:pos x="T2" y="T3"/>
                    </a:cxn>
                    <a:cxn ang="0">
                      <a:pos x="T4" y="T5"/>
                    </a:cxn>
                    <a:cxn ang="0">
                      <a:pos x="T6" y="T7"/>
                    </a:cxn>
                    <a:cxn ang="0">
                      <a:pos x="T8" y="T9"/>
                    </a:cxn>
                  </a:cxnLst>
                  <a:rect l="0" t="0" r="r" b="b"/>
                  <a:pathLst>
                    <a:path w="7" h="5">
                      <a:moveTo>
                        <a:pt x="2" y="5"/>
                      </a:moveTo>
                      <a:cubicBezTo>
                        <a:pt x="3" y="4"/>
                        <a:pt x="7" y="3"/>
                        <a:pt x="4" y="1"/>
                      </a:cubicBezTo>
                      <a:cubicBezTo>
                        <a:pt x="4" y="1"/>
                        <a:pt x="5" y="0"/>
                        <a:pt x="5" y="0"/>
                      </a:cubicBezTo>
                      <a:cubicBezTo>
                        <a:pt x="3" y="1"/>
                        <a:pt x="2" y="2"/>
                        <a:pt x="0" y="3"/>
                      </a:cubicBez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9" name="Freeform 73"/>
                <p:cNvSpPr/>
                <p:nvPr>
                  <p:custDataLst>
                    <p:tags r:id="rId84"/>
                  </p:custDataLst>
                </p:nvPr>
              </p:nvSpPr>
              <p:spPr bwMode="auto">
                <a:xfrm>
                  <a:off x="5765" y="609"/>
                  <a:ext cx="14" cy="9"/>
                </a:xfrm>
                <a:custGeom>
                  <a:gdLst>
                    <a:gd name="T0" fmla="*/ 6 w 6"/>
                    <a:gd name="T1" fmla="*/ 2 h 4"/>
                    <a:gd name="T2" fmla="*/ 4 w 6"/>
                    <a:gd name="T3" fmla="*/ 2 h 4"/>
                    <a:gd name="T4" fmla="*/ 0 w 6"/>
                    <a:gd name="T5" fmla="*/ 0 h 4"/>
                    <a:gd name="T6" fmla="*/ 6 w 6"/>
                    <a:gd name="T7" fmla="*/ 2 h 4"/>
                  </a:gdLst>
                  <a:cxnLst>
                    <a:cxn ang="0">
                      <a:pos x="T0" y="T1"/>
                    </a:cxn>
                    <a:cxn ang="0">
                      <a:pos x="T2" y="T3"/>
                    </a:cxn>
                    <a:cxn ang="0">
                      <a:pos x="T4" y="T5"/>
                    </a:cxn>
                    <a:cxn ang="0">
                      <a:pos x="T6" y="T7"/>
                    </a:cxn>
                  </a:cxnLst>
                  <a:rect l="0" t="0" r="r" b="b"/>
                  <a:pathLst>
                    <a:path w="6" h="4">
                      <a:moveTo>
                        <a:pt x="6" y="2"/>
                      </a:moveTo>
                      <a:cubicBezTo>
                        <a:pt x="5" y="1"/>
                        <a:pt x="5" y="1"/>
                        <a:pt x="4" y="2"/>
                      </a:cubicBezTo>
                      <a:cubicBezTo>
                        <a:pt x="3" y="0"/>
                        <a:pt x="2" y="0"/>
                        <a:pt x="0" y="0"/>
                      </a:cubicBezTo>
                      <a:cubicBezTo>
                        <a:pt x="3" y="1"/>
                        <a:pt x="5"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0" name="Freeform 74"/>
                <p:cNvSpPr/>
                <p:nvPr>
                  <p:custDataLst>
                    <p:tags r:id="rId85"/>
                  </p:custDataLst>
                </p:nvPr>
              </p:nvSpPr>
              <p:spPr bwMode="auto">
                <a:xfrm flipH="1">
                  <a:off x="4760" y="977"/>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1" name="Freeform 75"/>
                <p:cNvSpPr/>
                <p:nvPr>
                  <p:custDataLst>
                    <p:tags r:id="rId86"/>
                  </p:custDataLst>
                </p:nvPr>
              </p:nvSpPr>
              <p:spPr bwMode="auto">
                <a:xfrm flipH="1">
                  <a:off x="5765" y="609"/>
                  <a:ext cx="0" cy="2"/>
                </a:xfrm>
                <a:custGeom>
                  <a:gdLst>
                    <a:gd name="T0" fmla="*/ 0 h 1"/>
                    <a:gd name="T1" fmla="*/ 1 h 1"/>
                    <a:gd name="T2" fmla="*/ 0 h 1"/>
                    <a:gd name="T3" fmla="*/ 0 h 1"/>
                  </a:gd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2" name="Freeform 76"/>
                <p:cNvSpPr/>
                <p:nvPr>
                  <p:custDataLst>
                    <p:tags r:id="rId87"/>
                  </p:custDataLst>
                </p:nvPr>
              </p:nvSpPr>
              <p:spPr bwMode="auto">
                <a:xfrm>
                  <a:off x="5061" y="511"/>
                  <a:ext cx="14" cy="7"/>
                </a:xfrm>
                <a:custGeom>
                  <a:gdLst>
                    <a:gd name="T0" fmla="*/ 3 w 6"/>
                    <a:gd name="T1" fmla="*/ 3 h 3"/>
                    <a:gd name="T2" fmla="*/ 5 w 6"/>
                    <a:gd name="T3" fmla="*/ 0 h 3"/>
                    <a:gd name="T4" fmla="*/ 2 w 6"/>
                    <a:gd name="T5" fmla="*/ 1 h 3"/>
                    <a:gd name="T6" fmla="*/ 0 w 6"/>
                    <a:gd name="T7" fmla="*/ 0 h 3"/>
                    <a:gd name="T8" fmla="*/ 3 w 6"/>
                    <a:gd name="T9" fmla="*/ 3 h 3"/>
                  </a:gdLst>
                  <a:cxnLst>
                    <a:cxn ang="0">
                      <a:pos x="T0" y="T1"/>
                    </a:cxn>
                    <a:cxn ang="0">
                      <a:pos x="T2" y="T3"/>
                    </a:cxn>
                    <a:cxn ang="0">
                      <a:pos x="T4" y="T5"/>
                    </a:cxn>
                    <a:cxn ang="0">
                      <a:pos x="T6" y="T7"/>
                    </a:cxn>
                    <a:cxn ang="0">
                      <a:pos x="T8" y="T9"/>
                    </a:cxn>
                  </a:cxnLst>
                  <a:rect l="0" t="0" r="r" b="b"/>
                  <a:pathLst>
                    <a:path w="6" h="3">
                      <a:moveTo>
                        <a:pt x="3" y="3"/>
                      </a:moveTo>
                      <a:cubicBezTo>
                        <a:pt x="4" y="2"/>
                        <a:pt x="6" y="2"/>
                        <a:pt x="5" y="0"/>
                      </a:cubicBezTo>
                      <a:cubicBezTo>
                        <a:pt x="2" y="1"/>
                        <a:pt x="2" y="1"/>
                        <a:pt x="2" y="1"/>
                      </a:cubicBezTo>
                      <a:cubicBezTo>
                        <a:pt x="1" y="1"/>
                        <a:pt x="1" y="1"/>
                        <a:pt x="0" y="0"/>
                      </a:cubicBezTo>
                      <a:cubicBezTo>
                        <a:pt x="1" y="1"/>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3" name="Freeform 77"/>
                <p:cNvSpPr/>
                <p:nvPr>
                  <p:custDataLst>
                    <p:tags r:id="rId88"/>
                  </p:custDataLst>
                </p:nvPr>
              </p:nvSpPr>
              <p:spPr bwMode="auto">
                <a:xfrm>
                  <a:off x="5686" y="578"/>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4" name="Freeform 78"/>
                <p:cNvSpPr/>
                <p:nvPr>
                  <p:custDataLst>
                    <p:tags r:id="rId89"/>
                  </p:custDataLst>
                </p:nvPr>
              </p:nvSpPr>
              <p:spPr bwMode="auto">
                <a:xfrm flipH="1">
                  <a:off x="5061" y="51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5" name="Freeform 79"/>
                <p:cNvSpPr/>
                <p:nvPr>
                  <p:custDataLst>
                    <p:tags r:id="rId90"/>
                  </p:custDataLst>
                </p:nvPr>
              </p:nvSpPr>
              <p:spPr bwMode="auto">
                <a:xfrm>
                  <a:off x="4519" y="887"/>
                  <a:ext cx="2" cy="2"/>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1" y="0"/>
                        <a:pt x="1"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6" name="Freeform 80"/>
                <p:cNvSpPr/>
                <p:nvPr>
                  <p:custDataLst>
                    <p:tags r:id="rId91"/>
                  </p:custDataLst>
                </p:nvPr>
              </p:nvSpPr>
              <p:spPr bwMode="auto">
                <a:xfrm>
                  <a:off x="4516" y="937"/>
                  <a:ext cx="5" cy="5"/>
                </a:xfrm>
                <a:custGeom>
                  <a:gdLst>
                    <a:gd name="T0" fmla="*/ 2 w 2"/>
                    <a:gd name="T1" fmla="*/ 0 h 2"/>
                    <a:gd name="T2" fmla="*/ 0 w 2"/>
                    <a:gd name="T3" fmla="*/ 2 h 2"/>
                    <a:gd name="T4" fmla="*/ 2 w 2"/>
                    <a:gd name="T5" fmla="*/ 0 h 2"/>
                  </a:gdLst>
                  <a:cxnLst>
                    <a:cxn ang="0">
                      <a:pos x="T0" y="T1"/>
                    </a:cxn>
                    <a:cxn ang="0">
                      <a:pos x="T2" y="T3"/>
                    </a:cxn>
                    <a:cxn ang="0">
                      <a:pos x="T4" y="T5"/>
                    </a:cxn>
                  </a:cxnLst>
                  <a:rect l="0" t="0" r="r" b="b"/>
                  <a:pathLst>
                    <a:path w="2" h="2">
                      <a:moveTo>
                        <a:pt x="2" y="0"/>
                      </a:moveTo>
                      <a:cubicBezTo>
                        <a:pt x="1" y="0"/>
                        <a:pt x="1" y="1"/>
                        <a:pt x="0" y="2"/>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7" name="Freeform 81"/>
                <p:cNvSpPr/>
                <p:nvPr>
                  <p:custDataLst>
                    <p:tags r:id="rId92"/>
                  </p:custDataLst>
                </p:nvPr>
              </p:nvSpPr>
              <p:spPr bwMode="auto">
                <a:xfrm>
                  <a:off x="4575" y="875"/>
                  <a:ext cx="3" cy="0"/>
                </a:xfrm>
                <a:custGeom>
                  <a:gdLst>
                    <a:gd name="T0" fmla="*/ 1 w 1"/>
                    <a:gd name="T1" fmla="*/ 1 w 1"/>
                    <a:gd name="T2" fmla="*/ 1 w 1"/>
                  </a:gd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8" name="Freeform 82"/>
                <p:cNvSpPr/>
                <p:nvPr>
                  <p:custDataLst>
                    <p:tags r:id="rId93"/>
                  </p:custDataLst>
                </p:nvPr>
              </p:nvSpPr>
              <p:spPr bwMode="auto">
                <a:xfrm>
                  <a:off x="4587" y="1132"/>
                  <a:ext cx="5" cy="0"/>
                </a:xfrm>
                <a:custGeom>
                  <a:gdLst>
                    <a:gd name="T0" fmla="*/ 0 w 2"/>
                    <a:gd name="T1" fmla="*/ 2 w 2"/>
                    <a:gd name="T2" fmla="*/ 2 w 2"/>
                    <a:gd name="T3" fmla="*/ 0 w 2"/>
                  </a:gdLst>
                  <a:cxnLst>
                    <a:cxn ang="0">
                      <a:pos x="T0" y="0"/>
                    </a:cxn>
                    <a:cxn ang="0">
                      <a:pos x="T1" y="0"/>
                    </a:cxn>
                    <a:cxn ang="0">
                      <a:pos x="T2" y="0"/>
                    </a:cxn>
                    <a:cxn ang="0">
                      <a:pos x="T3" y="0"/>
                    </a:cxn>
                  </a:cxnLst>
                  <a:rect l="0" t="0" r="r" b="b"/>
                  <a:pathLst>
                    <a:path w="2">
                      <a:moveTo>
                        <a:pt x="0" y="0"/>
                      </a:moveTo>
                      <a:cubicBezTo>
                        <a:pt x="1" y="0"/>
                        <a:pt x="1" y="0"/>
                        <a:pt x="2"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9" name="Freeform 83"/>
                <p:cNvSpPr/>
                <p:nvPr>
                  <p:custDataLst>
                    <p:tags r:id="rId94"/>
                  </p:custDataLst>
                </p:nvPr>
              </p:nvSpPr>
              <p:spPr bwMode="auto">
                <a:xfrm flipH="1">
                  <a:off x="4578" y="875"/>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0" name="Freeform 84"/>
                <p:cNvSpPr/>
                <p:nvPr>
                  <p:custDataLst>
                    <p:tags r:id="rId95"/>
                  </p:custDataLst>
                </p:nvPr>
              </p:nvSpPr>
              <p:spPr bwMode="auto">
                <a:xfrm>
                  <a:off x="5864" y="1067"/>
                  <a:ext cx="5" cy="3"/>
                </a:xfrm>
                <a:custGeom>
                  <a:gdLst>
                    <a:gd name="T0" fmla="*/ 5 w 5"/>
                    <a:gd name="T1" fmla="*/ 3 h 3"/>
                    <a:gd name="T2" fmla="*/ 2 w 5"/>
                    <a:gd name="T3" fmla="*/ 0 h 3"/>
                    <a:gd name="T4" fmla="*/ 0 w 5"/>
                    <a:gd name="T5" fmla="*/ 3 h 3"/>
                    <a:gd name="T6" fmla="*/ 5 w 5"/>
                    <a:gd name="T7" fmla="*/ 3 h 3"/>
                  </a:gdLst>
                  <a:cxnLst>
                    <a:cxn ang="0">
                      <a:pos x="T0" y="T1"/>
                    </a:cxn>
                    <a:cxn ang="0">
                      <a:pos x="T2" y="T3"/>
                    </a:cxn>
                    <a:cxn ang="0">
                      <a:pos x="T4" y="T5"/>
                    </a:cxn>
                    <a:cxn ang="0">
                      <a:pos x="T6" y="T7"/>
                    </a:cxn>
                  </a:cxnLst>
                  <a:rect l="0" t="0" r="r" b="b"/>
                  <a:pathLst>
                    <a:path w="5" h="3">
                      <a:moveTo>
                        <a:pt x="5" y="3"/>
                      </a:moveTo>
                      <a:lnTo>
                        <a:pt x="2" y="0"/>
                      </a:lnTo>
                      <a:lnTo>
                        <a:pt x="0" y="3"/>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1" name="Freeform 85"/>
                <p:cNvSpPr/>
                <p:nvPr>
                  <p:custDataLst>
                    <p:tags r:id="rId96"/>
                  </p:custDataLst>
                </p:nvPr>
              </p:nvSpPr>
              <p:spPr bwMode="auto">
                <a:xfrm>
                  <a:off x="5847" y="1053"/>
                  <a:ext cx="17" cy="12"/>
                </a:xfrm>
                <a:custGeom>
                  <a:gdLst>
                    <a:gd name="T0" fmla="*/ 4 w 7"/>
                    <a:gd name="T1" fmla="*/ 2 h 5"/>
                    <a:gd name="T2" fmla="*/ 3 w 7"/>
                    <a:gd name="T3" fmla="*/ 0 h 5"/>
                    <a:gd name="T4" fmla="*/ 0 w 7"/>
                    <a:gd name="T5" fmla="*/ 2 h 5"/>
                    <a:gd name="T6" fmla="*/ 3 w 7"/>
                    <a:gd name="T7" fmla="*/ 5 h 5"/>
                    <a:gd name="T8" fmla="*/ 7 w 7"/>
                    <a:gd name="T9" fmla="*/ 3 h 5"/>
                    <a:gd name="T10" fmla="*/ 4 w 7"/>
                    <a:gd name="T11" fmla="*/ 2 h 5"/>
                  </a:gdLst>
                  <a:cxnLst>
                    <a:cxn ang="0">
                      <a:pos x="T0" y="T1"/>
                    </a:cxn>
                    <a:cxn ang="0">
                      <a:pos x="T2" y="T3"/>
                    </a:cxn>
                    <a:cxn ang="0">
                      <a:pos x="T4" y="T5"/>
                    </a:cxn>
                    <a:cxn ang="0">
                      <a:pos x="T6" y="T7"/>
                    </a:cxn>
                    <a:cxn ang="0">
                      <a:pos x="T8" y="T9"/>
                    </a:cxn>
                    <a:cxn ang="0">
                      <a:pos x="T10" y="T11"/>
                    </a:cxn>
                  </a:cxnLst>
                  <a:rect l="0" t="0" r="r" b="b"/>
                  <a:pathLst>
                    <a:path w="7" h="5">
                      <a:moveTo>
                        <a:pt x="4" y="2"/>
                      </a:moveTo>
                      <a:cubicBezTo>
                        <a:pt x="4" y="1"/>
                        <a:pt x="4" y="1"/>
                        <a:pt x="3" y="0"/>
                      </a:cubicBezTo>
                      <a:cubicBezTo>
                        <a:pt x="0" y="2"/>
                        <a:pt x="0" y="2"/>
                        <a:pt x="0" y="2"/>
                      </a:cubicBezTo>
                      <a:cubicBezTo>
                        <a:pt x="3" y="5"/>
                        <a:pt x="3" y="5"/>
                        <a:pt x="3" y="5"/>
                      </a:cubicBezTo>
                      <a:cubicBezTo>
                        <a:pt x="6" y="5"/>
                        <a:pt x="7" y="4"/>
                        <a:pt x="7" y="3"/>
                      </a:cubicBezTo>
                      <a:cubicBezTo>
                        <a:pt x="6" y="2"/>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2" name="Freeform 86"/>
                <p:cNvSpPr/>
                <p:nvPr>
                  <p:custDataLst>
                    <p:tags r:id="rId97"/>
                  </p:custDataLst>
                </p:nvPr>
              </p:nvSpPr>
              <p:spPr bwMode="auto">
                <a:xfrm>
                  <a:off x="5883" y="1027"/>
                  <a:ext cx="5" cy="10"/>
                </a:xfrm>
                <a:custGeom>
                  <a:gdLst>
                    <a:gd name="T0" fmla="*/ 0 w 2"/>
                    <a:gd name="T1" fmla="*/ 1 h 4"/>
                    <a:gd name="T2" fmla="*/ 2 w 2"/>
                    <a:gd name="T3" fmla="*/ 1 h 4"/>
                    <a:gd name="T4" fmla="*/ 0 w 2"/>
                    <a:gd name="T5" fmla="*/ 1 h 4"/>
                  </a:gdLst>
                  <a:cxnLst>
                    <a:cxn ang="0">
                      <a:pos x="T0" y="T1"/>
                    </a:cxn>
                    <a:cxn ang="0">
                      <a:pos x="T2" y="T3"/>
                    </a:cxn>
                    <a:cxn ang="0">
                      <a:pos x="T4" y="T5"/>
                    </a:cxn>
                  </a:cxnLst>
                  <a:rect l="0" t="0" r="r" b="b"/>
                  <a:pathLst>
                    <a:path w="2" h="4">
                      <a:moveTo>
                        <a:pt x="0" y="1"/>
                      </a:moveTo>
                      <a:cubicBezTo>
                        <a:pt x="1" y="4"/>
                        <a:pt x="1" y="1"/>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3" name="Freeform 87"/>
                <p:cNvSpPr/>
                <p:nvPr>
                  <p:custDataLst>
                    <p:tags r:id="rId98"/>
                  </p:custDataLst>
                </p:nvPr>
              </p:nvSpPr>
              <p:spPr bwMode="auto">
                <a:xfrm>
                  <a:off x="5914" y="939"/>
                  <a:ext cx="57" cy="33"/>
                </a:xfrm>
                <a:custGeom>
                  <a:gdLst>
                    <a:gd name="T0" fmla="*/ 8 w 24"/>
                    <a:gd name="T1" fmla="*/ 1 h 14"/>
                    <a:gd name="T2" fmla="*/ 1 w 24"/>
                    <a:gd name="T3" fmla="*/ 1 h 14"/>
                    <a:gd name="T4" fmla="*/ 2 w 24"/>
                    <a:gd name="T5" fmla="*/ 3 h 14"/>
                    <a:gd name="T6" fmla="*/ 9 w 24"/>
                    <a:gd name="T7" fmla="*/ 6 h 14"/>
                    <a:gd name="T8" fmla="*/ 15 w 24"/>
                    <a:gd name="T9" fmla="*/ 12 h 14"/>
                    <a:gd name="T10" fmla="*/ 17 w 24"/>
                    <a:gd name="T11" fmla="*/ 13 h 14"/>
                    <a:gd name="T12" fmla="*/ 21 w 24"/>
                    <a:gd name="T13" fmla="*/ 13 h 14"/>
                    <a:gd name="T14" fmla="*/ 17 w 24"/>
                    <a:gd name="T15" fmla="*/ 6 h 14"/>
                    <a:gd name="T16" fmla="*/ 14 w 24"/>
                    <a:gd name="T17" fmla="*/ 6 h 14"/>
                    <a:gd name="T18" fmla="*/ 15 w 24"/>
                    <a:gd name="T19" fmla="*/ 5 h 14"/>
                    <a:gd name="T20" fmla="*/ 8 w 24"/>
                    <a:gd name="T21" fmla="*/ 1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4">
                      <a:moveTo>
                        <a:pt x="8" y="1"/>
                      </a:moveTo>
                      <a:cubicBezTo>
                        <a:pt x="5" y="0"/>
                        <a:pt x="5" y="2"/>
                        <a:pt x="1" y="1"/>
                      </a:cubicBezTo>
                      <a:cubicBezTo>
                        <a:pt x="0" y="2"/>
                        <a:pt x="2" y="2"/>
                        <a:pt x="2" y="3"/>
                      </a:cubicBezTo>
                      <a:cubicBezTo>
                        <a:pt x="4" y="4"/>
                        <a:pt x="6" y="4"/>
                        <a:pt x="9" y="6"/>
                      </a:cubicBezTo>
                      <a:cubicBezTo>
                        <a:pt x="9" y="8"/>
                        <a:pt x="15" y="9"/>
                        <a:pt x="15" y="12"/>
                      </a:cubicBezTo>
                      <a:cubicBezTo>
                        <a:pt x="16" y="11"/>
                        <a:pt x="16" y="14"/>
                        <a:pt x="17" y="13"/>
                      </a:cubicBezTo>
                      <a:cubicBezTo>
                        <a:pt x="19" y="14"/>
                        <a:pt x="20" y="13"/>
                        <a:pt x="21" y="13"/>
                      </a:cubicBezTo>
                      <a:cubicBezTo>
                        <a:pt x="24" y="10"/>
                        <a:pt x="17" y="9"/>
                        <a:pt x="17" y="6"/>
                      </a:cubicBezTo>
                      <a:cubicBezTo>
                        <a:pt x="16" y="8"/>
                        <a:pt x="16" y="6"/>
                        <a:pt x="14" y="6"/>
                      </a:cubicBezTo>
                      <a:cubicBezTo>
                        <a:pt x="15" y="5"/>
                        <a:pt x="15" y="5"/>
                        <a:pt x="15" y="5"/>
                      </a:cubicBezTo>
                      <a:cubicBezTo>
                        <a:pt x="12" y="4"/>
                        <a:pt x="10" y="4"/>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4" name="Freeform 88"/>
                <p:cNvSpPr/>
                <p:nvPr>
                  <p:custDataLst>
                    <p:tags r:id="rId99"/>
                  </p:custDataLst>
                </p:nvPr>
              </p:nvSpPr>
              <p:spPr bwMode="auto">
                <a:xfrm>
                  <a:off x="5873" y="1027"/>
                  <a:ext cx="5" cy="5"/>
                </a:xfrm>
                <a:custGeom>
                  <a:gdLst>
                    <a:gd name="T0" fmla="*/ 5 w 5"/>
                    <a:gd name="T1" fmla="*/ 2 h 5"/>
                    <a:gd name="T2" fmla="*/ 3 w 5"/>
                    <a:gd name="T3" fmla="*/ 0 h 5"/>
                    <a:gd name="T4" fmla="*/ 0 w 5"/>
                    <a:gd name="T5" fmla="*/ 5 h 5"/>
                    <a:gd name="T6" fmla="*/ 5 w 5"/>
                    <a:gd name="T7" fmla="*/ 2 h 5"/>
                  </a:gdLst>
                  <a:cxnLst>
                    <a:cxn ang="0">
                      <a:pos x="T0" y="T1"/>
                    </a:cxn>
                    <a:cxn ang="0">
                      <a:pos x="T2" y="T3"/>
                    </a:cxn>
                    <a:cxn ang="0">
                      <a:pos x="T4" y="T5"/>
                    </a:cxn>
                    <a:cxn ang="0">
                      <a:pos x="T6" y="T7"/>
                    </a:cxn>
                  </a:cxnLst>
                  <a:rect l="0" t="0" r="r" b="b"/>
                  <a:pathLst>
                    <a:path w="5" h="5">
                      <a:moveTo>
                        <a:pt x="5" y="2"/>
                      </a:moveTo>
                      <a:lnTo>
                        <a:pt x="3" y="0"/>
                      </a:lnTo>
                      <a:lnTo>
                        <a:pt x="0" y="5"/>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5" name="Freeform 89"/>
                <p:cNvSpPr/>
                <p:nvPr>
                  <p:custDataLst>
                    <p:tags r:id="rId100"/>
                  </p:custDataLst>
                </p:nvPr>
              </p:nvSpPr>
              <p:spPr bwMode="auto">
                <a:xfrm>
                  <a:off x="5876" y="1022"/>
                  <a:ext cx="7" cy="3"/>
                </a:xfrm>
                <a:custGeom>
                  <a:gdLst>
                    <a:gd name="T0" fmla="*/ 1 w 3"/>
                    <a:gd name="T1" fmla="*/ 1 h 1"/>
                    <a:gd name="T2" fmla="*/ 3 w 3"/>
                    <a:gd name="T3" fmla="*/ 1 h 1"/>
                    <a:gd name="T4" fmla="*/ 1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2" y="0"/>
                        <a:pt x="2" y="1"/>
                        <a:pt x="3" y="1"/>
                      </a:cubicBez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6" name="Freeform 90"/>
                <p:cNvSpPr/>
                <p:nvPr>
                  <p:custDataLst>
                    <p:tags r:id="rId101"/>
                  </p:custDataLst>
                </p:nvPr>
              </p:nvSpPr>
              <p:spPr bwMode="auto">
                <a:xfrm>
                  <a:off x="5985" y="865"/>
                  <a:ext cx="21" cy="15"/>
                </a:xfrm>
                <a:custGeom>
                  <a:gdLst>
                    <a:gd name="T0" fmla="*/ 1 w 9"/>
                    <a:gd name="T1" fmla="*/ 1 h 6"/>
                    <a:gd name="T2" fmla="*/ 0 w 9"/>
                    <a:gd name="T3" fmla="*/ 2 h 6"/>
                    <a:gd name="T4" fmla="*/ 7 w 9"/>
                    <a:gd name="T5" fmla="*/ 3 h 6"/>
                    <a:gd name="T6" fmla="*/ 5 w 9"/>
                    <a:gd name="T7" fmla="*/ 4 h 6"/>
                    <a:gd name="T8" fmla="*/ 9 w 9"/>
                    <a:gd name="T9" fmla="*/ 6 h 6"/>
                    <a:gd name="T10" fmla="*/ 8 w 9"/>
                    <a:gd name="T11" fmla="*/ 4 h 6"/>
                    <a:gd name="T12" fmla="*/ 9 w 9"/>
                    <a:gd name="T13" fmla="*/ 4 h 6"/>
                    <a:gd name="T14" fmla="*/ 5 w 9"/>
                    <a:gd name="T15" fmla="*/ 0 h 6"/>
                    <a:gd name="T16" fmla="*/ 1 w 9"/>
                    <a:gd name="T17" fmla="*/ 1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1" y="1"/>
                      </a:moveTo>
                      <a:cubicBezTo>
                        <a:pt x="1" y="2"/>
                        <a:pt x="0" y="2"/>
                        <a:pt x="0" y="2"/>
                      </a:cubicBezTo>
                      <a:cubicBezTo>
                        <a:pt x="2" y="3"/>
                        <a:pt x="4" y="2"/>
                        <a:pt x="7" y="3"/>
                      </a:cubicBezTo>
                      <a:cubicBezTo>
                        <a:pt x="5" y="4"/>
                        <a:pt x="5" y="4"/>
                        <a:pt x="5" y="4"/>
                      </a:cubicBezTo>
                      <a:cubicBezTo>
                        <a:pt x="7" y="4"/>
                        <a:pt x="7" y="6"/>
                        <a:pt x="9" y="6"/>
                      </a:cubicBezTo>
                      <a:cubicBezTo>
                        <a:pt x="8" y="4"/>
                        <a:pt x="8" y="4"/>
                        <a:pt x="8" y="4"/>
                      </a:cubicBezTo>
                      <a:cubicBezTo>
                        <a:pt x="8" y="4"/>
                        <a:pt x="9" y="4"/>
                        <a:pt x="9" y="4"/>
                      </a:cubicBezTo>
                      <a:cubicBezTo>
                        <a:pt x="9" y="2"/>
                        <a:pt x="7" y="1"/>
                        <a:pt x="5" y="0"/>
                      </a:cubicBezTo>
                      <a:cubicBezTo>
                        <a:pt x="5" y="0"/>
                        <a:pt x="3"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7" name="Freeform 91"/>
                <p:cNvSpPr/>
                <p:nvPr>
                  <p:custDataLst>
                    <p:tags r:id="rId102"/>
                  </p:custDataLst>
                </p:nvPr>
              </p:nvSpPr>
              <p:spPr bwMode="auto">
                <a:xfrm>
                  <a:off x="5672" y="1077"/>
                  <a:ext cx="19" cy="5"/>
                </a:xfrm>
                <a:custGeom>
                  <a:gdLst>
                    <a:gd name="T0" fmla="*/ 0 w 8"/>
                    <a:gd name="T1" fmla="*/ 0 h 2"/>
                    <a:gd name="T2" fmla="*/ 8 w 8"/>
                    <a:gd name="T3" fmla="*/ 1 h 2"/>
                    <a:gd name="T4" fmla="*/ 0 w 8"/>
                    <a:gd name="T5" fmla="*/ 0 h 2"/>
                  </a:gdLst>
                  <a:cxnLst>
                    <a:cxn ang="0">
                      <a:pos x="T0" y="T1"/>
                    </a:cxn>
                    <a:cxn ang="0">
                      <a:pos x="T2" y="T3"/>
                    </a:cxn>
                    <a:cxn ang="0">
                      <a:pos x="T4" y="T5"/>
                    </a:cxn>
                  </a:cxnLst>
                  <a:rect l="0" t="0" r="r" b="b"/>
                  <a:pathLst>
                    <a:path w="8" h="2">
                      <a:moveTo>
                        <a:pt x="0" y="0"/>
                      </a:moveTo>
                      <a:cubicBezTo>
                        <a:pt x="3" y="2"/>
                        <a:pt x="6" y="1"/>
                        <a:pt x="8" y="1"/>
                      </a:cubicBezTo>
                      <a:cubicBezTo>
                        <a:pt x="5"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8" name="Freeform 92"/>
                <p:cNvSpPr/>
                <p:nvPr>
                  <p:custDataLst>
                    <p:tags r:id="rId103"/>
                  </p:custDataLst>
                </p:nvPr>
              </p:nvSpPr>
              <p:spPr bwMode="auto">
                <a:xfrm flipH="1">
                  <a:off x="5672" y="1077"/>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9" name="Freeform 93"/>
                <p:cNvSpPr/>
                <p:nvPr>
                  <p:custDataLst>
                    <p:tags r:id="rId104"/>
                  </p:custDataLst>
                </p:nvPr>
              </p:nvSpPr>
              <p:spPr bwMode="auto">
                <a:xfrm>
                  <a:off x="5663" y="1077"/>
                  <a:ext cx="9" cy="2"/>
                </a:xfrm>
                <a:custGeom>
                  <a:gdLst>
                    <a:gd name="T0" fmla="*/ 4 w 4"/>
                    <a:gd name="T1" fmla="*/ 0 h 1"/>
                    <a:gd name="T2" fmla="*/ 0 w 4"/>
                    <a:gd name="T3" fmla="*/ 1 h 1"/>
                    <a:gd name="T4" fmla="*/ 4 w 4"/>
                    <a:gd name="T5" fmla="*/ 0 h 1"/>
                  </a:gdLst>
                  <a:cxnLst>
                    <a:cxn ang="0">
                      <a:pos x="T0" y="T1"/>
                    </a:cxn>
                    <a:cxn ang="0">
                      <a:pos x="T2" y="T3"/>
                    </a:cxn>
                    <a:cxn ang="0">
                      <a:pos x="T4" y="T5"/>
                    </a:cxn>
                  </a:cxnLst>
                  <a:rect l="0" t="0" r="r" b="b"/>
                  <a:pathLst>
                    <a:path w="4" h="1">
                      <a:moveTo>
                        <a:pt x="4" y="0"/>
                      </a:moveTo>
                      <a:cubicBezTo>
                        <a:pt x="2" y="0"/>
                        <a:pt x="1" y="0"/>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0" name="Freeform 94"/>
                <p:cNvSpPr/>
                <p:nvPr>
                  <p:custDataLst>
                    <p:tags r:id="rId105"/>
                  </p:custDataLst>
                </p:nvPr>
              </p:nvSpPr>
              <p:spPr bwMode="auto">
                <a:xfrm>
                  <a:off x="5907" y="880"/>
                  <a:ext cx="4" cy="0"/>
                </a:xfrm>
                <a:custGeom>
                  <a:gdLst>
                    <a:gd name="T0" fmla="*/ 1 w 2"/>
                    <a:gd name="T1" fmla="*/ 2 w 2"/>
                    <a:gd name="T2" fmla="*/ 0 w 2"/>
                    <a:gd name="T3" fmla="*/ 1 w 2"/>
                  </a:gdLst>
                  <a:cxnLst>
                    <a:cxn ang="0">
                      <a:pos x="T0" y="0"/>
                    </a:cxn>
                    <a:cxn ang="0">
                      <a:pos x="T1" y="0"/>
                    </a:cxn>
                    <a:cxn ang="0">
                      <a:pos x="T2" y="0"/>
                    </a:cxn>
                    <a:cxn ang="0">
                      <a:pos x="T3" y="0"/>
                    </a:cxn>
                  </a:cxnLst>
                  <a:rect l="0" t="0" r="r" b="b"/>
                  <a:pathLst>
                    <a:path w="2">
                      <a:moveTo>
                        <a:pt x="1" y="0"/>
                      </a:moveTo>
                      <a:cubicBezTo>
                        <a:pt x="1" y="0"/>
                        <a:pt x="1" y="0"/>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1" name="Freeform 95"/>
                <p:cNvSpPr/>
                <p:nvPr>
                  <p:custDataLst>
                    <p:tags r:id="rId106"/>
                  </p:custDataLst>
                </p:nvPr>
              </p:nvSpPr>
              <p:spPr bwMode="auto">
                <a:xfrm>
                  <a:off x="5627" y="1058"/>
                  <a:ext cx="14" cy="7"/>
                </a:xfrm>
                <a:custGeom>
                  <a:gdLst>
                    <a:gd name="T0" fmla="*/ 0 w 6"/>
                    <a:gd name="T1" fmla="*/ 2 h 3"/>
                    <a:gd name="T2" fmla="*/ 6 w 6"/>
                    <a:gd name="T3" fmla="*/ 2 h 3"/>
                    <a:gd name="T4" fmla="*/ 0 w 6"/>
                    <a:gd name="T5" fmla="*/ 2 h 3"/>
                  </a:gdLst>
                  <a:cxnLst>
                    <a:cxn ang="0">
                      <a:pos x="T0" y="T1"/>
                    </a:cxn>
                    <a:cxn ang="0">
                      <a:pos x="T2" y="T3"/>
                    </a:cxn>
                    <a:cxn ang="0">
                      <a:pos x="T4" y="T5"/>
                    </a:cxn>
                  </a:cxnLst>
                  <a:rect l="0" t="0" r="r" b="b"/>
                  <a:pathLst>
                    <a:path w="6" h="3">
                      <a:moveTo>
                        <a:pt x="0" y="2"/>
                      </a:moveTo>
                      <a:cubicBezTo>
                        <a:pt x="2" y="2"/>
                        <a:pt x="6" y="3"/>
                        <a:pt x="6" y="2"/>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2" name="Freeform 96"/>
                <p:cNvSpPr/>
                <p:nvPr>
                  <p:custDataLst>
                    <p:tags r:id="rId107"/>
                  </p:custDataLst>
                </p:nvPr>
              </p:nvSpPr>
              <p:spPr bwMode="auto">
                <a:xfrm>
                  <a:off x="5921" y="837"/>
                  <a:ext cx="2" cy="2"/>
                </a:xfrm>
                <a:custGeom>
                  <a:gdLst>
                    <a:gd name="T0" fmla="*/ 0 w 2"/>
                    <a:gd name="T1" fmla="*/ 0 h 2"/>
                    <a:gd name="T2" fmla="*/ 0 w 2"/>
                    <a:gd name="T3" fmla="*/ 2 h 2"/>
                    <a:gd name="T4" fmla="*/ 2 w 2"/>
                    <a:gd name="T5" fmla="*/ 2 h 2"/>
                    <a:gd name="T6" fmla="*/ 2 w 2"/>
                    <a:gd name="T7" fmla="*/ 2 h 2"/>
                    <a:gd name="T8" fmla="*/ 0 w 2"/>
                    <a:gd name="T9" fmla="*/ 0 h 2"/>
                  </a:gd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3" name="Freeform 97"/>
                <p:cNvSpPr/>
                <p:nvPr>
                  <p:custDataLst>
                    <p:tags r:id="rId108"/>
                  </p:custDataLst>
                </p:nvPr>
              </p:nvSpPr>
              <p:spPr bwMode="auto">
                <a:xfrm>
                  <a:off x="5911" y="835"/>
                  <a:ext cx="8" cy="7"/>
                </a:xfrm>
                <a:custGeom>
                  <a:gdLst>
                    <a:gd name="T0" fmla="*/ 1 w 3"/>
                    <a:gd name="T1" fmla="*/ 0 h 3"/>
                    <a:gd name="T2" fmla="*/ 2 w 3"/>
                    <a:gd name="T3" fmla="*/ 3 h 3"/>
                    <a:gd name="T4" fmla="*/ 1 w 3"/>
                    <a:gd name="T5" fmla="*/ 0 h 3"/>
                  </a:gdLst>
                  <a:cxnLst>
                    <a:cxn ang="0">
                      <a:pos x="T0" y="T1"/>
                    </a:cxn>
                    <a:cxn ang="0">
                      <a:pos x="T2" y="T3"/>
                    </a:cxn>
                    <a:cxn ang="0">
                      <a:pos x="T4" y="T5"/>
                    </a:cxn>
                  </a:cxnLst>
                  <a:rect l="0" t="0" r="r" b="b"/>
                  <a:pathLst>
                    <a:path w="3" h="3">
                      <a:moveTo>
                        <a:pt x="1" y="0"/>
                      </a:moveTo>
                      <a:cubicBezTo>
                        <a:pt x="2" y="1"/>
                        <a:pt x="0" y="2"/>
                        <a:pt x="2" y="3"/>
                      </a:cubicBezTo>
                      <a:cubicBezTo>
                        <a:pt x="3" y="3"/>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4" name="Freeform 98"/>
                <p:cNvSpPr/>
                <p:nvPr>
                  <p:custDataLst>
                    <p:tags r:id="rId109"/>
                  </p:custDataLst>
                </p:nvPr>
              </p:nvSpPr>
              <p:spPr bwMode="auto">
                <a:xfrm>
                  <a:off x="5575" y="1029"/>
                  <a:ext cx="7" cy="3"/>
                </a:xfrm>
                <a:custGeom>
                  <a:gdLst>
                    <a:gd name="T0" fmla="*/ 0 w 7"/>
                    <a:gd name="T1" fmla="*/ 3 h 3"/>
                    <a:gd name="T2" fmla="*/ 7 w 7"/>
                    <a:gd name="T3" fmla="*/ 3 h 3"/>
                    <a:gd name="T4" fmla="*/ 0 w 7"/>
                    <a:gd name="T5" fmla="*/ 0 h 3"/>
                    <a:gd name="T6" fmla="*/ 0 w 7"/>
                    <a:gd name="T7" fmla="*/ 3 h 3"/>
                  </a:gdLst>
                  <a:cxnLst>
                    <a:cxn ang="0">
                      <a:pos x="T0" y="T1"/>
                    </a:cxn>
                    <a:cxn ang="0">
                      <a:pos x="T2" y="T3"/>
                    </a:cxn>
                    <a:cxn ang="0">
                      <a:pos x="T4" y="T5"/>
                    </a:cxn>
                    <a:cxn ang="0">
                      <a:pos x="T6" y="T7"/>
                    </a:cxn>
                  </a:cxnLst>
                  <a:rect l="0" t="0" r="r" b="b"/>
                  <a:pathLst>
                    <a:path w="7" h="3">
                      <a:moveTo>
                        <a:pt x="0" y="3"/>
                      </a:moveTo>
                      <a:lnTo>
                        <a:pt x="7"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5" name="Freeform 99"/>
                <p:cNvSpPr/>
                <p:nvPr>
                  <p:custDataLst>
                    <p:tags r:id="rId110"/>
                  </p:custDataLst>
                </p:nvPr>
              </p:nvSpPr>
              <p:spPr bwMode="auto">
                <a:xfrm>
                  <a:off x="5549" y="1044"/>
                  <a:ext cx="5" cy="2"/>
                </a:xfrm>
                <a:custGeom>
                  <a:gdLst>
                    <a:gd name="T0" fmla="*/ 2 w 5"/>
                    <a:gd name="T1" fmla="*/ 2 h 2"/>
                    <a:gd name="T2" fmla="*/ 5 w 5"/>
                    <a:gd name="T3" fmla="*/ 0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6" name="Freeform 100"/>
                <p:cNvSpPr/>
                <p:nvPr>
                  <p:custDataLst>
                    <p:tags r:id="rId111"/>
                  </p:custDataLst>
                </p:nvPr>
              </p:nvSpPr>
              <p:spPr bwMode="auto">
                <a:xfrm>
                  <a:off x="5521" y="1032"/>
                  <a:ext cx="7"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3" y="1"/>
                        <a:pt x="3" y="1"/>
                        <a:pt x="3" y="1"/>
                      </a:cubicBezTo>
                      <a:cubicBezTo>
                        <a:pt x="3"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7" name="Freeform 101"/>
                <p:cNvSpPr/>
                <p:nvPr>
                  <p:custDataLst>
                    <p:tags r:id="rId112"/>
                  </p:custDataLst>
                </p:nvPr>
              </p:nvSpPr>
              <p:spPr bwMode="auto">
                <a:xfrm>
                  <a:off x="5556" y="1008"/>
                  <a:ext cx="5" cy="2"/>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2" y="0"/>
                        <a:pt x="0"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8" name="Freeform 102"/>
                <p:cNvSpPr/>
                <p:nvPr>
                  <p:custDataLst>
                    <p:tags r:id="rId113"/>
                  </p:custDataLst>
                </p:nvPr>
              </p:nvSpPr>
              <p:spPr bwMode="auto">
                <a:xfrm>
                  <a:off x="5513" y="1037"/>
                  <a:ext cx="5" cy="0"/>
                </a:xfrm>
                <a:custGeom>
                  <a:gdLst>
                    <a:gd name="T0" fmla="*/ 0 w 5"/>
                    <a:gd name="T1" fmla="*/ 5 w 5"/>
                    <a:gd name="T2" fmla="*/ 0 w 5"/>
                    <a:gd name="T3" fmla="*/ 0 w 5"/>
                  </a:gd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29" name="Freeform 103"/>
                <p:cNvSpPr/>
                <p:nvPr>
                  <p:custDataLst>
                    <p:tags r:id="rId114"/>
                  </p:custDataLst>
                </p:nvPr>
              </p:nvSpPr>
              <p:spPr bwMode="auto">
                <a:xfrm>
                  <a:off x="5547" y="999"/>
                  <a:ext cx="4" cy="0"/>
                </a:xfrm>
                <a:custGeom>
                  <a:gdLst>
                    <a:gd name="T0" fmla="*/ 4 w 4"/>
                    <a:gd name="T1" fmla="*/ 0 w 4"/>
                    <a:gd name="T2" fmla="*/ 2 w 4"/>
                    <a:gd name="T3" fmla="*/ 4 w 4"/>
                  </a:gdLst>
                  <a:cxnLst>
                    <a:cxn ang="0">
                      <a:pos x="T0" y="0"/>
                    </a:cxn>
                    <a:cxn ang="0">
                      <a:pos x="T1" y="0"/>
                    </a:cxn>
                    <a:cxn ang="0">
                      <a:pos x="T2" y="0"/>
                    </a:cxn>
                    <a:cxn ang="0">
                      <a:pos x="T3" y="0"/>
                    </a:cxn>
                  </a:cxnLst>
                  <a:rect l="0" t="0" r="r" b="b"/>
                  <a:pathLst>
                    <a:path w="4">
                      <a:moveTo>
                        <a:pt x="4" y="0"/>
                      </a:moveTo>
                      <a:lnTo>
                        <a:pt x="0" y="0"/>
                      </a:lnTo>
                      <a:lnTo>
                        <a:pt x="2"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0" name="Freeform 104"/>
                <p:cNvSpPr/>
                <p:nvPr>
                  <p:custDataLst>
                    <p:tags r:id="rId115"/>
                  </p:custDataLst>
                </p:nvPr>
              </p:nvSpPr>
              <p:spPr bwMode="auto">
                <a:xfrm>
                  <a:off x="5506" y="1027"/>
                  <a:ext cx="5"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1" name="Freeform 105"/>
                <p:cNvSpPr/>
                <p:nvPr>
                  <p:custDataLst>
                    <p:tags r:id="rId116"/>
                  </p:custDataLst>
                </p:nvPr>
              </p:nvSpPr>
              <p:spPr bwMode="auto">
                <a:xfrm>
                  <a:off x="5530" y="984"/>
                  <a:ext cx="21" cy="12"/>
                </a:xfrm>
                <a:custGeom>
                  <a:gdLst>
                    <a:gd name="T0" fmla="*/ 9 w 9"/>
                    <a:gd name="T1" fmla="*/ 4 h 5"/>
                    <a:gd name="T2" fmla="*/ 8 w 9"/>
                    <a:gd name="T3" fmla="*/ 4 h 5"/>
                    <a:gd name="T4" fmla="*/ 1 w 9"/>
                    <a:gd name="T5" fmla="*/ 1 h 5"/>
                    <a:gd name="T6" fmla="*/ 0 w 9"/>
                    <a:gd name="T7" fmla="*/ 1 h 5"/>
                    <a:gd name="T8" fmla="*/ 9 w 9"/>
                    <a:gd name="T9" fmla="*/ 4 h 5"/>
                  </a:gdLst>
                  <a:cxnLst>
                    <a:cxn ang="0">
                      <a:pos x="T0" y="T1"/>
                    </a:cxn>
                    <a:cxn ang="0">
                      <a:pos x="T2" y="T3"/>
                    </a:cxn>
                    <a:cxn ang="0">
                      <a:pos x="T4" y="T5"/>
                    </a:cxn>
                    <a:cxn ang="0">
                      <a:pos x="T6" y="T7"/>
                    </a:cxn>
                    <a:cxn ang="0">
                      <a:pos x="T8" y="T9"/>
                    </a:cxn>
                  </a:cxnLst>
                  <a:rect l="0" t="0" r="r" b="b"/>
                  <a:pathLst>
                    <a:path w="9" h="5">
                      <a:moveTo>
                        <a:pt x="9" y="4"/>
                      </a:moveTo>
                      <a:cubicBezTo>
                        <a:pt x="8" y="4"/>
                        <a:pt x="8" y="4"/>
                        <a:pt x="8" y="4"/>
                      </a:cubicBezTo>
                      <a:cubicBezTo>
                        <a:pt x="7" y="0"/>
                        <a:pt x="3" y="4"/>
                        <a:pt x="1" y="1"/>
                      </a:cubicBezTo>
                      <a:cubicBezTo>
                        <a:pt x="0" y="1"/>
                        <a:pt x="0" y="1"/>
                        <a:pt x="0" y="1"/>
                      </a:cubicBezTo>
                      <a:cubicBezTo>
                        <a:pt x="2" y="3"/>
                        <a:pt x="6" y="5"/>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2" name="Freeform 106"/>
                <p:cNvSpPr/>
                <p:nvPr>
                  <p:custDataLst>
                    <p:tags r:id="rId117"/>
                  </p:custDataLst>
                </p:nvPr>
              </p:nvSpPr>
              <p:spPr bwMode="auto">
                <a:xfrm>
                  <a:off x="5487" y="1013"/>
                  <a:ext cx="17" cy="14"/>
                </a:xfrm>
                <a:custGeom>
                  <a:gdLst>
                    <a:gd name="T0" fmla="*/ 5 w 7"/>
                    <a:gd name="T1" fmla="*/ 4 h 6"/>
                    <a:gd name="T2" fmla="*/ 0 w 7"/>
                    <a:gd name="T3" fmla="*/ 3 h 6"/>
                    <a:gd name="T4" fmla="*/ 7 w 7"/>
                    <a:gd name="T5" fmla="*/ 5 h 6"/>
                    <a:gd name="T6" fmla="*/ 5 w 7"/>
                    <a:gd name="T7" fmla="*/ 4 h 6"/>
                  </a:gdLst>
                  <a:cxnLst>
                    <a:cxn ang="0">
                      <a:pos x="T0" y="T1"/>
                    </a:cxn>
                    <a:cxn ang="0">
                      <a:pos x="T2" y="T3"/>
                    </a:cxn>
                    <a:cxn ang="0">
                      <a:pos x="T4" y="T5"/>
                    </a:cxn>
                    <a:cxn ang="0">
                      <a:pos x="T6" y="T7"/>
                    </a:cxn>
                  </a:cxnLst>
                  <a:rect l="0" t="0" r="r" b="b"/>
                  <a:pathLst>
                    <a:path w="7" h="6">
                      <a:moveTo>
                        <a:pt x="5" y="4"/>
                      </a:moveTo>
                      <a:cubicBezTo>
                        <a:pt x="2" y="6"/>
                        <a:pt x="1" y="0"/>
                        <a:pt x="0" y="3"/>
                      </a:cubicBezTo>
                      <a:cubicBezTo>
                        <a:pt x="2" y="4"/>
                        <a:pt x="5" y="5"/>
                        <a:pt x="7" y="5"/>
                      </a:cubicBezTo>
                      <a:cubicBezTo>
                        <a:pt x="6" y="4"/>
                        <a:pt x="7"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3" name="Freeform 107"/>
                <p:cNvSpPr/>
                <p:nvPr>
                  <p:custDataLst>
                    <p:tags r:id="rId118"/>
                  </p:custDataLst>
                </p:nvPr>
              </p:nvSpPr>
              <p:spPr bwMode="auto">
                <a:xfrm>
                  <a:off x="5478" y="1015"/>
                  <a:ext cx="2" cy="3"/>
                </a:xfrm>
                <a:custGeom>
                  <a:gdLst>
                    <a:gd name="T0" fmla="*/ 1 w 1"/>
                    <a:gd name="T1" fmla="*/ 1 h 1"/>
                    <a:gd name="T2" fmla="*/ 1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4" name="Freeform 108"/>
                <p:cNvSpPr/>
                <p:nvPr>
                  <p:custDataLst>
                    <p:tags r:id="rId119"/>
                  </p:custDataLst>
                </p:nvPr>
              </p:nvSpPr>
              <p:spPr bwMode="auto">
                <a:xfrm>
                  <a:off x="5513" y="980"/>
                  <a:ext cx="10" cy="4"/>
                </a:xfrm>
                <a:custGeom>
                  <a:gdLst>
                    <a:gd name="T0" fmla="*/ 2 w 4"/>
                    <a:gd name="T1" fmla="*/ 2 h 2"/>
                    <a:gd name="T2" fmla="*/ 4 w 4"/>
                    <a:gd name="T3" fmla="*/ 0 h 2"/>
                    <a:gd name="T4" fmla="*/ 3 w 4"/>
                    <a:gd name="T5" fmla="*/ 0 h 2"/>
                    <a:gd name="T6" fmla="*/ 2 w 4"/>
                    <a:gd name="T7" fmla="*/ 2 h 2"/>
                  </a:gdLst>
                  <a:cxnLst>
                    <a:cxn ang="0">
                      <a:pos x="T0" y="T1"/>
                    </a:cxn>
                    <a:cxn ang="0">
                      <a:pos x="T2" y="T3"/>
                    </a:cxn>
                    <a:cxn ang="0">
                      <a:pos x="T4" y="T5"/>
                    </a:cxn>
                    <a:cxn ang="0">
                      <a:pos x="T6" y="T7"/>
                    </a:cxn>
                  </a:cxnLst>
                  <a:rect l="0" t="0" r="r" b="b"/>
                  <a:pathLst>
                    <a:path w="4" h="2">
                      <a:moveTo>
                        <a:pt x="2" y="2"/>
                      </a:moveTo>
                      <a:cubicBezTo>
                        <a:pt x="3" y="1"/>
                        <a:pt x="3" y="1"/>
                        <a:pt x="4" y="0"/>
                      </a:cubicBezTo>
                      <a:cubicBezTo>
                        <a:pt x="3" y="0"/>
                        <a:pt x="3" y="0"/>
                        <a:pt x="3" y="0"/>
                      </a:cubicBezTo>
                      <a:cubicBezTo>
                        <a:pt x="0" y="0"/>
                        <a:pt x="4"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5" name="Freeform 109"/>
                <p:cNvSpPr/>
                <p:nvPr>
                  <p:custDataLst>
                    <p:tags r:id="rId120"/>
                  </p:custDataLst>
                </p:nvPr>
              </p:nvSpPr>
              <p:spPr bwMode="auto">
                <a:xfrm>
                  <a:off x="5471" y="1013"/>
                  <a:ext cx="5" cy="2"/>
                </a:xfrm>
                <a:custGeom>
                  <a:gdLst>
                    <a:gd name="T0" fmla="*/ 0 w 5"/>
                    <a:gd name="T1" fmla="*/ 2 h 2"/>
                    <a:gd name="T2" fmla="*/ 5 w 5"/>
                    <a:gd name="T3" fmla="*/ 2 h 2"/>
                    <a:gd name="T4" fmla="*/ 2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6" name="Freeform 110"/>
                <p:cNvSpPr/>
                <p:nvPr>
                  <p:custDataLst>
                    <p:tags r:id="rId121"/>
                  </p:custDataLst>
                </p:nvPr>
              </p:nvSpPr>
              <p:spPr bwMode="auto">
                <a:xfrm>
                  <a:off x="5866" y="709"/>
                  <a:ext cx="5" cy="4"/>
                </a:xfrm>
                <a:custGeom>
                  <a:gdLst>
                    <a:gd name="T0" fmla="*/ 0 w 2"/>
                    <a:gd name="T1" fmla="*/ 1 h 2"/>
                    <a:gd name="T2" fmla="*/ 1 w 2"/>
                    <a:gd name="T3" fmla="*/ 2 h 2"/>
                    <a:gd name="T4" fmla="*/ 2 w 2"/>
                    <a:gd name="T5" fmla="*/ 0 h 2"/>
                    <a:gd name="T6" fmla="*/ 0 w 2"/>
                    <a:gd name="T7" fmla="*/ 1 h 2"/>
                  </a:gdLst>
                  <a:cxnLst>
                    <a:cxn ang="0">
                      <a:pos x="T0" y="T1"/>
                    </a:cxn>
                    <a:cxn ang="0">
                      <a:pos x="T2" y="T3"/>
                    </a:cxn>
                    <a:cxn ang="0">
                      <a:pos x="T4" y="T5"/>
                    </a:cxn>
                    <a:cxn ang="0">
                      <a:pos x="T6" y="T7"/>
                    </a:cxn>
                  </a:cxnLst>
                  <a:rect l="0" t="0" r="r" b="b"/>
                  <a:pathLst>
                    <a:path w="2" h="2">
                      <a:moveTo>
                        <a:pt x="0" y="1"/>
                      </a:moveTo>
                      <a:cubicBezTo>
                        <a:pt x="1" y="2"/>
                        <a:pt x="1" y="2"/>
                        <a:pt x="1" y="2"/>
                      </a:cubicBezTo>
                      <a:cubicBezTo>
                        <a:pt x="2" y="1"/>
                        <a:pt x="1" y="0"/>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7" name="Freeform 111"/>
                <p:cNvSpPr/>
                <p:nvPr>
                  <p:custDataLst>
                    <p:tags r:id="rId122"/>
                  </p:custDataLst>
                </p:nvPr>
              </p:nvSpPr>
              <p:spPr bwMode="auto">
                <a:xfrm>
                  <a:off x="5509" y="977"/>
                  <a:ext cx="4" cy="3"/>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1" y="1"/>
                        <a:pt x="2" y="1"/>
                        <a:pt x="2" y="1"/>
                      </a:cubicBez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8" name="Freeform 112"/>
                <p:cNvSpPr/>
                <p:nvPr>
                  <p:custDataLst>
                    <p:tags r:id="rId123"/>
                  </p:custDataLst>
                </p:nvPr>
              </p:nvSpPr>
              <p:spPr bwMode="auto">
                <a:xfrm>
                  <a:off x="5487" y="989"/>
                  <a:ext cx="12" cy="2"/>
                </a:xfrm>
                <a:custGeom>
                  <a:gdLst>
                    <a:gd name="T0" fmla="*/ 3 w 5"/>
                    <a:gd name="T1" fmla="*/ 1 h 1"/>
                    <a:gd name="T2" fmla="*/ 4 w 5"/>
                    <a:gd name="T3" fmla="*/ 0 h 1"/>
                    <a:gd name="T4" fmla="*/ 0 w 5"/>
                    <a:gd name="T5" fmla="*/ 1 h 1"/>
                    <a:gd name="T6" fmla="*/ 3 w 5"/>
                    <a:gd name="T7" fmla="*/ 1 h 1"/>
                  </a:gdLst>
                  <a:cxnLst>
                    <a:cxn ang="0">
                      <a:pos x="T0" y="T1"/>
                    </a:cxn>
                    <a:cxn ang="0">
                      <a:pos x="T2" y="T3"/>
                    </a:cxn>
                    <a:cxn ang="0">
                      <a:pos x="T4" y="T5"/>
                    </a:cxn>
                    <a:cxn ang="0">
                      <a:pos x="T6" y="T7"/>
                    </a:cxn>
                  </a:cxnLst>
                  <a:rect l="0" t="0" r="r" b="b"/>
                  <a:pathLst>
                    <a:path w="5" h="1">
                      <a:moveTo>
                        <a:pt x="3" y="1"/>
                      </a:moveTo>
                      <a:cubicBezTo>
                        <a:pt x="4" y="0"/>
                        <a:pt x="5" y="0"/>
                        <a:pt x="4" y="0"/>
                      </a:cubicBezTo>
                      <a:cubicBezTo>
                        <a:pt x="0" y="1"/>
                        <a:pt x="0" y="1"/>
                        <a:pt x="0" y="1"/>
                      </a:cubicBezTo>
                      <a:cubicBezTo>
                        <a:pt x="1"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9" name="Freeform 113"/>
                <p:cNvSpPr/>
                <p:nvPr>
                  <p:custDataLst>
                    <p:tags r:id="rId124"/>
                  </p:custDataLst>
                </p:nvPr>
              </p:nvSpPr>
              <p:spPr bwMode="auto">
                <a:xfrm>
                  <a:off x="5487" y="968"/>
                  <a:ext cx="19" cy="9"/>
                </a:xfrm>
                <a:custGeom>
                  <a:gdLst>
                    <a:gd name="T0" fmla="*/ 1 w 8"/>
                    <a:gd name="T1" fmla="*/ 0 h 4"/>
                    <a:gd name="T2" fmla="*/ 7 w 8"/>
                    <a:gd name="T3" fmla="*/ 4 h 4"/>
                    <a:gd name="T4" fmla="*/ 8 w 8"/>
                    <a:gd name="T5" fmla="*/ 2 h 4"/>
                    <a:gd name="T6" fmla="*/ 1 w 8"/>
                    <a:gd name="T7" fmla="*/ 0 h 4"/>
                  </a:gdLst>
                  <a:cxnLst>
                    <a:cxn ang="0">
                      <a:pos x="T0" y="T1"/>
                    </a:cxn>
                    <a:cxn ang="0">
                      <a:pos x="T2" y="T3"/>
                    </a:cxn>
                    <a:cxn ang="0">
                      <a:pos x="T4" y="T5"/>
                    </a:cxn>
                    <a:cxn ang="0">
                      <a:pos x="T6" y="T7"/>
                    </a:cxn>
                  </a:cxnLst>
                  <a:rect l="0" t="0" r="r" b="b"/>
                  <a:pathLst>
                    <a:path w="8" h="4">
                      <a:moveTo>
                        <a:pt x="1" y="0"/>
                      </a:moveTo>
                      <a:cubicBezTo>
                        <a:pt x="0" y="3"/>
                        <a:pt x="6" y="2"/>
                        <a:pt x="7" y="4"/>
                      </a:cubicBezTo>
                      <a:cubicBezTo>
                        <a:pt x="6" y="3"/>
                        <a:pt x="8" y="3"/>
                        <a:pt x="8" y="2"/>
                      </a:cubicBezTo>
                      <a:cubicBezTo>
                        <a:pt x="6" y="1"/>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0" name="Freeform 114"/>
                <p:cNvSpPr/>
                <p:nvPr>
                  <p:custDataLst>
                    <p:tags r:id="rId125"/>
                  </p:custDataLst>
                </p:nvPr>
              </p:nvSpPr>
              <p:spPr bwMode="auto">
                <a:xfrm>
                  <a:off x="5466" y="1001"/>
                  <a:ext cx="5" cy="0"/>
                </a:xfrm>
                <a:custGeom>
                  <a:gdLst>
                    <a:gd name="T0" fmla="*/ 0 w 2"/>
                    <a:gd name="T1" fmla="*/ 2 w 2"/>
                    <a:gd name="T2" fmla="*/ 0 w 2"/>
                  </a:gdLst>
                  <a:cxnLst>
                    <a:cxn ang="0">
                      <a:pos x="T0" y="0"/>
                    </a:cxn>
                    <a:cxn ang="0">
                      <a:pos x="T1" y="0"/>
                    </a:cxn>
                    <a:cxn ang="0">
                      <a:pos x="T2" y="0"/>
                    </a:cxn>
                  </a:cxnLst>
                  <a:rect l="0" t="0" r="r" b="b"/>
                  <a:pathLst>
                    <a:path w="2">
                      <a:moveTo>
                        <a:pt x="0" y="0"/>
                      </a:moveTo>
                      <a:cubicBezTo>
                        <a:pt x="1" y="0"/>
                        <a:pt x="2" y="0"/>
                        <a:pt x="2"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1" name="Freeform 115"/>
                <p:cNvSpPr/>
                <p:nvPr>
                  <p:custDataLst>
                    <p:tags r:id="rId126"/>
                  </p:custDataLst>
                </p:nvPr>
              </p:nvSpPr>
              <p:spPr bwMode="auto">
                <a:xfrm>
                  <a:off x="5511" y="961"/>
                  <a:ext cx="5" cy="4"/>
                </a:xfrm>
                <a:custGeom>
                  <a:gdLst>
                    <a:gd name="T0" fmla="*/ 2 w 2"/>
                    <a:gd name="T1" fmla="*/ 2 h 2"/>
                    <a:gd name="T2" fmla="*/ 0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2" y="1"/>
                        <a:pt x="1" y="0"/>
                        <a:pt x="0" y="0"/>
                      </a:cubicBezTo>
                      <a:cubicBezTo>
                        <a:pt x="0" y="1"/>
                        <a:pt x="0" y="1"/>
                        <a:pt x="0" y="1"/>
                      </a:cubicBezTo>
                      <a:cubicBezTo>
                        <a:pt x="0" y="2"/>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2" name="Freeform 116"/>
                <p:cNvSpPr/>
                <p:nvPr>
                  <p:custDataLst>
                    <p:tags r:id="rId127"/>
                  </p:custDataLst>
                </p:nvPr>
              </p:nvSpPr>
              <p:spPr bwMode="auto">
                <a:xfrm>
                  <a:off x="5900" y="661"/>
                  <a:ext cx="2" cy="5"/>
                </a:xfrm>
                <a:custGeom>
                  <a:gdLst>
                    <a:gd name="T0" fmla="*/ 0 w 1"/>
                    <a:gd name="T1" fmla="*/ 0 h 2"/>
                    <a:gd name="T2" fmla="*/ 0 w 1"/>
                    <a:gd name="T3" fmla="*/ 1 h 2"/>
                    <a:gd name="T4" fmla="*/ 1 w 1"/>
                    <a:gd name="T5" fmla="*/ 1 h 2"/>
                    <a:gd name="T6" fmla="*/ 0 w 1"/>
                    <a:gd name="T7" fmla="*/ 0 h 2"/>
                  </a:gdLst>
                  <a:cxnLst>
                    <a:cxn ang="0">
                      <a:pos x="T0" y="T1"/>
                    </a:cxn>
                    <a:cxn ang="0">
                      <a:pos x="T2" y="T3"/>
                    </a:cxn>
                    <a:cxn ang="0">
                      <a:pos x="T4" y="T5"/>
                    </a:cxn>
                    <a:cxn ang="0">
                      <a:pos x="T6" y="T7"/>
                    </a:cxn>
                  </a:cxnLst>
                  <a:rect l="0" t="0" r="r" b="b"/>
                  <a:pathLst>
                    <a:path w="1" h="2">
                      <a:moveTo>
                        <a:pt x="0" y="0"/>
                      </a:moveTo>
                      <a:cubicBezTo>
                        <a:pt x="0" y="1"/>
                        <a:pt x="0" y="1"/>
                        <a:pt x="0" y="1"/>
                      </a:cubicBezTo>
                      <a:cubicBezTo>
                        <a:pt x="0" y="2"/>
                        <a:pt x="0"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3" name="Freeform 117"/>
                <p:cNvSpPr/>
                <p:nvPr>
                  <p:custDataLst>
                    <p:tags r:id="rId128"/>
                  </p:custDataLst>
                </p:nvPr>
              </p:nvSpPr>
              <p:spPr bwMode="auto">
                <a:xfrm>
                  <a:off x="5423" y="994"/>
                  <a:ext cx="12" cy="7"/>
                </a:xfrm>
                <a:custGeom>
                  <a:gdLst>
                    <a:gd name="T0" fmla="*/ 0 w 5"/>
                    <a:gd name="T1" fmla="*/ 1 h 3"/>
                    <a:gd name="T2" fmla="*/ 1 w 5"/>
                    <a:gd name="T3" fmla="*/ 2 h 3"/>
                    <a:gd name="T4" fmla="*/ 5 w 5"/>
                    <a:gd name="T5" fmla="*/ 2 h 3"/>
                    <a:gd name="T6" fmla="*/ 0 w 5"/>
                    <a:gd name="T7" fmla="*/ 1 h 3"/>
                  </a:gdLst>
                  <a:cxnLst>
                    <a:cxn ang="0">
                      <a:pos x="T0" y="T1"/>
                    </a:cxn>
                    <a:cxn ang="0">
                      <a:pos x="T2" y="T3"/>
                    </a:cxn>
                    <a:cxn ang="0">
                      <a:pos x="T4" y="T5"/>
                    </a:cxn>
                    <a:cxn ang="0">
                      <a:pos x="T6" y="T7"/>
                    </a:cxn>
                  </a:cxnLst>
                  <a:rect l="0" t="0" r="r" b="b"/>
                  <a:pathLst>
                    <a:path w="5" h="3">
                      <a:moveTo>
                        <a:pt x="0" y="1"/>
                      </a:moveTo>
                      <a:cubicBezTo>
                        <a:pt x="1" y="2"/>
                        <a:pt x="1" y="2"/>
                        <a:pt x="1" y="2"/>
                      </a:cubicBezTo>
                      <a:cubicBezTo>
                        <a:pt x="2" y="2"/>
                        <a:pt x="4" y="3"/>
                        <a:pt x="5"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4" name="Freeform 118"/>
                <p:cNvSpPr/>
                <p:nvPr>
                  <p:custDataLst>
                    <p:tags r:id="rId129"/>
                  </p:custDataLst>
                </p:nvPr>
              </p:nvSpPr>
              <p:spPr bwMode="auto">
                <a:xfrm>
                  <a:off x="5873" y="656"/>
                  <a:ext cx="8" cy="5"/>
                </a:xfrm>
                <a:custGeom>
                  <a:gdLst>
                    <a:gd name="T0" fmla="*/ 2 w 3"/>
                    <a:gd name="T1" fmla="*/ 0 h 2"/>
                    <a:gd name="T2" fmla="*/ 0 w 3"/>
                    <a:gd name="T3" fmla="*/ 0 h 2"/>
                    <a:gd name="T4" fmla="*/ 2 w 3"/>
                    <a:gd name="T5" fmla="*/ 2 h 2"/>
                    <a:gd name="T6" fmla="*/ 2 w 3"/>
                    <a:gd name="T7" fmla="*/ 0 h 2"/>
                  </a:gdLst>
                  <a:cxnLst>
                    <a:cxn ang="0">
                      <a:pos x="T0" y="T1"/>
                    </a:cxn>
                    <a:cxn ang="0">
                      <a:pos x="T2" y="T3"/>
                    </a:cxn>
                    <a:cxn ang="0">
                      <a:pos x="T4" y="T5"/>
                    </a:cxn>
                    <a:cxn ang="0">
                      <a:pos x="T6" y="T7"/>
                    </a:cxn>
                  </a:cxnLst>
                  <a:rect l="0" t="0" r="r" b="b"/>
                  <a:pathLst>
                    <a:path w="3" h="2">
                      <a:moveTo>
                        <a:pt x="2" y="0"/>
                      </a:moveTo>
                      <a:cubicBezTo>
                        <a:pt x="0" y="0"/>
                        <a:pt x="0" y="0"/>
                        <a:pt x="0" y="0"/>
                      </a:cubicBezTo>
                      <a:cubicBezTo>
                        <a:pt x="2" y="2"/>
                        <a:pt x="2" y="2"/>
                        <a:pt x="2" y="2"/>
                      </a:cubicBezTo>
                      <a:cubicBezTo>
                        <a:pt x="3"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5" name="Freeform 119"/>
                <p:cNvSpPr/>
                <p:nvPr>
                  <p:custDataLst>
                    <p:tags r:id="rId130"/>
                  </p:custDataLst>
                </p:nvPr>
              </p:nvSpPr>
              <p:spPr bwMode="auto">
                <a:xfrm>
                  <a:off x="5857" y="659"/>
                  <a:ext cx="16" cy="12"/>
                </a:xfrm>
                <a:custGeom>
                  <a:gdLst>
                    <a:gd name="T0" fmla="*/ 4 w 7"/>
                    <a:gd name="T1" fmla="*/ 5 h 5"/>
                    <a:gd name="T2" fmla="*/ 5 w 7"/>
                    <a:gd name="T3" fmla="*/ 1 h 5"/>
                    <a:gd name="T4" fmla="*/ 3 w 7"/>
                    <a:gd name="T5" fmla="*/ 0 h 5"/>
                    <a:gd name="T6" fmla="*/ 0 w 7"/>
                    <a:gd name="T7" fmla="*/ 1 h 5"/>
                    <a:gd name="T8" fmla="*/ 4 w 7"/>
                    <a:gd name="T9" fmla="*/ 5 h 5"/>
                  </a:gdLst>
                  <a:cxnLst>
                    <a:cxn ang="0">
                      <a:pos x="T0" y="T1"/>
                    </a:cxn>
                    <a:cxn ang="0">
                      <a:pos x="T2" y="T3"/>
                    </a:cxn>
                    <a:cxn ang="0">
                      <a:pos x="T4" y="T5"/>
                    </a:cxn>
                    <a:cxn ang="0">
                      <a:pos x="T6" y="T7"/>
                    </a:cxn>
                    <a:cxn ang="0">
                      <a:pos x="T8" y="T9"/>
                    </a:cxn>
                  </a:cxnLst>
                  <a:rect l="0" t="0" r="r" b="b"/>
                  <a:pathLst>
                    <a:path w="7" h="5">
                      <a:moveTo>
                        <a:pt x="4" y="5"/>
                      </a:moveTo>
                      <a:cubicBezTo>
                        <a:pt x="7" y="4"/>
                        <a:pt x="4" y="1"/>
                        <a:pt x="5" y="1"/>
                      </a:cubicBezTo>
                      <a:cubicBezTo>
                        <a:pt x="4" y="1"/>
                        <a:pt x="4" y="0"/>
                        <a:pt x="3" y="0"/>
                      </a:cubicBezTo>
                      <a:cubicBezTo>
                        <a:pt x="0" y="1"/>
                        <a:pt x="0" y="1"/>
                        <a:pt x="0" y="1"/>
                      </a:cubicBez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6" name="Freeform 120"/>
                <p:cNvSpPr/>
                <p:nvPr>
                  <p:custDataLst>
                    <p:tags r:id="rId131"/>
                  </p:custDataLst>
                </p:nvPr>
              </p:nvSpPr>
              <p:spPr bwMode="auto">
                <a:xfrm>
                  <a:off x="5435" y="951"/>
                  <a:ext cx="22" cy="19"/>
                </a:xfrm>
                <a:custGeom>
                  <a:gdLst>
                    <a:gd name="T0" fmla="*/ 0 w 9"/>
                    <a:gd name="T1" fmla="*/ 0 h 8"/>
                    <a:gd name="T2" fmla="*/ 3 w 9"/>
                    <a:gd name="T3" fmla="*/ 4 h 8"/>
                    <a:gd name="T4" fmla="*/ 9 w 9"/>
                    <a:gd name="T5" fmla="*/ 5 h 8"/>
                    <a:gd name="T6" fmla="*/ 0 w 9"/>
                    <a:gd name="T7" fmla="*/ 0 h 8"/>
                  </a:gdLst>
                  <a:cxnLst>
                    <a:cxn ang="0">
                      <a:pos x="T0" y="T1"/>
                    </a:cxn>
                    <a:cxn ang="0">
                      <a:pos x="T2" y="T3"/>
                    </a:cxn>
                    <a:cxn ang="0">
                      <a:pos x="T4" y="T5"/>
                    </a:cxn>
                    <a:cxn ang="0">
                      <a:pos x="T6" y="T7"/>
                    </a:cxn>
                  </a:cxnLst>
                  <a:rect l="0" t="0" r="r" b="b"/>
                  <a:pathLst>
                    <a:path w="9" h="8">
                      <a:moveTo>
                        <a:pt x="0" y="0"/>
                      </a:moveTo>
                      <a:cubicBezTo>
                        <a:pt x="1" y="1"/>
                        <a:pt x="0" y="3"/>
                        <a:pt x="3" y="4"/>
                      </a:cubicBezTo>
                      <a:cubicBezTo>
                        <a:pt x="6" y="3"/>
                        <a:pt x="7" y="8"/>
                        <a:pt x="9" y="5"/>
                      </a:cubicBezTo>
                      <a:cubicBezTo>
                        <a:pt x="7" y="3"/>
                        <a:pt x="4"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7" name="Freeform 121"/>
                <p:cNvSpPr/>
                <p:nvPr>
                  <p:custDataLst>
                    <p:tags r:id="rId132"/>
                  </p:custDataLst>
                </p:nvPr>
              </p:nvSpPr>
              <p:spPr bwMode="auto">
                <a:xfrm>
                  <a:off x="5478" y="930"/>
                  <a:ext cx="9" cy="7"/>
                </a:xfrm>
                <a:custGeom>
                  <a:gdLst>
                    <a:gd name="T0" fmla="*/ 3 w 4"/>
                    <a:gd name="T1" fmla="*/ 3 h 3"/>
                    <a:gd name="T2" fmla="*/ 4 w 4"/>
                    <a:gd name="T3" fmla="*/ 1 h 3"/>
                    <a:gd name="T4" fmla="*/ 1 w 4"/>
                    <a:gd name="T5" fmla="*/ 0 h 3"/>
                    <a:gd name="T6" fmla="*/ 0 w 4"/>
                    <a:gd name="T7" fmla="*/ 2 h 3"/>
                    <a:gd name="T8" fmla="*/ 2 w 4"/>
                    <a:gd name="T9" fmla="*/ 3 h 3"/>
                    <a:gd name="T10" fmla="*/ 2 w 4"/>
                    <a:gd name="T11" fmla="*/ 2 h 3"/>
                    <a:gd name="T12" fmla="*/ 3 w 4"/>
                    <a:gd name="T13" fmla="*/ 3 h 3"/>
                  </a:gdLst>
                  <a:cxnLst>
                    <a:cxn ang="0">
                      <a:pos x="T0" y="T1"/>
                    </a:cxn>
                    <a:cxn ang="0">
                      <a:pos x="T2" y="T3"/>
                    </a:cxn>
                    <a:cxn ang="0">
                      <a:pos x="T4" y="T5"/>
                    </a:cxn>
                    <a:cxn ang="0">
                      <a:pos x="T6" y="T7"/>
                    </a:cxn>
                    <a:cxn ang="0">
                      <a:pos x="T8" y="T9"/>
                    </a:cxn>
                    <a:cxn ang="0">
                      <a:pos x="T10" y="T11"/>
                    </a:cxn>
                    <a:cxn ang="0">
                      <a:pos x="T12" y="T13"/>
                    </a:cxn>
                  </a:cxnLst>
                  <a:rect l="0" t="0" r="r" b="b"/>
                  <a:pathLst>
                    <a:path w="4" h="3">
                      <a:moveTo>
                        <a:pt x="3" y="3"/>
                      </a:moveTo>
                      <a:cubicBezTo>
                        <a:pt x="3" y="2"/>
                        <a:pt x="3" y="2"/>
                        <a:pt x="4" y="1"/>
                      </a:cubicBezTo>
                      <a:cubicBezTo>
                        <a:pt x="2" y="1"/>
                        <a:pt x="2" y="0"/>
                        <a:pt x="1" y="0"/>
                      </a:cubicBezTo>
                      <a:cubicBezTo>
                        <a:pt x="0" y="0"/>
                        <a:pt x="0" y="1"/>
                        <a:pt x="0" y="2"/>
                      </a:cubicBezTo>
                      <a:cubicBezTo>
                        <a:pt x="0" y="2"/>
                        <a:pt x="1" y="3"/>
                        <a:pt x="2" y="3"/>
                      </a:cubicBezTo>
                      <a:cubicBezTo>
                        <a:pt x="2" y="2"/>
                        <a:pt x="2" y="2"/>
                        <a:pt x="2" y="2"/>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8" name="Freeform 122"/>
                <p:cNvSpPr/>
                <p:nvPr>
                  <p:custDataLst>
                    <p:tags r:id="rId133"/>
                  </p:custDataLst>
                </p:nvPr>
              </p:nvSpPr>
              <p:spPr bwMode="auto">
                <a:xfrm>
                  <a:off x="5414" y="980"/>
                  <a:ext cx="7" cy="2"/>
                </a:xfrm>
                <a:custGeom>
                  <a:gdLst>
                    <a:gd name="T0" fmla="*/ 2 w 3"/>
                    <a:gd name="T1" fmla="*/ 0 h 1"/>
                    <a:gd name="T2" fmla="*/ 0 w 3"/>
                    <a:gd name="T3" fmla="*/ 1 h 1"/>
                    <a:gd name="T4" fmla="*/ 2 w 3"/>
                    <a:gd name="T5" fmla="*/ 0 h 1"/>
                  </a:gdLst>
                  <a:cxnLst>
                    <a:cxn ang="0">
                      <a:pos x="T0" y="T1"/>
                    </a:cxn>
                    <a:cxn ang="0">
                      <a:pos x="T2" y="T3"/>
                    </a:cxn>
                    <a:cxn ang="0">
                      <a:pos x="T4" y="T5"/>
                    </a:cxn>
                  </a:cxnLst>
                  <a:rect l="0" t="0" r="r" b="b"/>
                  <a:pathLst>
                    <a:path w="3" h="1">
                      <a:moveTo>
                        <a:pt x="2" y="0"/>
                      </a:moveTo>
                      <a:cubicBezTo>
                        <a:pt x="0" y="1"/>
                        <a:pt x="0" y="1"/>
                        <a:pt x="0" y="1"/>
                      </a:cubicBezTo>
                      <a:cubicBezTo>
                        <a:pt x="1"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9" name="Freeform 123"/>
                <p:cNvSpPr/>
                <p:nvPr>
                  <p:custDataLst>
                    <p:tags r:id="rId134"/>
                  </p:custDataLst>
                </p:nvPr>
              </p:nvSpPr>
              <p:spPr bwMode="auto">
                <a:xfrm>
                  <a:off x="5454" y="930"/>
                  <a:ext cx="5" cy="2"/>
                </a:xfrm>
                <a:custGeom>
                  <a:gdLst>
                    <a:gd name="T0" fmla="*/ 0 w 2"/>
                    <a:gd name="T1" fmla="*/ 0 h 1"/>
                    <a:gd name="T2" fmla="*/ 0 w 2"/>
                    <a:gd name="T3" fmla="*/ 0 h 1"/>
                    <a:gd name="T4" fmla="*/ 0 w 2"/>
                    <a:gd name="T5" fmla="*/ 1 h 1"/>
                    <a:gd name="T6" fmla="*/ 2 w 2"/>
                    <a:gd name="T7" fmla="*/ 1 h 1"/>
                    <a:gd name="T8" fmla="*/ 0 w 2"/>
                    <a:gd name="T9" fmla="*/ 0 h 1"/>
                  </a:gd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1"/>
                        <a:pt x="0" y="1"/>
                        <a:pt x="0" y="1"/>
                      </a:cubicBezTo>
                      <a:cubicBezTo>
                        <a:pt x="1"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0" name="Freeform 124"/>
                <p:cNvSpPr/>
                <p:nvPr>
                  <p:custDataLst>
                    <p:tags r:id="rId135"/>
                  </p:custDataLst>
                </p:nvPr>
              </p:nvSpPr>
              <p:spPr bwMode="auto">
                <a:xfrm flipH="1">
                  <a:off x="5400" y="96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1" name="Freeform 125"/>
                <p:cNvSpPr/>
                <p:nvPr>
                  <p:custDataLst>
                    <p:tags r:id="rId136"/>
                  </p:custDataLst>
                </p:nvPr>
              </p:nvSpPr>
              <p:spPr bwMode="auto">
                <a:xfrm>
                  <a:off x="5400" y="958"/>
                  <a:ext cx="9" cy="3"/>
                </a:xfrm>
                <a:custGeom>
                  <a:gdLst>
                    <a:gd name="T0" fmla="*/ 0 w 4"/>
                    <a:gd name="T1" fmla="*/ 1 h 1"/>
                    <a:gd name="T2" fmla="*/ 4 w 4"/>
                    <a:gd name="T3" fmla="*/ 1 h 1"/>
                    <a:gd name="T4" fmla="*/ 2 w 4"/>
                    <a:gd name="T5" fmla="*/ 0 h 1"/>
                    <a:gd name="T6" fmla="*/ 0 w 4"/>
                    <a:gd name="T7" fmla="*/ 1 h 1"/>
                  </a:gdLst>
                  <a:cxnLst>
                    <a:cxn ang="0">
                      <a:pos x="T0" y="T1"/>
                    </a:cxn>
                    <a:cxn ang="0">
                      <a:pos x="T2" y="T3"/>
                    </a:cxn>
                    <a:cxn ang="0">
                      <a:pos x="T4" y="T5"/>
                    </a:cxn>
                    <a:cxn ang="0">
                      <a:pos x="T6" y="T7"/>
                    </a:cxn>
                  </a:cxnLst>
                  <a:rect l="0" t="0" r="r" b="b"/>
                  <a:pathLst>
                    <a:path w="4" h="1">
                      <a:moveTo>
                        <a:pt x="0" y="1"/>
                      </a:moveTo>
                      <a:cubicBezTo>
                        <a:pt x="4" y="1"/>
                        <a:pt x="4" y="1"/>
                        <a:pt x="4" y="1"/>
                      </a:cubicBezTo>
                      <a:cubicBezTo>
                        <a:pt x="2" y="0"/>
                        <a:pt x="2" y="0"/>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2" name="Freeform 126"/>
                <p:cNvSpPr/>
                <p:nvPr>
                  <p:custDataLst>
                    <p:tags r:id="rId137"/>
                  </p:custDataLst>
                </p:nvPr>
              </p:nvSpPr>
              <p:spPr bwMode="auto">
                <a:xfrm>
                  <a:off x="5381" y="956"/>
                  <a:ext cx="12" cy="5"/>
                </a:xfrm>
                <a:custGeom>
                  <a:gdLst>
                    <a:gd name="T0" fmla="*/ 0 w 12"/>
                    <a:gd name="T1" fmla="*/ 2 h 5"/>
                    <a:gd name="T2" fmla="*/ 12 w 12"/>
                    <a:gd name="T3" fmla="*/ 5 h 5"/>
                    <a:gd name="T4" fmla="*/ 2 w 12"/>
                    <a:gd name="T5" fmla="*/ 0 h 5"/>
                    <a:gd name="T6" fmla="*/ 0 w 12"/>
                    <a:gd name="T7" fmla="*/ 2 h 5"/>
                  </a:gdLst>
                  <a:cxnLst>
                    <a:cxn ang="0">
                      <a:pos x="T0" y="T1"/>
                    </a:cxn>
                    <a:cxn ang="0">
                      <a:pos x="T2" y="T3"/>
                    </a:cxn>
                    <a:cxn ang="0">
                      <a:pos x="T4" y="T5"/>
                    </a:cxn>
                    <a:cxn ang="0">
                      <a:pos x="T6" y="T7"/>
                    </a:cxn>
                  </a:cxnLst>
                  <a:rect l="0" t="0" r="r" b="b"/>
                  <a:pathLst>
                    <a:path w="12" h="5">
                      <a:moveTo>
                        <a:pt x="0" y="2"/>
                      </a:moveTo>
                      <a:lnTo>
                        <a:pt x="12" y="5"/>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3" name="Freeform 127"/>
                <p:cNvSpPr/>
                <p:nvPr>
                  <p:custDataLst>
                    <p:tags r:id="rId138"/>
                  </p:custDataLst>
                </p:nvPr>
              </p:nvSpPr>
              <p:spPr bwMode="auto">
                <a:xfrm>
                  <a:off x="5798" y="635"/>
                  <a:ext cx="9" cy="7"/>
                </a:xfrm>
                <a:custGeom>
                  <a:gdLst>
                    <a:gd name="T0" fmla="*/ 9 w 9"/>
                    <a:gd name="T1" fmla="*/ 7 h 7"/>
                    <a:gd name="T2" fmla="*/ 0 w 9"/>
                    <a:gd name="T3" fmla="*/ 0 h 7"/>
                    <a:gd name="T4" fmla="*/ 0 w 9"/>
                    <a:gd name="T5" fmla="*/ 0 h 7"/>
                    <a:gd name="T6" fmla="*/ 9 w 9"/>
                    <a:gd name="T7" fmla="*/ 7 h 7"/>
                    <a:gd name="T8" fmla="*/ 9 w 9"/>
                    <a:gd name="T9" fmla="*/ 7 h 7"/>
                  </a:gdLst>
                  <a:cxnLst>
                    <a:cxn ang="0">
                      <a:pos x="T0" y="T1"/>
                    </a:cxn>
                    <a:cxn ang="0">
                      <a:pos x="T2" y="T3"/>
                    </a:cxn>
                    <a:cxn ang="0">
                      <a:pos x="T4" y="T5"/>
                    </a:cxn>
                    <a:cxn ang="0">
                      <a:pos x="T6" y="T7"/>
                    </a:cxn>
                    <a:cxn ang="0">
                      <a:pos x="T8" y="T9"/>
                    </a:cxn>
                  </a:cxnLst>
                  <a:rect l="0" t="0" r="r" b="b"/>
                  <a:pathLst>
                    <a:path w="9" h="7">
                      <a:moveTo>
                        <a:pt x="9" y="7"/>
                      </a:moveTo>
                      <a:lnTo>
                        <a:pt x="0" y="0"/>
                      </a:lnTo>
                      <a:lnTo>
                        <a:pt x="0" y="0"/>
                      </a:lnTo>
                      <a:lnTo>
                        <a:pt x="9" y="7"/>
                      </a:ln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4" name="Freeform 128"/>
                <p:cNvSpPr/>
                <p:nvPr>
                  <p:custDataLst>
                    <p:tags r:id="rId139"/>
                  </p:custDataLst>
                </p:nvPr>
              </p:nvSpPr>
              <p:spPr bwMode="auto">
                <a:xfrm>
                  <a:off x="5352" y="927"/>
                  <a:ext cx="45" cy="24"/>
                </a:xfrm>
                <a:custGeom>
                  <a:gdLst>
                    <a:gd name="T0" fmla="*/ 7 w 19"/>
                    <a:gd name="T1" fmla="*/ 8 h 10"/>
                    <a:gd name="T2" fmla="*/ 13 w 19"/>
                    <a:gd name="T3" fmla="*/ 10 h 10"/>
                    <a:gd name="T4" fmla="*/ 17 w 19"/>
                    <a:gd name="T5" fmla="*/ 9 h 10"/>
                    <a:gd name="T6" fmla="*/ 17 w 19"/>
                    <a:gd name="T7" fmla="*/ 7 h 10"/>
                    <a:gd name="T8" fmla="*/ 3 w 19"/>
                    <a:gd name="T9" fmla="*/ 1 h 10"/>
                    <a:gd name="T10" fmla="*/ 0 w 19"/>
                    <a:gd name="T11" fmla="*/ 2 h 10"/>
                    <a:gd name="T12" fmla="*/ 1 w 19"/>
                    <a:gd name="T13" fmla="*/ 5 h 10"/>
                    <a:gd name="T14" fmla="*/ 7 w 19"/>
                    <a:gd name="T15" fmla="*/ 8 h 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0">
                      <a:moveTo>
                        <a:pt x="7" y="8"/>
                      </a:moveTo>
                      <a:cubicBezTo>
                        <a:pt x="13" y="10"/>
                        <a:pt x="13" y="10"/>
                        <a:pt x="13" y="10"/>
                      </a:cubicBezTo>
                      <a:cubicBezTo>
                        <a:pt x="14" y="9"/>
                        <a:pt x="15" y="8"/>
                        <a:pt x="17" y="9"/>
                      </a:cubicBezTo>
                      <a:cubicBezTo>
                        <a:pt x="19" y="8"/>
                        <a:pt x="16" y="7"/>
                        <a:pt x="17" y="7"/>
                      </a:cubicBezTo>
                      <a:cubicBezTo>
                        <a:pt x="13" y="3"/>
                        <a:pt x="7" y="5"/>
                        <a:pt x="3" y="1"/>
                      </a:cubicBezTo>
                      <a:cubicBezTo>
                        <a:pt x="1" y="0"/>
                        <a:pt x="1" y="2"/>
                        <a:pt x="0" y="2"/>
                      </a:cubicBezTo>
                      <a:cubicBezTo>
                        <a:pt x="1" y="3"/>
                        <a:pt x="1" y="4"/>
                        <a:pt x="1" y="5"/>
                      </a:cubicBezTo>
                      <a:cubicBezTo>
                        <a:pt x="2" y="8"/>
                        <a:pt x="5" y="4"/>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5" name="Freeform 129"/>
                <p:cNvSpPr/>
                <p:nvPr>
                  <p:custDataLst>
                    <p:tags r:id="rId140"/>
                  </p:custDataLst>
                </p:nvPr>
              </p:nvSpPr>
              <p:spPr bwMode="auto">
                <a:xfrm>
                  <a:off x="5407" y="934"/>
                  <a:ext cx="2" cy="0"/>
                </a:xfrm>
                <a:custGeom>
                  <a:gdLst>
                    <a:gd name="T0" fmla="*/ 0 w 2"/>
                    <a:gd name="T1" fmla="*/ 0 w 2"/>
                    <a:gd name="T2" fmla="*/ 2 w 2"/>
                    <a:gd name="T3" fmla="*/ 0 w 2"/>
                  </a:gd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6" name="Freeform 130"/>
                <p:cNvSpPr/>
                <p:nvPr>
                  <p:custDataLst>
                    <p:tags r:id="rId141"/>
                  </p:custDataLst>
                </p:nvPr>
              </p:nvSpPr>
              <p:spPr bwMode="auto">
                <a:xfrm>
                  <a:off x="5367" y="949"/>
                  <a:ext cx="14" cy="9"/>
                </a:xfrm>
                <a:custGeom>
                  <a:gdLst>
                    <a:gd name="T0" fmla="*/ 0 w 6"/>
                    <a:gd name="T1" fmla="*/ 2 h 4"/>
                    <a:gd name="T2" fmla="*/ 6 w 6"/>
                    <a:gd name="T3" fmla="*/ 2 h 4"/>
                    <a:gd name="T4" fmla="*/ 0 w 6"/>
                    <a:gd name="T5" fmla="*/ 2 h 4"/>
                  </a:gdLst>
                  <a:cxnLst>
                    <a:cxn ang="0">
                      <a:pos x="T0" y="T1"/>
                    </a:cxn>
                    <a:cxn ang="0">
                      <a:pos x="T2" y="T3"/>
                    </a:cxn>
                    <a:cxn ang="0">
                      <a:pos x="T4" y="T5"/>
                    </a:cxn>
                  </a:cxnLst>
                  <a:rect l="0" t="0" r="r" b="b"/>
                  <a:pathLst>
                    <a:path w="6" h="4">
                      <a:moveTo>
                        <a:pt x="0" y="2"/>
                      </a:moveTo>
                      <a:cubicBezTo>
                        <a:pt x="2" y="4"/>
                        <a:pt x="3" y="1"/>
                        <a:pt x="6" y="2"/>
                      </a:cubicBezTo>
                      <a:cubicBezTo>
                        <a:pt x="4"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7" name="Freeform 131"/>
                <p:cNvSpPr/>
                <p:nvPr>
                  <p:custDataLst>
                    <p:tags r:id="rId142"/>
                  </p:custDataLst>
                </p:nvPr>
              </p:nvSpPr>
              <p:spPr bwMode="auto">
                <a:xfrm>
                  <a:off x="5400" y="925"/>
                  <a:ext cx="5" cy="2"/>
                </a:xfrm>
                <a:custGeom>
                  <a:gdLst>
                    <a:gd name="T0" fmla="*/ 0 w 2"/>
                    <a:gd name="T1" fmla="*/ 0 h 1"/>
                    <a:gd name="T2" fmla="*/ 0 w 2"/>
                    <a:gd name="T3" fmla="*/ 0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0"/>
                      </a:cubicBezTo>
                      <a:cubicBezTo>
                        <a:pt x="0"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8" name="Freeform 132"/>
                <p:cNvSpPr/>
                <p:nvPr>
                  <p:custDataLst>
                    <p:tags r:id="rId143"/>
                  </p:custDataLst>
                </p:nvPr>
              </p:nvSpPr>
              <p:spPr bwMode="auto">
                <a:xfrm>
                  <a:off x="5779" y="621"/>
                  <a:ext cx="7" cy="9"/>
                </a:xfrm>
                <a:custGeom>
                  <a:gdLst>
                    <a:gd name="T0" fmla="*/ 0 w 3"/>
                    <a:gd name="T1" fmla="*/ 0 h 4"/>
                    <a:gd name="T2" fmla="*/ 2 w 3"/>
                    <a:gd name="T3" fmla="*/ 2 h 4"/>
                    <a:gd name="T4" fmla="*/ 0 w 3"/>
                    <a:gd name="T5" fmla="*/ 2 h 4"/>
                    <a:gd name="T6" fmla="*/ 2 w 3"/>
                    <a:gd name="T7" fmla="*/ 4 h 4"/>
                    <a:gd name="T8" fmla="*/ 3 w 3"/>
                    <a:gd name="T9" fmla="*/ 3 h 4"/>
                    <a:gd name="T10" fmla="*/ 0 w 3"/>
                    <a:gd name="T11" fmla="*/ 0 h 4"/>
                  </a:gdLst>
                  <a:cxnLst>
                    <a:cxn ang="0">
                      <a:pos x="T0" y="T1"/>
                    </a:cxn>
                    <a:cxn ang="0">
                      <a:pos x="T2" y="T3"/>
                    </a:cxn>
                    <a:cxn ang="0">
                      <a:pos x="T4" y="T5"/>
                    </a:cxn>
                    <a:cxn ang="0">
                      <a:pos x="T6" y="T7"/>
                    </a:cxn>
                    <a:cxn ang="0">
                      <a:pos x="T8" y="T9"/>
                    </a:cxn>
                    <a:cxn ang="0">
                      <a:pos x="T10" y="T11"/>
                    </a:cxn>
                  </a:cxnLst>
                  <a:rect l="0" t="0" r="r" b="b"/>
                  <a:pathLst>
                    <a:path w="3" h="4">
                      <a:moveTo>
                        <a:pt x="0" y="0"/>
                      </a:moveTo>
                      <a:cubicBezTo>
                        <a:pt x="2" y="2"/>
                        <a:pt x="2" y="2"/>
                        <a:pt x="2" y="2"/>
                      </a:cubicBezTo>
                      <a:cubicBezTo>
                        <a:pt x="1" y="2"/>
                        <a:pt x="0" y="2"/>
                        <a:pt x="0" y="2"/>
                      </a:cubicBezTo>
                      <a:cubicBezTo>
                        <a:pt x="2" y="4"/>
                        <a:pt x="2" y="4"/>
                        <a:pt x="2" y="4"/>
                      </a:cubicBezTo>
                      <a:cubicBezTo>
                        <a:pt x="3" y="3"/>
                        <a:pt x="3" y="3"/>
                        <a:pt x="3" y="3"/>
                      </a:cubicBezTo>
                      <a:cubicBezTo>
                        <a:pt x="3" y="2"/>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9" name="Freeform 133"/>
                <p:cNvSpPr/>
                <p:nvPr>
                  <p:custDataLst>
                    <p:tags r:id="rId144"/>
                  </p:custDataLst>
                </p:nvPr>
              </p:nvSpPr>
              <p:spPr bwMode="auto">
                <a:xfrm>
                  <a:off x="5596" y="749"/>
                  <a:ext cx="15" cy="14"/>
                </a:xfrm>
                <a:custGeom>
                  <a:gdLst>
                    <a:gd name="T0" fmla="*/ 0 w 6"/>
                    <a:gd name="T1" fmla="*/ 2 h 6"/>
                    <a:gd name="T2" fmla="*/ 1 w 6"/>
                    <a:gd name="T3" fmla="*/ 3 h 6"/>
                    <a:gd name="T4" fmla="*/ 4 w 6"/>
                    <a:gd name="T5" fmla="*/ 1 h 6"/>
                    <a:gd name="T6" fmla="*/ 2 w 6"/>
                    <a:gd name="T7" fmla="*/ 2 h 6"/>
                    <a:gd name="T8" fmla="*/ 0 w 6"/>
                    <a:gd name="T9" fmla="*/ 2 h 6"/>
                  </a:gdLst>
                  <a:cxnLst>
                    <a:cxn ang="0">
                      <a:pos x="T0" y="T1"/>
                    </a:cxn>
                    <a:cxn ang="0">
                      <a:pos x="T2" y="T3"/>
                    </a:cxn>
                    <a:cxn ang="0">
                      <a:pos x="T4" y="T5"/>
                    </a:cxn>
                    <a:cxn ang="0">
                      <a:pos x="T6" y="T7"/>
                    </a:cxn>
                    <a:cxn ang="0">
                      <a:pos x="T8" y="T9"/>
                    </a:cxn>
                  </a:cxnLst>
                  <a:rect l="0" t="0" r="r" b="b"/>
                  <a:pathLst>
                    <a:path w="6" h="6">
                      <a:moveTo>
                        <a:pt x="0" y="2"/>
                      </a:moveTo>
                      <a:cubicBezTo>
                        <a:pt x="1" y="3"/>
                        <a:pt x="1" y="3"/>
                        <a:pt x="1" y="3"/>
                      </a:cubicBezTo>
                      <a:cubicBezTo>
                        <a:pt x="4" y="6"/>
                        <a:pt x="6" y="2"/>
                        <a:pt x="4" y="1"/>
                      </a:cubicBezTo>
                      <a:cubicBezTo>
                        <a:pt x="2" y="0"/>
                        <a:pt x="3" y="2"/>
                        <a:pt x="2" y="2"/>
                      </a:cubicBezTo>
                      <a:cubicBezTo>
                        <a:pt x="1"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0" name="Freeform 134"/>
                <p:cNvSpPr/>
                <p:nvPr>
                  <p:custDataLst>
                    <p:tags r:id="rId145"/>
                  </p:custDataLst>
                </p:nvPr>
              </p:nvSpPr>
              <p:spPr bwMode="auto">
                <a:xfrm>
                  <a:off x="5355" y="915"/>
                  <a:ext cx="19" cy="12"/>
                </a:xfrm>
                <a:custGeom>
                  <a:gdLst>
                    <a:gd name="T0" fmla="*/ 0 w 8"/>
                    <a:gd name="T1" fmla="*/ 2 h 5"/>
                    <a:gd name="T2" fmla="*/ 2 w 8"/>
                    <a:gd name="T3" fmla="*/ 4 h 5"/>
                    <a:gd name="T4" fmla="*/ 8 w 8"/>
                    <a:gd name="T5" fmla="*/ 3 h 5"/>
                    <a:gd name="T6" fmla="*/ 0 w 8"/>
                    <a:gd name="T7" fmla="*/ 2 h 5"/>
                  </a:gdLst>
                  <a:cxnLst>
                    <a:cxn ang="0">
                      <a:pos x="T0" y="T1"/>
                    </a:cxn>
                    <a:cxn ang="0">
                      <a:pos x="T2" y="T3"/>
                    </a:cxn>
                    <a:cxn ang="0">
                      <a:pos x="T4" y="T5"/>
                    </a:cxn>
                    <a:cxn ang="0">
                      <a:pos x="T6" y="T7"/>
                    </a:cxn>
                  </a:cxnLst>
                  <a:rect l="0" t="0" r="r" b="b"/>
                  <a:pathLst>
                    <a:path w="8" h="5">
                      <a:moveTo>
                        <a:pt x="0" y="2"/>
                      </a:moveTo>
                      <a:cubicBezTo>
                        <a:pt x="0" y="3"/>
                        <a:pt x="1" y="3"/>
                        <a:pt x="2" y="4"/>
                      </a:cubicBezTo>
                      <a:cubicBezTo>
                        <a:pt x="4" y="5"/>
                        <a:pt x="5" y="3"/>
                        <a:pt x="8" y="3"/>
                      </a:cubicBezTo>
                      <a:cubicBezTo>
                        <a:pt x="6" y="3"/>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1" name="Freeform 135"/>
                <p:cNvSpPr/>
                <p:nvPr>
                  <p:custDataLst>
                    <p:tags r:id="rId146"/>
                  </p:custDataLst>
                </p:nvPr>
              </p:nvSpPr>
              <p:spPr bwMode="auto">
                <a:xfrm>
                  <a:off x="5582" y="747"/>
                  <a:ext cx="7" cy="7"/>
                </a:xfrm>
                <a:custGeom>
                  <a:gdLst>
                    <a:gd name="T0" fmla="*/ 0 w 3"/>
                    <a:gd name="T1" fmla="*/ 1 h 3"/>
                    <a:gd name="T2" fmla="*/ 2 w 3"/>
                    <a:gd name="T3" fmla="*/ 1 h 3"/>
                    <a:gd name="T4" fmla="*/ 0 w 3"/>
                    <a:gd name="T5" fmla="*/ 1 h 3"/>
                  </a:gdLst>
                  <a:cxnLst>
                    <a:cxn ang="0">
                      <a:pos x="T0" y="T1"/>
                    </a:cxn>
                    <a:cxn ang="0">
                      <a:pos x="T2" y="T3"/>
                    </a:cxn>
                    <a:cxn ang="0">
                      <a:pos x="T4" y="T5"/>
                    </a:cxn>
                  </a:cxnLst>
                  <a:rect l="0" t="0" r="r" b="b"/>
                  <a:pathLst>
                    <a:path w="3" h="3">
                      <a:moveTo>
                        <a:pt x="0" y="1"/>
                      </a:moveTo>
                      <a:cubicBezTo>
                        <a:pt x="0" y="3"/>
                        <a:pt x="3"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2" name="Freeform 136"/>
                <p:cNvSpPr/>
                <p:nvPr>
                  <p:custDataLst>
                    <p:tags r:id="rId147"/>
                  </p:custDataLst>
                </p:nvPr>
              </p:nvSpPr>
              <p:spPr bwMode="auto">
                <a:xfrm>
                  <a:off x="5333" y="932"/>
                  <a:ext cx="3" cy="2"/>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0"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3" name="Freeform 137"/>
                <p:cNvSpPr/>
                <p:nvPr>
                  <p:custDataLst>
                    <p:tags r:id="rId148"/>
                  </p:custDataLst>
                </p:nvPr>
              </p:nvSpPr>
              <p:spPr bwMode="auto">
                <a:xfrm>
                  <a:off x="5767" y="597"/>
                  <a:ext cx="12" cy="5"/>
                </a:xfrm>
                <a:custGeom>
                  <a:gdLst>
                    <a:gd name="T0" fmla="*/ 0 w 5"/>
                    <a:gd name="T1" fmla="*/ 1 h 2"/>
                    <a:gd name="T2" fmla="*/ 1 w 5"/>
                    <a:gd name="T3" fmla="*/ 2 h 2"/>
                    <a:gd name="T4" fmla="*/ 5 w 5"/>
                    <a:gd name="T5" fmla="*/ 1 h 2"/>
                    <a:gd name="T6" fmla="*/ 0 w 5"/>
                    <a:gd name="T7" fmla="*/ 1 h 2"/>
                  </a:gdLst>
                  <a:cxnLst>
                    <a:cxn ang="0">
                      <a:pos x="T0" y="T1"/>
                    </a:cxn>
                    <a:cxn ang="0">
                      <a:pos x="T2" y="T3"/>
                    </a:cxn>
                    <a:cxn ang="0">
                      <a:pos x="T4" y="T5"/>
                    </a:cxn>
                    <a:cxn ang="0">
                      <a:pos x="T6" y="T7"/>
                    </a:cxn>
                  </a:cxnLst>
                  <a:rect l="0" t="0" r="r" b="b"/>
                  <a:pathLst>
                    <a:path w="5" h="2">
                      <a:moveTo>
                        <a:pt x="0" y="1"/>
                      </a:moveTo>
                      <a:cubicBezTo>
                        <a:pt x="1" y="2"/>
                        <a:pt x="1" y="2"/>
                        <a:pt x="1" y="2"/>
                      </a:cubicBezTo>
                      <a:cubicBezTo>
                        <a:pt x="3" y="2"/>
                        <a:pt x="4" y="2"/>
                        <a:pt x="5"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4" name="Freeform 138"/>
                <p:cNvSpPr/>
                <p:nvPr>
                  <p:custDataLst>
                    <p:tags r:id="rId149"/>
                  </p:custDataLst>
                </p:nvPr>
              </p:nvSpPr>
              <p:spPr bwMode="auto">
                <a:xfrm>
                  <a:off x="5341" y="911"/>
                  <a:ext cx="16" cy="11"/>
                </a:xfrm>
                <a:custGeom>
                  <a:gdLst>
                    <a:gd name="T0" fmla="*/ 6 w 7"/>
                    <a:gd name="T1" fmla="*/ 1 h 5"/>
                    <a:gd name="T2" fmla="*/ 1 w 7"/>
                    <a:gd name="T3" fmla="*/ 2 h 5"/>
                    <a:gd name="T4" fmla="*/ 1 w 7"/>
                    <a:gd name="T5" fmla="*/ 5 h 5"/>
                    <a:gd name="T6" fmla="*/ 4 w 7"/>
                    <a:gd name="T7" fmla="*/ 3 h 5"/>
                    <a:gd name="T8" fmla="*/ 5 w 7"/>
                    <a:gd name="T9" fmla="*/ 3 h 5"/>
                    <a:gd name="T10" fmla="*/ 5 w 7"/>
                    <a:gd name="T11" fmla="*/ 3 h 5"/>
                    <a:gd name="T12" fmla="*/ 6 w 7"/>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7" h="5">
                      <a:moveTo>
                        <a:pt x="6" y="1"/>
                      </a:moveTo>
                      <a:cubicBezTo>
                        <a:pt x="5" y="2"/>
                        <a:pt x="2" y="0"/>
                        <a:pt x="1" y="2"/>
                      </a:cubicBezTo>
                      <a:cubicBezTo>
                        <a:pt x="0" y="2"/>
                        <a:pt x="0" y="4"/>
                        <a:pt x="1" y="5"/>
                      </a:cubicBezTo>
                      <a:cubicBezTo>
                        <a:pt x="2" y="5"/>
                        <a:pt x="7" y="5"/>
                        <a:pt x="4" y="3"/>
                      </a:cubicBezTo>
                      <a:cubicBezTo>
                        <a:pt x="5" y="3"/>
                        <a:pt x="5" y="3"/>
                        <a:pt x="5" y="3"/>
                      </a:cubicBezTo>
                      <a:cubicBezTo>
                        <a:pt x="5" y="3"/>
                        <a:pt x="5" y="3"/>
                        <a:pt x="5" y="3"/>
                      </a:cubicBezTo>
                      <a:cubicBezTo>
                        <a:pt x="5" y="3"/>
                        <a:pt x="7"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5" name="Freeform 139"/>
                <p:cNvSpPr/>
                <p:nvPr>
                  <p:custDataLst>
                    <p:tags r:id="rId150"/>
                  </p:custDataLst>
                </p:nvPr>
              </p:nvSpPr>
              <p:spPr bwMode="auto">
                <a:xfrm>
                  <a:off x="5582" y="730"/>
                  <a:ext cx="7" cy="7"/>
                </a:xfrm>
                <a:custGeom>
                  <a:gdLst>
                    <a:gd name="T0" fmla="*/ 1 w 3"/>
                    <a:gd name="T1" fmla="*/ 0 h 3"/>
                    <a:gd name="T2" fmla="*/ 0 w 3"/>
                    <a:gd name="T3" fmla="*/ 1 h 3"/>
                    <a:gd name="T4" fmla="*/ 3 w 3"/>
                    <a:gd name="T5" fmla="*/ 3 h 3"/>
                    <a:gd name="T6" fmla="*/ 1 w 3"/>
                    <a:gd name="T7" fmla="*/ 0 h 3"/>
                  </a:gdLst>
                  <a:cxnLst>
                    <a:cxn ang="0">
                      <a:pos x="T0" y="T1"/>
                    </a:cxn>
                    <a:cxn ang="0">
                      <a:pos x="T2" y="T3"/>
                    </a:cxn>
                    <a:cxn ang="0">
                      <a:pos x="T4" y="T5"/>
                    </a:cxn>
                    <a:cxn ang="0">
                      <a:pos x="T6" y="T7"/>
                    </a:cxn>
                  </a:cxnLst>
                  <a:rect l="0" t="0" r="r" b="b"/>
                  <a:pathLst>
                    <a:path w="3" h="3">
                      <a:moveTo>
                        <a:pt x="1" y="0"/>
                      </a:moveTo>
                      <a:cubicBezTo>
                        <a:pt x="0" y="0"/>
                        <a:pt x="0" y="0"/>
                        <a:pt x="0" y="1"/>
                      </a:cubicBezTo>
                      <a:cubicBezTo>
                        <a:pt x="0" y="2"/>
                        <a:pt x="1" y="3"/>
                        <a:pt x="3" y="3"/>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6" name="Freeform 140"/>
                <p:cNvSpPr/>
                <p:nvPr>
                  <p:custDataLst>
                    <p:tags r:id="rId151"/>
                  </p:custDataLst>
                </p:nvPr>
              </p:nvSpPr>
              <p:spPr bwMode="auto">
                <a:xfrm>
                  <a:off x="5331" y="915"/>
                  <a:ext cx="2" cy="3"/>
                </a:xfrm>
                <a:custGeom>
                  <a:gdLst>
                    <a:gd name="T0" fmla="*/ 0 w 2"/>
                    <a:gd name="T1" fmla="*/ 3 h 3"/>
                    <a:gd name="T2" fmla="*/ 2 w 2"/>
                    <a:gd name="T3" fmla="*/ 0 h 3"/>
                    <a:gd name="T4" fmla="*/ 0 w 2"/>
                    <a:gd name="T5" fmla="*/ 3 h 3"/>
                    <a:gd name="T6" fmla="*/ 0 w 2"/>
                    <a:gd name="T7" fmla="*/ 3 h 3"/>
                  </a:gdLst>
                  <a:cxnLst>
                    <a:cxn ang="0">
                      <a:pos x="T0" y="T1"/>
                    </a:cxn>
                    <a:cxn ang="0">
                      <a:pos x="T2" y="T3"/>
                    </a:cxn>
                    <a:cxn ang="0">
                      <a:pos x="T4" y="T5"/>
                    </a:cxn>
                    <a:cxn ang="0">
                      <a:pos x="T6" y="T7"/>
                    </a:cxn>
                  </a:cxnLst>
                  <a:rect l="0" t="0" r="r" b="b"/>
                  <a:pathLst>
                    <a:path w="2" h="3">
                      <a:moveTo>
                        <a:pt x="0" y="3"/>
                      </a:moveTo>
                      <a:lnTo>
                        <a:pt x="2"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7" name="Freeform 141"/>
                <p:cNvSpPr/>
                <p:nvPr>
                  <p:custDataLst>
                    <p:tags r:id="rId152"/>
                  </p:custDataLst>
                </p:nvPr>
              </p:nvSpPr>
              <p:spPr bwMode="auto">
                <a:xfrm>
                  <a:off x="5540" y="751"/>
                  <a:ext cx="4" cy="3"/>
                </a:xfrm>
                <a:custGeom>
                  <a:gdLst>
                    <a:gd name="T0" fmla="*/ 2 w 2"/>
                    <a:gd name="T1" fmla="*/ 1 h 1"/>
                    <a:gd name="T2" fmla="*/ 2 w 2"/>
                    <a:gd name="T3" fmla="*/ 0 h 1"/>
                    <a:gd name="T4" fmla="*/ 0 w 2"/>
                    <a:gd name="T5" fmla="*/ 0 h 1"/>
                    <a:gd name="T6" fmla="*/ 2 w 2"/>
                    <a:gd name="T7" fmla="*/ 1 h 1"/>
                  </a:gdLst>
                  <a:cxnLst>
                    <a:cxn ang="0">
                      <a:pos x="T0" y="T1"/>
                    </a:cxn>
                    <a:cxn ang="0">
                      <a:pos x="T2" y="T3"/>
                    </a:cxn>
                    <a:cxn ang="0">
                      <a:pos x="T4" y="T5"/>
                    </a:cxn>
                    <a:cxn ang="0">
                      <a:pos x="T6" y="T7"/>
                    </a:cxn>
                  </a:cxnLst>
                  <a:rect l="0" t="0" r="r" b="b"/>
                  <a:pathLst>
                    <a:path w="2" h="1">
                      <a:moveTo>
                        <a:pt x="2" y="1"/>
                      </a:moveTo>
                      <a:cubicBezTo>
                        <a:pt x="2" y="0"/>
                        <a:pt x="2" y="0"/>
                        <a:pt x="2" y="0"/>
                      </a:cubicBezTo>
                      <a:cubicBezTo>
                        <a:pt x="2" y="0"/>
                        <a:pt x="0"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8" name="Freeform 142"/>
                <p:cNvSpPr/>
                <p:nvPr>
                  <p:custDataLst>
                    <p:tags r:id="rId153"/>
                  </p:custDataLst>
                </p:nvPr>
              </p:nvSpPr>
              <p:spPr bwMode="auto">
                <a:xfrm>
                  <a:off x="5535" y="728"/>
                  <a:ext cx="12" cy="7"/>
                </a:xfrm>
                <a:custGeom>
                  <a:gdLst>
                    <a:gd name="T0" fmla="*/ 1 w 5"/>
                    <a:gd name="T1" fmla="*/ 2 h 3"/>
                    <a:gd name="T2" fmla="*/ 5 w 5"/>
                    <a:gd name="T3" fmla="*/ 1 h 3"/>
                    <a:gd name="T4" fmla="*/ 5 w 5"/>
                    <a:gd name="T5" fmla="*/ 0 h 3"/>
                    <a:gd name="T6" fmla="*/ 0 w 5"/>
                    <a:gd name="T7" fmla="*/ 1 h 3"/>
                    <a:gd name="T8" fmla="*/ 1 w 5"/>
                    <a:gd name="T9" fmla="*/ 2 h 3"/>
                  </a:gdLst>
                  <a:cxnLst>
                    <a:cxn ang="0">
                      <a:pos x="T0" y="T1"/>
                    </a:cxn>
                    <a:cxn ang="0">
                      <a:pos x="T2" y="T3"/>
                    </a:cxn>
                    <a:cxn ang="0">
                      <a:pos x="T4" y="T5"/>
                    </a:cxn>
                    <a:cxn ang="0">
                      <a:pos x="T6" y="T7"/>
                    </a:cxn>
                    <a:cxn ang="0">
                      <a:pos x="T8" y="T9"/>
                    </a:cxn>
                  </a:cxnLst>
                  <a:rect l="0" t="0" r="r" b="b"/>
                  <a:pathLst>
                    <a:path w="5" h="3">
                      <a:moveTo>
                        <a:pt x="1" y="2"/>
                      </a:moveTo>
                      <a:cubicBezTo>
                        <a:pt x="3" y="3"/>
                        <a:pt x="4" y="2"/>
                        <a:pt x="5" y="1"/>
                      </a:cubicBezTo>
                      <a:cubicBezTo>
                        <a:pt x="5" y="0"/>
                        <a:pt x="5" y="0"/>
                        <a:pt x="5" y="0"/>
                      </a:cubicBezTo>
                      <a:cubicBezTo>
                        <a:pt x="3" y="0"/>
                        <a:pt x="1" y="0"/>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9" name="Freeform 143"/>
                <p:cNvSpPr/>
                <p:nvPr>
                  <p:custDataLst>
                    <p:tags r:id="rId154"/>
                  </p:custDataLst>
                </p:nvPr>
              </p:nvSpPr>
              <p:spPr bwMode="auto">
                <a:xfrm>
                  <a:off x="5490" y="735"/>
                  <a:ext cx="5" cy="5"/>
                </a:xfrm>
                <a:custGeom>
                  <a:gdLst>
                    <a:gd name="T0" fmla="*/ 1 w 2"/>
                    <a:gd name="T1" fmla="*/ 2 h 2"/>
                    <a:gd name="T2" fmla="*/ 2 w 2"/>
                    <a:gd name="T3" fmla="*/ 2 h 2"/>
                    <a:gd name="T4" fmla="*/ 1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2" y="2"/>
                        <a:pt x="2" y="2"/>
                        <a:pt x="2" y="2"/>
                      </a:cubicBezTo>
                      <a:cubicBezTo>
                        <a:pt x="1" y="0"/>
                        <a:pt x="1" y="0"/>
                        <a:pt x="1"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0" name="Freeform 144"/>
                <p:cNvSpPr/>
                <p:nvPr>
                  <p:custDataLst>
                    <p:tags r:id="rId155"/>
                  </p:custDataLst>
                </p:nvPr>
              </p:nvSpPr>
              <p:spPr bwMode="auto">
                <a:xfrm>
                  <a:off x="4507" y="1376"/>
                  <a:ext cx="5" cy="8"/>
                </a:xfrm>
                <a:custGeom>
                  <a:gdLst>
                    <a:gd name="T0" fmla="*/ 2 w 2"/>
                    <a:gd name="T1" fmla="*/ 3 h 3"/>
                    <a:gd name="T2" fmla="*/ 2 w 2"/>
                    <a:gd name="T3" fmla="*/ 0 h 3"/>
                    <a:gd name="T4" fmla="*/ 1 w 2"/>
                    <a:gd name="T5" fmla="*/ 0 h 3"/>
                    <a:gd name="T6" fmla="*/ 2 w 2"/>
                    <a:gd name="T7" fmla="*/ 3 h 3"/>
                  </a:gdLst>
                  <a:cxnLst>
                    <a:cxn ang="0">
                      <a:pos x="T0" y="T1"/>
                    </a:cxn>
                    <a:cxn ang="0">
                      <a:pos x="T2" y="T3"/>
                    </a:cxn>
                    <a:cxn ang="0">
                      <a:pos x="T4" y="T5"/>
                    </a:cxn>
                    <a:cxn ang="0">
                      <a:pos x="T6" y="T7"/>
                    </a:cxn>
                  </a:cxnLst>
                  <a:rect l="0" t="0" r="r" b="b"/>
                  <a:pathLst>
                    <a:path w="2" h="3">
                      <a:moveTo>
                        <a:pt x="2" y="3"/>
                      </a:moveTo>
                      <a:cubicBezTo>
                        <a:pt x="2" y="0"/>
                        <a:pt x="2" y="0"/>
                        <a:pt x="2" y="0"/>
                      </a:cubicBezTo>
                      <a:cubicBezTo>
                        <a:pt x="1" y="0"/>
                        <a:pt x="1" y="0"/>
                        <a:pt x="1" y="0"/>
                      </a:cubicBezTo>
                      <a:cubicBezTo>
                        <a:pt x="2" y="1"/>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1" name="Freeform 145"/>
                <p:cNvSpPr/>
                <p:nvPr>
                  <p:custDataLst>
                    <p:tags r:id="rId156"/>
                  </p:custDataLst>
                </p:nvPr>
              </p:nvSpPr>
              <p:spPr bwMode="auto">
                <a:xfrm>
                  <a:off x="5637" y="571"/>
                  <a:ext cx="4" cy="2"/>
                </a:xfrm>
                <a:custGeom>
                  <a:gdLst>
                    <a:gd name="T0" fmla="*/ 0 w 4"/>
                    <a:gd name="T1" fmla="*/ 0 h 2"/>
                    <a:gd name="T2" fmla="*/ 0 w 4"/>
                    <a:gd name="T3" fmla="*/ 0 h 2"/>
                    <a:gd name="T4" fmla="*/ 2 w 4"/>
                    <a:gd name="T5" fmla="*/ 2 h 2"/>
                    <a:gd name="T6" fmla="*/ 4 w 4"/>
                    <a:gd name="T7" fmla="*/ 2 h 2"/>
                    <a:gd name="T8" fmla="*/ 0 w 4"/>
                    <a:gd name="T9" fmla="*/ 0 h 2"/>
                  </a:gdLst>
                  <a:cxnLst>
                    <a:cxn ang="0">
                      <a:pos x="T0" y="T1"/>
                    </a:cxn>
                    <a:cxn ang="0">
                      <a:pos x="T2" y="T3"/>
                    </a:cxn>
                    <a:cxn ang="0">
                      <a:pos x="T4" y="T5"/>
                    </a:cxn>
                    <a:cxn ang="0">
                      <a:pos x="T6" y="T7"/>
                    </a:cxn>
                    <a:cxn ang="0">
                      <a:pos x="T8" y="T9"/>
                    </a:cxn>
                  </a:cxnLst>
                  <a:rect l="0" t="0" r="r" b="b"/>
                  <a:pathLst>
                    <a:path w="4" h="2">
                      <a:moveTo>
                        <a:pt x="0" y="0"/>
                      </a:moveTo>
                      <a:lnTo>
                        <a:pt x="0" y="0"/>
                      </a:lnTo>
                      <a:lnTo>
                        <a:pt x="2" y="2"/>
                      </a:lnTo>
                      <a:lnTo>
                        <a:pt x="4"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2" name="Rectangle 146"/>
                <p:cNvSpPr>
                  <a:spLocks noChangeArrowheads="1"/>
                </p:cNvSpPr>
                <p:nvPr>
                  <p:custDataLst>
                    <p:tags r:id="rId157"/>
                  </p:custDataLst>
                </p:nvPr>
              </p:nvSpPr>
              <p:spPr bwMode="auto">
                <a:xfrm>
                  <a:off x="5506" y="661"/>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773" name="Freeform 147"/>
                <p:cNvSpPr/>
                <p:nvPr>
                  <p:custDataLst>
                    <p:tags r:id="rId158"/>
                  </p:custDataLst>
                </p:nvPr>
              </p:nvSpPr>
              <p:spPr bwMode="auto">
                <a:xfrm>
                  <a:off x="5535" y="609"/>
                  <a:ext cx="23" cy="16"/>
                </a:xfrm>
                <a:custGeom>
                  <a:gdLst>
                    <a:gd name="T0" fmla="*/ 0 w 10"/>
                    <a:gd name="T1" fmla="*/ 1 h 7"/>
                    <a:gd name="T2" fmla="*/ 4 w 10"/>
                    <a:gd name="T3" fmla="*/ 3 h 7"/>
                    <a:gd name="T4" fmla="*/ 10 w 10"/>
                    <a:gd name="T5" fmla="*/ 6 h 7"/>
                    <a:gd name="T6" fmla="*/ 2 w 10"/>
                    <a:gd name="T7" fmla="*/ 1 h 7"/>
                    <a:gd name="T8" fmla="*/ 0 w 10"/>
                    <a:gd name="T9" fmla="*/ 1 h 7"/>
                  </a:gdLst>
                  <a:cxnLst>
                    <a:cxn ang="0">
                      <a:pos x="T0" y="T1"/>
                    </a:cxn>
                    <a:cxn ang="0">
                      <a:pos x="T2" y="T3"/>
                    </a:cxn>
                    <a:cxn ang="0">
                      <a:pos x="T4" y="T5"/>
                    </a:cxn>
                    <a:cxn ang="0">
                      <a:pos x="T6" y="T7"/>
                    </a:cxn>
                    <a:cxn ang="0">
                      <a:pos x="T8" y="T9"/>
                    </a:cxn>
                  </a:cxnLst>
                  <a:rect l="0" t="0" r="r" b="b"/>
                  <a:pathLst>
                    <a:path w="10" h="7">
                      <a:moveTo>
                        <a:pt x="0" y="1"/>
                      </a:moveTo>
                      <a:cubicBezTo>
                        <a:pt x="4" y="3"/>
                        <a:pt x="4" y="3"/>
                        <a:pt x="4" y="3"/>
                      </a:cubicBezTo>
                      <a:cubicBezTo>
                        <a:pt x="7" y="3"/>
                        <a:pt x="7" y="7"/>
                        <a:pt x="10" y="6"/>
                      </a:cubicBezTo>
                      <a:cubicBezTo>
                        <a:pt x="9" y="3"/>
                        <a:pt x="3" y="3"/>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4" name="Freeform 148"/>
                <p:cNvSpPr/>
                <p:nvPr>
                  <p:custDataLst>
                    <p:tags r:id="rId159"/>
                  </p:custDataLst>
                </p:nvPr>
              </p:nvSpPr>
              <p:spPr bwMode="auto">
                <a:xfrm>
                  <a:off x="5577" y="606"/>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5" name="Freeform 149"/>
                <p:cNvSpPr/>
                <p:nvPr>
                  <p:custDataLst>
                    <p:tags r:id="rId160"/>
                  </p:custDataLst>
                </p:nvPr>
              </p:nvSpPr>
              <p:spPr bwMode="auto">
                <a:xfrm>
                  <a:off x="5637" y="552"/>
                  <a:ext cx="7" cy="7"/>
                </a:xfrm>
                <a:custGeom>
                  <a:gdLst>
                    <a:gd name="T0" fmla="*/ 3 w 3"/>
                    <a:gd name="T1" fmla="*/ 2 h 3"/>
                    <a:gd name="T2" fmla="*/ 1 w 3"/>
                    <a:gd name="T3" fmla="*/ 1 h 3"/>
                    <a:gd name="T4" fmla="*/ 3 w 3"/>
                    <a:gd name="T5" fmla="*/ 2 h 3"/>
                  </a:gdLst>
                  <a:cxnLst>
                    <a:cxn ang="0">
                      <a:pos x="T0" y="T1"/>
                    </a:cxn>
                    <a:cxn ang="0">
                      <a:pos x="T2" y="T3"/>
                    </a:cxn>
                    <a:cxn ang="0">
                      <a:pos x="T4" y="T5"/>
                    </a:cxn>
                  </a:cxnLst>
                  <a:rect l="0" t="0" r="r" b="b"/>
                  <a:pathLst>
                    <a:path w="3" h="3">
                      <a:moveTo>
                        <a:pt x="3" y="2"/>
                      </a:moveTo>
                      <a:cubicBezTo>
                        <a:pt x="2" y="0"/>
                        <a:pt x="0" y="1"/>
                        <a:pt x="1" y="1"/>
                      </a:cubicBezTo>
                      <a:cubicBezTo>
                        <a:pt x="1" y="1"/>
                        <a:pt x="2"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6" name="Freeform 150"/>
                <p:cNvSpPr/>
                <p:nvPr>
                  <p:custDataLst>
                    <p:tags r:id="rId161"/>
                  </p:custDataLst>
                </p:nvPr>
              </p:nvSpPr>
              <p:spPr bwMode="auto">
                <a:xfrm>
                  <a:off x="5497" y="644"/>
                  <a:ext cx="14" cy="8"/>
                </a:xfrm>
                <a:custGeom>
                  <a:gdLst>
                    <a:gd name="T0" fmla="*/ 6 w 6"/>
                    <a:gd name="T1" fmla="*/ 3 h 3"/>
                    <a:gd name="T2" fmla="*/ 1 w 6"/>
                    <a:gd name="T3" fmla="*/ 0 h 3"/>
                    <a:gd name="T4" fmla="*/ 6 w 6"/>
                    <a:gd name="T5" fmla="*/ 3 h 3"/>
                  </a:gdLst>
                  <a:cxnLst>
                    <a:cxn ang="0">
                      <a:pos x="T0" y="T1"/>
                    </a:cxn>
                    <a:cxn ang="0">
                      <a:pos x="T2" y="T3"/>
                    </a:cxn>
                    <a:cxn ang="0">
                      <a:pos x="T4" y="T5"/>
                    </a:cxn>
                  </a:cxnLst>
                  <a:rect l="0" t="0" r="r" b="b"/>
                  <a:pathLst>
                    <a:path w="6" h="3">
                      <a:moveTo>
                        <a:pt x="6" y="3"/>
                      </a:moveTo>
                      <a:cubicBezTo>
                        <a:pt x="1" y="0"/>
                        <a:pt x="1" y="0"/>
                        <a:pt x="1" y="0"/>
                      </a:cubicBezTo>
                      <a:cubicBezTo>
                        <a:pt x="0" y="2"/>
                        <a:pt x="5"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7" name="Freeform 151"/>
                <p:cNvSpPr/>
                <p:nvPr>
                  <p:custDataLst>
                    <p:tags r:id="rId162"/>
                  </p:custDataLst>
                </p:nvPr>
              </p:nvSpPr>
              <p:spPr bwMode="auto">
                <a:xfrm flipH="1">
                  <a:off x="4516" y="1355"/>
                  <a:ext cx="0" cy="2"/>
                </a:xfrm>
                <a:custGeom>
                  <a:gdLst>
                    <a:gd name="T0" fmla="*/ 1 h 1"/>
                    <a:gd name="T1" fmla="*/ 0 h 1"/>
                    <a:gd name="T2" fmla="*/ 0 h 1"/>
                    <a:gd name="T3" fmla="*/ 1 h 1"/>
                  </a:gd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8" name="Freeform 152"/>
                <p:cNvSpPr/>
                <p:nvPr>
                  <p:custDataLst>
                    <p:tags r:id="rId163"/>
                  </p:custDataLst>
                </p:nvPr>
              </p:nvSpPr>
              <p:spPr bwMode="auto">
                <a:xfrm>
                  <a:off x="5438" y="637"/>
                  <a:ext cx="54" cy="29"/>
                </a:xfrm>
                <a:custGeom>
                  <a:gdLst>
                    <a:gd name="T0" fmla="*/ 23 w 23"/>
                    <a:gd name="T1" fmla="*/ 10 h 12"/>
                    <a:gd name="T2" fmla="*/ 16 w 23"/>
                    <a:gd name="T3" fmla="*/ 7 h 12"/>
                    <a:gd name="T4" fmla="*/ 15 w 23"/>
                    <a:gd name="T5" fmla="*/ 6 h 12"/>
                    <a:gd name="T6" fmla="*/ 0 w 23"/>
                    <a:gd name="T7" fmla="*/ 2 h 12"/>
                    <a:gd name="T8" fmla="*/ 2 w 23"/>
                    <a:gd name="T9" fmla="*/ 2 h 12"/>
                    <a:gd name="T10" fmla="*/ 12 w 23"/>
                    <a:gd name="T11" fmla="*/ 7 h 12"/>
                    <a:gd name="T12" fmla="*/ 23 w 23"/>
                    <a:gd name="T13" fmla="*/ 10 h 12"/>
                  </a:gdLst>
                  <a:cxnLst>
                    <a:cxn ang="0">
                      <a:pos x="T0" y="T1"/>
                    </a:cxn>
                    <a:cxn ang="0">
                      <a:pos x="T2" y="T3"/>
                    </a:cxn>
                    <a:cxn ang="0">
                      <a:pos x="T4" y="T5"/>
                    </a:cxn>
                    <a:cxn ang="0">
                      <a:pos x="T6" y="T7"/>
                    </a:cxn>
                    <a:cxn ang="0">
                      <a:pos x="T8" y="T9"/>
                    </a:cxn>
                    <a:cxn ang="0">
                      <a:pos x="T10" y="T11"/>
                    </a:cxn>
                    <a:cxn ang="0">
                      <a:pos x="T12" y="T13"/>
                    </a:cxn>
                  </a:cxnLst>
                  <a:rect l="0" t="0" r="r" b="b"/>
                  <a:pathLst>
                    <a:path w="23" h="12">
                      <a:moveTo>
                        <a:pt x="23" y="10"/>
                      </a:moveTo>
                      <a:cubicBezTo>
                        <a:pt x="21" y="9"/>
                        <a:pt x="19" y="7"/>
                        <a:pt x="16" y="7"/>
                      </a:cubicBezTo>
                      <a:cubicBezTo>
                        <a:pt x="15" y="6"/>
                        <a:pt x="15" y="6"/>
                        <a:pt x="15" y="6"/>
                      </a:cubicBezTo>
                      <a:cubicBezTo>
                        <a:pt x="10" y="5"/>
                        <a:pt x="5" y="0"/>
                        <a:pt x="0" y="2"/>
                      </a:cubicBezTo>
                      <a:cubicBezTo>
                        <a:pt x="2" y="2"/>
                        <a:pt x="2" y="2"/>
                        <a:pt x="2" y="2"/>
                      </a:cubicBezTo>
                      <a:cubicBezTo>
                        <a:pt x="5" y="5"/>
                        <a:pt x="9" y="5"/>
                        <a:pt x="12" y="7"/>
                      </a:cubicBezTo>
                      <a:cubicBezTo>
                        <a:pt x="17" y="6"/>
                        <a:pt x="18" y="12"/>
                        <a:pt x="2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9" name="Freeform 153"/>
                <p:cNvSpPr/>
                <p:nvPr>
                  <p:custDataLst>
                    <p:tags r:id="rId164"/>
                  </p:custDataLst>
                </p:nvPr>
              </p:nvSpPr>
              <p:spPr bwMode="auto">
                <a:xfrm>
                  <a:off x="5487" y="652"/>
                  <a:ext cx="12" cy="4"/>
                </a:xfrm>
                <a:custGeom>
                  <a:gdLst>
                    <a:gd name="T0" fmla="*/ 0 w 5"/>
                    <a:gd name="T1" fmla="*/ 0 h 2"/>
                    <a:gd name="T2" fmla="*/ 3 w 5"/>
                    <a:gd name="T3" fmla="*/ 2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cubicBezTo>
                        <a:pt x="1" y="1"/>
                        <a:pt x="4" y="1"/>
                        <a:pt x="3" y="2"/>
                      </a:cubicBezTo>
                      <a:cubicBezTo>
                        <a:pt x="5" y="2"/>
                        <a:pt x="5" y="2"/>
                        <a:pt x="5" y="2"/>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0" name="Freeform 154"/>
                <p:cNvSpPr/>
                <p:nvPr>
                  <p:custDataLst>
                    <p:tags r:id="rId165"/>
                  </p:custDataLst>
                </p:nvPr>
              </p:nvSpPr>
              <p:spPr bwMode="auto">
                <a:xfrm>
                  <a:off x="4519" y="1343"/>
                  <a:ext cx="4" cy="5"/>
                </a:xfrm>
                <a:custGeom>
                  <a:gdLst>
                    <a:gd name="T0" fmla="*/ 2 w 2"/>
                    <a:gd name="T1" fmla="*/ 2 h 2"/>
                    <a:gd name="T2" fmla="*/ 1 w 2"/>
                    <a:gd name="T3" fmla="*/ 0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1" name="Freeform 155"/>
                <p:cNvSpPr/>
                <p:nvPr>
                  <p:custDataLst>
                    <p:tags r:id="rId166"/>
                  </p:custDataLst>
                </p:nvPr>
              </p:nvSpPr>
              <p:spPr bwMode="auto">
                <a:xfrm>
                  <a:off x="5452" y="673"/>
                  <a:ext cx="7" cy="2"/>
                </a:xfrm>
                <a:custGeom>
                  <a:gdLst>
                    <a:gd name="T0" fmla="*/ 1 w 3"/>
                    <a:gd name="T1" fmla="*/ 1 h 1"/>
                    <a:gd name="T2" fmla="*/ 3 w 3"/>
                    <a:gd name="T3" fmla="*/ 1 h 1"/>
                    <a:gd name="T4" fmla="*/ 1 w 3"/>
                    <a:gd name="T5" fmla="*/ 1 h 1"/>
                  </a:gdLst>
                  <a:cxnLst>
                    <a:cxn ang="0">
                      <a:pos x="T0" y="T1"/>
                    </a:cxn>
                    <a:cxn ang="0">
                      <a:pos x="T2" y="T3"/>
                    </a:cxn>
                    <a:cxn ang="0">
                      <a:pos x="T4" y="T5"/>
                    </a:cxn>
                  </a:cxnLst>
                  <a:rect l="0" t="0" r="r" b="b"/>
                  <a:pathLst>
                    <a:path w="3" h="1">
                      <a:moveTo>
                        <a:pt x="1" y="1"/>
                      </a:moveTo>
                      <a:cubicBezTo>
                        <a:pt x="3" y="1"/>
                        <a:pt x="3"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2" name="Freeform 156"/>
                <p:cNvSpPr/>
                <p:nvPr>
                  <p:custDataLst>
                    <p:tags r:id="rId167"/>
                  </p:custDataLst>
                </p:nvPr>
              </p:nvSpPr>
              <p:spPr bwMode="auto">
                <a:xfrm>
                  <a:off x="5450" y="671"/>
                  <a:ext cx="2" cy="2"/>
                </a:xfrm>
                <a:custGeom>
                  <a:gdLst>
                    <a:gd name="T0" fmla="*/ 2 w 2"/>
                    <a:gd name="T1" fmla="*/ 2 h 2"/>
                    <a:gd name="T2" fmla="*/ 2 w 2"/>
                    <a:gd name="T3" fmla="*/ 0 h 2"/>
                    <a:gd name="T4" fmla="*/ 0 w 2"/>
                    <a:gd name="T5" fmla="*/ 2 h 2"/>
                    <a:gd name="T6" fmla="*/ 2 w 2"/>
                    <a:gd name="T7" fmla="*/ 2 h 2"/>
                  </a:gd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3" name="Rectangle 157"/>
                <p:cNvSpPr>
                  <a:spLocks noChangeArrowheads="1"/>
                </p:cNvSpPr>
                <p:nvPr>
                  <p:custDataLst>
                    <p:tags r:id="rId168"/>
                  </p:custDataLst>
                </p:nvPr>
              </p:nvSpPr>
              <p:spPr bwMode="auto">
                <a:xfrm>
                  <a:off x="4530" y="1324"/>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784" name="Freeform 158"/>
                <p:cNvSpPr/>
                <p:nvPr>
                  <p:custDataLst>
                    <p:tags r:id="rId169"/>
                  </p:custDataLst>
                </p:nvPr>
              </p:nvSpPr>
              <p:spPr bwMode="auto">
                <a:xfrm>
                  <a:off x="5428" y="678"/>
                  <a:ext cx="7" cy="7"/>
                </a:xfrm>
                <a:custGeom>
                  <a:gdLst>
                    <a:gd name="T0" fmla="*/ 1 w 3"/>
                    <a:gd name="T1" fmla="*/ 0 h 3"/>
                    <a:gd name="T2" fmla="*/ 1 w 3"/>
                    <a:gd name="T3" fmla="*/ 3 h 3"/>
                    <a:gd name="T4" fmla="*/ 2 w 3"/>
                    <a:gd name="T5" fmla="*/ 2 h 3"/>
                    <a:gd name="T6" fmla="*/ 1 w 3"/>
                    <a:gd name="T7" fmla="*/ 0 h 3"/>
                  </a:gdLst>
                  <a:cxnLst>
                    <a:cxn ang="0">
                      <a:pos x="T0" y="T1"/>
                    </a:cxn>
                    <a:cxn ang="0">
                      <a:pos x="T2" y="T3"/>
                    </a:cxn>
                    <a:cxn ang="0">
                      <a:pos x="T4" y="T5"/>
                    </a:cxn>
                    <a:cxn ang="0">
                      <a:pos x="T6" y="T7"/>
                    </a:cxn>
                  </a:cxnLst>
                  <a:rect l="0" t="0" r="r" b="b"/>
                  <a:pathLst>
                    <a:path w="3" h="3">
                      <a:moveTo>
                        <a:pt x="1" y="0"/>
                      </a:moveTo>
                      <a:cubicBezTo>
                        <a:pt x="1" y="1"/>
                        <a:pt x="1" y="2"/>
                        <a:pt x="1" y="3"/>
                      </a:cubicBezTo>
                      <a:cubicBezTo>
                        <a:pt x="3" y="3"/>
                        <a:pt x="2" y="2"/>
                        <a:pt x="2" y="2"/>
                      </a:cubicBezTo>
                      <a:cubicBezTo>
                        <a:pt x="0"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5" name="Freeform 159"/>
                <p:cNvSpPr>
                  <a:spLocks noEditPoints="1"/>
                </p:cNvSpPr>
                <p:nvPr>
                  <p:custDataLst>
                    <p:tags r:id="rId170"/>
                  </p:custDataLst>
                </p:nvPr>
              </p:nvSpPr>
              <p:spPr bwMode="auto">
                <a:xfrm>
                  <a:off x="5333" y="547"/>
                  <a:ext cx="190" cy="78"/>
                </a:xfrm>
                <a:custGeom>
                  <a:gdLst>
                    <a:gd name="T0" fmla="*/ 8 w 80"/>
                    <a:gd name="T1" fmla="*/ 5 h 33"/>
                    <a:gd name="T2" fmla="*/ 13 w 80"/>
                    <a:gd name="T3" fmla="*/ 6 h 33"/>
                    <a:gd name="T4" fmla="*/ 16 w 80"/>
                    <a:gd name="T5" fmla="*/ 6 h 33"/>
                    <a:gd name="T6" fmla="*/ 20 w 80"/>
                    <a:gd name="T7" fmla="*/ 4 h 33"/>
                    <a:gd name="T8" fmla="*/ 17 w 80"/>
                    <a:gd name="T9" fmla="*/ 6 h 33"/>
                    <a:gd name="T10" fmla="*/ 20 w 80"/>
                    <a:gd name="T11" fmla="*/ 6 h 33"/>
                    <a:gd name="T12" fmla="*/ 33 w 80"/>
                    <a:gd name="T13" fmla="*/ 6 h 33"/>
                    <a:gd name="T14" fmla="*/ 42 w 80"/>
                    <a:gd name="T15" fmla="*/ 10 h 33"/>
                    <a:gd name="T16" fmla="*/ 55 w 80"/>
                    <a:gd name="T17" fmla="*/ 13 h 33"/>
                    <a:gd name="T18" fmla="*/ 62 w 80"/>
                    <a:gd name="T19" fmla="*/ 17 h 33"/>
                    <a:gd name="T20" fmla="*/ 58 w 80"/>
                    <a:gd name="T21" fmla="*/ 17 h 33"/>
                    <a:gd name="T22" fmla="*/ 61 w 80"/>
                    <a:gd name="T23" fmla="*/ 19 h 33"/>
                    <a:gd name="T24" fmla="*/ 59 w 80"/>
                    <a:gd name="T25" fmla="*/ 20 h 33"/>
                    <a:gd name="T26" fmla="*/ 57 w 80"/>
                    <a:gd name="T27" fmla="*/ 20 h 33"/>
                    <a:gd name="T28" fmla="*/ 58 w 80"/>
                    <a:gd name="T29" fmla="*/ 23 h 33"/>
                    <a:gd name="T30" fmla="*/ 54 w 80"/>
                    <a:gd name="T31" fmla="*/ 23 h 33"/>
                    <a:gd name="T32" fmla="*/ 58 w 80"/>
                    <a:gd name="T33" fmla="*/ 26 h 33"/>
                    <a:gd name="T34" fmla="*/ 58 w 80"/>
                    <a:gd name="T35" fmla="*/ 28 h 33"/>
                    <a:gd name="T36" fmla="*/ 59 w 80"/>
                    <a:gd name="T37" fmla="*/ 28 h 33"/>
                    <a:gd name="T38" fmla="*/ 59 w 80"/>
                    <a:gd name="T39" fmla="*/ 27 h 33"/>
                    <a:gd name="T40" fmla="*/ 61 w 80"/>
                    <a:gd name="T41" fmla="*/ 27 h 33"/>
                    <a:gd name="T42" fmla="*/ 64 w 80"/>
                    <a:gd name="T43" fmla="*/ 29 h 33"/>
                    <a:gd name="T44" fmla="*/ 63 w 80"/>
                    <a:gd name="T45" fmla="*/ 29 h 33"/>
                    <a:gd name="T46" fmla="*/ 67 w 80"/>
                    <a:gd name="T47" fmla="*/ 30 h 33"/>
                    <a:gd name="T48" fmla="*/ 72 w 80"/>
                    <a:gd name="T49" fmla="*/ 32 h 33"/>
                    <a:gd name="T50" fmla="*/ 70 w 80"/>
                    <a:gd name="T51" fmla="*/ 28 h 33"/>
                    <a:gd name="T52" fmla="*/ 74 w 80"/>
                    <a:gd name="T53" fmla="*/ 30 h 33"/>
                    <a:gd name="T54" fmla="*/ 80 w 80"/>
                    <a:gd name="T55" fmla="*/ 29 h 33"/>
                    <a:gd name="T56" fmla="*/ 76 w 80"/>
                    <a:gd name="T57" fmla="*/ 24 h 33"/>
                    <a:gd name="T58" fmla="*/ 75 w 80"/>
                    <a:gd name="T59" fmla="*/ 26 h 33"/>
                    <a:gd name="T60" fmla="*/ 72 w 80"/>
                    <a:gd name="T61" fmla="*/ 24 h 33"/>
                    <a:gd name="T62" fmla="*/ 64 w 80"/>
                    <a:gd name="T63" fmla="*/ 20 h 33"/>
                    <a:gd name="T64" fmla="*/ 66 w 80"/>
                    <a:gd name="T65" fmla="*/ 20 h 33"/>
                    <a:gd name="T66" fmla="*/ 62 w 80"/>
                    <a:gd name="T67" fmla="*/ 18 h 33"/>
                    <a:gd name="T68" fmla="*/ 64 w 80"/>
                    <a:gd name="T69" fmla="*/ 16 h 33"/>
                    <a:gd name="T70" fmla="*/ 77 w 80"/>
                    <a:gd name="T71" fmla="*/ 21 h 33"/>
                    <a:gd name="T72" fmla="*/ 71 w 80"/>
                    <a:gd name="T73" fmla="*/ 18 h 33"/>
                    <a:gd name="T74" fmla="*/ 55 w 80"/>
                    <a:gd name="T75" fmla="*/ 12 h 33"/>
                    <a:gd name="T76" fmla="*/ 43 w 80"/>
                    <a:gd name="T77" fmla="*/ 7 h 33"/>
                    <a:gd name="T78" fmla="*/ 38 w 80"/>
                    <a:gd name="T79" fmla="*/ 7 h 33"/>
                    <a:gd name="T80" fmla="*/ 34 w 80"/>
                    <a:gd name="T81" fmla="*/ 6 h 33"/>
                    <a:gd name="T82" fmla="*/ 27 w 80"/>
                    <a:gd name="T83" fmla="*/ 3 h 33"/>
                    <a:gd name="T84" fmla="*/ 26 w 80"/>
                    <a:gd name="T85" fmla="*/ 2 h 33"/>
                    <a:gd name="T86" fmla="*/ 26 w 80"/>
                    <a:gd name="T87" fmla="*/ 3 h 33"/>
                    <a:gd name="T88" fmla="*/ 23 w 80"/>
                    <a:gd name="T89" fmla="*/ 2 h 33"/>
                    <a:gd name="T90" fmla="*/ 19 w 80"/>
                    <a:gd name="T91" fmla="*/ 1 h 33"/>
                    <a:gd name="T92" fmla="*/ 15 w 80"/>
                    <a:gd name="T93" fmla="*/ 2 h 33"/>
                    <a:gd name="T94" fmla="*/ 16 w 80"/>
                    <a:gd name="T95" fmla="*/ 2 h 33"/>
                    <a:gd name="T96" fmla="*/ 8 w 80"/>
                    <a:gd name="T97" fmla="*/ 1 h 33"/>
                    <a:gd name="T98" fmla="*/ 8 w 80"/>
                    <a:gd name="T99" fmla="*/ 1 h 33"/>
                    <a:gd name="T100" fmla="*/ 6 w 80"/>
                    <a:gd name="T101" fmla="*/ 3 h 33"/>
                    <a:gd name="T102" fmla="*/ 0 w 80"/>
                    <a:gd name="T103" fmla="*/ 4 h 33"/>
                    <a:gd name="T104" fmla="*/ 8 w 80"/>
                    <a:gd name="T105" fmla="*/ 5 h 33"/>
                    <a:gd name="T106" fmla="*/ 69 w 80"/>
                    <a:gd name="T107" fmla="*/ 27 h 33"/>
                    <a:gd name="T108" fmla="*/ 61 w 80"/>
                    <a:gd name="T109" fmla="*/ 23 h 33"/>
                    <a:gd name="T110" fmla="*/ 70 w 80"/>
                    <a:gd name="T111" fmla="*/ 27 h 33"/>
                    <a:gd name="T112" fmla="*/ 69 w 80"/>
                    <a:gd name="T113" fmla="*/ 27 h 33"/>
                    <a:gd name="T114" fmla="*/ 8 w 80"/>
                    <a:gd name="T115" fmla="*/ 3 h 33"/>
                    <a:gd name="T116" fmla="*/ 10 w 80"/>
                    <a:gd name="T117" fmla="*/ 2 h 33"/>
                    <a:gd name="T118" fmla="*/ 14 w 80"/>
                    <a:gd name="T119" fmla="*/ 5 h 33"/>
                    <a:gd name="T120" fmla="*/ 8 w 80"/>
                    <a:gd name="T121" fmla="*/ 3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33">
                      <a:moveTo>
                        <a:pt x="8" y="5"/>
                      </a:moveTo>
                      <a:cubicBezTo>
                        <a:pt x="8" y="7"/>
                        <a:pt x="12" y="6"/>
                        <a:pt x="13" y="6"/>
                      </a:cubicBezTo>
                      <a:cubicBezTo>
                        <a:pt x="13" y="5"/>
                        <a:pt x="15" y="6"/>
                        <a:pt x="16" y="6"/>
                      </a:cubicBezTo>
                      <a:cubicBezTo>
                        <a:pt x="16" y="5"/>
                        <a:pt x="17" y="3"/>
                        <a:pt x="20" y="4"/>
                      </a:cubicBezTo>
                      <a:cubicBezTo>
                        <a:pt x="19" y="5"/>
                        <a:pt x="18" y="5"/>
                        <a:pt x="17" y="6"/>
                      </a:cubicBezTo>
                      <a:cubicBezTo>
                        <a:pt x="20" y="6"/>
                        <a:pt x="20" y="6"/>
                        <a:pt x="20" y="6"/>
                      </a:cubicBezTo>
                      <a:cubicBezTo>
                        <a:pt x="23" y="5"/>
                        <a:pt x="28" y="5"/>
                        <a:pt x="33" y="6"/>
                      </a:cubicBezTo>
                      <a:cubicBezTo>
                        <a:pt x="35" y="9"/>
                        <a:pt x="40" y="7"/>
                        <a:pt x="42" y="10"/>
                      </a:cubicBezTo>
                      <a:cubicBezTo>
                        <a:pt x="47" y="9"/>
                        <a:pt x="51" y="12"/>
                        <a:pt x="55" y="13"/>
                      </a:cubicBezTo>
                      <a:cubicBezTo>
                        <a:pt x="56" y="14"/>
                        <a:pt x="63" y="14"/>
                        <a:pt x="62" y="17"/>
                      </a:cubicBezTo>
                      <a:cubicBezTo>
                        <a:pt x="61" y="18"/>
                        <a:pt x="58" y="15"/>
                        <a:pt x="58" y="17"/>
                      </a:cubicBezTo>
                      <a:cubicBezTo>
                        <a:pt x="58" y="19"/>
                        <a:pt x="60" y="18"/>
                        <a:pt x="61" y="19"/>
                      </a:cubicBezTo>
                      <a:cubicBezTo>
                        <a:pt x="62" y="21"/>
                        <a:pt x="58" y="18"/>
                        <a:pt x="59" y="20"/>
                      </a:cubicBezTo>
                      <a:cubicBezTo>
                        <a:pt x="57" y="20"/>
                        <a:pt x="57" y="20"/>
                        <a:pt x="57" y="20"/>
                      </a:cubicBezTo>
                      <a:cubicBezTo>
                        <a:pt x="55" y="21"/>
                        <a:pt x="57" y="22"/>
                        <a:pt x="58" y="23"/>
                      </a:cubicBezTo>
                      <a:cubicBezTo>
                        <a:pt x="54" y="23"/>
                        <a:pt x="54" y="23"/>
                        <a:pt x="54" y="23"/>
                      </a:cubicBezTo>
                      <a:cubicBezTo>
                        <a:pt x="56" y="24"/>
                        <a:pt x="56" y="26"/>
                        <a:pt x="58" y="26"/>
                      </a:cubicBezTo>
                      <a:cubicBezTo>
                        <a:pt x="58" y="28"/>
                        <a:pt x="58" y="28"/>
                        <a:pt x="58" y="28"/>
                      </a:cubicBezTo>
                      <a:cubicBezTo>
                        <a:pt x="58" y="28"/>
                        <a:pt x="60" y="29"/>
                        <a:pt x="59" y="28"/>
                      </a:cubicBezTo>
                      <a:cubicBezTo>
                        <a:pt x="59" y="27"/>
                        <a:pt x="59" y="27"/>
                        <a:pt x="59" y="27"/>
                      </a:cubicBezTo>
                      <a:cubicBezTo>
                        <a:pt x="61" y="27"/>
                        <a:pt x="61" y="27"/>
                        <a:pt x="61" y="27"/>
                      </a:cubicBezTo>
                      <a:cubicBezTo>
                        <a:pt x="62" y="28"/>
                        <a:pt x="64" y="28"/>
                        <a:pt x="64" y="29"/>
                      </a:cubicBezTo>
                      <a:cubicBezTo>
                        <a:pt x="63" y="29"/>
                        <a:pt x="63" y="29"/>
                        <a:pt x="63" y="29"/>
                      </a:cubicBezTo>
                      <a:cubicBezTo>
                        <a:pt x="67" y="30"/>
                        <a:pt x="67" y="30"/>
                        <a:pt x="67" y="30"/>
                      </a:cubicBezTo>
                      <a:cubicBezTo>
                        <a:pt x="69" y="30"/>
                        <a:pt x="70" y="33"/>
                        <a:pt x="72" y="32"/>
                      </a:cubicBezTo>
                      <a:cubicBezTo>
                        <a:pt x="72" y="30"/>
                        <a:pt x="67" y="29"/>
                        <a:pt x="70" y="28"/>
                      </a:cubicBezTo>
                      <a:cubicBezTo>
                        <a:pt x="72" y="28"/>
                        <a:pt x="73" y="29"/>
                        <a:pt x="74" y="30"/>
                      </a:cubicBezTo>
                      <a:cubicBezTo>
                        <a:pt x="76" y="30"/>
                        <a:pt x="79" y="31"/>
                        <a:pt x="80" y="29"/>
                      </a:cubicBezTo>
                      <a:cubicBezTo>
                        <a:pt x="78" y="27"/>
                        <a:pt x="78" y="24"/>
                        <a:pt x="76" y="24"/>
                      </a:cubicBezTo>
                      <a:cubicBezTo>
                        <a:pt x="75" y="26"/>
                        <a:pt x="75" y="26"/>
                        <a:pt x="75" y="26"/>
                      </a:cubicBezTo>
                      <a:cubicBezTo>
                        <a:pt x="73" y="26"/>
                        <a:pt x="72" y="25"/>
                        <a:pt x="72" y="24"/>
                      </a:cubicBezTo>
                      <a:cubicBezTo>
                        <a:pt x="70" y="22"/>
                        <a:pt x="66" y="22"/>
                        <a:pt x="64" y="20"/>
                      </a:cubicBezTo>
                      <a:cubicBezTo>
                        <a:pt x="64" y="19"/>
                        <a:pt x="65" y="20"/>
                        <a:pt x="66" y="20"/>
                      </a:cubicBezTo>
                      <a:cubicBezTo>
                        <a:pt x="66" y="18"/>
                        <a:pt x="64" y="19"/>
                        <a:pt x="62" y="18"/>
                      </a:cubicBezTo>
                      <a:cubicBezTo>
                        <a:pt x="62" y="17"/>
                        <a:pt x="64" y="17"/>
                        <a:pt x="64" y="16"/>
                      </a:cubicBezTo>
                      <a:cubicBezTo>
                        <a:pt x="69" y="18"/>
                        <a:pt x="72" y="21"/>
                        <a:pt x="77" y="21"/>
                      </a:cubicBezTo>
                      <a:cubicBezTo>
                        <a:pt x="76" y="19"/>
                        <a:pt x="72" y="20"/>
                        <a:pt x="71" y="18"/>
                      </a:cubicBezTo>
                      <a:cubicBezTo>
                        <a:pt x="65" y="15"/>
                        <a:pt x="60" y="14"/>
                        <a:pt x="55" y="12"/>
                      </a:cubicBezTo>
                      <a:cubicBezTo>
                        <a:pt x="51" y="11"/>
                        <a:pt x="46" y="10"/>
                        <a:pt x="43" y="7"/>
                      </a:cubicBezTo>
                      <a:cubicBezTo>
                        <a:pt x="42" y="8"/>
                        <a:pt x="40" y="7"/>
                        <a:pt x="38" y="7"/>
                      </a:cubicBezTo>
                      <a:cubicBezTo>
                        <a:pt x="37" y="7"/>
                        <a:pt x="36" y="5"/>
                        <a:pt x="34" y="6"/>
                      </a:cubicBezTo>
                      <a:cubicBezTo>
                        <a:pt x="32" y="4"/>
                        <a:pt x="27" y="6"/>
                        <a:pt x="27" y="3"/>
                      </a:cubicBezTo>
                      <a:cubicBezTo>
                        <a:pt x="26" y="2"/>
                        <a:pt x="26" y="2"/>
                        <a:pt x="26" y="2"/>
                      </a:cubicBezTo>
                      <a:cubicBezTo>
                        <a:pt x="25" y="3"/>
                        <a:pt x="26" y="3"/>
                        <a:pt x="26" y="3"/>
                      </a:cubicBezTo>
                      <a:cubicBezTo>
                        <a:pt x="25" y="2"/>
                        <a:pt x="22" y="3"/>
                        <a:pt x="23" y="2"/>
                      </a:cubicBezTo>
                      <a:cubicBezTo>
                        <a:pt x="21" y="2"/>
                        <a:pt x="19" y="3"/>
                        <a:pt x="19" y="1"/>
                      </a:cubicBezTo>
                      <a:cubicBezTo>
                        <a:pt x="17" y="2"/>
                        <a:pt x="17" y="3"/>
                        <a:pt x="15" y="2"/>
                      </a:cubicBezTo>
                      <a:cubicBezTo>
                        <a:pt x="14" y="2"/>
                        <a:pt x="15" y="2"/>
                        <a:pt x="16" y="2"/>
                      </a:cubicBezTo>
                      <a:cubicBezTo>
                        <a:pt x="13" y="0"/>
                        <a:pt x="10" y="2"/>
                        <a:pt x="8" y="1"/>
                      </a:cubicBezTo>
                      <a:cubicBezTo>
                        <a:pt x="8" y="1"/>
                        <a:pt x="8" y="1"/>
                        <a:pt x="8" y="1"/>
                      </a:cubicBezTo>
                      <a:cubicBezTo>
                        <a:pt x="9" y="3"/>
                        <a:pt x="7" y="2"/>
                        <a:pt x="6" y="3"/>
                      </a:cubicBezTo>
                      <a:cubicBezTo>
                        <a:pt x="3" y="0"/>
                        <a:pt x="1" y="4"/>
                        <a:pt x="0" y="4"/>
                      </a:cubicBezTo>
                      <a:lnTo>
                        <a:pt x="8" y="5"/>
                      </a:lnTo>
                      <a:close/>
                      <a:moveTo>
                        <a:pt x="69" y="27"/>
                      </a:moveTo>
                      <a:cubicBezTo>
                        <a:pt x="66" y="26"/>
                        <a:pt x="62" y="26"/>
                        <a:pt x="61" y="23"/>
                      </a:cubicBezTo>
                      <a:cubicBezTo>
                        <a:pt x="65" y="23"/>
                        <a:pt x="67" y="26"/>
                        <a:pt x="70" y="27"/>
                      </a:cubicBezTo>
                      <a:lnTo>
                        <a:pt x="69" y="27"/>
                      </a:lnTo>
                      <a:close/>
                      <a:moveTo>
                        <a:pt x="8" y="3"/>
                      </a:moveTo>
                      <a:cubicBezTo>
                        <a:pt x="9" y="2"/>
                        <a:pt x="10" y="2"/>
                        <a:pt x="10" y="2"/>
                      </a:cubicBezTo>
                      <a:cubicBezTo>
                        <a:pt x="12" y="3"/>
                        <a:pt x="16" y="2"/>
                        <a:pt x="14" y="5"/>
                      </a:cubicBezTo>
                      <a:cubicBezTo>
                        <a:pt x="14" y="3"/>
                        <a:pt x="10"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6" name="Freeform 160"/>
                <p:cNvSpPr/>
                <p:nvPr>
                  <p:custDataLst>
                    <p:tags r:id="rId171"/>
                  </p:custDataLst>
                </p:nvPr>
              </p:nvSpPr>
              <p:spPr bwMode="auto">
                <a:xfrm flipH="1">
                  <a:off x="4526" y="1319"/>
                  <a:ext cx="0" cy="5"/>
                </a:xfrm>
                <a:custGeom>
                  <a:gdLst>
                    <a:gd name="T0" fmla="*/ 5 h 5"/>
                    <a:gd name="T1" fmla="*/ 5 h 5"/>
                    <a:gd name="T2" fmla="*/ 0 h 5"/>
                    <a:gd name="T3" fmla="*/ 5 h 5"/>
                  </a:gd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7" name="Freeform 161"/>
                <p:cNvSpPr/>
                <p:nvPr>
                  <p:custDataLst>
                    <p:tags r:id="rId172"/>
                  </p:custDataLst>
                </p:nvPr>
              </p:nvSpPr>
              <p:spPr bwMode="auto">
                <a:xfrm>
                  <a:off x="5483" y="637"/>
                  <a:ext cx="4" cy="3"/>
                </a:xfrm>
                <a:custGeom>
                  <a:gdLst>
                    <a:gd name="T0" fmla="*/ 1 w 2"/>
                    <a:gd name="T1" fmla="*/ 1 h 1"/>
                    <a:gd name="T2" fmla="*/ 2 w 2"/>
                    <a:gd name="T3" fmla="*/ 1 h 1"/>
                    <a:gd name="T4" fmla="*/ 0 w 2"/>
                    <a:gd name="T5" fmla="*/ 0 h 1"/>
                    <a:gd name="T6" fmla="*/ 0 w 2"/>
                    <a:gd name="T7" fmla="*/ 1 h 1"/>
                    <a:gd name="T8" fmla="*/ 1 w 2"/>
                    <a:gd name="T9" fmla="*/ 1 h 1"/>
                  </a:gdLst>
                  <a:cxnLst>
                    <a:cxn ang="0">
                      <a:pos x="T0" y="T1"/>
                    </a:cxn>
                    <a:cxn ang="0">
                      <a:pos x="T2" y="T3"/>
                    </a:cxn>
                    <a:cxn ang="0">
                      <a:pos x="T4" y="T5"/>
                    </a:cxn>
                    <a:cxn ang="0">
                      <a:pos x="T6" y="T7"/>
                    </a:cxn>
                    <a:cxn ang="0">
                      <a:pos x="T8" y="T9"/>
                    </a:cxn>
                  </a:cxnLst>
                  <a:rect l="0" t="0" r="r" b="b"/>
                  <a:pathLst>
                    <a:path w="2" h="1">
                      <a:moveTo>
                        <a:pt x="1" y="1"/>
                      </a:moveTo>
                      <a:cubicBezTo>
                        <a:pt x="2" y="1"/>
                        <a:pt x="2" y="1"/>
                        <a:pt x="2" y="1"/>
                      </a:cubicBezTo>
                      <a:cubicBezTo>
                        <a:pt x="0" y="0"/>
                        <a:pt x="0" y="0"/>
                        <a:pt x="0"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8" name="Freeform 162"/>
                <p:cNvSpPr/>
                <p:nvPr>
                  <p:custDataLst>
                    <p:tags r:id="rId173"/>
                  </p:custDataLst>
                </p:nvPr>
              </p:nvSpPr>
              <p:spPr bwMode="auto">
                <a:xfrm>
                  <a:off x="5445" y="668"/>
                  <a:ext cx="2" cy="3"/>
                </a:xfrm>
                <a:custGeom>
                  <a:gdLst>
                    <a:gd name="T0" fmla="*/ 0 w 2"/>
                    <a:gd name="T1" fmla="*/ 0 h 3"/>
                    <a:gd name="T2" fmla="*/ 2 w 2"/>
                    <a:gd name="T3" fmla="*/ 3 h 3"/>
                    <a:gd name="T4" fmla="*/ 2 w 2"/>
                    <a:gd name="T5" fmla="*/ 0 h 3"/>
                    <a:gd name="T6" fmla="*/ 2 w 2"/>
                    <a:gd name="T7" fmla="*/ 0 h 3"/>
                    <a:gd name="T8" fmla="*/ 0 w 2"/>
                    <a:gd name="T9" fmla="*/ 0 h 3"/>
                  </a:gdLst>
                  <a:cxnLst>
                    <a:cxn ang="0">
                      <a:pos x="T0" y="T1"/>
                    </a:cxn>
                    <a:cxn ang="0">
                      <a:pos x="T2" y="T3"/>
                    </a:cxn>
                    <a:cxn ang="0">
                      <a:pos x="T4" y="T5"/>
                    </a:cxn>
                    <a:cxn ang="0">
                      <a:pos x="T6" y="T7"/>
                    </a:cxn>
                    <a:cxn ang="0">
                      <a:pos x="T8" y="T9"/>
                    </a:cxn>
                  </a:cxnLst>
                  <a:rect l="0" t="0" r="r" b="b"/>
                  <a:pathLst>
                    <a:path w="2" h="3">
                      <a:moveTo>
                        <a:pt x="0" y="0"/>
                      </a:moveTo>
                      <a:lnTo>
                        <a:pt x="2" y="3"/>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9" name="Freeform 163"/>
                <p:cNvSpPr/>
                <p:nvPr>
                  <p:custDataLst>
                    <p:tags r:id="rId174"/>
                  </p:custDataLst>
                </p:nvPr>
              </p:nvSpPr>
              <p:spPr bwMode="auto">
                <a:xfrm>
                  <a:off x="5523" y="602"/>
                  <a:ext cx="7" cy="4"/>
                </a:xfrm>
                <a:custGeom>
                  <a:gdLst>
                    <a:gd name="T0" fmla="*/ 0 w 3"/>
                    <a:gd name="T1" fmla="*/ 1 h 2"/>
                    <a:gd name="T2" fmla="*/ 3 w 3"/>
                    <a:gd name="T3" fmla="*/ 1 h 2"/>
                    <a:gd name="T4" fmla="*/ 0 w 3"/>
                    <a:gd name="T5" fmla="*/ 1 h 2"/>
                  </a:gdLst>
                  <a:cxnLst>
                    <a:cxn ang="0">
                      <a:pos x="T0" y="T1"/>
                    </a:cxn>
                    <a:cxn ang="0">
                      <a:pos x="T2" y="T3"/>
                    </a:cxn>
                    <a:cxn ang="0">
                      <a:pos x="T4" y="T5"/>
                    </a:cxn>
                  </a:cxnLst>
                  <a:rect l="0" t="0" r="r" b="b"/>
                  <a:pathLst>
                    <a:path w="3" h="2">
                      <a:moveTo>
                        <a:pt x="0" y="1"/>
                      </a:moveTo>
                      <a:cubicBezTo>
                        <a:pt x="1" y="1"/>
                        <a:pt x="1" y="2"/>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0" name="Freeform 164"/>
                <p:cNvSpPr/>
                <p:nvPr>
                  <p:custDataLst>
                    <p:tags r:id="rId175"/>
                  </p:custDataLst>
                </p:nvPr>
              </p:nvSpPr>
              <p:spPr bwMode="auto">
                <a:xfrm>
                  <a:off x="4528" y="1310"/>
                  <a:ext cx="2" cy="2"/>
                </a:xfrm>
                <a:custGeom>
                  <a:gdLst>
                    <a:gd name="T0" fmla="*/ 2 w 2"/>
                    <a:gd name="T1" fmla="*/ 2 h 2"/>
                    <a:gd name="T2" fmla="*/ 2 w 2"/>
                    <a:gd name="T3" fmla="*/ 0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1" name="Freeform 165"/>
                <p:cNvSpPr/>
                <p:nvPr>
                  <p:custDataLst>
                    <p:tags r:id="rId176"/>
                  </p:custDataLst>
                </p:nvPr>
              </p:nvSpPr>
              <p:spPr bwMode="auto">
                <a:xfrm>
                  <a:off x="5457" y="633"/>
                  <a:ext cx="14" cy="9"/>
                </a:xfrm>
                <a:custGeom>
                  <a:gdLst>
                    <a:gd name="T0" fmla="*/ 1 w 6"/>
                    <a:gd name="T1" fmla="*/ 0 h 4"/>
                    <a:gd name="T2" fmla="*/ 0 w 6"/>
                    <a:gd name="T3" fmla="*/ 1 h 4"/>
                    <a:gd name="T4" fmla="*/ 6 w 6"/>
                    <a:gd name="T5" fmla="*/ 4 h 4"/>
                    <a:gd name="T6" fmla="*/ 1 w 6"/>
                    <a:gd name="T7" fmla="*/ 0 h 4"/>
                  </a:gdLst>
                  <a:cxnLst>
                    <a:cxn ang="0">
                      <a:pos x="T0" y="T1"/>
                    </a:cxn>
                    <a:cxn ang="0">
                      <a:pos x="T2" y="T3"/>
                    </a:cxn>
                    <a:cxn ang="0">
                      <a:pos x="T4" y="T5"/>
                    </a:cxn>
                    <a:cxn ang="0">
                      <a:pos x="T6" y="T7"/>
                    </a:cxn>
                  </a:cxnLst>
                  <a:rect l="0" t="0" r="r" b="b"/>
                  <a:pathLst>
                    <a:path w="6" h="4">
                      <a:moveTo>
                        <a:pt x="1" y="0"/>
                      </a:moveTo>
                      <a:cubicBezTo>
                        <a:pt x="0" y="0"/>
                        <a:pt x="0" y="1"/>
                        <a:pt x="0" y="1"/>
                      </a:cubicBezTo>
                      <a:cubicBezTo>
                        <a:pt x="1" y="4"/>
                        <a:pt x="4" y="3"/>
                        <a:pt x="6" y="4"/>
                      </a:cubicBezTo>
                      <a:cubicBezTo>
                        <a:pt x="6" y="2"/>
                        <a:pt x="4"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2" name="Freeform 166"/>
                <p:cNvSpPr/>
                <p:nvPr>
                  <p:custDataLst>
                    <p:tags r:id="rId177"/>
                  </p:custDataLst>
                </p:nvPr>
              </p:nvSpPr>
              <p:spPr bwMode="auto">
                <a:xfrm>
                  <a:off x="5433" y="661"/>
                  <a:ext cx="2" cy="2"/>
                </a:xfrm>
                <a:custGeom>
                  <a:gdLst>
                    <a:gd name="T0" fmla="*/ 1 w 1"/>
                    <a:gd name="T1" fmla="*/ 1 h 1"/>
                    <a:gd name="T2" fmla="*/ 0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3" name="Freeform 167"/>
                <p:cNvSpPr/>
                <p:nvPr>
                  <p:custDataLst>
                    <p:tags r:id="rId178"/>
                  </p:custDataLst>
                </p:nvPr>
              </p:nvSpPr>
              <p:spPr bwMode="auto">
                <a:xfrm>
                  <a:off x="5466" y="630"/>
                  <a:ext cx="7" cy="5"/>
                </a:xfrm>
                <a:custGeom>
                  <a:gdLst>
                    <a:gd name="T0" fmla="*/ 0 w 3"/>
                    <a:gd name="T1" fmla="*/ 0 h 2"/>
                    <a:gd name="T2" fmla="*/ 0 w 3"/>
                    <a:gd name="T3" fmla="*/ 1 h 2"/>
                    <a:gd name="T4" fmla="*/ 3 w 3"/>
                    <a:gd name="T5" fmla="*/ 1 h 2"/>
                    <a:gd name="T6" fmla="*/ 0 w 3"/>
                    <a:gd name="T7" fmla="*/ 0 h 2"/>
                  </a:gd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4" name="Freeform 168"/>
                <p:cNvSpPr/>
                <p:nvPr>
                  <p:custDataLst>
                    <p:tags r:id="rId179"/>
                  </p:custDataLst>
                </p:nvPr>
              </p:nvSpPr>
              <p:spPr bwMode="auto">
                <a:xfrm>
                  <a:off x="5416" y="671"/>
                  <a:ext cx="3" cy="2"/>
                </a:xfrm>
                <a:custGeom>
                  <a:gdLst>
                    <a:gd name="T0" fmla="*/ 0 w 3"/>
                    <a:gd name="T1" fmla="*/ 0 h 2"/>
                    <a:gd name="T2" fmla="*/ 3 w 3"/>
                    <a:gd name="T3" fmla="*/ 2 h 2"/>
                    <a:gd name="T4" fmla="*/ 3 w 3"/>
                    <a:gd name="T5" fmla="*/ 0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5" name="Freeform 169"/>
                <p:cNvSpPr/>
                <p:nvPr>
                  <p:custDataLst>
                    <p:tags r:id="rId180"/>
                  </p:custDataLst>
                </p:nvPr>
              </p:nvSpPr>
              <p:spPr bwMode="auto">
                <a:xfrm>
                  <a:off x="5386" y="666"/>
                  <a:ext cx="26" cy="14"/>
                </a:xfrm>
                <a:custGeom>
                  <a:gdLst>
                    <a:gd name="T0" fmla="*/ 10 w 11"/>
                    <a:gd name="T1" fmla="*/ 6 h 6"/>
                    <a:gd name="T2" fmla="*/ 9 w 11"/>
                    <a:gd name="T3" fmla="*/ 3 h 6"/>
                    <a:gd name="T4" fmla="*/ 4 w 11"/>
                    <a:gd name="T5" fmla="*/ 1 h 6"/>
                    <a:gd name="T6" fmla="*/ 4 w 11"/>
                    <a:gd name="T7" fmla="*/ 1 h 6"/>
                    <a:gd name="T8" fmla="*/ 0 w 11"/>
                    <a:gd name="T9" fmla="*/ 0 h 6"/>
                    <a:gd name="T10" fmla="*/ 0 w 11"/>
                    <a:gd name="T11" fmla="*/ 1 h 6"/>
                    <a:gd name="T12" fmla="*/ 4 w 11"/>
                    <a:gd name="T13" fmla="*/ 2 h 6"/>
                    <a:gd name="T14" fmla="*/ 10 w 11"/>
                    <a:gd name="T15" fmla="*/ 6 h 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10" y="6"/>
                      </a:moveTo>
                      <a:cubicBezTo>
                        <a:pt x="11" y="5"/>
                        <a:pt x="11" y="4"/>
                        <a:pt x="9" y="3"/>
                      </a:cubicBezTo>
                      <a:cubicBezTo>
                        <a:pt x="7" y="3"/>
                        <a:pt x="6" y="1"/>
                        <a:pt x="4" y="1"/>
                      </a:cubicBezTo>
                      <a:cubicBezTo>
                        <a:pt x="4" y="1"/>
                        <a:pt x="4" y="1"/>
                        <a:pt x="4" y="1"/>
                      </a:cubicBezTo>
                      <a:cubicBezTo>
                        <a:pt x="0" y="0"/>
                        <a:pt x="0" y="0"/>
                        <a:pt x="0" y="0"/>
                      </a:cubicBezTo>
                      <a:cubicBezTo>
                        <a:pt x="0" y="1"/>
                        <a:pt x="0" y="1"/>
                        <a:pt x="0" y="1"/>
                      </a:cubicBezTo>
                      <a:cubicBezTo>
                        <a:pt x="4" y="2"/>
                        <a:pt x="4" y="2"/>
                        <a:pt x="4" y="2"/>
                      </a:cubicBezTo>
                      <a:cubicBezTo>
                        <a:pt x="7" y="3"/>
                        <a:pt x="6" y="5"/>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6" name="Freeform 170"/>
                <p:cNvSpPr/>
                <p:nvPr>
                  <p:custDataLst>
                    <p:tags r:id="rId181"/>
                  </p:custDataLst>
                </p:nvPr>
              </p:nvSpPr>
              <p:spPr bwMode="auto">
                <a:xfrm>
                  <a:off x="5397" y="642"/>
                  <a:ext cx="34" cy="17"/>
                </a:xfrm>
                <a:custGeom>
                  <a:gdLst>
                    <a:gd name="T0" fmla="*/ 12 w 14"/>
                    <a:gd name="T1" fmla="*/ 4 h 7"/>
                    <a:gd name="T2" fmla="*/ 4 w 14"/>
                    <a:gd name="T3" fmla="*/ 1 h 7"/>
                    <a:gd name="T4" fmla="*/ 13 w 14"/>
                    <a:gd name="T5" fmla="*/ 7 h 7"/>
                    <a:gd name="T6" fmla="*/ 12 w 14"/>
                    <a:gd name="T7" fmla="*/ 4 h 7"/>
                  </a:gdLst>
                  <a:cxnLst>
                    <a:cxn ang="0">
                      <a:pos x="T0" y="T1"/>
                    </a:cxn>
                    <a:cxn ang="0">
                      <a:pos x="T2" y="T3"/>
                    </a:cxn>
                    <a:cxn ang="0">
                      <a:pos x="T4" y="T5"/>
                    </a:cxn>
                    <a:cxn ang="0">
                      <a:pos x="T6" y="T7"/>
                    </a:cxn>
                  </a:cxnLst>
                  <a:rect l="0" t="0" r="r" b="b"/>
                  <a:pathLst>
                    <a:path w="14" h="7">
                      <a:moveTo>
                        <a:pt x="12" y="4"/>
                      </a:moveTo>
                      <a:cubicBezTo>
                        <a:pt x="7" y="5"/>
                        <a:pt x="8" y="0"/>
                        <a:pt x="4" y="1"/>
                      </a:cubicBezTo>
                      <a:cubicBezTo>
                        <a:pt x="0" y="6"/>
                        <a:pt x="10" y="4"/>
                        <a:pt x="13" y="7"/>
                      </a:cubicBezTo>
                      <a:cubicBezTo>
                        <a:pt x="14" y="6"/>
                        <a:pt x="14" y="5"/>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7" name="Freeform 171"/>
                <p:cNvSpPr/>
                <p:nvPr>
                  <p:custDataLst>
                    <p:tags r:id="rId182"/>
                  </p:custDataLst>
                </p:nvPr>
              </p:nvSpPr>
              <p:spPr bwMode="auto">
                <a:xfrm>
                  <a:off x="5502" y="599"/>
                  <a:ext cx="4" cy="0"/>
                </a:xfrm>
                <a:custGeom>
                  <a:gdLst>
                    <a:gd name="T0" fmla="*/ 1 w 2"/>
                    <a:gd name="T1" fmla="*/ 2 w 2"/>
                    <a:gd name="T2" fmla="*/ 0 w 2"/>
                    <a:gd name="T3" fmla="*/ 1 w 2"/>
                  </a:gdLst>
                  <a:cxnLst>
                    <a:cxn ang="0">
                      <a:pos x="T0" y="0"/>
                    </a:cxn>
                    <a:cxn ang="0">
                      <a:pos x="T1" y="0"/>
                    </a:cxn>
                    <a:cxn ang="0">
                      <a:pos x="T2" y="0"/>
                    </a:cxn>
                    <a:cxn ang="0">
                      <a:pos x="T3" y="0"/>
                    </a:cxn>
                  </a:cxnLst>
                  <a:rect l="0" t="0" r="r" b="b"/>
                  <a:pathLst>
                    <a:path w="2">
                      <a:moveTo>
                        <a:pt x="1" y="0"/>
                      </a:moveTo>
                      <a:cubicBezTo>
                        <a:pt x="1" y="0"/>
                        <a:pt x="2" y="0"/>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8" name="Freeform 172"/>
                <p:cNvSpPr/>
                <p:nvPr>
                  <p:custDataLst>
                    <p:tags r:id="rId183"/>
                  </p:custDataLst>
                </p:nvPr>
              </p:nvSpPr>
              <p:spPr bwMode="auto">
                <a:xfrm>
                  <a:off x="4535" y="1279"/>
                  <a:ext cx="3" cy="5"/>
                </a:xfrm>
                <a:custGeom>
                  <a:gdLst>
                    <a:gd name="T0" fmla="*/ 3 w 3"/>
                    <a:gd name="T1" fmla="*/ 5 h 5"/>
                    <a:gd name="T2" fmla="*/ 0 w 3"/>
                    <a:gd name="T3" fmla="*/ 0 h 5"/>
                    <a:gd name="T4" fmla="*/ 0 w 3"/>
                    <a:gd name="T5" fmla="*/ 5 h 5"/>
                    <a:gd name="T6" fmla="*/ 3 w 3"/>
                    <a:gd name="T7" fmla="*/ 5 h 5"/>
                  </a:gdLst>
                  <a:cxnLst>
                    <a:cxn ang="0">
                      <a:pos x="T0" y="T1"/>
                    </a:cxn>
                    <a:cxn ang="0">
                      <a:pos x="T2" y="T3"/>
                    </a:cxn>
                    <a:cxn ang="0">
                      <a:pos x="T4" y="T5"/>
                    </a:cxn>
                    <a:cxn ang="0">
                      <a:pos x="T6" y="T7"/>
                    </a:cxn>
                  </a:cxnLst>
                  <a:rect l="0" t="0" r="r" b="b"/>
                  <a:pathLst>
                    <a:path w="3" h="5">
                      <a:moveTo>
                        <a:pt x="3" y="5"/>
                      </a:moveTo>
                      <a:lnTo>
                        <a:pt x="0" y="0"/>
                      </a:lnTo>
                      <a:lnTo>
                        <a:pt x="0" y="5"/>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9" name="Freeform 173"/>
                <p:cNvSpPr/>
                <p:nvPr>
                  <p:custDataLst>
                    <p:tags r:id="rId184"/>
                  </p:custDataLst>
                </p:nvPr>
              </p:nvSpPr>
              <p:spPr bwMode="auto">
                <a:xfrm>
                  <a:off x="4583" y="1248"/>
                  <a:ext cx="4" cy="2"/>
                </a:xfrm>
                <a:custGeom>
                  <a:gdLst>
                    <a:gd name="T0" fmla="*/ 0 w 2"/>
                    <a:gd name="T1" fmla="*/ 0 h 1"/>
                    <a:gd name="T2" fmla="*/ 2 w 2"/>
                    <a:gd name="T3" fmla="*/ 1 h 1"/>
                    <a:gd name="T4" fmla="*/ 1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2" y="1"/>
                        <a:pt x="2" y="1"/>
                        <a:pt x="2"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0" name="Freeform 174"/>
                <p:cNvSpPr/>
                <p:nvPr>
                  <p:custDataLst>
                    <p:tags r:id="rId185"/>
                  </p:custDataLst>
                </p:nvPr>
              </p:nvSpPr>
              <p:spPr bwMode="auto">
                <a:xfrm>
                  <a:off x="5556" y="523"/>
                  <a:ext cx="17" cy="17"/>
                </a:xfrm>
                <a:custGeom>
                  <a:gdLst>
                    <a:gd name="T0" fmla="*/ 4 w 7"/>
                    <a:gd name="T1" fmla="*/ 2 h 7"/>
                    <a:gd name="T2" fmla="*/ 0 w 7"/>
                    <a:gd name="T3" fmla="*/ 0 h 7"/>
                    <a:gd name="T4" fmla="*/ 7 w 7"/>
                    <a:gd name="T5" fmla="*/ 7 h 7"/>
                    <a:gd name="T6" fmla="*/ 4 w 7"/>
                    <a:gd name="T7" fmla="*/ 2 h 7"/>
                  </a:gdLst>
                  <a:cxnLst>
                    <a:cxn ang="0">
                      <a:pos x="T0" y="T1"/>
                    </a:cxn>
                    <a:cxn ang="0">
                      <a:pos x="T2" y="T3"/>
                    </a:cxn>
                    <a:cxn ang="0">
                      <a:pos x="T4" y="T5"/>
                    </a:cxn>
                    <a:cxn ang="0">
                      <a:pos x="T6" y="T7"/>
                    </a:cxn>
                  </a:cxnLst>
                  <a:rect l="0" t="0" r="r" b="b"/>
                  <a:pathLst>
                    <a:path w="7" h="7">
                      <a:moveTo>
                        <a:pt x="4" y="2"/>
                      </a:moveTo>
                      <a:cubicBezTo>
                        <a:pt x="3" y="0"/>
                        <a:pt x="1" y="0"/>
                        <a:pt x="0" y="0"/>
                      </a:cubicBezTo>
                      <a:cubicBezTo>
                        <a:pt x="3" y="2"/>
                        <a:pt x="2" y="6"/>
                        <a:pt x="7" y="7"/>
                      </a:cubicBezTo>
                      <a:cubicBezTo>
                        <a:pt x="7" y="5"/>
                        <a:pt x="4" y="4"/>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1" name="Freeform 175"/>
                <p:cNvSpPr/>
                <p:nvPr>
                  <p:custDataLst>
                    <p:tags r:id="rId186"/>
                  </p:custDataLst>
                </p:nvPr>
              </p:nvSpPr>
              <p:spPr bwMode="auto">
                <a:xfrm>
                  <a:off x="5447" y="606"/>
                  <a:ext cx="21" cy="12"/>
                </a:xfrm>
                <a:custGeom>
                  <a:gdLst>
                    <a:gd name="T0" fmla="*/ 8 w 9"/>
                    <a:gd name="T1" fmla="*/ 4 h 5"/>
                    <a:gd name="T2" fmla="*/ 5 w 9"/>
                    <a:gd name="T3" fmla="*/ 2 h 5"/>
                    <a:gd name="T4" fmla="*/ 0 w 9"/>
                    <a:gd name="T5" fmla="*/ 1 h 5"/>
                    <a:gd name="T6" fmla="*/ 9 w 9"/>
                    <a:gd name="T7" fmla="*/ 5 h 5"/>
                    <a:gd name="T8" fmla="*/ 8 w 9"/>
                    <a:gd name="T9" fmla="*/ 4 h 5"/>
                  </a:gdLst>
                  <a:cxnLst>
                    <a:cxn ang="0">
                      <a:pos x="T0" y="T1"/>
                    </a:cxn>
                    <a:cxn ang="0">
                      <a:pos x="T2" y="T3"/>
                    </a:cxn>
                    <a:cxn ang="0">
                      <a:pos x="T4" y="T5"/>
                    </a:cxn>
                    <a:cxn ang="0">
                      <a:pos x="T6" y="T7"/>
                    </a:cxn>
                    <a:cxn ang="0">
                      <a:pos x="T8" y="T9"/>
                    </a:cxn>
                  </a:cxnLst>
                  <a:rect l="0" t="0" r="r" b="b"/>
                  <a:pathLst>
                    <a:path w="9" h="5">
                      <a:moveTo>
                        <a:pt x="8" y="4"/>
                      </a:moveTo>
                      <a:cubicBezTo>
                        <a:pt x="8" y="2"/>
                        <a:pt x="7" y="2"/>
                        <a:pt x="5" y="2"/>
                      </a:cubicBezTo>
                      <a:cubicBezTo>
                        <a:pt x="3" y="3"/>
                        <a:pt x="2" y="0"/>
                        <a:pt x="0" y="1"/>
                      </a:cubicBezTo>
                      <a:cubicBezTo>
                        <a:pt x="3" y="2"/>
                        <a:pt x="6" y="5"/>
                        <a:pt x="9" y="5"/>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2" name="Freeform 176"/>
                <p:cNvSpPr/>
                <p:nvPr>
                  <p:custDataLst>
                    <p:tags r:id="rId187"/>
                  </p:custDataLst>
                </p:nvPr>
              </p:nvSpPr>
              <p:spPr bwMode="auto">
                <a:xfrm>
                  <a:off x="4583" y="1243"/>
                  <a:ext cx="4" cy="3"/>
                </a:xfrm>
                <a:custGeom>
                  <a:gdLst>
                    <a:gd name="T0" fmla="*/ 1 w 2"/>
                    <a:gd name="T1" fmla="*/ 1 h 1"/>
                    <a:gd name="T2" fmla="*/ 2 w 2"/>
                    <a:gd name="T3" fmla="*/ 1 h 1"/>
                    <a:gd name="T4" fmla="*/ 2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3" name="Freeform 177"/>
                <p:cNvSpPr/>
                <p:nvPr>
                  <p:custDataLst>
                    <p:tags r:id="rId188"/>
                  </p:custDataLst>
                </p:nvPr>
              </p:nvSpPr>
              <p:spPr bwMode="auto">
                <a:xfrm>
                  <a:off x="5525" y="521"/>
                  <a:ext cx="36" cy="21"/>
                </a:xfrm>
                <a:custGeom>
                  <a:gdLst>
                    <a:gd name="T0" fmla="*/ 7 w 15"/>
                    <a:gd name="T1" fmla="*/ 4 h 9"/>
                    <a:gd name="T2" fmla="*/ 13 w 15"/>
                    <a:gd name="T3" fmla="*/ 7 h 9"/>
                    <a:gd name="T4" fmla="*/ 15 w 15"/>
                    <a:gd name="T5" fmla="*/ 8 h 9"/>
                    <a:gd name="T6" fmla="*/ 8 w 15"/>
                    <a:gd name="T7" fmla="*/ 3 h 9"/>
                    <a:gd name="T8" fmla="*/ 8 w 15"/>
                    <a:gd name="T9" fmla="*/ 1 h 9"/>
                    <a:gd name="T10" fmla="*/ 8 w 15"/>
                    <a:gd name="T11" fmla="*/ 2 h 9"/>
                    <a:gd name="T12" fmla="*/ 0 w 15"/>
                    <a:gd name="T13" fmla="*/ 0 h 9"/>
                    <a:gd name="T14" fmla="*/ 7 w 15"/>
                    <a:gd name="T15" fmla="*/ 4 h 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9">
                      <a:moveTo>
                        <a:pt x="7" y="4"/>
                      </a:moveTo>
                      <a:cubicBezTo>
                        <a:pt x="10" y="4"/>
                        <a:pt x="11" y="7"/>
                        <a:pt x="13" y="7"/>
                      </a:cubicBezTo>
                      <a:cubicBezTo>
                        <a:pt x="14" y="7"/>
                        <a:pt x="13" y="9"/>
                        <a:pt x="15" y="8"/>
                      </a:cubicBezTo>
                      <a:cubicBezTo>
                        <a:pt x="14" y="6"/>
                        <a:pt x="11" y="5"/>
                        <a:pt x="8" y="3"/>
                      </a:cubicBezTo>
                      <a:cubicBezTo>
                        <a:pt x="8" y="1"/>
                        <a:pt x="8" y="1"/>
                        <a:pt x="8" y="1"/>
                      </a:cubicBezTo>
                      <a:cubicBezTo>
                        <a:pt x="8" y="2"/>
                        <a:pt x="8" y="2"/>
                        <a:pt x="8" y="2"/>
                      </a:cubicBezTo>
                      <a:cubicBezTo>
                        <a:pt x="4" y="2"/>
                        <a:pt x="3" y="0"/>
                        <a:pt x="0" y="0"/>
                      </a:cubicBezTo>
                      <a:cubicBezTo>
                        <a:pt x="3" y="0"/>
                        <a:pt x="6"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4" name="Freeform 178"/>
                <p:cNvSpPr/>
                <p:nvPr>
                  <p:custDataLst>
                    <p:tags r:id="rId189"/>
                  </p:custDataLst>
                </p:nvPr>
              </p:nvSpPr>
              <p:spPr bwMode="auto">
                <a:xfrm>
                  <a:off x="4587" y="1236"/>
                  <a:ext cx="5" cy="0"/>
                </a:xfrm>
                <a:custGeom>
                  <a:gdLst>
                    <a:gd name="T0" fmla="*/ 3 w 5"/>
                    <a:gd name="T1" fmla="*/ 5 w 5"/>
                    <a:gd name="T2" fmla="*/ 0 w 5"/>
                    <a:gd name="T3" fmla="*/ 3 w 5"/>
                  </a:gdLst>
                  <a:cxnLst>
                    <a:cxn ang="0">
                      <a:pos x="T0" y="0"/>
                    </a:cxn>
                    <a:cxn ang="0">
                      <a:pos x="T1" y="0"/>
                    </a:cxn>
                    <a:cxn ang="0">
                      <a:pos x="T2" y="0"/>
                    </a:cxn>
                    <a:cxn ang="0">
                      <a:pos x="T3" y="0"/>
                    </a:cxn>
                  </a:cxnLst>
                  <a:rect l="0" t="0" r="r" b="b"/>
                  <a:pathLst>
                    <a:path w="5">
                      <a:moveTo>
                        <a:pt x="3" y="0"/>
                      </a:moveTo>
                      <a:lnTo>
                        <a:pt x="5"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5" name="Freeform 179"/>
                <p:cNvSpPr/>
                <p:nvPr>
                  <p:custDataLst>
                    <p:tags r:id="rId190"/>
                  </p:custDataLst>
                </p:nvPr>
              </p:nvSpPr>
              <p:spPr bwMode="auto">
                <a:xfrm>
                  <a:off x="4540" y="1258"/>
                  <a:ext cx="9" cy="4"/>
                </a:xfrm>
                <a:custGeom>
                  <a:gdLst>
                    <a:gd name="T0" fmla="*/ 0 w 4"/>
                    <a:gd name="T1" fmla="*/ 2 h 2"/>
                    <a:gd name="T2" fmla="*/ 4 w 4"/>
                    <a:gd name="T3" fmla="*/ 2 h 2"/>
                    <a:gd name="T4" fmla="*/ 3 w 4"/>
                    <a:gd name="T5" fmla="*/ 0 h 2"/>
                    <a:gd name="T6" fmla="*/ 0 w 4"/>
                    <a:gd name="T7" fmla="*/ 1 h 2"/>
                    <a:gd name="T8" fmla="*/ 0 w 4"/>
                    <a:gd name="T9" fmla="*/ 2 h 2"/>
                  </a:gdLst>
                  <a:cxnLst>
                    <a:cxn ang="0">
                      <a:pos x="T0" y="T1"/>
                    </a:cxn>
                    <a:cxn ang="0">
                      <a:pos x="T2" y="T3"/>
                    </a:cxn>
                    <a:cxn ang="0">
                      <a:pos x="T4" y="T5"/>
                    </a:cxn>
                    <a:cxn ang="0">
                      <a:pos x="T6" y="T7"/>
                    </a:cxn>
                    <a:cxn ang="0">
                      <a:pos x="T8" y="T9"/>
                    </a:cxn>
                  </a:cxnLst>
                  <a:rect l="0" t="0" r="r" b="b"/>
                  <a:pathLst>
                    <a:path w="4" h="2">
                      <a:moveTo>
                        <a:pt x="0" y="2"/>
                      </a:moveTo>
                      <a:cubicBezTo>
                        <a:pt x="2" y="2"/>
                        <a:pt x="2" y="1"/>
                        <a:pt x="4" y="2"/>
                      </a:cubicBezTo>
                      <a:cubicBezTo>
                        <a:pt x="3" y="0"/>
                        <a:pt x="3" y="0"/>
                        <a:pt x="3" y="0"/>
                      </a:cubicBezTo>
                      <a:cubicBezTo>
                        <a:pt x="2" y="0"/>
                        <a:pt x="0" y="0"/>
                        <a:pt x="0"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6" name="Freeform 180"/>
                <p:cNvSpPr/>
                <p:nvPr>
                  <p:custDataLst>
                    <p:tags r:id="rId191"/>
                  </p:custDataLst>
                </p:nvPr>
              </p:nvSpPr>
              <p:spPr bwMode="auto">
                <a:xfrm>
                  <a:off x="4594" y="1220"/>
                  <a:ext cx="5" cy="7"/>
                </a:xfrm>
                <a:custGeom>
                  <a:gdLst>
                    <a:gd name="T0" fmla="*/ 0 w 2"/>
                    <a:gd name="T1" fmla="*/ 3 h 3"/>
                    <a:gd name="T2" fmla="*/ 1 w 2"/>
                    <a:gd name="T3" fmla="*/ 0 h 3"/>
                    <a:gd name="T4" fmla="*/ 1 w 2"/>
                    <a:gd name="T5" fmla="*/ 0 h 3"/>
                    <a:gd name="T6" fmla="*/ 0 w 2"/>
                    <a:gd name="T7" fmla="*/ 3 h 3"/>
                  </a:gdLst>
                  <a:cxnLst>
                    <a:cxn ang="0">
                      <a:pos x="T0" y="T1"/>
                    </a:cxn>
                    <a:cxn ang="0">
                      <a:pos x="T2" y="T3"/>
                    </a:cxn>
                    <a:cxn ang="0">
                      <a:pos x="T4" y="T5"/>
                    </a:cxn>
                    <a:cxn ang="0">
                      <a:pos x="T6" y="T7"/>
                    </a:cxn>
                  </a:cxnLst>
                  <a:rect l="0" t="0" r="r" b="b"/>
                  <a:pathLst>
                    <a:path w="2" h="3">
                      <a:moveTo>
                        <a:pt x="0" y="3"/>
                      </a:moveTo>
                      <a:cubicBezTo>
                        <a:pt x="0" y="1"/>
                        <a:pt x="2" y="1"/>
                        <a:pt x="1" y="0"/>
                      </a:cubicBezTo>
                      <a:cubicBezTo>
                        <a:pt x="1" y="0"/>
                        <a:pt x="1" y="0"/>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7" name="Freeform 181"/>
                <p:cNvSpPr/>
                <p:nvPr>
                  <p:custDataLst>
                    <p:tags r:id="rId192"/>
                  </p:custDataLst>
                </p:nvPr>
              </p:nvSpPr>
              <p:spPr bwMode="auto">
                <a:xfrm>
                  <a:off x="5402" y="614"/>
                  <a:ext cx="38" cy="14"/>
                </a:xfrm>
                <a:custGeom>
                  <a:gdLst>
                    <a:gd name="T0" fmla="*/ 11 w 16"/>
                    <a:gd name="T1" fmla="*/ 5 h 6"/>
                    <a:gd name="T2" fmla="*/ 12 w 16"/>
                    <a:gd name="T3" fmla="*/ 2 h 6"/>
                    <a:gd name="T4" fmla="*/ 0 w 16"/>
                    <a:gd name="T5" fmla="*/ 1 h 6"/>
                    <a:gd name="T6" fmla="*/ 1 w 16"/>
                    <a:gd name="T7" fmla="*/ 3 h 6"/>
                    <a:gd name="T8" fmla="*/ 4 w 16"/>
                    <a:gd name="T9" fmla="*/ 2 h 6"/>
                    <a:gd name="T10" fmla="*/ 11 w 16"/>
                    <a:gd name="T11" fmla="*/ 5 h 6"/>
                  </a:gdLst>
                  <a:cxnLst>
                    <a:cxn ang="0">
                      <a:pos x="T0" y="T1"/>
                    </a:cxn>
                    <a:cxn ang="0">
                      <a:pos x="T2" y="T3"/>
                    </a:cxn>
                    <a:cxn ang="0">
                      <a:pos x="T4" y="T5"/>
                    </a:cxn>
                    <a:cxn ang="0">
                      <a:pos x="T6" y="T7"/>
                    </a:cxn>
                    <a:cxn ang="0">
                      <a:pos x="T8" y="T9"/>
                    </a:cxn>
                    <a:cxn ang="0">
                      <a:pos x="T10" y="T11"/>
                    </a:cxn>
                  </a:cxnLst>
                  <a:rect l="0" t="0" r="r" b="b"/>
                  <a:pathLst>
                    <a:path w="16" h="6">
                      <a:moveTo>
                        <a:pt x="11" y="5"/>
                      </a:moveTo>
                      <a:cubicBezTo>
                        <a:pt x="16" y="6"/>
                        <a:pt x="13" y="2"/>
                        <a:pt x="12" y="2"/>
                      </a:cubicBezTo>
                      <a:cubicBezTo>
                        <a:pt x="7" y="0"/>
                        <a:pt x="4" y="0"/>
                        <a:pt x="0" y="1"/>
                      </a:cubicBezTo>
                      <a:cubicBezTo>
                        <a:pt x="1" y="3"/>
                        <a:pt x="1" y="3"/>
                        <a:pt x="1" y="3"/>
                      </a:cubicBezTo>
                      <a:cubicBezTo>
                        <a:pt x="4" y="2"/>
                        <a:pt x="4" y="2"/>
                        <a:pt x="4" y="2"/>
                      </a:cubicBezTo>
                      <a:cubicBezTo>
                        <a:pt x="6" y="4"/>
                        <a:pt x="9" y="4"/>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8" name="Freeform 182"/>
                <p:cNvSpPr/>
                <p:nvPr>
                  <p:custDataLst>
                    <p:tags r:id="rId193"/>
                  </p:custDataLst>
                </p:nvPr>
              </p:nvSpPr>
              <p:spPr bwMode="auto">
                <a:xfrm>
                  <a:off x="4554" y="1243"/>
                  <a:ext cx="5" cy="5"/>
                </a:xfrm>
                <a:custGeom>
                  <a:gdLst>
                    <a:gd name="T0" fmla="*/ 0 w 2"/>
                    <a:gd name="T1" fmla="*/ 2 h 2"/>
                    <a:gd name="T2" fmla="*/ 0 w 2"/>
                    <a:gd name="T3" fmla="*/ 2 h 2"/>
                    <a:gd name="T4" fmla="*/ 2 w 2"/>
                    <a:gd name="T5" fmla="*/ 1 h 2"/>
                    <a:gd name="T6" fmla="*/ 1 w 2"/>
                    <a:gd name="T7" fmla="*/ 0 h 2"/>
                    <a:gd name="T8" fmla="*/ 0 w 2"/>
                    <a:gd name="T9" fmla="*/ 2 h 2"/>
                  </a:gd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1" y="2"/>
                        <a:pt x="2" y="2"/>
                        <a:pt x="2"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9" name="Freeform 183"/>
                <p:cNvSpPr/>
                <p:nvPr>
                  <p:custDataLst>
                    <p:tags r:id="rId194"/>
                  </p:custDataLst>
                </p:nvPr>
              </p:nvSpPr>
              <p:spPr bwMode="auto">
                <a:xfrm>
                  <a:off x="5400" y="585"/>
                  <a:ext cx="64" cy="17"/>
                </a:xfrm>
                <a:custGeom>
                  <a:gdLst>
                    <a:gd name="T0" fmla="*/ 22 w 27"/>
                    <a:gd name="T1" fmla="*/ 6 h 7"/>
                    <a:gd name="T2" fmla="*/ 27 w 27"/>
                    <a:gd name="T3" fmla="*/ 5 h 7"/>
                    <a:gd name="T4" fmla="*/ 24 w 27"/>
                    <a:gd name="T5" fmla="*/ 2 h 7"/>
                    <a:gd name="T6" fmla="*/ 23 w 27"/>
                    <a:gd name="T7" fmla="*/ 2 h 7"/>
                    <a:gd name="T8" fmla="*/ 23 w 27"/>
                    <a:gd name="T9" fmla="*/ 3 h 7"/>
                    <a:gd name="T10" fmla="*/ 16 w 27"/>
                    <a:gd name="T11" fmla="*/ 2 h 7"/>
                    <a:gd name="T12" fmla="*/ 3 w 27"/>
                    <a:gd name="T13" fmla="*/ 2 h 7"/>
                    <a:gd name="T14" fmla="*/ 0 w 27"/>
                    <a:gd name="T15" fmla="*/ 1 h 7"/>
                    <a:gd name="T16" fmla="*/ 19 w 27"/>
                    <a:gd name="T17" fmla="*/ 6 h 7"/>
                    <a:gd name="T18" fmla="*/ 19 w 27"/>
                    <a:gd name="T19" fmla="*/ 5 h 7"/>
                    <a:gd name="T20" fmla="*/ 22 w 27"/>
                    <a:gd name="T21" fmla="*/ 6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7">
                      <a:moveTo>
                        <a:pt x="22" y="6"/>
                      </a:moveTo>
                      <a:cubicBezTo>
                        <a:pt x="24" y="7"/>
                        <a:pt x="24" y="6"/>
                        <a:pt x="27" y="5"/>
                      </a:cubicBezTo>
                      <a:cubicBezTo>
                        <a:pt x="27" y="4"/>
                        <a:pt x="22" y="3"/>
                        <a:pt x="24" y="2"/>
                      </a:cubicBezTo>
                      <a:cubicBezTo>
                        <a:pt x="23" y="2"/>
                        <a:pt x="23" y="2"/>
                        <a:pt x="23" y="2"/>
                      </a:cubicBezTo>
                      <a:cubicBezTo>
                        <a:pt x="23" y="2"/>
                        <a:pt x="23" y="3"/>
                        <a:pt x="23" y="3"/>
                      </a:cubicBezTo>
                      <a:cubicBezTo>
                        <a:pt x="20" y="4"/>
                        <a:pt x="19" y="3"/>
                        <a:pt x="16" y="2"/>
                      </a:cubicBezTo>
                      <a:cubicBezTo>
                        <a:pt x="13" y="4"/>
                        <a:pt x="7" y="1"/>
                        <a:pt x="3" y="2"/>
                      </a:cubicBezTo>
                      <a:cubicBezTo>
                        <a:pt x="2" y="2"/>
                        <a:pt x="1" y="0"/>
                        <a:pt x="0" y="1"/>
                      </a:cubicBezTo>
                      <a:cubicBezTo>
                        <a:pt x="6" y="4"/>
                        <a:pt x="13" y="5"/>
                        <a:pt x="19" y="6"/>
                      </a:cubicBezTo>
                      <a:cubicBezTo>
                        <a:pt x="19" y="5"/>
                        <a:pt x="19" y="5"/>
                        <a:pt x="19" y="5"/>
                      </a:cubicBezTo>
                      <a:cubicBezTo>
                        <a:pt x="20" y="5"/>
                        <a:pt x="21" y="6"/>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0" name="Freeform 184"/>
                <p:cNvSpPr/>
                <p:nvPr>
                  <p:custDataLst>
                    <p:tags r:id="rId195"/>
                  </p:custDataLst>
                </p:nvPr>
              </p:nvSpPr>
              <p:spPr bwMode="auto">
                <a:xfrm>
                  <a:off x="4557" y="1241"/>
                  <a:ext cx="4"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1" y="1"/>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1" name="Freeform 185"/>
                <p:cNvSpPr/>
                <p:nvPr>
                  <p:custDataLst>
                    <p:tags r:id="rId196"/>
                  </p:custDataLst>
                </p:nvPr>
              </p:nvSpPr>
              <p:spPr bwMode="auto">
                <a:xfrm flipH="1">
                  <a:off x="4545" y="1248"/>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2" name="Freeform 186"/>
                <p:cNvSpPr/>
                <p:nvPr>
                  <p:custDataLst>
                    <p:tags r:id="rId197"/>
                  </p:custDataLst>
                </p:nvPr>
              </p:nvSpPr>
              <p:spPr bwMode="auto">
                <a:xfrm>
                  <a:off x="5542" y="533"/>
                  <a:ext cx="2" cy="2"/>
                </a:xfrm>
                <a:custGeom>
                  <a:gdLst>
                    <a:gd name="T0" fmla="*/ 1 w 1"/>
                    <a:gd name="T1" fmla="*/ 1 h 1"/>
                    <a:gd name="T2" fmla="*/ 0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3" name="Freeform 187"/>
                <p:cNvSpPr/>
                <p:nvPr>
                  <p:custDataLst>
                    <p:tags r:id="rId198"/>
                  </p:custDataLst>
                </p:nvPr>
              </p:nvSpPr>
              <p:spPr bwMode="auto">
                <a:xfrm>
                  <a:off x="5431" y="611"/>
                  <a:ext cx="7" cy="3"/>
                </a:xfrm>
                <a:custGeom>
                  <a:gdLst>
                    <a:gd name="T0" fmla="*/ 7 w 7"/>
                    <a:gd name="T1" fmla="*/ 3 h 3"/>
                    <a:gd name="T2" fmla="*/ 0 w 7"/>
                    <a:gd name="T3" fmla="*/ 0 h 3"/>
                    <a:gd name="T4" fmla="*/ 2 w 7"/>
                    <a:gd name="T5" fmla="*/ 3 h 3"/>
                    <a:gd name="T6" fmla="*/ 7 w 7"/>
                    <a:gd name="T7" fmla="*/ 3 h 3"/>
                  </a:gdLst>
                  <a:cxnLst>
                    <a:cxn ang="0">
                      <a:pos x="T0" y="T1"/>
                    </a:cxn>
                    <a:cxn ang="0">
                      <a:pos x="T2" y="T3"/>
                    </a:cxn>
                    <a:cxn ang="0">
                      <a:pos x="T4" y="T5"/>
                    </a:cxn>
                    <a:cxn ang="0">
                      <a:pos x="T6" y="T7"/>
                    </a:cxn>
                  </a:cxnLst>
                  <a:rect l="0" t="0" r="r" b="b"/>
                  <a:pathLst>
                    <a:path w="7" h="3">
                      <a:moveTo>
                        <a:pt x="7" y="3"/>
                      </a:moveTo>
                      <a:lnTo>
                        <a:pt x="0" y="0"/>
                      </a:lnTo>
                      <a:lnTo>
                        <a:pt x="2" y="3"/>
                      </a:lnTo>
                      <a:lnTo>
                        <a:pt x="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4" name="Freeform 188"/>
                <p:cNvSpPr/>
                <p:nvPr>
                  <p:custDataLst>
                    <p:tags r:id="rId199"/>
                  </p:custDataLst>
                </p:nvPr>
              </p:nvSpPr>
              <p:spPr bwMode="auto">
                <a:xfrm>
                  <a:off x="5573" y="504"/>
                  <a:ext cx="4" cy="5"/>
                </a:xfrm>
                <a:custGeom>
                  <a:gdLst>
                    <a:gd name="T0" fmla="*/ 0 w 2"/>
                    <a:gd name="T1" fmla="*/ 1 h 2"/>
                    <a:gd name="T2" fmla="*/ 2 w 2"/>
                    <a:gd name="T3" fmla="*/ 2 h 2"/>
                    <a:gd name="T4" fmla="*/ 0 w 2"/>
                    <a:gd name="T5" fmla="*/ 1 h 2"/>
                  </a:gdLst>
                  <a:cxnLst>
                    <a:cxn ang="0">
                      <a:pos x="T0" y="T1"/>
                    </a:cxn>
                    <a:cxn ang="0">
                      <a:pos x="T2" y="T3"/>
                    </a:cxn>
                    <a:cxn ang="0">
                      <a:pos x="T4" y="T5"/>
                    </a:cxn>
                  </a:cxnLst>
                  <a:rect l="0" t="0" r="r" b="b"/>
                  <a:pathLst>
                    <a:path w="2" h="2">
                      <a:moveTo>
                        <a:pt x="0" y="1"/>
                      </a:moveTo>
                      <a:cubicBezTo>
                        <a:pt x="0" y="1"/>
                        <a:pt x="1" y="2"/>
                        <a:pt x="2" y="2"/>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5" name="Freeform 189"/>
                <p:cNvSpPr/>
                <p:nvPr>
                  <p:custDataLst>
                    <p:tags r:id="rId200"/>
                  </p:custDataLst>
                </p:nvPr>
              </p:nvSpPr>
              <p:spPr bwMode="auto">
                <a:xfrm>
                  <a:off x="5445" y="602"/>
                  <a:ext cx="7" cy="2"/>
                </a:xfrm>
                <a:custGeom>
                  <a:gdLst>
                    <a:gd name="T0" fmla="*/ 0 w 3"/>
                    <a:gd name="T1" fmla="*/ 0 h 1"/>
                    <a:gd name="T2" fmla="*/ 1 w 3"/>
                    <a:gd name="T3" fmla="*/ 1 h 1"/>
                    <a:gd name="T4" fmla="*/ 3 w 3"/>
                    <a:gd name="T5" fmla="*/ 1 h 1"/>
                    <a:gd name="T6" fmla="*/ 0 w 3"/>
                    <a:gd name="T7" fmla="*/ 0 h 1"/>
                  </a:gdLst>
                  <a:cxnLst>
                    <a:cxn ang="0">
                      <a:pos x="T0" y="T1"/>
                    </a:cxn>
                    <a:cxn ang="0">
                      <a:pos x="T2" y="T3"/>
                    </a:cxn>
                    <a:cxn ang="0">
                      <a:pos x="T4" y="T5"/>
                    </a:cxn>
                    <a:cxn ang="0">
                      <a:pos x="T6" y="T7"/>
                    </a:cxn>
                  </a:cxnLst>
                  <a:rect l="0" t="0" r="r" b="b"/>
                  <a:pathLst>
                    <a:path w="3" h="1">
                      <a:moveTo>
                        <a:pt x="0" y="0"/>
                      </a:moveTo>
                      <a:cubicBezTo>
                        <a:pt x="1" y="1"/>
                        <a:pt x="1" y="1"/>
                        <a:pt x="1" y="1"/>
                      </a:cubicBezTo>
                      <a:cubicBezTo>
                        <a:pt x="1" y="1"/>
                        <a:pt x="2" y="1"/>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6" name="Freeform 190"/>
                <p:cNvSpPr/>
                <p:nvPr>
                  <p:custDataLst>
                    <p:tags r:id="rId201"/>
                  </p:custDataLst>
                </p:nvPr>
              </p:nvSpPr>
              <p:spPr bwMode="auto">
                <a:xfrm>
                  <a:off x="5423" y="602"/>
                  <a:ext cx="17" cy="9"/>
                </a:xfrm>
                <a:custGeom>
                  <a:gdLst>
                    <a:gd name="T0" fmla="*/ 0 w 7"/>
                    <a:gd name="T1" fmla="*/ 0 h 4"/>
                    <a:gd name="T2" fmla="*/ 7 w 7"/>
                    <a:gd name="T3" fmla="*/ 4 h 4"/>
                    <a:gd name="T4" fmla="*/ 0 w 7"/>
                    <a:gd name="T5" fmla="*/ 0 h 4"/>
                  </a:gdLst>
                  <a:cxnLst>
                    <a:cxn ang="0">
                      <a:pos x="T0" y="T1"/>
                    </a:cxn>
                    <a:cxn ang="0">
                      <a:pos x="T2" y="T3"/>
                    </a:cxn>
                    <a:cxn ang="0">
                      <a:pos x="T4" y="T5"/>
                    </a:cxn>
                  </a:cxnLst>
                  <a:rect l="0" t="0" r="r" b="b"/>
                  <a:pathLst>
                    <a:path w="7" h="4">
                      <a:moveTo>
                        <a:pt x="0" y="0"/>
                      </a:moveTo>
                      <a:cubicBezTo>
                        <a:pt x="1" y="1"/>
                        <a:pt x="4" y="3"/>
                        <a:pt x="7" y="4"/>
                      </a:cubicBezTo>
                      <a:cubicBezTo>
                        <a:pt x="5" y="2"/>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7" name="Freeform 191"/>
                <p:cNvSpPr/>
                <p:nvPr>
                  <p:custDataLst>
                    <p:tags r:id="rId202"/>
                  </p:custDataLst>
                </p:nvPr>
              </p:nvSpPr>
              <p:spPr bwMode="auto">
                <a:xfrm flipH="1">
                  <a:off x="4557" y="1236"/>
                  <a:ext cx="0" cy="3"/>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8" name="Freeform 192"/>
                <p:cNvSpPr/>
                <p:nvPr>
                  <p:custDataLst>
                    <p:tags r:id="rId203"/>
                  </p:custDataLst>
                </p:nvPr>
              </p:nvSpPr>
              <p:spPr bwMode="auto">
                <a:xfrm>
                  <a:off x="4547" y="1227"/>
                  <a:ext cx="14" cy="9"/>
                </a:xfrm>
                <a:custGeom>
                  <a:gdLst>
                    <a:gd name="T0" fmla="*/ 0 w 6"/>
                    <a:gd name="T1" fmla="*/ 1 h 4"/>
                    <a:gd name="T2" fmla="*/ 4 w 6"/>
                    <a:gd name="T3" fmla="*/ 4 h 4"/>
                    <a:gd name="T4" fmla="*/ 6 w 6"/>
                    <a:gd name="T5" fmla="*/ 4 h 4"/>
                    <a:gd name="T6" fmla="*/ 3 w 6"/>
                    <a:gd name="T7" fmla="*/ 0 h 4"/>
                    <a:gd name="T8" fmla="*/ 0 w 6"/>
                    <a:gd name="T9" fmla="*/ 1 h 4"/>
                  </a:gdLst>
                  <a:cxnLst>
                    <a:cxn ang="0">
                      <a:pos x="T0" y="T1"/>
                    </a:cxn>
                    <a:cxn ang="0">
                      <a:pos x="T2" y="T3"/>
                    </a:cxn>
                    <a:cxn ang="0">
                      <a:pos x="T4" y="T5"/>
                    </a:cxn>
                    <a:cxn ang="0">
                      <a:pos x="T6" y="T7"/>
                    </a:cxn>
                    <a:cxn ang="0">
                      <a:pos x="T8" y="T9"/>
                    </a:cxn>
                  </a:cxnLst>
                  <a:rect l="0" t="0" r="r" b="b"/>
                  <a:pathLst>
                    <a:path w="6" h="4">
                      <a:moveTo>
                        <a:pt x="0" y="1"/>
                      </a:moveTo>
                      <a:cubicBezTo>
                        <a:pt x="4" y="4"/>
                        <a:pt x="4" y="4"/>
                        <a:pt x="4" y="4"/>
                      </a:cubicBezTo>
                      <a:cubicBezTo>
                        <a:pt x="4" y="4"/>
                        <a:pt x="5" y="4"/>
                        <a:pt x="6" y="4"/>
                      </a:cubicBezTo>
                      <a:cubicBezTo>
                        <a:pt x="4" y="2"/>
                        <a:pt x="4" y="1"/>
                        <a:pt x="3"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9" name="Freeform 193"/>
                <p:cNvSpPr/>
                <p:nvPr>
                  <p:custDataLst>
                    <p:tags r:id="rId204"/>
                  </p:custDataLst>
                </p:nvPr>
              </p:nvSpPr>
              <p:spPr bwMode="auto">
                <a:xfrm>
                  <a:off x="5168" y="799"/>
                  <a:ext cx="2"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0" name="Freeform 194"/>
                <p:cNvSpPr/>
                <p:nvPr>
                  <p:custDataLst>
                    <p:tags r:id="rId205"/>
                  </p:custDataLst>
                </p:nvPr>
              </p:nvSpPr>
              <p:spPr bwMode="auto">
                <a:xfrm>
                  <a:off x="5170" y="792"/>
                  <a:ext cx="9" cy="7"/>
                </a:xfrm>
                <a:custGeom>
                  <a:gdLst>
                    <a:gd name="T0" fmla="*/ 0 w 4"/>
                    <a:gd name="T1" fmla="*/ 3 h 3"/>
                    <a:gd name="T2" fmla="*/ 4 w 4"/>
                    <a:gd name="T3" fmla="*/ 2 h 3"/>
                    <a:gd name="T4" fmla="*/ 0 w 4"/>
                    <a:gd name="T5" fmla="*/ 3 h 3"/>
                  </a:gdLst>
                  <a:cxnLst>
                    <a:cxn ang="0">
                      <a:pos x="T0" y="T1"/>
                    </a:cxn>
                    <a:cxn ang="0">
                      <a:pos x="T2" y="T3"/>
                    </a:cxn>
                    <a:cxn ang="0">
                      <a:pos x="T4" y="T5"/>
                    </a:cxn>
                  </a:cxnLst>
                  <a:rect l="0" t="0" r="r" b="b"/>
                  <a:pathLst>
                    <a:path w="4" h="3">
                      <a:moveTo>
                        <a:pt x="0" y="3"/>
                      </a:moveTo>
                      <a:cubicBezTo>
                        <a:pt x="2" y="3"/>
                        <a:pt x="3" y="3"/>
                        <a:pt x="4" y="2"/>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1" name="Freeform 195"/>
                <p:cNvSpPr/>
                <p:nvPr>
                  <p:custDataLst>
                    <p:tags r:id="rId206"/>
                  </p:custDataLst>
                </p:nvPr>
              </p:nvSpPr>
              <p:spPr bwMode="auto">
                <a:xfrm>
                  <a:off x="4559" y="1227"/>
                  <a:ext cx="5" cy="7"/>
                </a:xfrm>
                <a:custGeom>
                  <a:gdLst>
                    <a:gd name="T0" fmla="*/ 2 w 2"/>
                    <a:gd name="T1" fmla="*/ 0 h 3"/>
                    <a:gd name="T2" fmla="*/ 0 w 2"/>
                    <a:gd name="T3" fmla="*/ 1 h 3"/>
                    <a:gd name="T4" fmla="*/ 2 w 2"/>
                    <a:gd name="T5" fmla="*/ 0 h 3"/>
                  </a:gdLst>
                  <a:cxnLst>
                    <a:cxn ang="0">
                      <a:pos x="T0" y="T1"/>
                    </a:cxn>
                    <a:cxn ang="0">
                      <a:pos x="T2" y="T3"/>
                    </a:cxn>
                    <a:cxn ang="0">
                      <a:pos x="T4" y="T5"/>
                    </a:cxn>
                  </a:cxnLst>
                  <a:rect l="0" t="0" r="r" b="b"/>
                  <a:pathLst>
                    <a:path w="2" h="3">
                      <a:moveTo>
                        <a:pt x="2" y="0"/>
                      </a:moveTo>
                      <a:cubicBezTo>
                        <a:pt x="0" y="1"/>
                        <a:pt x="0" y="1"/>
                        <a:pt x="0" y="1"/>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2" name="Freeform 196"/>
                <p:cNvSpPr/>
                <p:nvPr>
                  <p:custDataLst>
                    <p:tags r:id="rId207"/>
                  </p:custDataLst>
                </p:nvPr>
              </p:nvSpPr>
              <p:spPr bwMode="auto">
                <a:xfrm>
                  <a:off x="5511" y="545"/>
                  <a:ext cx="5" cy="0"/>
                </a:xfrm>
                <a:custGeom>
                  <a:gdLst>
                    <a:gd name="T0" fmla="*/ 0 w 5"/>
                    <a:gd name="T1" fmla="*/ 0 w 5"/>
                    <a:gd name="T2" fmla="*/ 5 w 5"/>
                    <a:gd name="T3" fmla="*/ 0 w 5"/>
                  </a:gd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3" name="Freeform 197"/>
                <p:cNvSpPr/>
                <p:nvPr>
                  <p:custDataLst>
                    <p:tags r:id="rId208"/>
                  </p:custDataLst>
                </p:nvPr>
              </p:nvSpPr>
              <p:spPr bwMode="auto">
                <a:xfrm>
                  <a:off x="4343" y="1367"/>
                  <a:ext cx="3" cy="7"/>
                </a:xfrm>
                <a:custGeom>
                  <a:gdLst>
                    <a:gd name="T0" fmla="*/ 3 w 3"/>
                    <a:gd name="T1" fmla="*/ 5 h 7"/>
                    <a:gd name="T2" fmla="*/ 3 w 3"/>
                    <a:gd name="T3" fmla="*/ 0 h 7"/>
                    <a:gd name="T4" fmla="*/ 0 w 3"/>
                    <a:gd name="T5" fmla="*/ 7 h 7"/>
                    <a:gd name="T6" fmla="*/ 3 w 3"/>
                    <a:gd name="T7" fmla="*/ 5 h 7"/>
                  </a:gdLst>
                  <a:cxnLst>
                    <a:cxn ang="0">
                      <a:pos x="T0" y="T1"/>
                    </a:cxn>
                    <a:cxn ang="0">
                      <a:pos x="T2" y="T3"/>
                    </a:cxn>
                    <a:cxn ang="0">
                      <a:pos x="T4" y="T5"/>
                    </a:cxn>
                    <a:cxn ang="0">
                      <a:pos x="T6" y="T7"/>
                    </a:cxn>
                  </a:cxnLst>
                  <a:rect l="0" t="0" r="r" b="b"/>
                  <a:pathLst>
                    <a:path w="3" h="7">
                      <a:moveTo>
                        <a:pt x="3" y="5"/>
                      </a:moveTo>
                      <a:lnTo>
                        <a:pt x="3" y="0"/>
                      </a:lnTo>
                      <a:lnTo>
                        <a:pt x="0" y="7"/>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4" name="Freeform 198"/>
                <p:cNvSpPr/>
                <p:nvPr>
                  <p:custDataLst>
                    <p:tags r:id="rId209"/>
                  </p:custDataLst>
                </p:nvPr>
              </p:nvSpPr>
              <p:spPr bwMode="auto">
                <a:xfrm>
                  <a:off x="5454" y="580"/>
                  <a:ext cx="5" cy="3"/>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2" y="0"/>
                        <a:pt x="1"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5" name="Freeform 199"/>
                <p:cNvSpPr/>
                <p:nvPr>
                  <p:custDataLst>
                    <p:tags r:id="rId210"/>
                  </p:custDataLst>
                </p:nvPr>
              </p:nvSpPr>
              <p:spPr bwMode="auto">
                <a:xfrm>
                  <a:off x="5445" y="576"/>
                  <a:ext cx="9" cy="7"/>
                </a:xfrm>
                <a:custGeom>
                  <a:gdLst>
                    <a:gd name="T0" fmla="*/ 0 w 4"/>
                    <a:gd name="T1" fmla="*/ 1 h 3"/>
                    <a:gd name="T2" fmla="*/ 4 w 4"/>
                    <a:gd name="T3" fmla="*/ 3 h 3"/>
                    <a:gd name="T4" fmla="*/ 0 w 4"/>
                    <a:gd name="T5" fmla="*/ 1 h 3"/>
                  </a:gdLst>
                  <a:cxnLst>
                    <a:cxn ang="0">
                      <a:pos x="T0" y="T1"/>
                    </a:cxn>
                    <a:cxn ang="0">
                      <a:pos x="T2" y="T3"/>
                    </a:cxn>
                    <a:cxn ang="0">
                      <a:pos x="T4" y="T5"/>
                    </a:cxn>
                  </a:cxnLst>
                  <a:rect l="0" t="0" r="r" b="b"/>
                  <a:pathLst>
                    <a:path w="4" h="3">
                      <a:moveTo>
                        <a:pt x="0" y="1"/>
                      </a:moveTo>
                      <a:cubicBezTo>
                        <a:pt x="1" y="3"/>
                        <a:pt x="3" y="3"/>
                        <a:pt x="4" y="3"/>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6" name="Freeform 200"/>
                <p:cNvSpPr/>
                <p:nvPr>
                  <p:custDataLst>
                    <p:tags r:id="rId211"/>
                  </p:custDataLst>
                </p:nvPr>
              </p:nvSpPr>
              <p:spPr bwMode="auto">
                <a:xfrm>
                  <a:off x="5153" y="799"/>
                  <a:ext cx="10" cy="5"/>
                </a:xfrm>
                <a:custGeom>
                  <a:gdLst>
                    <a:gd name="T0" fmla="*/ 4 w 4"/>
                    <a:gd name="T1" fmla="*/ 1 h 2"/>
                    <a:gd name="T2" fmla="*/ 0 w 4"/>
                    <a:gd name="T3" fmla="*/ 1 h 2"/>
                    <a:gd name="T4" fmla="*/ 4 w 4"/>
                    <a:gd name="T5" fmla="*/ 1 h 2"/>
                  </a:gdLst>
                  <a:cxnLst>
                    <a:cxn ang="0">
                      <a:pos x="T0" y="T1"/>
                    </a:cxn>
                    <a:cxn ang="0">
                      <a:pos x="T2" y="T3"/>
                    </a:cxn>
                    <a:cxn ang="0">
                      <a:pos x="T4" y="T5"/>
                    </a:cxn>
                  </a:cxnLst>
                  <a:rect l="0" t="0" r="r" b="b"/>
                  <a:pathLst>
                    <a:path w="4" h="2">
                      <a:moveTo>
                        <a:pt x="4" y="1"/>
                      </a:moveTo>
                      <a:cubicBezTo>
                        <a:pt x="3" y="0"/>
                        <a:pt x="1" y="1"/>
                        <a:pt x="0" y="1"/>
                      </a:cubicBezTo>
                      <a:cubicBezTo>
                        <a:pt x="2" y="2"/>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7" name="Freeform 201"/>
                <p:cNvSpPr/>
                <p:nvPr>
                  <p:custDataLst>
                    <p:tags r:id="rId212"/>
                  </p:custDataLst>
                </p:nvPr>
              </p:nvSpPr>
              <p:spPr bwMode="auto">
                <a:xfrm>
                  <a:off x="4331" y="1367"/>
                  <a:ext cx="5" cy="5"/>
                </a:xfrm>
                <a:custGeom>
                  <a:gdLst>
                    <a:gd name="T0" fmla="*/ 1 w 2"/>
                    <a:gd name="T1" fmla="*/ 2 h 2"/>
                    <a:gd name="T2" fmla="*/ 1 w 2"/>
                    <a:gd name="T3" fmla="*/ 0 h 2"/>
                    <a:gd name="T4" fmla="*/ 0 w 2"/>
                    <a:gd name="T5" fmla="*/ 1 h 2"/>
                    <a:gd name="T6" fmla="*/ 1 w 2"/>
                    <a:gd name="T7" fmla="*/ 2 h 2"/>
                  </a:gdLst>
                  <a:cxnLst>
                    <a:cxn ang="0">
                      <a:pos x="T0" y="T1"/>
                    </a:cxn>
                    <a:cxn ang="0">
                      <a:pos x="T2" y="T3"/>
                    </a:cxn>
                    <a:cxn ang="0">
                      <a:pos x="T4" y="T5"/>
                    </a:cxn>
                    <a:cxn ang="0">
                      <a:pos x="T6" y="T7"/>
                    </a:cxn>
                  </a:cxnLst>
                  <a:rect l="0" t="0" r="r" b="b"/>
                  <a:pathLst>
                    <a:path w="2" h="2">
                      <a:moveTo>
                        <a:pt x="1" y="2"/>
                      </a:moveTo>
                      <a:cubicBezTo>
                        <a:pt x="1" y="1"/>
                        <a:pt x="2" y="1"/>
                        <a:pt x="1"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8" name="Freeform 202"/>
                <p:cNvSpPr/>
                <p:nvPr>
                  <p:custDataLst>
                    <p:tags r:id="rId213"/>
                  </p:custDataLst>
                </p:nvPr>
              </p:nvSpPr>
              <p:spPr bwMode="auto">
                <a:xfrm>
                  <a:off x="5518" y="526"/>
                  <a:ext cx="5" cy="4"/>
                </a:xfrm>
                <a:custGeom>
                  <a:gdLst>
                    <a:gd name="T0" fmla="*/ 1 w 2"/>
                    <a:gd name="T1" fmla="*/ 2 h 2"/>
                    <a:gd name="T2" fmla="*/ 0 w 2"/>
                    <a:gd name="T3" fmla="*/ 0 h 2"/>
                    <a:gd name="T4" fmla="*/ 1 w 2"/>
                    <a:gd name="T5" fmla="*/ 2 h 2"/>
                  </a:gdLst>
                  <a:cxnLst>
                    <a:cxn ang="0">
                      <a:pos x="T0" y="T1"/>
                    </a:cxn>
                    <a:cxn ang="0">
                      <a:pos x="T2" y="T3"/>
                    </a:cxn>
                    <a:cxn ang="0">
                      <a:pos x="T4" y="T5"/>
                    </a:cxn>
                  </a:cxnLst>
                  <a:rect l="0" t="0" r="r" b="b"/>
                  <a:pathLst>
                    <a:path w="2" h="2">
                      <a:moveTo>
                        <a:pt x="1" y="2"/>
                      </a:moveTo>
                      <a:cubicBezTo>
                        <a:pt x="1" y="2"/>
                        <a:pt x="2" y="1"/>
                        <a:pt x="0" y="0"/>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9" name="Freeform 203"/>
                <p:cNvSpPr/>
                <p:nvPr>
                  <p:custDataLst>
                    <p:tags r:id="rId214"/>
                  </p:custDataLst>
                </p:nvPr>
              </p:nvSpPr>
              <p:spPr bwMode="auto">
                <a:xfrm>
                  <a:off x="4438" y="1298"/>
                  <a:ext cx="2" cy="2"/>
                </a:xfrm>
                <a:custGeom>
                  <a:gdLst>
                    <a:gd name="T0" fmla="*/ 0 w 2"/>
                    <a:gd name="T1" fmla="*/ 2 h 2"/>
                    <a:gd name="T2" fmla="*/ 2 w 2"/>
                    <a:gd name="T3" fmla="*/ 0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30" name="Freeform 204"/>
                <p:cNvSpPr/>
                <p:nvPr>
                  <p:custDataLst>
                    <p:tags r:id="rId215"/>
                  </p:custDataLst>
                </p:nvPr>
              </p:nvSpPr>
              <p:spPr bwMode="auto">
                <a:xfrm>
                  <a:off x="5487" y="535"/>
                  <a:ext cx="17" cy="5"/>
                </a:xfrm>
                <a:custGeom>
                  <a:gdLst>
                    <a:gd name="T0" fmla="*/ 0 w 7"/>
                    <a:gd name="T1" fmla="*/ 0 h 2"/>
                    <a:gd name="T2" fmla="*/ 7 w 7"/>
                    <a:gd name="T3" fmla="*/ 2 h 2"/>
                    <a:gd name="T4" fmla="*/ 0 w 7"/>
                    <a:gd name="T5" fmla="*/ 0 h 2"/>
                  </a:gdLst>
                  <a:cxnLst>
                    <a:cxn ang="0">
                      <a:pos x="T0" y="T1"/>
                    </a:cxn>
                    <a:cxn ang="0">
                      <a:pos x="T2" y="T3"/>
                    </a:cxn>
                    <a:cxn ang="0">
                      <a:pos x="T4" y="T5"/>
                    </a:cxn>
                  </a:cxnLst>
                  <a:rect l="0" t="0" r="r" b="b"/>
                  <a:pathLst>
                    <a:path w="7" h="2">
                      <a:moveTo>
                        <a:pt x="0" y="0"/>
                      </a:moveTo>
                      <a:cubicBezTo>
                        <a:pt x="2" y="1"/>
                        <a:pt x="5" y="2"/>
                        <a:pt x="7" y="2"/>
                      </a:cubicBezTo>
                      <a:cubicBezTo>
                        <a:pt x="5" y="1"/>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grpSp>
            <p:nvGrpSpPr>
              <p:cNvPr id="18" name="Group 406"/>
              <p:cNvGrpSpPr/>
              <p:nvPr/>
            </p:nvGrpSpPr>
            <p:grpSpPr>
              <a:xfrm>
                <a:off x="4149" y="452"/>
                <a:ext cx="1391" cy="903"/>
                <a:chOff x="4149" y="452"/>
                <a:chExt cx="1391" cy="903"/>
              </a:xfrm>
              <a:grpFill/>
            </p:grpSpPr>
            <p:sp>
              <p:nvSpPr>
                <p:cNvPr id="431" name="Freeform 206"/>
                <p:cNvSpPr/>
                <p:nvPr>
                  <p:custDataLst>
                    <p:tags r:id="rId216"/>
                  </p:custDataLst>
                </p:nvPr>
              </p:nvSpPr>
              <p:spPr bwMode="auto">
                <a:xfrm>
                  <a:off x="5532" y="509"/>
                  <a:ext cx="8" cy="5"/>
                </a:xfrm>
                <a:custGeom>
                  <a:gdLst>
                    <a:gd name="T0" fmla="*/ 0 w 8"/>
                    <a:gd name="T1" fmla="*/ 0 h 5"/>
                    <a:gd name="T2" fmla="*/ 5 w 8"/>
                    <a:gd name="T3" fmla="*/ 5 h 5"/>
                    <a:gd name="T4" fmla="*/ 8 w 8"/>
                    <a:gd name="T5" fmla="*/ 2 h 5"/>
                    <a:gd name="T6" fmla="*/ 0 w 8"/>
                    <a:gd name="T7" fmla="*/ 0 h 5"/>
                  </a:gdLst>
                  <a:cxnLst>
                    <a:cxn ang="0">
                      <a:pos x="T0" y="T1"/>
                    </a:cxn>
                    <a:cxn ang="0">
                      <a:pos x="T2" y="T3"/>
                    </a:cxn>
                    <a:cxn ang="0">
                      <a:pos x="T4" y="T5"/>
                    </a:cxn>
                    <a:cxn ang="0">
                      <a:pos x="T6" y="T7"/>
                    </a:cxn>
                  </a:cxnLst>
                  <a:rect l="0" t="0" r="r" b="b"/>
                  <a:pathLst>
                    <a:path w="8" h="5">
                      <a:moveTo>
                        <a:pt x="0" y="0"/>
                      </a:moveTo>
                      <a:lnTo>
                        <a:pt x="5" y="5"/>
                      </a:lnTo>
                      <a:lnTo>
                        <a:pt x="8"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2" name="Freeform 207"/>
                <p:cNvSpPr/>
                <p:nvPr>
                  <p:custDataLst>
                    <p:tags r:id="rId217"/>
                  </p:custDataLst>
                </p:nvPr>
              </p:nvSpPr>
              <p:spPr bwMode="auto">
                <a:xfrm>
                  <a:off x="5153" y="794"/>
                  <a:ext cx="5" cy="5"/>
                </a:xfrm>
                <a:custGeom>
                  <a:gdLst>
                    <a:gd name="T0" fmla="*/ 0 w 2"/>
                    <a:gd name="T1" fmla="*/ 1 h 2"/>
                    <a:gd name="T2" fmla="*/ 0 w 2"/>
                    <a:gd name="T3" fmla="*/ 1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1"/>
                        <a:pt x="0" y="1"/>
                        <a:pt x="0" y="1"/>
                      </a:cubicBezTo>
                      <a:cubicBezTo>
                        <a:pt x="1" y="1"/>
                        <a:pt x="2" y="2"/>
                        <a:pt x="2"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3" name="Freeform 208"/>
                <p:cNvSpPr/>
                <p:nvPr>
                  <p:custDataLst>
                    <p:tags r:id="rId218"/>
                  </p:custDataLst>
                </p:nvPr>
              </p:nvSpPr>
              <p:spPr bwMode="auto">
                <a:xfrm>
                  <a:off x="4443" y="1291"/>
                  <a:ext cx="5" cy="0"/>
                </a:xfrm>
                <a:custGeom>
                  <a:gdLst>
                    <a:gd name="T0" fmla="*/ 0 w 5"/>
                    <a:gd name="T1" fmla="*/ 5 w 5"/>
                    <a:gd name="T2" fmla="*/ 0 w 5"/>
                    <a:gd name="T3" fmla="*/ 0 w 5"/>
                  </a:gd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4" name="Freeform 209"/>
                <p:cNvSpPr/>
                <p:nvPr>
                  <p:custDataLst>
                    <p:tags r:id="rId219"/>
                  </p:custDataLst>
                </p:nvPr>
              </p:nvSpPr>
              <p:spPr bwMode="auto">
                <a:xfrm>
                  <a:off x="4350" y="1336"/>
                  <a:ext cx="10" cy="19"/>
                </a:xfrm>
                <a:custGeom>
                  <a:gdLst>
                    <a:gd name="T0" fmla="*/ 0 w 4"/>
                    <a:gd name="T1" fmla="*/ 8 h 8"/>
                    <a:gd name="T2" fmla="*/ 2 w 4"/>
                    <a:gd name="T3" fmla="*/ 4 h 8"/>
                    <a:gd name="T4" fmla="*/ 4 w 4"/>
                    <a:gd name="T5" fmla="*/ 2 h 8"/>
                    <a:gd name="T6" fmla="*/ 2 w 4"/>
                    <a:gd name="T7" fmla="*/ 2 h 8"/>
                    <a:gd name="T8" fmla="*/ 2 w 4"/>
                    <a:gd name="T9" fmla="*/ 1 h 8"/>
                    <a:gd name="T10" fmla="*/ 4 w 4"/>
                    <a:gd name="T11" fmla="*/ 1 h 8"/>
                    <a:gd name="T12" fmla="*/ 3 w 4"/>
                    <a:gd name="T13" fmla="*/ 0 h 8"/>
                    <a:gd name="T14" fmla="*/ 0 w 4"/>
                    <a:gd name="T15" fmla="*/ 8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8"/>
                      </a:moveTo>
                      <a:cubicBezTo>
                        <a:pt x="0" y="6"/>
                        <a:pt x="4" y="6"/>
                        <a:pt x="2" y="4"/>
                      </a:cubicBezTo>
                      <a:cubicBezTo>
                        <a:pt x="4" y="2"/>
                        <a:pt x="4" y="2"/>
                        <a:pt x="4" y="2"/>
                      </a:cubicBezTo>
                      <a:cubicBezTo>
                        <a:pt x="3" y="2"/>
                        <a:pt x="3" y="2"/>
                        <a:pt x="2" y="2"/>
                      </a:cubicBezTo>
                      <a:cubicBezTo>
                        <a:pt x="2" y="2"/>
                        <a:pt x="2" y="1"/>
                        <a:pt x="2" y="1"/>
                      </a:cubicBezTo>
                      <a:cubicBezTo>
                        <a:pt x="2" y="0"/>
                        <a:pt x="4" y="1"/>
                        <a:pt x="4" y="1"/>
                      </a:cubicBezTo>
                      <a:cubicBezTo>
                        <a:pt x="3" y="0"/>
                        <a:pt x="3" y="0"/>
                        <a:pt x="3" y="0"/>
                      </a:cubicBezTo>
                      <a:cubicBezTo>
                        <a:pt x="1" y="2"/>
                        <a:pt x="0"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5" name="Freeform 210"/>
                <p:cNvSpPr/>
                <p:nvPr>
                  <p:custDataLst>
                    <p:tags r:id="rId220"/>
                  </p:custDataLst>
                </p:nvPr>
              </p:nvSpPr>
              <p:spPr bwMode="auto">
                <a:xfrm>
                  <a:off x="5502" y="535"/>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6" name="Freeform 211"/>
                <p:cNvSpPr/>
                <p:nvPr>
                  <p:custDataLst>
                    <p:tags r:id="rId221"/>
                  </p:custDataLst>
                </p:nvPr>
              </p:nvSpPr>
              <p:spPr bwMode="auto">
                <a:xfrm>
                  <a:off x="5412" y="599"/>
                  <a:ext cx="4" cy="3"/>
                </a:xfrm>
                <a:custGeom>
                  <a:gdLst>
                    <a:gd name="T0" fmla="*/ 1 w 2"/>
                    <a:gd name="T1" fmla="*/ 1 h 1"/>
                    <a:gd name="T2" fmla="*/ 1 w 2"/>
                    <a:gd name="T3" fmla="*/ 1 h 1"/>
                    <a:gd name="T4" fmla="*/ 2 w 2"/>
                    <a:gd name="T5" fmla="*/ 0 h 1"/>
                    <a:gd name="T6" fmla="*/ 0 w 2"/>
                    <a:gd name="T7" fmla="*/ 0 h 1"/>
                    <a:gd name="T8" fmla="*/ 1 w 2"/>
                    <a:gd name="T9" fmla="*/ 1 h 1"/>
                  </a:gd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1" y="0"/>
                        <a:pt x="1" y="0"/>
                        <a:pt x="2" y="0"/>
                      </a:cubicBez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7" name="Freeform 212"/>
                <p:cNvSpPr/>
                <p:nvPr>
                  <p:custDataLst>
                    <p:tags r:id="rId222"/>
                  </p:custDataLst>
                </p:nvPr>
              </p:nvSpPr>
              <p:spPr bwMode="auto">
                <a:xfrm>
                  <a:off x="5416" y="599"/>
                  <a:ext cx="3" cy="3"/>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1"/>
                        <a:pt x="1"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8" name="Freeform 213"/>
                <p:cNvSpPr/>
                <p:nvPr>
                  <p:custDataLst>
                    <p:tags r:id="rId223"/>
                  </p:custDataLst>
                </p:nvPr>
              </p:nvSpPr>
              <p:spPr bwMode="auto">
                <a:xfrm>
                  <a:off x="5504" y="518"/>
                  <a:ext cx="14" cy="8"/>
                </a:xfrm>
                <a:custGeom>
                  <a:gdLst>
                    <a:gd name="T0" fmla="*/ 0 w 6"/>
                    <a:gd name="T1" fmla="*/ 0 h 3"/>
                    <a:gd name="T2" fmla="*/ 5 w 6"/>
                    <a:gd name="T3" fmla="*/ 3 h 3"/>
                    <a:gd name="T4" fmla="*/ 0 w 6"/>
                    <a:gd name="T5" fmla="*/ 0 h 3"/>
                  </a:gdLst>
                  <a:cxnLst>
                    <a:cxn ang="0">
                      <a:pos x="T0" y="T1"/>
                    </a:cxn>
                    <a:cxn ang="0">
                      <a:pos x="T2" y="T3"/>
                    </a:cxn>
                    <a:cxn ang="0">
                      <a:pos x="T4" y="T5"/>
                    </a:cxn>
                  </a:cxnLst>
                  <a:rect l="0" t="0" r="r" b="b"/>
                  <a:pathLst>
                    <a:path w="6" h="3">
                      <a:moveTo>
                        <a:pt x="0" y="0"/>
                      </a:moveTo>
                      <a:cubicBezTo>
                        <a:pt x="2" y="1"/>
                        <a:pt x="3" y="2"/>
                        <a:pt x="5" y="3"/>
                      </a:cubicBezTo>
                      <a:cubicBezTo>
                        <a:pt x="6" y="2"/>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9" name="Freeform 214"/>
                <p:cNvSpPr/>
                <p:nvPr>
                  <p:custDataLst>
                    <p:tags r:id="rId224"/>
                  </p:custDataLst>
                </p:nvPr>
              </p:nvSpPr>
              <p:spPr bwMode="auto">
                <a:xfrm>
                  <a:off x="4625" y="1160"/>
                  <a:ext cx="7" cy="3"/>
                </a:xfrm>
                <a:custGeom>
                  <a:gdLst>
                    <a:gd name="T0" fmla="*/ 1 w 3"/>
                    <a:gd name="T1" fmla="*/ 0 h 1"/>
                    <a:gd name="T2" fmla="*/ 0 w 3"/>
                    <a:gd name="T3" fmla="*/ 1 h 1"/>
                    <a:gd name="T4" fmla="*/ 1 w 3"/>
                    <a:gd name="T5" fmla="*/ 0 h 1"/>
                  </a:gdLst>
                  <a:cxnLst>
                    <a:cxn ang="0">
                      <a:pos x="T0" y="T1"/>
                    </a:cxn>
                    <a:cxn ang="0">
                      <a:pos x="T2" y="T3"/>
                    </a:cxn>
                    <a:cxn ang="0">
                      <a:pos x="T4" y="T5"/>
                    </a:cxn>
                  </a:cxnLst>
                  <a:rect l="0" t="0" r="r" b="b"/>
                  <a:pathLst>
                    <a:path w="3" h="1">
                      <a:moveTo>
                        <a:pt x="1" y="0"/>
                      </a:moveTo>
                      <a:cubicBezTo>
                        <a:pt x="0" y="1"/>
                        <a:pt x="0" y="1"/>
                        <a:pt x="0" y="1"/>
                      </a:cubicBezTo>
                      <a:cubicBezTo>
                        <a:pt x="1" y="1"/>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0" name="Freeform 215"/>
                <p:cNvSpPr/>
                <p:nvPr>
                  <p:custDataLst>
                    <p:tags r:id="rId225"/>
                  </p:custDataLst>
                </p:nvPr>
              </p:nvSpPr>
              <p:spPr bwMode="auto">
                <a:xfrm>
                  <a:off x="5153" y="787"/>
                  <a:ext cx="3" cy="5"/>
                </a:xfrm>
                <a:custGeom>
                  <a:gdLst>
                    <a:gd name="T0" fmla="*/ 0 w 1"/>
                    <a:gd name="T1" fmla="*/ 2 h 2"/>
                    <a:gd name="T2" fmla="*/ 1 w 1"/>
                    <a:gd name="T3" fmla="*/ 1 h 2"/>
                    <a:gd name="T4" fmla="*/ 0 w 1"/>
                    <a:gd name="T5" fmla="*/ 0 h 2"/>
                    <a:gd name="T6" fmla="*/ 0 w 1"/>
                    <a:gd name="T7" fmla="*/ 1 h 2"/>
                    <a:gd name="T8" fmla="*/ 0 w 1"/>
                    <a:gd name="T9" fmla="*/ 2 h 2"/>
                  </a:gdLst>
                  <a:cxnLst>
                    <a:cxn ang="0">
                      <a:pos x="T0" y="T1"/>
                    </a:cxn>
                    <a:cxn ang="0">
                      <a:pos x="T2" y="T3"/>
                    </a:cxn>
                    <a:cxn ang="0">
                      <a:pos x="T4" y="T5"/>
                    </a:cxn>
                    <a:cxn ang="0">
                      <a:pos x="T6" y="T7"/>
                    </a:cxn>
                    <a:cxn ang="0">
                      <a:pos x="T8" y="T9"/>
                    </a:cxn>
                  </a:cxnLst>
                  <a:rect l="0" t="0" r="r" b="b"/>
                  <a:pathLst>
                    <a:path w="1" h="2">
                      <a:moveTo>
                        <a:pt x="0" y="2"/>
                      </a:moveTo>
                      <a:cubicBezTo>
                        <a:pt x="1" y="1"/>
                        <a:pt x="1" y="1"/>
                        <a:pt x="1" y="1"/>
                      </a:cubicBezTo>
                      <a:cubicBezTo>
                        <a:pt x="0" y="0"/>
                        <a:pt x="0" y="0"/>
                        <a:pt x="0" y="0"/>
                      </a:cubicBezTo>
                      <a:cubicBezTo>
                        <a:pt x="0" y="1"/>
                        <a:pt x="0" y="1"/>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1" name="Freeform 216"/>
                <p:cNvSpPr/>
                <p:nvPr>
                  <p:custDataLst>
                    <p:tags r:id="rId226"/>
                  </p:custDataLst>
                </p:nvPr>
              </p:nvSpPr>
              <p:spPr bwMode="auto">
                <a:xfrm>
                  <a:off x="4699" y="1096"/>
                  <a:ext cx="16" cy="17"/>
                </a:xfrm>
                <a:custGeom>
                  <a:gdLst>
                    <a:gd name="T0" fmla="*/ 1 w 7"/>
                    <a:gd name="T1" fmla="*/ 5 h 7"/>
                    <a:gd name="T2" fmla="*/ 7 w 7"/>
                    <a:gd name="T3" fmla="*/ 1 h 7"/>
                    <a:gd name="T4" fmla="*/ 6 w 7"/>
                    <a:gd name="T5" fmla="*/ 0 h 7"/>
                    <a:gd name="T6" fmla="*/ 4 w 7"/>
                    <a:gd name="T7" fmla="*/ 1 h 7"/>
                    <a:gd name="T8" fmla="*/ 1 w 7"/>
                    <a:gd name="T9" fmla="*/ 5 h 7"/>
                  </a:gdLst>
                  <a:cxnLst>
                    <a:cxn ang="0">
                      <a:pos x="T0" y="T1"/>
                    </a:cxn>
                    <a:cxn ang="0">
                      <a:pos x="T2" y="T3"/>
                    </a:cxn>
                    <a:cxn ang="0">
                      <a:pos x="T4" y="T5"/>
                    </a:cxn>
                    <a:cxn ang="0">
                      <a:pos x="T6" y="T7"/>
                    </a:cxn>
                    <a:cxn ang="0">
                      <a:pos x="T8" y="T9"/>
                    </a:cxn>
                  </a:cxnLst>
                  <a:rect l="0" t="0" r="r" b="b"/>
                  <a:pathLst>
                    <a:path w="7" h="7">
                      <a:moveTo>
                        <a:pt x="1" y="5"/>
                      </a:moveTo>
                      <a:cubicBezTo>
                        <a:pt x="7" y="7"/>
                        <a:pt x="2" y="0"/>
                        <a:pt x="7" y="1"/>
                      </a:cubicBezTo>
                      <a:cubicBezTo>
                        <a:pt x="6" y="0"/>
                        <a:pt x="6" y="0"/>
                        <a:pt x="6" y="0"/>
                      </a:cubicBezTo>
                      <a:cubicBezTo>
                        <a:pt x="4" y="1"/>
                        <a:pt x="4" y="1"/>
                        <a:pt x="4" y="1"/>
                      </a:cubicBezTo>
                      <a:cubicBezTo>
                        <a:pt x="5" y="3"/>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2" name="Freeform 217"/>
                <p:cNvSpPr/>
                <p:nvPr>
                  <p:custDataLst>
                    <p:tags r:id="rId227"/>
                  </p:custDataLst>
                </p:nvPr>
              </p:nvSpPr>
              <p:spPr bwMode="auto">
                <a:xfrm>
                  <a:off x="4417" y="1293"/>
                  <a:ext cx="7" cy="10"/>
                </a:xfrm>
                <a:custGeom>
                  <a:gdLst>
                    <a:gd name="T0" fmla="*/ 0 w 3"/>
                    <a:gd name="T1" fmla="*/ 3 h 4"/>
                    <a:gd name="T2" fmla="*/ 0 w 3"/>
                    <a:gd name="T3" fmla="*/ 3 h 4"/>
                    <a:gd name="T4" fmla="*/ 3 w 3"/>
                    <a:gd name="T5" fmla="*/ 1 h 4"/>
                    <a:gd name="T6" fmla="*/ 0 w 3"/>
                    <a:gd name="T7" fmla="*/ 3 h 4"/>
                  </a:gdLst>
                  <a:cxnLst>
                    <a:cxn ang="0">
                      <a:pos x="T0" y="T1"/>
                    </a:cxn>
                    <a:cxn ang="0">
                      <a:pos x="T2" y="T3"/>
                    </a:cxn>
                    <a:cxn ang="0">
                      <a:pos x="T4" y="T5"/>
                    </a:cxn>
                    <a:cxn ang="0">
                      <a:pos x="T6" y="T7"/>
                    </a:cxn>
                  </a:cxnLst>
                  <a:rect l="0" t="0" r="r" b="b"/>
                  <a:pathLst>
                    <a:path w="3" h="4">
                      <a:moveTo>
                        <a:pt x="0" y="3"/>
                      </a:moveTo>
                      <a:cubicBezTo>
                        <a:pt x="0" y="3"/>
                        <a:pt x="0" y="3"/>
                        <a:pt x="0" y="3"/>
                      </a:cubicBezTo>
                      <a:cubicBezTo>
                        <a:pt x="3" y="4"/>
                        <a:pt x="2" y="1"/>
                        <a:pt x="3" y="1"/>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3" name="Freeform 218"/>
                <p:cNvSpPr/>
                <p:nvPr>
                  <p:custDataLst>
                    <p:tags r:id="rId228"/>
                  </p:custDataLst>
                </p:nvPr>
              </p:nvSpPr>
              <p:spPr bwMode="auto">
                <a:xfrm>
                  <a:off x="5386" y="611"/>
                  <a:ext cx="4" cy="5"/>
                </a:xfrm>
                <a:custGeom>
                  <a:gdLst>
                    <a:gd name="T0" fmla="*/ 2 w 2"/>
                    <a:gd name="T1" fmla="*/ 2 h 2"/>
                    <a:gd name="T2" fmla="*/ 0 w 2"/>
                    <a:gd name="T3" fmla="*/ 1 h 2"/>
                    <a:gd name="T4" fmla="*/ 0 w 2"/>
                    <a:gd name="T5" fmla="*/ 2 h 2"/>
                    <a:gd name="T6" fmla="*/ 2 w 2"/>
                    <a:gd name="T7" fmla="*/ 2 h 2"/>
                  </a:gdLst>
                  <a:cxnLst>
                    <a:cxn ang="0">
                      <a:pos x="T0" y="T1"/>
                    </a:cxn>
                    <a:cxn ang="0">
                      <a:pos x="T2" y="T3"/>
                    </a:cxn>
                    <a:cxn ang="0">
                      <a:pos x="T4" y="T5"/>
                    </a:cxn>
                    <a:cxn ang="0">
                      <a:pos x="T6" y="T7"/>
                    </a:cxn>
                  </a:cxnLst>
                  <a:rect l="0" t="0" r="r" b="b"/>
                  <a:pathLst>
                    <a:path w="2" h="2">
                      <a:moveTo>
                        <a:pt x="2" y="2"/>
                      </a:moveTo>
                      <a:cubicBezTo>
                        <a:pt x="2" y="1"/>
                        <a:pt x="1" y="0"/>
                        <a:pt x="0" y="1"/>
                      </a:cubicBezTo>
                      <a:cubicBezTo>
                        <a:pt x="0" y="1"/>
                        <a:pt x="1" y="1"/>
                        <a:pt x="0" y="2"/>
                      </a:cubicBezTo>
                      <a:cubicBezTo>
                        <a:pt x="1" y="1"/>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4" name="Freeform 219"/>
                <p:cNvSpPr/>
                <p:nvPr>
                  <p:custDataLst>
                    <p:tags r:id="rId229"/>
                  </p:custDataLst>
                </p:nvPr>
              </p:nvSpPr>
              <p:spPr bwMode="auto">
                <a:xfrm>
                  <a:off x="4594" y="1179"/>
                  <a:ext cx="3" cy="3"/>
                </a:xfrm>
                <a:custGeom>
                  <a:gdLst>
                    <a:gd name="T0" fmla="*/ 0 w 3"/>
                    <a:gd name="T1" fmla="*/ 3 h 3"/>
                    <a:gd name="T2" fmla="*/ 3 w 3"/>
                    <a:gd name="T3" fmla="*/ 0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5" name="Freeform 220"/>
                <p:cNvSpPr/>
                <p:nvPr>
                  <p:custDataLst>
                    <p:tags r:id="rId230"/>
                  </p:custDataLst>
                </p:nvPr>
              </p:nvSpPr>
              <p:spPr bwMode="auto">
                <a:xfrm>
                  <a:off x="5139" y="794"/>
                  <a:ext cx="3"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0"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6" name="Freeform 221"/>
                <p:cNvSpPr/>
                <p:nvPr>
                  <p:custDataLst>
                    <p:tags r:id="rId231"/>
                  </p:custDataLst>
                </p:nvPr>
              </p:nvSpPr>
              <p:spPr bwMode="auto">
                <a:xfrm>
                  <a:off x="4422" y="1284"/>
                  <a:ext cx="11" cy="4"/>
                </a:xfrm>
                <a:custGeom>
                  <a:gdLst>
                    <a:gd name="T0" fmla="*/ 3 w 5"/>
                    <a:gd name="T1" fmla="*/ 2 h 2"/>
                    <a:gd name="T2" fmla="*/ 5 w 5"/>
                    <a:gd name="T3" fmla="*/ 2 h 2"/>
                    <a:gd name="T4" fmla="*/ 0 w 5"/>
                    <a:gd name="T5" fmla="*/ 0 h 2"/>
                    <a:gd name="T6" fmla="*/ 3 w 5"/>
                    <a:gd name="T7" fmla="*/ 2 h 2"/>
                  </a:gdLst>
                  <a:cxnLst>
                    <a:cxn ang="0">
                      <a:pos x="T0" y="T1"/>
                    </a:cxn>
                    <a:cxn ang="0">
                      <a:pos x="T2" y="T3"/>
                    </a:cxn>
                    <a:cxn ang="0">
                      <a:pos x="T4" y="T5"/>
                    </a:cxn>
                    <a:cxn ang="0">
                      <a:pos x="T6" y="T7"/>
                    </a:cxn>
                  </a:cxnLst>
                  <a:rect l="0" t="0" r="r" b="b"/>
                  <a:pathLst>
                    <a:path w="5" h="2">
                      <a:moveTo>
                        <a:pt x="3" y="2"/>
                      </a:moveTo>
                      <a:cubicBezTo>
                        <a:pt x="5" y="2"/>
                        <a:pt x="5" y="2"/>
                        <a:pt x="5" y="2"/>
                      </a:cubicBezTo>
                      <a:cubicBezTo>
                        <a:pt x="0" y="0"/>
                        <a:pt x="0" y="0"/>
                        <a:pt x="0" y="0"/>
                      </a:cubicBezTo>
                      <a:cubicBezTo>
                        <a:pt x="1"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7" name="Freeform 222"/>
                <p:cNvSpPr/>
                <p:nvPr>
                  <p:custDataLst>
                    <p:tags r:id="rId232"/>
                  </p:custDataLst>
                </p:nvPr>
              </p:nvSpPr>
              <p:spPr bwMode="auto">
                <a:xfrm>
                  <a:off x="5130" y="797"/>
                  <a:ext cx="4" cy="2"/>
                </a:xfrm>
                <a:custGeom>
                  <a:gdLst>
                    <a:gd name="T0" fmla="*/ 1 w 2"/>
                    <a:gd name="T1" fmla="*/ 1 h 1"/>
                    <a:gd name="T2" fmla="*/ 2 w 2"/>
                    <a:gd name="T3" fmla="*/ 0 h 1"/>
                    <a:gd name="T4" fmla="*/ 0 w 2"/>
                    <a:gd name="T5" fmla="*/ 1 h 1"/>
                    <a:gd name="T6" fmla="*/ 1 w 2"/>
                    <a:gd name="T7" fmla="*/ 1 h 1"/>
                  </a:gdLst>
                  <a:cxnLst>
                    <a:cxn ang="0">
                      <a:pos x="T0" y="T1"/>
                    </a:cxn>
                    <a:cxn ang="0">
                      <a:pos x="T2" y="T3"/>
                    </a:cxn>
                    <a:cxn ang="0">
                      <a:pos x="T4" y="T5"/>
                    </a:cxn>
                    <a:cxn ang="0">
                      <a:pos x="T6" y="T7"/>
                    </a:cxn>
                  </a:cxnLst>
                  <a:rect l="0" t="0" r="r" b="b"/>
                  <a:pathLst>
                    <a:path w="2" h="1">
                      <a:moveTo>
                        <a:pt x="1" y="1"/>
                      </a:moveTo>
                      <a:cubicBezTo>
                        <a:pt x="2"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8" name="Freeform 223"/>
                <p:cNvSpPr/>
                <p:nvPr>
                  <p:custDataLst>
                    <p:tags r:id="rId233"/>
                  </p:custDataLst>
                </p:nvPr>
              </p:nvSpPr>
              <p:spPr bwMode="auto">
                <a:xfrm>
                  <a:off x="4549" y="1196"/>
                  <a:ext cx="12" cy="5"/>
                </a:xfrm>
                <a:custGeom>
                  <a:gdLst>
                    <a:gd name="T0" fmla="*/ 5 w 5"/>
                    <a:gd name="T1" fmla="*/ 2 h 2"/>
                    <a:gd name="T2" fmla="*/ 0 w 5"/>
                    <a:gd name="T3" fmla="*/ 1 h 2"/>
                    <a:gd name="T4" fmla="*/ 2 w 5"/>
                    <a:gd name="T5" fmla="*/ 2 h 2"/>
                    <a:gd name="T6" fmla="*/ 2 w 5"/>
                    <a:gd name="T7" fmla="*/ 2 h 2"/>
                    <a:gd name="T8" fmla="*/ 5 w 5"/>
                    <a:gd name="T9" fmla="*/ 2 h 2"/>
                  </a:gdLst>
                  <a:cxnLst>
                    <a:cxn ang="0">
                      <a:pos x="T0" y="T1"/>
                    </a:cxn>
                    <a:cxn ang="0">
                      <a:pos x="T2" y="T3"/>
                    </a:cxn>
                    <a:cxn ang="0">
                      <a:pos x="T4" y="T5"/>
                    </a:cxn>
                    <a:cxn ang="0">
                      <a:pos x="T6" y="T7"/>
                    </a:cxn>
                    <a:cxn ang="0">
                      <a:pos x="T8" y="T9"/>
                    </a:cxn>
                  </a:cxnLst>
                  <a:rect l="0" t="0" r="r" b="b"/>
                  <a:pathLst>
                    <a:path w="5" h="2">
                      <a:moveTo>
                        <a:pt x="5" y="2"/>
                      </a:moveTo>
                      <a:cubicBezTo>
                        <a:pt x="3" y="1"/>
                        <a:pt x="0" y="0"/>
                        <a:pt x="0" y="1"/>
                      </a:cubicBezTo>
                      <a:cubicBezTo>
                        <a:pt x="2" y="2"/>
                        <a:pt x="2" y="2"/>
                        <a:pt x="2" y="2"/>
                      </a:cubicBezTo>
                      <a:cubicBezTo>
                        <a:pt x="2" y="2"/>
                        <a:pt x="2" y="2"/>
                        <a:pt x="2" y="2"/>
                      </a:cubicBez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9" name="Rectangle 224"/>
                <p:cNvSpPr>
                  <a:spLocks noChangeArrowheads="1"/>
                </p:cNvSpPr>
                <p:nvPr>
                  <p:custDataLst>
                    <p:tags r:id="rId234"/>
                  </p:custDataLst>
                </p:nvPr>
              </p:nvSpPr>
              <p:spPr bwMode="auto">
                <a:xfrm>
                  <a:off x="5431" y="573"/>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450" name="Freeform 225"/>
                <p:cNvSpPr/>
                <p:nvPr>
                  <p:custDataLst>
                    <p:tags r:id="rId235"/>
                  </p:custDataLst>
                </p:nvPr>
              </p:nvSpPr>
              <p:spPr bwMode="auto">
                <a:xfrm>
                  <a:off x="4718" y="1075"/>
                  <a:ext cx="9" cy="7"/>
                </a:xfrm>
                <a:custGeom>
                  <a:gdLst>
                    <a:gd name="T0" fmla="*/ 2 w 4"/>
                    <a:gd name="T1" fmla="*/ 3 h 3"/>
                    <a:gd name="T2" fmla="*/ 3 w 4"/>
                    <a:gd name="T3" fmla="*/ 3 h 3"/>
                    <a:gd name="T4" fmla="*/ 3 w 4"/>
                    <a:gd name="T5" fmla="*/ 0 h 3"/>
                    <a:gd name="T6" fmla="*/ 2 w 4"/>
                    <a:gd name="T7" fmla="*/ 3 h 3"/>
                  </a:gdLst>
                  <a:cxnLst>
                    <a:cxn ang="0">
                      <a:pos x="T0" y="T1"/>
                    </a:cxn>
                    <a:cxn ang="0">
                      <a:pos x="T2" y="T3"/>
                    </a:cxn>
                    <a:cxn ang="0">
                      <a:pos x="T4" y="T5"/>
                    </a:cxn>
                    <a:cxn ang="0">
                      <a:pos x="T6" y="T7"/>
                    </a:cxn>
                  </a:cxnLst>
                  <a:rect l="0" t="0" r="r" b="b"/>
                  <a:pathLst>
                    <a:path w="4" h="3">
                      <a:moveTo>
                        <a:pt x="2" y="3"/>
                      </a:moveTo>
                      <a:cubicBezTo>
                        <a:pt x="2" y="3"/>
                        <a:pt x="3" y="3"/>
                        <a:pt x="3" y="3"/>
                      </a:cubicBezTo>
                      <a:cubicBezTo>
                        <a:pt x="4" y="2"/>
                        <a:pt x="3" y="1"/>
                        <a:pt x="3" y="0"/>
                      </a:cubicBezTo>
                      <a:cubicBezTo>
                        <a:pt x="2" y="1"/>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1" name="Freeform 226"/>
                <p:cNvSpPr/>
                <p:nvPr>
                  <p:custDataLst>
                    <p:tags r:id="rId236"/>
                  </p:custDataLst>
                </p:nvPr>
              </p:nvSpPr>
              <p:spPr bwMode="auto">
                <a:xfrm>
                  <a:off x="4649" y="1129"/>
                  <a:ext cx="5" cy="3"/>
                </a:xfrm>
                <a:custGeom>
                  <a:gdLst>
                    <a:gd name="T0" fmla="*/ 2 w 5"/>
                    <a:gd name="T1" fmla="*/ 3 h 3"/>
                    <a:gd name="T2" fmla="*/ 5 w 5"/>
                    <a:gd name="T3" fmla="*/ 0 h 3"/>
                    <a:gd name="T4" fmla="*/ 0 w 5"/>
                    <a:gd name="T5" fmla="*/ 0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2" name="Freeform 227"/>
                <p:cNvSpPr/>
                <p:nvPr>
                  <p:custDataLst>
                    <p:tags r:id="rId237"/>
                  </p:custDataLst>
                </p:nvPr>
              </p:nvSpPr>
              <p:spPr bwMode="auto">
                <a:xfrm>
                  <a:off x="4424" y="1258"/>
                  <a:ext cx="26" cy="21"/>
                </a:xfrm>
                <a:custGeom>
                  <a:gdLst>
                    <a:gd name="T0" fmla="*/ 6 w 11"/>
                    <a:gd name="T1" fmla="*/ 4 h 9"/>
                    <a:gd name="T2" fmla="*/ 6 w 11"/>
                    <a:gd name="T3" fmla="*/ 1 h 9"/>
                    <a:gd name="T4" fmla="*/ 5 w 11"/>
                    <a:gd name="T5" fmla="*/ 0 h 9"/>
                    <a:gd name="T6" fmla="*/ 5 w 11"/>
                    <a:gd name="T7" fmla="*/ 1 h 9"/>
                    <a:gd name="T8" fmla="*/ 3 w 11"/>
                    <a:gd name="T9" fmla="*/ 2 h 9"/>
                    <a:gd name="T10" fmla="*/ 0 w 11"/>
                    <a:gd name="T11" fmla="*/ 8 h 9"/>
                    <a:gd name="T12" fmla="*/ 4 w 11"/>
                    <a:gd name="T13" fmla="*/ 8 h 9"/>
                    <a:gd name="T14" fmla="*/ 3 w 11"/>
                    <a:gd name="T15" fmla="*/ 7 h 9"/>
                    <a:gd name="T16" fmla="*/ 11 w 11"/>
                    <a:gd name="T17" fmla="*/ 4 h 9"/>
                    <a:gd name="T18" fmla="*/ 6 w 11"/>
                    <a:gd name="T19" fmla="*/ 4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6" y="4"/>
                      </a:moveTo>
                      <a:cubicBezTo>
                        <a:pt x="5" y="3"/>
                        <a:pt x="5" y="1"/>
                        <a:pt x="6" y="1"/>
                      </a:cubicBezTo>
                      <a:cubicBezTo>
                        <a:pt x="5" y="0"/>
                        <a:pt x="5" y="0"/>
                        <a:pt x="5" y="0"/>
                      </a:cubicBezTo>
                      <a:cubicBezTo>
                        <a:pt x="5" y="1"/>
                        <a:pt x="5" y="0"/>
                        <a:pt x="5" y="1"/>
                      </a:cubicBezTo>
                      <a:cubicBezTo>
                        <a:pt x="5" y="1"/>
                        <a:pt x="4" y="2"/>
                        <a:pt x="3" y="2"/>
                      </a:cubicBezTo>
                      <a:cubicBezTo>
                        <a:pt x="1" y="4"/>
                        <a:pt x="2" y="6"/>
                        <a:pt x="0" y="8"/>
                      </a:cubicBezTo>
                      <a:cubicBezTo>
                        <a:pt x="1" y="9"/>
                        <a:pt x="2" y="8"/>
                        <a:pt x="4" y="8"/>
                      </a:cubicBezTo>
                      <a:cubicBezTo>
                        <a:pt x="3" y="8"/>
                        <a:pt x="2" y="7"/>
                        <a:pt x="3" y="7"/>
                      </a:cubicBezTo>
                      <a:cubicBezTo>
                        <a:pt x="3" y="3"/>
                        <a:pt x="9" y="5"/>
                        <a:pt x="11" y="4"/>
                      </a:cubicBezTo>
                      <a:cubicBezTo>
                        <a:pt x="9" y="4"/>
                        <a:pt x="7" y="3"/>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3" name="Freeform 228"/>
                <p:cNvSpPr/>
                <p:nvPr>
                  <p:custDataLst>
                    <p:tags r:id="rId238"/>
                  </p:custDataLst>
                </p:nvPr>
              </p:nvSpPr>
              <p:spPr bwMode="auto">
                <a:xfrm>
                  <a:off x="4654" y="1117"/>
                  <a:ext cx="9" cy="7"/>
                </a:xfrm>
                <a:custGeom>
                  <a:gdLst>
                    <a:gd name="T0" fmla="*/ 0 w 4"/>
                    <a:gd name="T1" fmla="*/ 0 h 3"/>
                    <a:gd name="T2" fmla="*/ 1 w 4"/>
                    <a:gd name="T3" fmla="*/ 2 h 3"/>
                    <a:gd name="T4" fmla="*/ 4 w 4"/>
                    <a:gd name="T5" fmla="*/ 3 h 3"/>
                    <a:gd name="T6" fmla="*/ 2 w 4"/>
                    <a:gd name="T7" fmla="*/ 2 h 3"/>
                    <a:gd name="T8" fmla="*/ 1 w 4"/>
                    <a:gd name="T9" fmla="*/ 0 h 3"/>
                    <a:gd name="T10" fmla="*/ 0 w 4"/>
                    <a:gd name="T11" fmla="*/ 0 h 3"/>
                  </a:gdLst>
                  <a:cxnLst>
                    <a:cxn ang="0">
                      <a:pos x="T0" y="T1"/>
                    </a:cxn>
                    <a:cxn ang="0">
                      <a:pos x="T2" y="T3"/>
                    </a:cxn>
                    <a:cxn ang="0">
                      <a:pos x="T4" y="T5"/>
                    </a:cxn>
                    <a:cxn ang="0">
                      <a:pos x="T6" y="T7"/>
                    </a:cxn>
                    <a:cxn ang="0">
                      <a:pos x="T8" y="T9"/>
                    </a:cxn>
                    <a:cxn ang="0">
                      <a:pos x="T10" y="T11"/>
                    </a:cxn>
                  </a:cxnLst>
                  <a:rect l="0" t="0" r="r" b="b"/>
                  <a:pathLst>
                    <a:path w="4" h="3">
                      <a:moveTo>
                        <a:pt x="0" y="0"/>
                      </a:moveTo>
                      <a:cubicBezTo>
                        <a:pt x="1" y="0"/>
                        <a:pt x="2" y="1"/>
                        <a:pt x="1" y="2"/>
                      </a:cubicBezTo>
                      <a:cubicBezTo>
                        <a:pt x="2" y="3"/>
                        <a:pt x="3" y="3"/>
                        <a:pt x="4" y="3"/>
                      </a:cubicBezTo>
                      <a:cubicBezTo>
                        <a:pt x="3" y="1"/>
                        <a:pt x="3" y="2"/>
                        <a:pt x="2" y="2"/>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4" name="Freeform 229"/>
                <p:cNvSpPr/>
                <p:nvPr>
                  <p:custDataLst>
                    <p:tags r:id="rId239"/>
                  </p:custDataLst>
                </p:nvPr>
              </p:nvSpPr>
              <p:spPr bwMode="auto">
                <a:xfrm>
                  <a:off x="5374" y="597"/>
                  <a:ext cx="7" cy="5"/>
                </a:xfrm>
                <a:custGeom>
                  <a:gdLst>
                    <a:gd name="T0" fmla="*/ 0 w 3"/>
                    <a:gd name="T1" fmla="*/ 0 h 2"/>
                    <a:gd name="T2" fmla="*/ 3 w 3"/>
                    <a:gd name="T3" fmla="*/ 2 h 2"/>
                    <a:gd name="T4" fmla="*/ 0 w 3"/>
                    <a:gd name="T5" fmla="*/ 0 h 2"/>
                  </a:gdLst>
                  <a:cxnLst>
                    <a:cxn ang="0">
                      <a:pos x="T0" y="T1"/>
                    </a:cxn>
                    <a:cxn ang="0">
                      <a:pos x="T2" y="T3"/>
                    </a:cxn>
                    <a:cxn ang="0">
                      <a:pos x="T4" y="T5"/>
                    </a:cxn>
                  </a:cxnLst>
                  <a:rect l="0" t="0" r="r" b="b"/>
                  <a:pathLst>
                    <a:path w="3" h="2">
                      <a:moveTo>
                        <a:pt x="0" y="0"/>
                      </a:moveTo>
                      <a:cubicBezTo>
                        <a:pt x="1" y="1"/>
                        <a:pt x="2" y="2"/>
                        <a:pt x="3"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5" name="Freeform 230"/>
                <p:cNvSpPr/>
                <p:nvPr>
                  <p:custDataLst>
                    <p:tags r:id="rId240"/>
                  </p:custDataLst>
                </p:nvPr>
              </p:nvSpPr>
              <p:spPr bwMode="auto">
                <a:xfrm>
                  <a:off x="4687" y="1091"/>
                  <a:ext cx="7" cy="5"/>
                </a:xfrm>
                <a:custGeom>
                  <a:gdLst>
                    <a:gd name="T0" fmla="*/ 1 w 3"/>
                    <a:gd name="T1" fmla="*/ 2 h 2"/>
                    <a:gd name="T2" fmla="*/ 3 w 3"/>
                    <a:gd name="T3" fmla="*/ 1 h 2"/>
                    <a:gd name="T4" fmla="*/ 2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2" y="2"/>
                        <a:pt x="3" y="1"/>
                        <a:pt x="3" y="1"/>
                      </a:cubicBezTo>
                      <a:cubicBezTo>
                        <a:pt x="2" y="0"/>
                        <a:pt x="2" y="0"/>
                        <a:pt x="2" y="0"/>
                      </a:cubicBezTo>
                      <a:cubicBezTo>
                        <a:pt x="2"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6" name="Rectangle 231"/>
                <p:cNvSpPr>
                  <a:spLocks noChangeArrowheads="1"/>
                </p:cNvSpPr>
                <p:nvPr>
                  <p:custDataLst>
                    <p:tags r:id="rId241"/>
                  </p:custDataLst>
                </p:nvPr>
              </p:nvSpPr>
              <p:spPr bwMode="auto">
                <a:xfrm>
                  <a:off x="5516" y="495"/>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457" name="Freeform 232"/>
                <p:cNvSpPr/>
                <p:nvPr>
                  <p:custDataLst>
                    <p:tags r:id="rId242"/>
                  </p:custDataLst>
                </p:nvPr>
              </p:nvSpPr>
              <p:spPr bwMode="auto">
                <a:xfrm>
                  <a:off x="4450" y="1255"/>
                  <a:ext cx="5" cy="3"/>
                </a:xfrm>
                <a:custGeom>
                  <a:gdLst>
                    <a:gd name="T0" fmla="*/ 5 w 5"/>
                    <a:gd name="T1" fmla="*/ 0 h 3"/>
                    <a:gd name="T2" fmla="*/ 5 w 5"/>
                    <a:gd name="T3" fmla="*/ 0 h 3"/>
                    <a:gd name="T4" fmla="*/ 0 w 5"/>
                    <a:gd name="T5" fmla="*/ 3 h 3"/>
                    <a:gd name="T6" fmla="*/ 5 w 5"/>
                    <a:gd name="T7" fmla="*/ 0 h 3"/>
                  </a:gdLst>
                  <a:cxnLst>
                    <a:cxn ang="0">
                      <a:pos x="T0" y="T1"/>
                    </a:cxn>
                    <a:cxn ang="0">
                      <a:pos x="T2" y="T3"/>
                    </a:cxn>
                    <a:cxn ang="0">
                      <a:pos x="T4" y="T5"/>
                    </a:cxn>
                    <a:cxn ang="0">
                      <a:pos x="T6" y="T7"/>
                    </a:cxn>
                  </a:cxnLst>
                  <a:rect l="0" t="0" r="r" b="b"/>
                  <a:pathLst>
                    <a:path w="5" h="3">
                      <a:moveTo>
                        <a:pt x="5" y="0"/>
                      </a:moveTo>
                      <a:lnTo>
                        <a:pt x="5" y="0"/>
                      </a:lnTo>
                      <a:lnTo>
                        <a:pt x="0"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8" name="Freeform 233"/>
                <p:cNvSpPr/>
                <p:nvPr>
                  <p:custDataLst>
                    <p:tags r:id="rId243"/>
                  </p:custDataLst>
                </p:nvPr>
              </p:nvSpPr>
              <p:spPr bwMode="auto">
                <a:xfrm>
                  <a:off x="5485" y="504"/>
                  <a:ext cx="12" cy="12"/>
                </a:xfrm>
                <a:custGeom>
                  <a:gdLst>
                    <a:gd name="T0" fmla="*/ 3 w 5"/>
                    <a:gd name="T1" fmla="*/ 2 h 5"/>
                    <a:gd name="T2" fmla="*/ 5 w 5"/>
                    <a:gd name="T3" fmla="*/ 3 h 5"/>
                    <a:gd name="T4" fmla="*/ 0 w 5"/>
                    <a:gd name="T5" fmla="*/ 1 h 5"/>
                    <a:gd name="T6" fmla="*/ 3 w 5"/>
                    <a:gd name="T7" fmla="*/ 5 h 5"/>
                    <a:gd name="T8" fmla="*/ 3 w 5"/>
                    <a:gd name="T9" fmla="*/ 2 h 5"/>
                  </a:gdLst>
                  <a:cxnLst>
                    <a:cxn ang="0">
                      <a:pos x="T0" y="T1"/>
                    </a:cxn>
                    <a:cxn ang="0">
                      <a:pos x="T2" y="T3"/>
                    </a:cxn>
                    <a:cxn ang="0">
                      <a:pos x="T4" y="T5"/>
                    </a:cxn>
                    <a:cxn ang="0">
                      <a:pos x="T6" y="T7"/>
                    </a:cxn>
                    <a:cxn ang="0">
                      <a:pos x="T8" y="T9"/>
                    </a:cxn>
                  </a:cxnLst>
                  <a:rect l="0" t="0" r="r" b="b"/>
                  <a:pathLst>
                    <a:path w="5" h="5">
                      <a:moveTo>
                        <a:pt x="3" y="2"/>
                      </a:moveTo>
                      <a:cubicBezTo>
                        <a:pt x="5" y="3"/>
                        <a:pt x="5" y="3"/>
                        <a:pt x="5" y="3"/>
                      </a:cubicBezTo>
                      <a:cubicBezTo>
                        <a:pt x="4" y="2"/>
                        <a:pt x="2" y="0"/>
                        <a:pt x="0" y="1"/>
                      </a:cubicBezTo>
                      <a:cubicBezTo>
                        <a:pt x="3" y="1"/>
                        <a:pt x="0" y="4"/>
                        <a:pt x="3" y="5"/>
                      </a:cubicBezTo>
                      <a:cubicBezTo>
                        <a:pt x="1" y="4"/>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9" name="Freeform 234"/>
                <p:cNvSpPr/>
                <p:nvPr>
                  <p:custDataLst>
                    <p:tags r:id="rId244"/>
                  </p:custDataLst>
                </p:nvPr>
              </p:nvSpPr>
              <p:spPr bwMode="auto">
                <a:xfrm>
                  <a:off x="4658" y="1108"/>
                  <a:ext cx="5" cy="2"/>
                </a:xfrm>
                <a:custGeom>
                  <a:gdLst>
                    <a:gd name="T0" fmla="*/ 1 w 2"/>
                    <a:gd name="T1" fmla="*/ 1 h 1"/>
                    <a:gd name="T2" fmla="*/ 2 w 2"/>
                    <a:gd name="T3" fmla="*/ 1 h 1"/>
                    <a:gd name="T4" fmla="*/ 0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0" name="Freeform 235"/>
                <p:cNvSpPr/>
                <p:nvPr>
                  <p:custDataLst>
                    <p:tags r:id="rId245"/>
                  </p:custDataLst>
                </p:nvPr>
              </p:nvSpPr>
              <p:spPr bwMode="auto">
                <a:xfrm>
                  <a:off x="5502" y="495"/>
                  <a:ext cx="4" cy="4"/>
                </a:xfrm>
                <a:custGeom>
                  <a:gdLst>
                    <a:gd name="T0" fmla="*/ 1 w 2"/>
                    <a:gd name="T1" fmla="*/ 0 h 2"/>
                    <a:gd name="T2" fmla="*/ 0 w 2"/>
                    <a:gd name="T3" fmla="*/ 1 h 2"/>
                    <a:gd name="T4" fmla="*/ 2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1" y="1"/>
                        <a:pt x="0" y="1"/>
                        <a:pt x="0" y="1"/>
                      </a:cubicBezTo>
                      <a:cubicBezTo>
                        <a:pt x="1" y="2"/>
                        <a:pt x="1" y="1"/>
                        <a:pt x="2"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1" name="Freeform 236"/>
                <p:cNvSpPr/>
                <p:nvPr>
                  <p:custDataLst>
                    <p:tags r:id="rId246"/>
                  </p:custDataLst>
                </p:nvPr>
              </p:nvSpPr>
              <p:spPr bwMode="auto">
                <a:xfrm>
                  <a:off x="4635" y="1115"/>
                  <a:ext cx="9" cy="7"/>
                </a:xfrm>
                <a:custGeom>
                  <a:gdLst>
                    <a:gd name="T0" fmla="*/ 0 w 4"/>
                    <a:gd name="T1" fmla="*/ 1 h 3"/>
                    <a:gd name="T2" fmla="*/ 4 w 4"/>
                    <a:gd name="T3" fmla="*/ 2 h 3"/>
                    <a:gd name="T4" fmla="*/ 0 w 4"/>
                    <a:gd name="T5" fmla="*/ 0 h 3"/>
                    <a:gd name="T6" fmla="*/ 0 w 4"/>
                    <a:gd name="T7" fmla="*/ 1 h 3"/>
                  </a:gdLst>
                  <a:cxnLst>
                    <a:cxn ang="0">
                      <a:pos x="T0" y="T1"/>
                    </a:cxn>
                    <a:cxn ang="0">
                      <a:pos x="T2" y="T3"/>
                    </a:cxn>
                    <a:cxn ang="0">
                      <a:pos x="T4" y="T5"/>
                    </a:cxn>
                    <a:cxn ang="0">
                      <a:pos x="T6" y="T7"/>
                    </a:cxn>
                  </a:cxnLst>
                  <a:rect l="0" t="0" r="r" b="b"/>
                  <a:pathLst>
                    <a:path w="4" h="3">
                      <a:moveTo>
                        <a:pt x="0" y="1"/>
                      </a:moveTo>
                      <a:cubicBezTo>
                        <a:pt x="1" y="1"/>
                        <a:pt x="3" y="3"/>
                        <a:pt x="4" y="2"/>
                      </a:cubicBezTo>
                      <a:cubicBezTo>
                        <a:pt x="3" y="2"/>
                        <a:pt x="2"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2" name="Freeform 237"/>
                <p:cNvSpPr/>
                <p:nvPr>
                  <p:custDataLst>
                    <p:tags r:id="rId247"/>
                  </p:custDataLst>
                </p:nvPr>
              </p:nvSpPr>
              <p:spPr bwMode="auto">
                <a:xfrm>
                  <a:off x="4538" y="1174"/>
                  <a:ext cx="11" cy="15"/>
                </a:xfrm>
                <a:custGeom>
                  <a:gdLst>
                    <a:gd name="T0" fmla="*/ 0 w 5"/>
                    <a:gd name="T1" fmla="*/ 1 h 6"/>
                    <a:gd name="T2" fmla="*/ 1 w 5"/>
                    <a:gd name="T3" fmla="*/ 5 h 6"/>
                    <a:gd name="T4" fmla="*/ 5 w 5"/>
                    <a:gd name="T5" fmla="*/ 4 h 6"/>
                    <a:gd name="T6" fmla="*/ 0 w 5"/>
                    <a:gd name="T7" fmla="*/ 1 h 6"/>
                  </a:gdLst>
                  <a:cxnLst>
                    <a:cxn ang="0">
                      <a:pos x="T0" y="T1"/>
                    </a:cxn>
                    <a:cxn ang="0">
                      <a:pos x="T2" y="T3"/>
                    </a:cxn>
                    <a:cxn ang="0">
                      <a:pos x="T4" y="T5"/>
                    </a:cxn>
                    <a:cxn ang="0">
                      <a:pos x="T6" y="T7"/>
                    </a:cxn>
                  </a:cxnLst>
                  <a:rect l="0" t="0" r="r" b="b"/>
                  <a:pathLst>
                    <a:path w="5" h="6">
                      <a:moveTo>
                        <a:pt x="0" y="1"/>
                      </a:moveTo>
                      <a:cubicBezTo>
                        <a:pt x="2" y="2"/>
                        <a:pt x="0" y="4"/>
                        <a:pt x="1" y="5"/>
                      </a:cubicBezTo>
                      <a:cubicBezTo>
                        <a:pt x="3" y="6"/>
                        <a:pt x="3" y="4"/>
                        <a:pt x="5" y="4"/>
                      </a:cubicBezTo>
                      <a:cubicBezTo>
                        <a:pt x="2" y="4"/>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3" name="Freeform 238"/>
                <p:cNvSpPr/>
                <p:nvPr>
                  <p:custDataLst>
                    <p:tags r:id="rId248"/>
                  </p:custDataLst>
                </p:nvPr>
              </p:nvSpPr>
              <p:spPr bwMode="auto">
                <a:xfrm>
                  <a:off x="4703" y="1072"/>
                  <a:ext cx="7" cy="3"/>
                </a:xfrm>
                <a:custGeom>
                  <a:gdLst>
                    <a:gd name="T0" fmla="*/ 1 w 3"/>
                    <a:gd name="T1" fmla="*/ 1 h 1"/>
                    <a:gd name="T2" fmla="*/ 1 w 3"/>
                    <a:gd name="T3" fmla="*/ 0 h 1"/>
                    <a:gd name="T4" fmla="*/ 1 w 3"/>
                    <a:gd name="T5" fmla="*/ 1 h 1"/>
                  </a:gdLst>
                  <a:cxnLst>
                    <a:cxn ang="0">
                      <a:pos x="T0" y="T1"/>
                    </a:cxn>
                    <a:cxn ang="0">
                      <a:pos x="T2" y="T3"/>
                    </a:cxn>
                    <a:cxn ang="0">
                      <a:pos x="T4" y="T5"/>
                    </a:cxn>
                  </a:cxnLst>
                  <a:rect l="0" t="0" r="r" b="b"/>
                  <a:pathLst>
                    <a:path w="3" h="1">
                      <a:moveTo>
                        <a:pt x="1" y="1"/>
                      </a:moveTo>
                      <a:cubicBezTo>
                        <a:pt x="2" y="1"/>
                        <a:pt x="3"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4" name="Freeform 239"/>
                <p:cNvSpPr/>
                <p:nvPr>
                  <p:custDataLst>
                    <p:tags r:id="rId249"/>
                  </p:custDataLst>
                </p:nvPr>
              </p:nvSpPr>
              <p:spPr bwMode="auto">
                <a:xfrm>
                  <a:off x="4751" y="1039"/>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5" name="Freeform 240"/>
                <p:cNvSpPr/>
                <p:nvPr>
                  <p:custDataLst>
                    <p:tags r:id="rId250"/>
                  </p:custDataLst>
                </p:nvPr>
              </p:nvSpPr>
              <p:spPr bwMode="auto">
                <a:xfrm>
                  <a:off x="4647" y="1113"/>
                  <a:ext cx="2" cy="0"/>
                </a:xfrm>
                <a:custGeom>
                  <a:gdLst>
                    <a:gd name="T0" fmla="*/ 0 w 2"/>
                    <a:gd name="T1" fmla="*/ 0 w 2"/>
                    <a:gd name="T2" fmla="*/ 2 w 2"/>
                    <a:gd name="T3" fmla="*/ 0 w 2"/>
                  </a:gd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6" name="Freeform 241"/>
                <p:cNvSpPr/>
                <p:nvPr>
                  <p:custDataLst>
                    <p:tags r:id="rId251"/>
                  </p:custDataLst>
                </p:nvPr>
              </p:nvSpPr>
              <p:spPr bwMode="auto">
                <a:xfrm>
                  <a:off x="5497" y="490"/>
                  <a:ext cx="7"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0" y="1"/>
                        <a:pt x="2" y="1"/>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7" name="Freeform 242"/>
                <p:cNvSpPr/>
                <p:nvPr>
                  <p:custDataLst>
                    <p:tags r:id="rId252"/>
                  </p:custDataLst>
                </p:nvPr>
              </p:nvSpPr>
              <p:spPr bwMode="auto">
                <a:xfrm>
                  <a:off x="4673" y="1084"/>
                  <a:ext cx="9" cy="5"/>
                </a:xfrm>
                <a:custGeom>
                  <a:gdLst>
                    <a:gd name="T0" fmla="*/ 1 w 4"/>
                    <a:gd name="T1" fmla="*/ 2 h 2"/>
                    <a:gd name="T2" fmla="*/ 4 w 4"/>
                    <a:gd name="T3" fmla="*/ 1 h 2"/>
                    <a:gd name="T4" fmla="*/ 0 w 4"/>
                    <a:gd name="T5" fmla="*/ 1 h 2"/>
                    <a:gd name="T6" fmla="*/ 1 w 4"/>
                    <a:gd name="T7" fmla="*/ 2 h 2"/>
                  </a:gdLst>
                  <a:cxnLst>
                    <a:cxn ang="0">
                      <a:pos x="T0" y="T1"/>
                    </a:cxn>
                    <a:cxn ang="0">
                      <a:pos x="T2" y="T3"/>
                    </a:cxn>
                    <a:cxn ang="0">
                      <a:pos x="T4" y="T5"/>
                    </a:cxn>
                    <a:cxn ang="0">
                      <a:pos x="T6" y="T7"/>
                    </a:cxn>
                  </a:cxnLst>
                  <a:rect l="0" t="0" r="r" b="b"/>
                  <a:pathLst>
                    <a:path w="4" h="2">
                      <a:moveTo>
                        <a:pt x="1" y="2"/>
                      </a:moveTo>
                      <a:cubicBezTo>
                        <a:pt x="3" y="2"/>
                        <a:pt x="3" y="1"/>
                        <a:pt x="4" y="1"/>
                      </a:cubicBezTo>
                      <a:cubicBezTo>
                        <a:pt x="3" y="0"/>
                        <a:pt x="1" y="0"/>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8" name="Freeform 243"/>
                <p:cNvSpPr/>
                <p:nvPr>
                  <p:custDataLst>
                    <p:tags r:id="rId253"/>
                  </p:custDataLst>
                </p:nvPr>
              </p:nvSpPr>
              <p:spPr bwMode="auto">
                <a:xfrm>
                  <a:off x="4538" y="1160"/>
                  <a:ext cx="16" cy="14"/>
                </a:xfrm>
                <a:custGeom>
                  <a:gdLst>
                    <a:gd name="T0" fmla="*/ 3 w 7"/>
                    <a:gd name="T1" fmla="*/ 6 h 6"/>
                    <a:gd name="T2" fmla="*/ 4 w 7"/>
                    <a:gd name="T3" fmla="*/ 6 h 6"/>
                    <a:gd name="T4" fmla="*/ 6 w 7"/>
                    <a:gd name="T5" fmla="*/ 2 h 6"/>
                    <a:gd name="T6" fmla="*/ 3 w 7"/>
                    <a:gd name="T7" fmla="*/ 6 h 6"/>
                  </a:gdLst>
                  <a:cxnLst>
                    <a:cxn ang="0">
                      <a:pos x="T0" y="T1"/>
                    </a:cxn>
                    <a:cxn ang="0">
                      <a:pos x="T2" y="T3"/>
                    </a:cxn>
                    <a:cxn ang="0">
                      <a:pos x="T4" y="T5"/>
                    </a:cxn>
                    <a:cxn ang="0">
                      <a:pos x="T6" y="T7"/>
                    </a:cxn>
                  </a:cxnLst>
                  <a:rect l="0" t="0" r="r" b="b"/>
                  <a:pathLst>
                    <a:path w="7" h="6">
                      <a:moveTo>
                        <a:pt x="3" y="6"/>
                      </a:moveTo>
                      <a:cubicBezTo>
                        <a:pt x="4" y="6"/>
                        <a:pt x="4" y="6"/>
                        <a:pt x="4" y="6"/>
                      </a:cubicBezTo>
                      <a:cubicBezTo>
                        <a:pt x="5" y="5"/>
                        <a:pt x="5" y="3"/>
                        <a:pt x="6" y="2"/>
                      </a:cubicBezTo>
                      <a:cubicBezTo>
                        <a:pt x="0" y="0"/>
                        <a:pt x="7"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9" name="Freeform 244"/>
                <p:cNvSpPr/>
                <p:nvPr>
                  <p:custDataLst>
                    <p:tags r:id="rId254"/>
                  </p:custDataLst>
                </p:nvPr>
              </p:nvSpPr>
              <p:spPr bwMode="auto">
                <a:xfrm>
                  <a:off x="5042" y="823"/>
                  <a:ext cx="7" cy="4"/>
                </a:xfrm>
                <a:custGeom>
                  <a:gdLst>
                    <a:gd name="T0" fmla="*/ 1 w 3"/>
                    <a:gd name="T1" fmla="*/ 2 h 2"/>
                    <a:gd name="T2" fmla="*/ 2 w 3"/>
                    <a:gd name="T3" fmla="*/ 0 h 2"/>
                    <a:gd name="T4" fmla="*/ 0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1" y="1"/>
                        <a:pt x="3" y="1"/>
                        <a:pt x="2" y="0"/>
                      </a:cubicBezTo>
                      <a:cubicBezTo>
                        <a:pt x="0"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0" name="Freeform 245"/>
                <p:cNvSpPr/>
                <p:nvPr>
                  <p:custDataLst>
                    <p:tags r:id="rId255"/>
                  </p:custDataLst>
                </p:nvPr>
              </p:nvSpPr>
              <p:spPr bwMode="auto">
                <a:xfrm>
                  <a:off x="4457" y="1227"/>
                  <a:ext cx="7" cy="2"/>
                </a:xfrm>
                <a:custGeom>
                  <a:gdLst>
                    <a:gd name="T0" fmla="*/ 1 w 3"/>
                    <a:gd name="T1" fmla="*/ 1 h 1"/>
                    <a:gd name="T2" fmla="*/ 3 w 3"/>
                    <a:gd name="T3" fmla="*/ 1 h 1"/>
                    <a:gd name="T4" fmla="*/ 2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1" y="1"/>
                        <a:pt x="2" y="1"/>
                        <a:pt x="3" y="1"/>
                      </a:cubicBez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1" name="Freeform 246"/>
                <p:cNvSpPr/>
                <p:nvPr>
                  <p:custDataLst>
                    <p:tags r:id="rId256"/>
                  </p:custDataLst>
                </p:nvPr>
              </p:nvSpPr>
              <p:spPr bwMode="auto">
                <a:xfrm>
                  <a:off x="4438" y="1229"/>
                  <a:ext cx="7" cy="14"/>
                </a:xfrm>
                <a:custGeom>
                  <a:gdLst>
                    <a:gd name="T0" fmla="*/ 1 w 3"/>
                    <a:gd name="T1" fmla="*/ 2 h 6"/>
                    <a:gd name="T2" fmla="*/ 0 w 3"/>
                    <a:gd name="T3" fmla="*/ 6 h 6"/>
                    <a:gd name="T4" fmla="*/ 3 w 3"/>
                    <a:gd name="T5" fmla="*/ 3 h 6"/>
                    <a:gd name="T6" fmla="*/ 1 w 3"/>
                    <a:gd name="T7" fmla="*/ 2 h 6"/>
                  </a:gdLst>
                  <a:cxnLst>
                    <a:cxn ang="0">
                      <a:pos x="T0" y="T1"/>
                    </a:cxn>
                    <a:cxn ang="0">
                      <a:pos x="T2" y="T3"/>
                    </a:cxn>
                    <a:cxn ang="0">
                      <a:pos x="T4" y="T5"/>
                    </a:cxn>
                    <a:cxn ang="0">
                      <a:pos x="T6" y="T7"/>
                    </a:cxn>
                  </a:cxnLst>
                  <a:rect l="0" t="0" r="r" b="b"/>
                  <a:pathLst>
                    <a:path w="3" h="6">
                      <a:moveTo>
                        <a:pt x="1" y="2"/>
                      </a:moveTo>
                      <a:cubicBezTo>
                        <a:pt x="1" y="3"/>
                        <a:pt x="2" y="5"/>
                        <a:pt x="0" y="6"/>
                      </a:cubicBezTo>
                      <a:cubicBezTo>
                        <a:pt x="1" y="6"/>
                        <a:pt x="3" y="4"/>
                        <a:pt x="3" y="3"/>
                      </a:cubicBezTo>
                      <a:cubicBezTo>
                        <a:pt x="2" y="3"/>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2" name="Freeform 247"/>
                <p:cNvSpPr/>
                <p:nvPr>
                  <p:custDataLst>
                    <p:tags r:id="rId257"/>
                  </p:custDataLst>
                </p:nvPr>
              </p:nvSpPr>
              <p:spPr bwMode="auto">
                <a:xfrm>
                  <a:off x="5495" y="483"/>
                  <a:ext cx="7" cy="2"/>
                </a:xfrm>
                <a:custGeom>
                  <a:gdLst>
                    <a:gd name="T0" fmla="*/ 0 w 3"/>
                    <a:gd name="T1" fmla="*/ 1 h 1"/>
                    <a:gd name="T2" fmla="*/ 3 w 3"/>
                    <a:gd name="T3" fmla="*/ 1 h 1"/>
                    <a:gd name="T4" fmla="*/ 2 w 3"/>
                    <a:gd name="T5" fmla="*/ 0 h 1"/>
                    <a:gd name="T6" fmla="*/ 0 w 3"/>
                    <a:gd name="T7" fmla="*/ 1 h 1"/>
                  </a:gdLst>
                  <a:cxnLst>
                    <a:cxn ang="0">
                      <a:pos x="T0" y="T1"/>
                    </a:cxn>
                    <a:cxn ang="0">
                      <a:pos x="T2" y="T3"/>
                    </a:cxn>
                    <a:cxn ang="0">
                      <a:pos x="T4" y="T5"/>
                    </a:cxn>
                    <a:cxn ang="0">
                      <a:pos x="T6" y="T7"/>
                    </a:cxn>
                  </a:cxnLst>
                  <a:rect l="0" t="0" r="r" b="b"/>
                  <a:pathLst>
                    <a:path w="3" h="1">
                      <a:moveTo>
                        <a:pt x="0" y="1"/>
                      </a:moveTo>
                      <a:cubicBezTo>
                        <a:pt x="3" y="1"/>
                        <a:pt x="3" y="1"/>
                        <a:pt x="3" y="1"/>
                      </a:cubicBezTo>
                      <a:cubicBezTo>
                        <a:pt x="2" y="0"/>
                        <a:pt x="2" y="0"/>
                        <a:pt x="2"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3" name="Freeform 248"/>
                <p:cNvSpPr/>
                <p:nvPr>
                  <p:custDataLst>
                    <p:tags r:id="rId258"/>
                  </p:custDataLst>
                </p:nvPr>
              </p:nvSpPr>
              <p:spPr bwMode="auto">
                <a:xfrm>
                  <a:off x="4665" y="1075"/>
                  <a:ext cx="15" cy="9"/>
                </a:xfrm>
                <a:custGeom>
                  <a:gdLst>
                    <a:gd name="T0" fmla="*/ 4 w 6"/>
                    <a:gd name="T1" fmla="*/ 0 h 4"/>
                    <a:gd name="T2" fmla="*/ 1 w 6"/>
                    <a:gd name="T3" fmla="*/ 3 h 4"/>
                    <a:gd name="T4" fmla="*/ 4 w 6"/>
                    <a:gd name="T5" fmla="*/ 4 h 4"/>
                    <a:gd name="T6" fmla="*/ 4 w 6"/>
                    <a:gd name="T7" fmla="*/ 0 h 4"/>
                  </a:gdLst>
                  <a:cxnLst>
                    <a:cxn ang="0">
                      <a:pos x="T0" y="T1"/>
                    </a:cxn>
                    <a:cxn ang="0">
                      <a:pos x="T2" y="T3"/>
                    </a:cxn>
                    <a:cxn ang="0">
                      <a:pos x="T4" y="T5"/>
                    </a:cxn>
                    <a:cxn ang="0">
                      <a:pos x="T6" y="T7"/>
                    </a:cxn>
                  </a:cxnLst>
                  <a:rect l="0" t="0" r="r" b="b"/>
                  <a:pathLst>
                    <a:path w="6" h="4">
                      <a:moveTo>
                        <a:pt x="4" y="0"/>
                      </a:moveTo>
                      <a:cubicBezTo>
                        <a:pt x="2" y="0"/>
                        <a:pt x="0" y="1"/>
                        <a:pt x="1" y="3"/>
                      </a:cubicBezTo>
                      <a:cubicBezTo>
                        <a:pt x="1" y="3"/>
                        <a:pt x="3" y="4"/>
                        <a:pt x="4" y="4"/>
                      </a:cubicBezTo>
                      <a:cubicBezTo>
                        <a:pt x="4" y="2"/>
                        <a:pt x="6"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4" name="Freeform 249"/>
                <p:cNvSpPr/>
                <p:nvPr>
                  <p:custDataLst>
                    <p:tags r:id="rId259"/>
                  </p:custDataLst>
                </p:nvPr>
              </p:nvSpPr>
              <p:spPr bwMode="auto">
                <a:xfrm>
                  <a:off x="4772" y="1010"/>
                  <a:ext cx="2" cy="3"/>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1" y="0"/>
                        <a:pt x="0"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5" name="Freeform 250"/>
                <p:cNvSpPr/>
                <p:nvPr>
                  <p:custDataLst>
                    <p:tags r:id="rId260"/>
                  </p:custDataLst>
                </p:nvPr>
              </p:nvSpPr>
              <p:spPr bwMode="auto">
                <a:xfrm>
                  <a:off x="4812" y="982"/>
                  <a:ext cx="3" cy="2"/>
                </a:xfrm>
                <a:custGeom>
                  <a:gdLst>
                    <a:gd name="T0" fmla="*/ 0 w 3"/>
                    <a:gd name="T1" fmla="*/ 2 h 2"/>
                    <a:gd name="T2" fmla="*/ 3 w 3"/>
                    <a:gd name="T3" fmla="*/ 0 h 2"/>
                    <a:gd name="T4" fmla="*/ 0 w 3"/>
                    <a:gd name="T5" fmla="*/ 2 h 2"/>
                    <a:gd name="T6" fmla="*/ 0 w 3"/>
                    <a:gd name="T7" fmla="*/ 2 h 2"/>
                  </a:gdLst>
                  <a:cxnLst>
                    <a:cxn ang="0">
                      <a:pos x="T0" y="T1"/>
                    </a:cxn>
                    <a:cxn ang="0">
                      <a:pos x="T2" y="T3"/>
                    </a:cxn>
                    <a:cxn ang="0">
                      <a:pos x="T4" y="T5"/>
                    </a:cxn>
                    <a:cxn ang="0">
                      <a:pos x="T6" y="T7"/>
                    </a:cxn>
                  </a:cxnLst>
                  <a:rect l="0" t="0" r="r" b="b"/>
                  <a:pathLst>
                    <a:path w="3" h="2">
                      <a:moveTo>
                        <a:pt x="0" y="2"/>
                      </a:moveTo>
                      <a:lnTo>
                        <a:pt x="3"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6" name="Freeform 251"/>
                <p:cNvSpPr/>
                <p:nvPr>
                  <p:custDataLst>
                    <p:tags r:id="rId261"/>
                  </p:custDataLst>
                </p:nvPr>
              </p:nvSpPr>
              <p:spPr bwMode="auto">
                <a:xfrm>
                  <a:off x="4999" y="846"/>
                  <a:ext cx="3" cy="3"/>
                </a:xfrm>
                <a:custGeom>
                  <a:gdLst>
                    <a:gd name="T0" fmla="*/ 3 w 3"/>
                    <a:gd name="T1" fmla="*/ 3 h 3"/>
                    <a:gd name="T2" fmla="*/ 3 w 3"/>
                    <a:gd name="T3" fmla="*/ 3 h 3"/>
                    <a:gd name="T4" fmla="*/ 0 w 3"/>
                    <a:gd name="T5" fmla="*/ 0 h 3"/>
                    <a:gd name="T6" fmla="*/ 3 w 3"/>
                    <a:gd name="T7" fmla="*/ 3 h 3"/>
                  </a:gdLst>
                  <a:cxnLst>
                    <a:cxn ang="0">
                      <a:pos x="T0" y="T1"/>
                    </a:cxn>
                    <a:cxn ang="0">
                      <a:pos x="T2" y="T3"/>
                    </a:cxn>
                    <a:cxn ang="0">
                      <a:pos x="T4" y="T5"/>
                    </a:cxn>
                    <a:cxn ang="0">
                      <a:pos x="T6" y="T7"/>
                    </a:cxn>
                  </a:cxnLst>
                  <a:rect l="0" t="0" r="r" b="b"/>
                  <a:pathLst>
                    <a:path w="3" h="3">
                      <a:moveTo>
                        <a:pt x="3" y="3"/>
                      </a:moveTo>
                      <a:lnTo>
                        <a:pt x="3" y="3"/>
                      </a:lnTo>
                      <a:lnTo>
                        <a:pt x="0" y="0"/>
                      </a:ln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7" name="Freeform 252"/>
                <p:cNvSpPr/>
                <p:nvPr>
                  <p:custDataLst>
                    <p:tags r:id="rId262"/>
                  </p:custDataLst>
                </p:nvPr>
              </p:nvSpPr>
              <p:spPr bwMode="auto">
                <a:xfrm>
                  <a:off x="5487" y="480"/>
                  <a:ext cx="3" cy="8"/>
                </a:xfrm>
                <a:custGeom>
                  <a:gdLst>
                    <a:gd name="T0" fmla="*/ 1 w 1"/>
                    <a:gd name="T1" fmla="*/ 3 h 3"/>
                    <a:gd name="T2" fmla="*/ 1 w 1"/>
                    <a:gd name="T3" fmla="*/ 0 h 3"/>
                    <a:gd name="T4" fmla="*/ 0 w 1"/>
                    <a:gd name="T5" fmla="*/ 0 h 3"/>
                    <a:gd name="T6" fmla="*/ 0 w 1"/>
                    <a:gd name="T7" fmla="*/ 2 h 3"/>
                    <a:gd name="T8" fmla="*/ 1 w 1"/>
                    <a:gd name="T9" fmla="*/ 3 h 3"/>
                  </a:gdLst>
                  <a:cxnLst>
                    <a:cxn ang="0">
                      <a:pos x="T0" y="T1"/>
                    </a:cxn>
                    <a:cxn ang="0">
                      <a:pos x="T2" y="T3"/>
                    </a:cxn>
                    <a:cxn ang="0">
                      <a:pos x="T4" y="T5"/>
                    </a:cxn>
                    <a:cxn ang="0">
                      <a:pos x="T6" y="T7"/>
                    </a:cxn>
                    <a:cxn ang="0">
                      <a:pos x="T8" y="T9"/>
                    </a:cxn>
                  </a:cxnLst>
                  <a:rect l="0" t="0" r="r" b="b"/>
                  <a:pathLst>
                    <a:path w="1" h="3">
                      <a:moveTo>
                        <a:pt x="1" y="3"/>
                      </a:moveTo>
                      <a:cubicBezTo>
                        <a:pt x="1" y="0"/>
                        <a:pt x="1" y="0"/>
                        <a:pt x="1" y="0"/>
                      </a:cubicBezTo>
                      <a:cubicBezTo>
                        <a:pt x="0" y="0"/>
                        <a:pt x="0" y="0"/>
                        <a:pt x="0" y="0"/>
                      </a:cubicBezTo>
                      <a:cubicBezTo>
                        <a:pt x="1" y="1"/>
                        <a:pt x="0" y="2"/>
                        <a:pt x="0"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8" name="Freeform 253"/>
                <p:cNvSpPr/>
                <p:nvPr>
                  <p:custDataLst>
                    <p:tags r:id="rId263"/>
                  </p:custDataLst>
                </p:nvPr>
              </p:nvSpPr>
              <p:spPr bwMode="auto">
                <a:xfrm>
                  <a:off x="4694" y="1056"/>
                  <a:ext cx="9" cy="4"/>
                </a:xfrm>
                <a:custGeom>
                  <a:gdLst>
                    <a:gd name="T0" fmla="*/ 0 w 4"/>
                    <a:gd name="T1" fmla="*/ 1 h 2"/>
                    <a:gd name="T2" fmla="*/ 1 w 4"/>
                    <a:gd name="T3" fmla="*/ 1 h 2"/>
                    <a:gd name="T4" fmla="*/ 4 w 4"/>
                    <a:gd name="T5" fmla="*/ 1 h 2"/>
                    <a:gd name="T6" fmla="*/ 2 w 4"/>
                    <a:gd name="T7" fmla="*/ 0 h 2"/>
                    <a:gd name="T8" fmla="*/ 0 w 4"/>
                    <a:gd name="T9" fmla="*/ 1 h 2"/>
                  </a:gdLst>
                  <a:cxnLst>
                    <a:cxn ang="0">
                      <a:pos x="T0" y="T1"/>
                    </a:cxn>
                    <a:cxn ang="0">
                      <a:pos x="T2" y="T3"/>
                    </a:cxn>
                    <a:cxn ang="0">
                      <a:pos x="T4" y="T5"/>
                    </a:cxn>
                    <a:cxn ang="0">
                      <a:pos x="T6" y="T7"/>
                    </a:cxn>
                    <a:cxn ang="0">
                      <a:pos x="T8" y="T9"/>
                    </a:cxn>
                  </a:cxnLst>
                  <a:rect l="0" t="0" r="r" b="b"/>
                  <a:pathLst>
                    <a:path w="4" h="2">
                      <a:moveTo>
                        <a:pt x="0" y="1"/>
                      </a:moveTo>
                      <a:cubicBezTo>
                        <a:pt x="1" y="1"/>
                        <a:pt x="1" y="1"/>
                        <a:pt x="1" y="1"/>
                      </a:cubicBezTo>
                      <a:cubicBezTo>
                        <a:pt x="2" y="1"/>
                        <a:pt x="3" y="2"/>
                        <a:pt x="4" y="1"/>
                      </a:cubicBezTo>
                      <a:cubicBezTo>
                        <a:pt x="2" y="0"/>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9" name="Freeform 254"/>
                <p:cNvSpPr/>
                <p:nvPr>
                  <p:custDataLst>
                    <p:tags r:id="rId264"/>
                  </p:custDataLst>
                </p:nvPr>
              </p:nvSpPr>
              <p:spPr bwMode="auto">
                <a:xfrm>
                  <a:off x="4523" y="1179"/>
                  <a:ext cx="3" cy="3"/>
                </a:xfrm>
                <a:custGeom>
                  <a:gdLst>
                    <a:gd name="T0" fmla="*/ 0 w 3"/>
                    <a:gd name="T1" fmla="*/ 3 h 3"/>
                    <a:gd name="T2" fmla="*/ 3 w 3"/>
                    <a:gd name="T3" fmla="*/ 0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0" name="Freeform 255"/>
                <p:cNvSpPr/>
                <p:nvPr>
                  <p:custDataLst>
                    <p:tags r:id="rId265"/>
                  </p:custDataLst>
                </p:nvPr>
              </p:nvSpPr>
              <p:spPr bwMode="auto">
                <a:xfrm>
                  <a:off x="4372" y="1272"/>
                  <a:ext cx="9" cy="9"/>
                </a:xfrm>
                <a:custGeom>
                  <a:gdLst>
                    <a:gd name="T0" fmla="*/ 4 w 4"/>
                    <a:gd name="T1" fmla="*/ 1 h 4"/>
                    <a:gd name="T2" fmla="*/ 1 w 4"/>
                    <a:gd name="T3" fmla="*/ 1 h 4"/>
                    <a:gd name="T4" fmla="*/ 0 w 4"/>
                    <a:gd name="T5" fmla="*/ 3 h 4"/>
                    <a:gd name="T6" fmla="*/ 0 w 4"/>
                    <a:gd name="T7" fmla="*/ 4 h 4"/>
                    <a:gd name="T8" fmla="*/ 2 w 4"/>
                    <a:gd name="T9" fmla="*/ 3 h 4"/>
                    <a:gd name="T10" fmla="*/ 4 w 4"/>
                    <a:gd name="T11" fmla="*/ 1 h 4"/>
                  </a:gdLst>
                  <a:cxnLst>
                    <a:cxn ang="0">
                      <a:pos x="T0" y="T1"/>
                    </a:cxn>
                    <a:cxn ang="0">
                      <a:pos x="T2" y="T3"/>
                    </a:cxn>
                    <a:cxn ang="0">
                      <a:pos x="T4" y="T5"/>
                    </a:cxn>
                    <a:cxn ang="0">
                      <a:pos x="T6" y="T7"/>
                    </a:cxn>
                    <a:cxn ang="0">
                      <a:pos x="T8" y="T9"/>
                    </a:cxn>
                    <a:cxn ang="0">
                      <a:pos x="T10" y="T11"/>
                    </a:cxn>
                  </a:cxnLst>
                  <a:rect l="0" t="0" r="r" b="b"/>
                  <a:pathLst>
                    <a:path w="4" h="4">
                      <a:moveTo>
                        <a:pt x="4" y="1"/>
                      </a:moveTo>
                      <a:cubicBezTo>
                        <a:pt x="3" y="1"/>
                        <a:pt x="2" y="0"/>
                        <a:pt x="1" y="1"/>
                      </a:cubicBezTo>
                      <a:cubicBezTo>
                        <a:pt x="1" y="2"/>
                        <a:pt x="1" y="3"/>
                        <a:pt x="0" y="3"/>
                      </a:cubicBezTo>
                      <a:cubicBezTo>
                        <a:pt x="0" y="4"/>
                        <a:pt x="0" y="4"/>
                        <a:pt x="0" y="4"/>
                      </a:cubicBezTo>
                      <a:cubicBezTo>
                        <a:pt x="1" y="4"/>
                        <a:pt x="1" y="3"/>
                        <a:pt x="2" y="3"/>
                      </a:cubicBezTo>
                      <a:cubicBezTo>
                        <a:pt x="0" y="1"/>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1" name="Freeform 256"/>
                <p:cNvSpPr/>
                <p:nvPr>
                  <p:custDataLst>
                    <p:tags r:id="rId266"/>
                  </p:custDataLst>
                </p:nvPr>
              </p:nvSpPr>
              <p:spPr bwMode="auto">
                <a:xfrm>
                  <a:off x="5495" y="476"/>
                  <a:ext cx="4" cy="4"/>
                </a:xfrm>
                <a:custGeom>
                  <a:gdLst>
                    <a:gd name="T0" fmla="*/ 0 w 4"/>
                    <a:gd name="T1" fmla="*/ 0 h 4"/>
                    <a:gd name="T2" fmla="*/ 2 w 4"/>
                    <a:gd name="T3" fmla="*/ 4 h 4"/>
                    <a:gd name="T4" fmla="*/ 4 w 4"/>
                    <a:gd name="T5" fmla="*/ 4 h 4"/>
                    <a:gd name="T6" fmla="*/ 0 w 4"/>
                    <a:gd name="T7" fmla="*/ 0 h 4"/>
                  </a:gdLst>
                  <a:cxnLst>
                    <a:cxn ang="0">
                      <a:pos x="T0" y="T1"/>
                    </a:cxn>
                    <a:cxn ang="0">
                      <a:pos x="T2" y="T3"/>
                    </a:cxn>
                    <a:cxn ang="0">
                      <a:pos x="T4" y="T5"/>
                    </a:cxn>
                    <a:cxn ang="0">
                      <a:pos x="T6" y="T7"/>
                    </a:cxn>
                  </a:cxnLst>
                  <a:rect l="0" t="0" r="r" b="b"/>
                  <a:pathLst>
                    <a:path w="4" h="4">
                      <a:moveTo>
                        <a:pt x="0" y="0"/>
                      </a:moveTo>
                      <a:lnTo>
                        <a:pt x="2" y="4"/>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2" name="Freeform 257"/>
                <p:cNvSpPr/>
                <p:nvPr>
                  <p:custDataLst>
                    <p:tags r:id="rId267"/>
                  </p:custDataLst>
                </p:nvPr>
              </p:nvSpPr>
              <p:spPr bwMode="auto">
                <a:xfrm>
                  <a:off x="4983" y="851"/>
                  <a:ext cx="9" cy="7"/>
                </a:xfrm>
                <a:custGeom>
                  <a:gdLst>
                    <a:gd name="T0" fmla="*/ 0 w 4"/>
                    <a:gd name="T1" fmla="*/ 2 h 3"/>
                    <a:gd name="T2" fmla="*/ 2 w 4"/>
                    <a:gd name="T3" fmla="*/ 1 h 3"/>
                    <a:gd name="T4" fmla="*/ 0 w 4"/>
                    <a:gd name="T5" fmla="*/ 2 h 3"/>
                  </a:gdLst>
                  <a:cxnLst>
                    <a:cxn ang="0">
                      <a:pos x="T0" y="T1"/>
                    </a:cxn>
                    <a:cxn ang="0">
                      <a:pos x="T2" y="T3"/>
                    </a:cxn>
                    <a:cxn ang="0">
                      <a:pos x="T4" y="T5"/>
                    </a:cxn>
                  </a:cxnLst>
                  <a:rect l="0" t="0" r="r" b="b"/>
                  <a:pathLst>
                    <a:path w="4" h="3">
                      <a:moveTo>
                        <a:pt x="0" y="2"/>
                      </a:moveTo>
                      <a:cubicBezTo>
                        <a:pt x="2" y="3"/>
                        <a:pt x="4" y="1"/>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3" name="Freeform 258"/>
                <p:cNvSpPr/>
                <p:nvPr>
                  <p:custDataLst>
                    <p:tags r:id="rId268"/>
                  </p:custDataLst>
                </p:nvPr>
              </p:nvSpPr>
              <p:spPr bwMode="auto">
                <a:xfrm>
                  <a:off x="4706" y="1037"/>
                  <a:ext cx="12" cy="14"/>
                </a:xfrm>
                <a:custGeom>
                  <a:gdLst>
                    <a:gd name="T0" fmla="*/ 0 w 5"/>
                    <a:gd name="T1" fmla="*/ 3 h 6"/>
                    <a:gd name="T2" fmla="*/ 1 w 5"/>
                    <a:gd name="T3" fmla="*/ 4 h 6"/>
                    <a:gd name="T4" fmla="*/ 2 w 5"/>
                    <a:gd name="T5" fmla="*/ 5 h 6"/>
                    <a:gd name="T6" fmla="*/ 5 w 5"/>
                    <a:gd name="T7" fmla="*/ 2 h 6"/>
                    <a:gd name="T8" fmla="*/ 0 w 5"/>
                    <a:gd name="T9" fmla="*/ 3 h 6"/>
                  </a:gdLst>
                  <a:cxnLst>
                    <a:cxn ang="0">
                      <a:pos x="T0" y="T1"/>
                    </a:cxn>
                    <a:cxn ang="0">
                      <a:pos x="T2" y="T3"/>
                    </a:cxn>
                    <a:cxn ang="0">
                      <a:pos x="T4" y="T5"/>
                    </a:cxn>
                    <a:cxn ang="0">
                      <a:pos x="T6" y="T7"/>
                    </a:cxn>
                    <a:cxn ang="0">
                      <a:pos x="T8" y="T9"/>
                    </a:cxn>
                  </a:cxnLst>
                  <a:rect l="0" t="0" r="r" b="b"/>
                  <a:pathLst>
                    <a:path w="5" h="6">
                      <a:moveTo>
                        <a:pt x="0" y="3"/>
                      </a:moveTo>
                      <a:cubicBezTo>
                        <a:pt x="1" y="3"/>
                        <a:pt x="1" y="4"/>
                        <a:pt x="1" y="4"/>
                      </a:cubicBezTo>
                      <a:cubicBezTo>
                        <a:pt x="2" y="5"/>
                        <a:pt x="2" y="5"/>
                        <a:pt x="2" y="5"/>
                      </a:cubicBezTo>
                      <a:cubicBezTo>
                        <a:pt x="4" y="6"/>
                        <a:pt x="4" y="3"/>
                        <a:pt x="5" y="2"/>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4" name="Freeform 259"/>
                <p:cNvSpPr/>
                <p:nvPr>
                  <p:custDataLst>
                    <p:tags r:id="rId269"/>
                  </p:custDataLst>
                </p:nvPr>
              </p:nvSpPr>
              <p:spPr bwMode="auto">
                <a:xfrm>
                  <a:off x="4443" y="1224"/>
                  <a:ext cx="7" cy="5"/>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3" y="1"/>
                        <a:pt x="3" y="1"/>
                        <a:pt x="3"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5" name="Freeform 260"/>
                <p:cNvSpPr/>
                <p:nvPr>
                  <p:custDataLst>
                    <p:tags r:id="rId270"/>
                  </p:custDataLst>
                </p:nvPr>
              </p:nvSpPr>
              <p:spPr bwMode="auto">
                <a:xfrm>
                  <a:off x="4694" y="1044"/>
                  <a:ext cx="14" cy="12"/>
                </a:xfrm>
                <a:custGeom>
                  <a:gdLst>
                    <a:gd name="T0" fmla="*/ 1 w 6"/>
                    <a:gd name="T1" fmla="*/ 0 h 5"/>
                    <a:gd name="T2" fmla="*/ 0 w 6"/>
                    <a:gd name="T3" fmla="*/ 2 h 5"/>
                    <a:gd name="T4" fmla="*/ 3 w 6"/>
                    <a:gd name="T5" fmla="*/ 5 h 5"/>
                    <a:gd name="T6" fmla="*/ 6 w 6"/>
                    <a:gd name="T7" fmla="*/ 3 h 5"/>
                    <a:gd name="T8" fmla="*/ 1 w 6"/>
                    <a:gd name="T9" fmla="*/ 0 h 5"/>
                  </a:gdLst>
                  <a:cxnLst>
                    <a:cxn ang="0">
                      <a:pos x="T0" y="T1"/>
                    </a:cxn>
                    <a:cxn ang="0">
                      <a:pos x="T2" y="T3"/>
                    </a:cxn>
                    <a:cxn ang="0">
                      <a:pos x="T4" y="T5"/>
                    </a:cxn>
                    <a:cxn ang="0">
                      <a:pos x="T6" y="T7"/>
                    </a:cxn>
                    <a:cxn ang="0">
                      <a:pos x="T8" y="T9"/>
                    </a:cxn>
                  </a:cxnLst>
                  <a:rect l="0" t="0" r="r" b="b"/>
                  <a:pathLst>
                    <a:path w="6" h="5">
                      <a:moveTo>
                        <a:pt x="1" y="0"/>
                      </a:moveTo>
                      <a:cubicBezTo>
                        <a:pt x="0" y="1"/>
                        <a:pt x="1" y="1"/>
                        <a:pt x="0" y="2"/>
                      </a:cubicBezTo>
                      <a:cubicBezTo>
                        <a:pt x="1" y="3"/>
                        <a:pt x="2" y="3"/>
                        <a:pt x="3" y="5"/>
                      </a:cubicBezTo>
                      <a:cubicBezTo>
                        <a:pt x="4" y="4"/>
                        <a:pt x="6" y="4"/>
                        <a:pt x="6" y="3"/>
                      </a:cubicBezTo>
                      <a:cubicBezTo>
                        <a:pt x="2" y="4"/>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6" name="Freeform 261"/>
                <p:cNvSpPr/>
                <p:nvPr>
                  <p:custDataLst>
                    <p:tags r:id="rId271"/>
                  </p:custDataLst>
                </p:nvPr>
              </p:nvSpPr>
              <p:spPr bwMode="auto">
                <a:xfrm>
                  <a:off x="4680" y="1063"/>
                  <a:ext cx="7" cy="9"/>
                </a:xfrm>
                <a:custGeom>
                  <a:gdLst>
                    <a:gd name="T0" fmla="*/ 0 w 3"/>
                    <a:gd name="T1" fmla="*/ 2 h 4"/>
                    <a:gd name="T2" fmla="*/ 3 w 3"/>
                    <a:gd name="T3" fmla="*/ 1 h 4"/>
                    <a:gd name="T4" fmla="*/ 2 w 3"/>
                    <a:gd name="T5" fmla="*/ 0 h 4"/>
                    <a:gd name="T6" fmla="*/ 0 w 3"/>
                    <a:gd name="T7" fmla="*/ 2 h 4"/>
                  </a:gdLst>
                  <a:cxnLst>
                    <a:cxn ang="0">
                      <a:pos x="T0" y="T1"/>
                    </a:cxn>
                    <a:cxn ang="0">
                      <a:pos x="T2" y="T3"/>
                    </a:cxn>
                    <a:cxn ang="0">
                      <a:pos x="T4" y="T5"/>
                    </a:cxn>
                    <a:cxn ang="0">
                      <a:pos x="T6" y="T7"/>
                    </a:cxn>
                  </a:cxnLst>
                  <a:rect l="0" t="0" r="r" b="b"/>
                  <a:pathLst>
                    <a:path w="3" h="4">
                      <a:moveTo>
                        <a:pt x="0" y="2"/>
                      </a:moveTo>
                      <a:cubicBezTo>
                        <a:pt x="2" y="4"/>
                        <a:pt x="2" y="1"/>
                        <a:pt x="3" y="1"/>
                      </a:cubicBezTo>
                      <a:cubicBezTo>
                        <a:pt x="2" y="0"/>
                        <a:pt x="2" y="0"/>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7" name="Freeform 262"/>
                <p:cNvSpPr/>
                <p:nvPr>
                  <p:custDataLst>
                    <p:tags r:id="rId272"/>
                  </p:custDataLst>
                </p:nvPr>
              </p:nvSpPr>
              <p:spPr bwMode="auto">
                <a:xfrm>
                  <a:off x="4360" y="1277"/>
                  <a:ext cx="5" cy="7"/>
                </a:xfrm>
                <a:custGeom>
                  <a:gdLst>
                    <a:gd name="T0" fmla="*/ 5 w 5"/>
                    <a:gd name="T1" fmla="*/ 0 h 7"/>
                    <a:gd name="T2" fmla="*/ 0 w 5"/>
                    <a:gd name="T3" fmla="*/ 0 h 7"/>
                    <a:gd name="T4" fmla="*/ 2 w 5"/>
                    <a:gd name="T5" fmla="*/ 7 h 7"/>
                    <a:gd name="T6" fmla="*/ 5 w 5"/>
                    <a:gd name="T7" fmla="*/ 0 h 7"/>
                  </a:gdLst>
                  <a:cxnLst>
                    <a:cxn ang="0">
                      <a:pos x="T0" y="T1"/>
                    </a:cxn>
                    <a:cxn ang="0">
                      <a:pos x="T2" y="T3"/>
                    </a:cxn>
                    <a:cxn ang="0">
                      <a:pos x="T4" y="T5"/>
                    </a:cxn>
                    <a:cxn ang="0">
                      <a:pos x="T6" y="T7"/>
                    </a:cxn>
                  </a:cxnLst>
                  <a:rect l="0" t="0" r="r" b="b"/>
                  <a:pathLst>
                    <a:path w="5" h="7">
                      <a:moveTo>
                        <a:pt x="5" y="0"/>
                      </a:moveTo>
                      <a:lnTo>
                        <a:pt x="0" y="0"/>
                      </a:lnTo>
                      <a:lnTo>
                        <a:pt x="2" y="7"/>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8" name="Freeform 263"/>
                <p:cNvSpPr/>
                <p:nvPr>
                  <p:custDataLst>
                    <p:tags r:id="rId273"/>
                  </p:custDataLst>
                </p:nvPr>
              </p:nvSpPr>
              <p:spPr bwMode="auto">
                <a:xfrm>
                  <a:off x="4985" y="839"/>
                  <a:ext cx="12" cy="7"/>
                </a:xfrm>
                <a:custGeom>
                  <a:gdLst>
                    <a:gd name="T0" fmla="*/ 1 w 5"/>
                    <a:gd name="T1" fmla="*/ 2 h 3"/>
                    <a:gd name="T2" fmla="*/ 4 w 5"/>
                    <a:gd name="T3" fmla="*/ 1 h 3"/>
                    <a:gd name="T4" fmla="*/ 1 w 5"/>
                    <a:gd name="T5" fmla="*/ 2 h 3"/>
                  </a:gdLst>
                  <a:cxnLst>
                    <a:cxn ang="0">
                      <a:pos x="T0" y="T1"/>
                    </a:cxn>
                    <a:cxn ang="0">
                      <a:pos x="T2" y="T3"/>
                    </a:cxn>
                    <a:cxn ang="0">
                      <a:pos x="T4" y="T5"/>
                    </a:cxn>
                  </a:cxnLst>
                  <a:rect l="0" t="0" r="r" b="b"/>
                  <a:pathLst>
                    <a:path w="5" h="3">
                      <a:moveTo>
                        <a:pt x="1" y="2"/>
                      </a:moveTo>
                      <a:cubicBezTo>
                        <a:pt x="1" y="3"/>
                        <a:pt x="5" y="3"/>
                        <a:pt x="4" y="1"/>
                      </a:cubicBezTo>
                      <a:cubicBezTo>
                        <a:pt x="3" y="2"/>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9" name="Freeform 264"/>
                <p:cNvSpPr/>
                <p:nvPr>
                  <p:custDataLst>
                    <p:tags r:id="rId274"/>
                  </p:custDataLst>
                </p:nvPr>
              </p:nvSpPr>
              <p:spPr bwMode="auto">
                <a:xfrm>
                  <a:off x="4561" y="1136"/>
                  <a:ext cx="3" cy="8"/>
                </a:xfrm>
                <a:custGeom>
                  <a:gdLst>
                    <a:gd name="T0" fmla="*/ 1 w 1"/>
                    <a:gd name="T1" fmla="*/ 3 h 3"/>
                    <a:gd name="T2" fmla="*/ 1 w 1"/>
                    <a:gd name="T3" fmla="*/ 0 h 3"/>
                    <a:gd name="T4" fmla="*/ 0 w 1"/>
                    <a:gd name="T5" fmla="*/ 1 h 3"/>
                    <a:gd name="T6" fmla="*/ 0 w 1"/>
                    <a:gd name="T7" fmla="*/ 3 h 3"/>
                    <a:gd name="T8" fmla="*/ 1 w 1"/>
                    <a:gd name="T9" fmla="*/ 3 h 3"/>
                  </a:gdLst>
                  <a:cxnLst>
                    <a:cxn ang="0">
                      <a:pos x="T0" y="T1"/>
                    </a:cxn>
                    <a:cxn ang="0">
                      <a:pos x="T2" y="T3"/>
                    </a:cxn>
                    <a:cxn ang="0">
                      <a:pos x="T4" y="T5"/>
                    </a:cxn>
                    <a:cxn ang="0">
                      <a:pos x="T6" y="T7"/>
                    </a:cxn>
                    <a:cxn ang="0">
                      <a:pos x="T8" y="T9"/>
                    </a:cxn>
                  </a:cxnLst>
                  <a:rect l="0" t="0" r="r" b="b"/>
                  <a:pathLst>
                    <a:path w="1" h="3">
                      <a:moveTo>
                        <a:pt x="1" y="3"/>
                      </a:moveTo>
                      <a:cubicBezTo>
                        <a:pt x="1" y="0"/>
                        <a:pt x="1" y="0"/>
                        <a:pt x="1" y="0"/>
                      </a:cubicBezTo>
                      <a:cubicBezTo>
                        <a:pt x="0" y="1"/>
                        <a:pt x="0" y="1"/>
                        <a:pt x="0" y="1"/>
                      </a:cubicBezTo>
                      <a:cubicBezTo>
                        <a:pt x="0" y="3"/>
                        <a:pt x="0" y="3"/>
                        <a:pt x="0"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0" name="Freeform 265"/>
                <p:cNvSpPr/>
                <p:nvPr>
                  <p:custDataLst>
                    <p:tags r:id="rId275"/>
                  </p:custDataLst>
                </p:nvPr>
              </p:nvSpPr>
              <p:spPr bwMode="auto">
                <a:xfrm>
                  <a:off x="4661" y="1063"/>
                  <a:ext cx="12" cy="7"/>
                </a:xfrm>
                <a:custGeom>
                  <a:gdLst>
                    <a:gd name="T0" fmla="*/ 1 w 5"/>
                    <a:gd name="T1" fmla="*/ 2 h 3"/>
                    <a:gd name="T2" fmla="*/ 5 w 5"/>
                    <a:gd name="T3" fmla="*/ 2 h 3"/>
                    <a:gd name="T4" fmla="*/ 3 w 5"/>
                    <a:gd name="T5" fmla="*/ 0 h 3"/>
                    <a:gd name="T6" fmla="*/ 0 w 5"/>
                    <a:gd name="T7" fmla="*/ 1 h 3"/>
                    <a:gd name="T8" fmla="*/ 1 w 5"/>
                    <a:gd name="T9" fmla="*/ 2 h 3"/>
                  </a:gdLst>
                  <a:cxnLst>
                    <a:cxn ang="0">
                      <a:pos x="T0" y="T1"/>
                    </a:cxn>
                    <a:cxn ang="0">
                      <a:pos x="T2" y="T3"/>
                    </a:cxn>
                    <a:cxn ang="0">
                      <a:pos x="T4" y="T5"/>
                    </a:cxn>
                    <a:cxn ang="0">
                      <a:pos x="T6" y="T7"/>
                    </a:cxn>
                    <a:cxn ang="0">
                      <a:pos x="T8" y="T9"/>
                    </a:cxn>
                  </a:cxnLst>
                  <a:rect l="0" t="0" r="r" b="b"/>
                  <a:pathLst>
                    <a:path w="5" h="3">
                      <a:moveTo>
                        <a:pt x="1" y="2"/>
                      </a:moveTo>
                      <a:cubicBezTo>
                        <a:pt x="2" y="3"/>
                        <a:pt x="4" y="3"/>
                        <a:pt x="5" y="2"/>
                      </a:cubicBezTo>
                      <a:cubicBezTo>
                        <a:pt x="3" y="0"/>
                        <a:pt x="3" y="0"/>
                        <a:pt x="3"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1" name="Freeform 266"/>
                <p:cNvSpPr/>
                <p:nvPr>
                  <p:custDataLst>
                    <p:tags r:id="rId276"/>
                  </p:custDataLst>
                </p:nvPr>
              </p:nvSpPr>
              <p:spPr bwMode="auto">
                <a:xfrm>
                  <a:off x="4362" y="1272"/>
                  <a:ext cx="5" cy="2"/>
                </a:xfrm>
                <a:custGeom>
                  <a:gdLst>
                    <a:gd name="T0" fmla="*/ 3 w 5"/>
                    <a:gd name="T1" fmla="*/ 2 h 2"/>
                    <a:gd name="T2" fmla="*/ 5 w 5"/>
                    <a:gd name="T3" fmla="*/ 0 h 2"/>
                    <a:gd name="T4" fmla="*/ 0 w 5"/>
                    <a:gd name="T5" fmla="*/ 2 h 2"/>
                    <a:gd name="T6" fmla="*/ 3 w 5"/>
                    <a:gd name="T7" fmla="*/ 2 h 2"/>
                  </a:gdLst>
                  <a:cxnLst>
                    <a:cxn ang="0">
                      <a:pos x="T0" y="T1"/>
                    </a:cxn>
                    <a:cxn ang="0">
                      <a:pos x="T2" y="T3"/>
                    </a:cxn>
                    <a:cxn ang="0">
                      <a:pos x="T4" y="T5"/>
                    </a:cxn>
                    <a:cxn ang="0">
                      <a:pos x="T6" y="T7"/>
                    </a:cxn>
                  </a:cxnLst>
                  <a:rect l="0" t="0" r="r" b="b"/>
                  <a:pathLst>
                    <a:path w="5" h="2">
                      <a:moveTo>
                        <a:pt x="3" y="2"/>
                      </a:moveTo>
                      <a:lnTo>
                        <a:pt x="5" y="0"/>
                      </a:lnTo>
                      <a:lnTo>
                        <a:pt x="0"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2" name="Freeform 267"/>
                <p:cNvSpPr/>
                <p:nvPr>
                  <p:custDataLst>
                    <p:tags r:id="rId277"/>
                  </p:custDataLst>
                </p:nvPr>
              </p:nvSpPr>
              <p:spPr bwMode="auto">
                <a:xfrm>
                  <a:off x="4703" y="1018"/>
                  <a:ext cx="17" cy="16"/>
                </a:xfrm>
                <a:custGeom>
                  <a:gdLst>
                    <a:gd name="T0" fmla="*/ 1 w 7"/>
                    <a:gd name="T1" fmla="*/ 3 h 7"/>
                    <a:gd name="T2" fmla="*/ 2 w 7"/>
                    <a:gd name="T3" fmla="*/ 3 h 7"/>
                    <a:gd name="T4" fmla="*/ 6 w 7"/>
                    <a:gd name="T5" fmla="*/ 7 h 7"/>
                    <a:gd name="T6" fmla="*/ 7 w 7"/>
                    <a:gd name="T7" fmla="*/ 7 h 7"/>
                    <a:gd name="T8" fmla="*/ 4 w 7"/>
                    <a:gd name="T9" fmla="*/ 5 h 7"/>
                    <a:gd name="T10" fmla="*/ 6 w 7"/>
                    <a:gd name="T11" fmla="*/ 0 h 7"/>
                    <a:gd name="T12" fmla="*/ 1 w 7"/>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7" h="7">
                      <a:moveTo>
                        <a:pt x="1" y="3"/>
                      </a:moveTo>
                      <a:cubicBezTo>
                        <a:pt x="2" y="3"/>
                        <a:pt x="2" y="3"/>
                        <a:pt x="2" y="3"/>
                      </a:cubicBezTo>
                      <a:cubicBezTo>
                        <a:pt x="0" y="6"/>
                        <a:pt x="7" y="5"/>
                        <a:pt x="6" y="7"/>
                      </a:cubicBezTo>
                      <a:cubicBezTo>
                        <a:pt x="7" y="7"/>
                        <a:pt x="7" y="7"/>
                        <a:pt x="7" y="7"/>
                      </a:cubicBezTo>
                      <a:cubicBezTo>
                        <a:pt x="4" y="5"/>
                        <a:pt x="4" y="5"/>
                        <a:pt x="4" y="5"/>
                      </a:cubicBezTo>
                      <a:cubicBezTo>
                        <a:pt x="4" y="3"/>
                        <a:pt x="5" y="1"/>
                        <a:pt x="6" y="0"/>
                      </a:cubicBezTo>
                      <a:cubicBezTo>
                        <a:pt x="3" y="0"/>
                        <a:pt x="5"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3" name="Freeform 268"/>
                <p:cNvSpPr/>
                <p:nvPr>
                  <p:custDataLst>
                    <p:tags r:id="rId278"/>
                  </p:custDataLst>
                </p:nvPr>
              </p:nvSpPr>
              <p:spPr bwMode="auto">
                <a:xfrm>
                  <a:off x="4689" y="1051"/>
                  <a:ext cx="5" cy="2"/>
                </a:xfrm>
                <a:custGeom>
                  <a:gdLst>
                    <a:gd name="T0" fmla="*/ 1 w 2"/>
                    <a:gd name="T1" fmla="*/ 0 h 1"/>
                    <a:gd name="T2" fmla="*/ 2 w 2"/>
                    <a:gd name="T3" fmla="*/ 0 h 1"/>
                    <a:gd name="T4" fmla="*/ 0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1" y="0"/>
                        <a:pt x="1" y="1"/>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4" name="Freeform 269"/>
                <p:cNvSpPr/>
                <p:nvPr>
                  <p:custDataLst>
                    <p:tags r:id="rId279"/>
                  </p:custDataLst>
                </p:nvPr>
              </p:nvSpPr>
              <p:spPr bwMode="auto">
                <a:xfrm>
                  <a:off x="4981" y="846"/>
                  <a:ext cx="4" cy="3"/>
                </a:xfrm>
                <a:custGeom>
                  <a:gdLst>
                    <a:gd name="T0" fmla="*/ 2 w 4"/>
                    <a:gd name="T1" fmla="*/ 3 h 3"/>
                    <a:gd name="T2" fmla="*/ 4 w 4"/>
                    <a:gd name="T3" fmla="*/ 0 h 3"/>
                    <a:gd name="T4" fmla="*/ 0 w 4"/>
                    <a:gd name="T5" fmla="*/ 3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5" name="Freeform 270"/>
                <p:cNvSpPr/>
                <p:nvPr>
                  <p:custDataLst>
                    <p:tags r:id="rId280"/>
                  </p:custDataLst>
                </p:nvPr>
              </p:nvSpPr>
              <p:spPr bwMode="auto">
                <a:xfrm>
                  <a:off x="4384" y="1255"/>
                  <a:ext cx="2" cy="3"/>
                </a:xfrm>
                <a:custGeom>
                  <a:gdLst>
                    <a:gd name="T0" fmla="*/ 1 w 1"/>
                    <a:gd name="T1" fmla="*/ 0 h 1"/>
                    <a:gd name="T2" fmla="*/ 1 w 1"/>
                    <a:gd name="T3" fmla="*/ 0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0"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6" name="Freeform 271"/>
                <p:cNvSpPr/>
                <p:nvPr>
                  <p:custDataLst>
                    <p:tags r:id="rId281"/>
                  </p:custDataLst>
                </p:nvPr>
              </p:nvSpPr>
              <p:spPr bwMode="auto">
                <a:xfrm>
                  <a:off x="4817" y="956"/>
                  <a:ext cx="5" cy="5"/>
                </a:xfrm>
                <a:custGeom>
                  <a:gdLst>
                    <a:gd name="T0" fmla="*/ 2 w 2"/>
                    <a:gd name="T1" fmla="*/ 1 h 2"/>
                    <a:gd name="T2" fmla="*/ 1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1"/>
                        <a:pt x="0" y="1"/>
                        <a:pt x="0" y="1"/>
                      </a:cubicBezTo>
                      <a:cubicBezTo>
                        <a:pt x="0"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7" name="Freeform 272"/>
                <p:cNvSpPr/>
                <p:nvPr>
                  <p:custDataLst>
                    <p:tags r:id="rId282"/>
                  </p:custDataLst>
                </p:nvPr>
              </p:nvSpPr>
              <p:spPr bwMode="auto">
                <a:xfrm>
                  <a:off x="4355" y="1274"/>
                  <a:ext cx="3" cy="3"/>
                </a:xfrm>
                <a:custGeom>
                  <a:gdLst>
                    <a:gd name="T0" fmla="*/ 1 w 1"/>
                    <a:gd name="T1" fmla="*/ 0 h 1"/>
                    <a:gd name="T2" fmla="*/ 0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8" name="Freeform 273"/>
                <p:cNvSpPr/>
                <p:nvPr>
                  <p:custDataLst>
                    <p:tags r:id="rId283"/>
                  </p:custDataLst>
                </p:nvPr>
              </p:nvSpPr>
              <p:spPr bwMode="auto">
                <a:xfrm>
                  <a:off x="4720" y="1020"/>
                  <a:ext cx="7" cy="7"/>
                </a:xfrm>
                <a:custGeom>
                  <a:gdLst>
                    <a:gd name="T0" fmla="*/ 0 w 3"/>
                    <a:gd name="T1" fmla="*/ 0 h 3"/>
                    <a:gd name="T2" fmla="*/ 1 w 3"/>
                    <a:gd name="T3" fmla="*/ 3 h 3"/>
                    <a:gd name="T4" fmla="*/ 3 w 3"/>
                    <a:gd name="T5" fmla="*/ 0 h 3"/>
                    <a:gd name="T6" fmla="*/ 0 w 3"/>
                    <a:gd name="T7" fmla="*/ 0 h 3"/>
                  </a:gdLst>
                  <a:cxnLst>
                    <a:cxn ang="0">
                      <a:pos x="T0" y="T1"/>
                    </a:cxn>
                    <a:cxn ang="0">
                      <a:pos x="T2" y="T3"/>
                    </a:cxn>
                    <a:cxn ang="0">
                      <a:pos x="T4" y="T5"/>
                    </a:cxn>
                    <a:cxn ang="0">
                      <a:pos x="T6" y="T7"/>
                    </a:cxn>
                  </a:cxnLst>
                  <a:rect l="0" t="0" r="r" b="b"/>
                  <a:pathLst>
                    <a:path w="3" h="3">
                      <a:moveTo>
                        <a:pt x="0" y="0"/>
                      </a:moveTo>
                      <a:cubicBezTo>
                        <a:pt x="1" y="3"/>
                        <a:pt x="1" y="3"/>
                        <a:pt x="1" y="3"/>
                      </a:cubicBezTo>
                      <a:cubicBezTo>
                        <a:pt x="3" y="3"/>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9" name="Freeform 274"/>
                <p:cNvSpPr/>
                <p:nvPr>
                  <p:custDataLst>
                    <p:tags r:id="rId284"/>
                  </p:custDataLst>
                </p:nvPr>
              </p:nvSpPr>
              <p:spPr bwMode="auto">
                <a:xfrm>
                  <a:off x="4571" y="1122"/>
                  <a:ext cx="4" cy="5"/>
                </a:xfrm>
                <a:custGeom>
                  <a:gdLst>
                    <a:gd name="T0" fmla="*/ 2 w 2"/>
                    <a:gd name="T1" fmla="*/ 2 h 2"/>
                    <a:gd name="T2" fmla="*/ 0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0" y="0"/>
                        <a:pt x="0" y="0"/>
                        <a:pt x="0" y="0"/>
                      </a:cubicBezTo>
                      <a:cubicBezTo>
                        <a:pt x="0" y="1"/>
                        <a:pt x="0" y="1"/>
                        <a:pt x="0" y="1"/>
                      </a:cubicBezTo>
                      <a:cubicBezTo>
                        <a:pt x="0"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0" name="Freeform 275"/>
                <p:cNvSpPr/>
                <p:nvPr>
                  <p:custDataLst>
                    <p:tags r:id="rId285"/>
                  </p:custDataLst>
                </p:nvPr>
              </p:nvSpPr>
              <p:spPr bwMode="auto">
                <a:xfrm>
                  <a:off x="4699" y="1037"/>
                  <a:ext cx="4" cy="4"/>
                </a:xfrm>
                <a:custGeom>
                  <a:gdLst>
                    <a:gd name="T0" fmla="*/ 1 w 2"/>
                    <a:gd name="T1" fmla="*/ 0 h 2"/>
                    <a:gd name="T2" fmla="*/ 0 w 2"/>
                    <a:gd name="T3" fmla="*/ 1 h 2"/>
                    <a:gd name="T4" fmla="*/ 0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0" y="1"/>
                        <a:pt x="0" y="1"/>
                        <a:pt x="0" y="1"/>
                      </a:cubicBezTo>
                      <a:cubicBezTo>
                        <a:pt x="0" y="1"/>
                        <a:pt x="0" y="1"/>
                        <a:pt x="0" y="1"/>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1" name="Freeform 276"/>
                <p:cNvSpPr/>
                <p:nvPr>
                  <p:custDataLst>
                    <p:tags r:id="rId286"/>
                  </p:custDataLst>
                </p:nvPr>
              </p:nvSpPr>
              <p:spPr bwMode="auto">
                <a:xfrm>
                  <a:off x="4578" y="1113"/>
                  <a:ext cx="7" cy="7"/>
                </a:xfrm>
                <a:custGeom>
                  <a:gdLst>
                    <a:gd name="T0" fmla="*/ 3 w 3"/>
                    <a:gd name="T1" fmla="*/ 2 h 3"/>
                    <a:gd name="T2" fmla="*/ 0 w 3"/>
                    <a:gd name="T3" fmla="*/ 0 h 3"/>
                    <a:gd name="T4" fmla="*/ 0 w 3"/>
                    <a:gd name="T5" fmla="*/ 1 h 3"/>
                    <a:gd name="T6" fmla="*/ 3 w 3"/>
                    <a:gd name="T7" fmla="*/ 2 h 3"/>
                  </a:gdLst>
                  <a:cxnLst>
                    <a:cxn ang="0">
                      <a:pos x="T0" y="T1"/>
                    </a:cxn>
                    <a:cxn ang="0">
                      <a:pos x="T2" y="T3"/>
                    </a:cxn>
                    <a:cxn ang="0">
                      <a:pos x="T4" y="T5"/>
                    </a:cxn>
                    <a:cxn ang="0">
                      <a:pos x="T6" y="T7"/>
                    </a:cxn>
                  </a:cxnLst>
                  <a:rect l="0" t="0" r="r" b="b"/>
                  <a:pathLst>
                    <a:path w="3" h="3">
                      <a:moveTo>
                        <a:pt x="3" y="2"/>
                      </a:moveTo>
                      <a:cubicBezTo>
                        <a:pt x="0" y="0"/>
                        <a:pt x="0" y="0"/>
                        <a:pt x="0" y="0"/>
                      </a:cubicBezTo>
                      <a:cubicBezTo>
                        <a:pt x="0" y="1"/>
                        <a:pt x="0" y="1"/>
                        <a:pt x="0" y="1"/>
                      </a:cubicBezTo>
                      <a:cubicBezTo>
                        <a:pt x="0" y="3"/>
                        <a:pt x="2"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2" name="Freeform 277"/>
                <p:cNvSpPr/>
                <p:nvPr>
                  <p:custDataLst>
                    <p:tags r:id="rId287"/>
                  </p:custDataLst>
                </p:nvPr>
              </p:nvSpPr>
              <p:spPr bwMode="auto">
                <a:xfrm>
                  <a:off x="5431" y="497"/>
                  <a:ext cx="9" cy="5"/>
                </a:xfrm>
                <a:custGeom>
                  <a:gdLst>
                    <a:gd name="T0" fmla="*/ 4 w 4"/>
                    <a:gd name="T1" fmla="*/ 2 h 2"/>
                    <a:gd name="T2" fmla="*/ 1 w 4"/>
                    <a:gd name="T3" fmla="*/ 0 h 2"/>
                    <a:gd name="T4" fmla="*/ 0 w 4"/>
                    <a:gd name="T5" fmla="*/ 0 h 2"/>
                    <a:gd name="T6" fmla="*/ 4 w 4"/>
                    <a:gd name="T7" fmla="*/ 2 h 2"/>
                  </a:gdLst>
                  <a:cxnLst>
                    <a:cxn ang="0">
                      <a:pos x="T0" y="T1"/>
                    </a:cxn>
                    <a:cxn ang="0">
                      <a:pos x="T2" y="T3"/>
                    </a:cxn>
                    <a:cxn ang="0">
                      <a:pos x="T4" y="T5"/>
                    </a:cxn>
                    <a:cxn ang="0">
                      <a:pos x="T6" y="T7"/>
                    </a:cxn>
                  </a:cxnLst>
                  <a:rect l="0" t="0" r="r" b="b"/>
                  <a:pathLst>
                    <a:path w="4" h="2">
                      <a:moveTo>
                        <a:pt x="4" y="2"/>
                      </a:moveTo>
                      <a:cubicBezTo>
                        <a:pt x="3" y="1"/>
                        <a:pt x="1" y="1"/>
                        <a:pt x="1" y="0"/>
                      </a:cubicBezTo>
                      <a:cubicBezTo>
                        <a:pt x="0" y="0"/>
                        <a:pt x="0" y="0"/>
                        <a:pt x="0" y="0"/>
                      </a:cubicBezTo>
                      <a:cubicBezTo>
                        <a:pt x="1" y="1"/>
                        <a:pt x="2"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3" name="Freeform 278"/>
                <p:cNvSpPr/>
                <p:nvPr>
                  <p:custDataLst>
                    <p:tags r:id="rId288"/>
                  </p:custDataLst>
                </p:nvPr>
              </p:nvSpPr>
              <p:spPr bwMode="auto">
                <a:xfrm>
                  <a:off x="4673" y="1053"/>
                  <a:ext cx="4"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1"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4" name="Freeform 279"/>
                <p:cNvSpPr/>
                <p:nvPr>
                  <p:custDataLst>
                    <p:tags r:id="rId289"/>
                  </p:custDataLst>
                </p:nvPr>
              </p:nvSpPr>
              <p:spPr bwMode="auto">
                <a:xfrm>
                  <a:off x="4436" y="1212"/>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5" name="Freeform 280"/>
                <p:cNvSpPr/>
                <p:nvPr>
                  <p:custDataLst>
                    <p:tags r:id="rId290"/>
                  </p:custDataLst>
                </p:nvPr>
              </p:nvSpPr>
              <p:spPr bwMode="auto">
                <a:xfrm>
                  <a:off x="5471" y="473"/>
                  <a:ext cx="2"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6" name="Freeform 281"/>
                <p:cNvSpPr/>
                <p:nvPr>
                  <p:custDataLst>
                    <p:tags r:id="rId291"/>
                  </p:custDataLst>
                </p:nvPr>
              </p:nvSpPr>
              <p:spPr bwMode="auto">
                <a:xfrm>
                  <a:off x="4905" y="884"/>
                  <a:ext cx="7" cy="5"/>
                </a:xfrm>
                <a:custGeom>
                  <a:gdLst>
                    <a:gd name="T0" fmla="*/ 3 w 3"/>
                    <a:gd name="T1" fmla="*/ 1 h 2"/>
                    <a:gd name="T2" fmla="*/ 2 w 3"/>
                    <a:gd name="T3" fmla="*/ 0 h 2"/>
                    <a:gd name="T4" fmla="*/ 0 w 3"/>
                    <a:gd name="T5" fmla="*/ 1 h 2"/>
                    <a:gd name="T6" fmla="*/ 3 w 3"/>
                    <a:gd name="T7" fmla="*/ 1 h 2"/>
                  </a:gdLst>
                  <a:cxnLst>
                    <a:cxn ang="0">
                      <a:pos x="T0" y="T1"/>
                    </a:cxn>
                    <a:cxn ang="0">
                      <a:pos x="T2" y="T3"/>
                    </a:cxn>
                    <a:cxn ang="0">
                      <a:pos x="T4" y="T5"/>
                    </a:cxn>
                    <a:cxn ang="0">
                      <a:pos x="T6" y="T7"/>
                    </a:cxn>
                  </a:cxnLst>
                  <a:rect l="0" t="0" r="r" b="b"/>
                  <a:pathLst>
                    <a:path w="3" h="2">
                      <a:moveTo>
                        <a:pt x="3" y="1"/>
                      </a:moveTo>
                      <a:cubicBezTo>
                        <a:pt x="2" y="0"/>
                        <a:pt x="2" y="0"/>
                        <a:pt x="2" y="0"/>
                      </a:cubicBezTo>
                      <a:cubicBezTo>
                        <a:pt x="0" y="1"/>
                        <a:pt x="0"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7" name="Freeform 282"/>
                <p:cNvSpPr/>
                <p:nvPr>
                  <p:custDataLst>
                    <p:tags r:id="rId292"/>
                  </p:custDataLst>
                </p:nvPr>
              </p:nvSpPr>
              <p:spPr bwMode="auto">
                <a:xfrm>
                  <a:off x="4888" y="901"/>
                  <a:ext cx="2"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8" name="Freeform 283"/>
                <p:cNvSpPr/>
                <p:nvPr>
                  <p:custDataLst>
                    <p:tags r:id="rId293"/>
                  </p:custDataLst>
                </p:nvPr>
              </p:nvSpPr>
              <p:spPr bwMode="auto">
                <a:xfrm>
                  <a:off x="4718" y="1008"/>
                  <a:ext cx="14" cy="10"/>
                </a:xfrm>
                <a:custGeom>
                  <a:gdLst>
                    <a:gd name="T0" fmla="*/ 0 w 6"/>
                    <a:gd name="T1" fmla="*/ 2 h 4"/>
                    <a:gd name="T2" fmla="*/ 6 w 6"/>
                    <a:gd name="T3" fmla="*/ 2 h 4"/>
                    <a:gd name="T4" fmla="*/ 0 w 6"/>
                    <a:gd name="T5" fmla="*/ 2 h 4"/>
                  </a:gdLst>
                  <a:cxnLst>
                    <a:cxn ang="0">
                      <a:pos x="T0" y="T1"/>
                    </a:cxn>
                    <a:cxn ang="0">
                      <a:pos x="T2" y="T3"/>
                    </a:cxn>
                    <a:cxn ang="0">
                      <a:pos x="T4" y="T5"/>
                    </a:cxn>
                  </a:cxnLst>
                  <a:rect l="0" t="0" r="r" b="b"/>
                  <a:pathLst>
                    <a:path w="6" h="4">
                      <a:moveTo>
                        <a:pt x="0" y="2"/>
                      </a:moveTo>
                      <a:cubicBezTo>
                        <a:pt x="3" y="2"/>
                        <a:pt x="4" y="4"/>
                        <a:pt x="6" y="2"/>
                      </a:cubicBezTo>
                      <a:cubicBezTo>
                        <a:pt x="4" y="0"/>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9" name="Freeform 284"/>
                <p:cNvSpPr/>
                <p:nvPr>
                  <p:custDataLst>
                    <p:tags r:id="rId294"/>
                  </p:custDataLst>
                </p:nvPr>
              </p:nvSpPr>
              <p:spPr bwMode="auto">
                <a:xfrm>
                  <a:off x="4921" y="877"/>
                  <a:ext cx="3" cy="0"/>
                </a:xfrm>
                <a:custGeom>
                  <a:gdLst>
                    <a:gd name="T0" fmla="*/ 3 w 3"/>
                    <a:gd name="T1" fmla="*/ 3 w 3"/>
                    <a:gd name="T2" fmla="*/ 0 w 3"/>
                    <a:gd name="T3" fmla="*/ 3 w 3"/>
                  </a:gd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0" name="Freeform 285"/>
                <p:cNvSpPr/>
                <p:nvPr>
                  <p:custDataLst>
                    <p:tags r:id="rId295"/>
                  </p:custDataLst>
                </p:nvPr>
              </p:nvSpPr>
              <p:spPr bwMode="auto">
                <a:xfrm>
                  <a:off x="5341" y="561"/>
                  <a:ext cx="7" cy="5"/>
                </a:xfrm>
                <a:custGeom>
                  <a:gdLst>
                    <a:gd name="T0" fmla="*/ 1 w 3"/>
                    <a:gd name="T1" fmla="*/ 2 h 2"/>
                    <a:gd name="T2" fmla="*/ 1 w 3"/>
                    <a:gd name="T3" fmla="*/ 0 h 2"/>
                    <a:gd name="T4" fmla="*/ 1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3" y="2"/>
                        <a:pt x="3" y="0"/>
                        <a:pt x="1" y="0"/>
                      </a:cubicBezTo>
                      <a:cubicBezTo>
                        <a:pt x="1" y="1"/>
                        <a:pt x="1" y="1"/>
                        <a:pt x="1"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1" name="Freeform 286"/>
                <p:cNvSpPr/>
                <p:nvPr>
                  <p:custDataLst>
                    <p:tags r:id="rId296"/>
                  </p:custDataLst>
                </p:nvPr>
              </p:nvSpPr>
              <p:spPr bwMode="auto">
                <a:xfrm>
                  <a:off x="4490" y="1170"/>
                  <a:ext cx="3" cy="2"/>
                </a:xfrm>
                <a:custGeom>
                  <a:gdLst>
                    <a:gd name="T0" fmla="*/ 3 w 3"/>
                    <a:gd name="T1" fmla="*/ 2 h 2"/>
                    <a:gd name="T2" fmla="*/ 0 w 3"/>
                    <a:gd name="T3" fmla="*/ 0 h 2"/>
                    <a:gd name="T4" fmla="*/ 3 w 3"/>
                    <a:gd name="T5" fmla="*/ 2 h 2"/>
                    <a:gd name="T6" fmla="*/ 3 w 3"/>
                    <a:gd name="T7" fmla="*/ 2 h 2"/>
                  </a:gdLst>
                  <a:cxnLst>
                    <a:cxn ang="0">
                      <a:pos x="T0" y="T1"/>
                    </a:cxn>
                    <a:cxn ang="0">
                      <a:pos x="T2" y="T3"/>
                    </a:cxn>
                    <a:cxn ang="0">
                      <a:pos x="T4" y="T5"/>
                    </a:cxn>
                    <a:cxn ang="0">
                      <a:pos x="T6" y="T7"/>
                    </a:cxn>
                  </a:cxnLst>
                  <a:rect l="0" t="0" r="r" b="b"/>
                  <a:pathLst>
                    <a:path w="3" h="2">
                      <a:moveTo>
                        <a:pt x="3" y="2"/>
                      </a:moveTo>
                      <a:lnTo>
                        <a:pt x="0" y="0"/>
                      </a:lnTo>
                      <a:lnTo>
                        <a:pt x="3"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2" name="Freeform 287"/>
                <p:cNvSpPr/>
                <p:nvPr>
                  <p:custDataLst>
                    <p:tags r:id="rId297"/>
                  </p:custDataLst>
                </p:nvPr>
              </p:nvSpPr>
              <p:spPr bwMode="auto">
                <a:xfrm>
                  <a:off x="4412" y="1196"/>
                  <a:ext cx="19" cy="28"/>
                </a:xfrm>
                <a:custGeom>
                  <a:gdLst>
                    <a:gd name="T0" fmla="*/ 0 w 8"/>
                    <a:gd name="T1" fmla="*/ 9 h 12"/>
                    <a:gd name="T2" fmla="*/ 1 w 8"/>
                    <a:gd name="T3" fmla="*/ 12 h 12"/>
                    <a:gd name="T4" fmla="*/ 4 w 8"/>
                    <a:gd name="T5" fmla="*/ 9 h 12"/>
                    <a:gd name="T6" fmla="*/ 8 w 8"/>
                    <a:gd name="T7" fmla="*/ 0 h 12"/>
                    <a:gd name="T8" fmla="*/ 0 w 8"/>
                    <a:gd name="T9" fmla="*/ 9 h 12"/>
                  </a:gdLst>
                  <a:cxnLst>
                    <a:cxn ang="0">
                      <a:pos x="T0" y="T1"/>
                    </a:cxn>
                    <a:cxn ang="0">
                      <a:pos x="T2" y="T3"/>
                    </a:cxn>
                    <a:cxn ang="0">
                      <a:pos x="T4" y="T5"/>
                    </a:cxn>
                    <a:cxn ang="0">
                      <a:pos x="T6" y="T7"/>
                    </a:cxn>
                    <a:cxn ang="0">
                      <a:pos x="T8" y="T9"/>
                    </a:cxn>
                  </a:cxnLst>
                  <a:rect l="0" t="0" r="r" b="b"/>
                  <a:pathLst>
                    <a:path w="8" h="12">
                      <a:moveTo>
                        <a:pt x="0" y="9"/>
                      </a:moveTo>
                      <a:cubicBezTo>
                        <a:pt x="3" y="10"/>
                        <a:pt x="0" y="11"/>
                        <a:pt x="1" y="12"/>
                      </a:cubicBezTo>
                      <a:cubicBezTo>
                        <a:pt x="3" y="11"/>
                        <a:pt x="2" y="9"/>
                        <a:pt x="4" y="9"/>
                      </a:cubicBezTo>
                      <a:cubicBezTo>
                        <a:pt x="2" y="5"/>
                        <a:pt x="6" y="3"/>
                        <a:pt x="8" y="0"/>
                      </a:cubicBezTo>
                      <a:cubicBezTo>
                        <a:pt x="0" y="1"/>
                        <a:pt x="6"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3" name="Freeform 288"/>
                <p:cNvSpPr/>
                <p:nvPr>
                  <p:custDataLst>
                    <p:tags r:id="rId298"/>
                  </p:custDataLst>
                </p:nvPr>
              </p:nvSpPr>
              <p:spPr bwMode="auto">
                <a:xfrm>
                  <a:off x="5457" y="476"/>
                  <a:ext cx="2" cy="2"/>
                </a:xfrm>
                <a:custGeom>
                  <a:gdLst>
                    <a:gd name="T0" fmla="*/ 1 w 1"/>
                    <a:gd name="T1" fmla="*/ 0 h 1"/>
                    <a:gd name="T2" fmla="*/ 0 w 1"/>
                    <a:gd name="T3" fmla="*/ 1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4" name="Freeform 289"/>
                <p:cNvSpPr/>
                <p:nvPr>
                  <p:custDataLst>
                    <p:tags r:id="rId299"/>
                  </p:custDataLst>
                </p:nvPr>
              </p:nvSpPr>
              <p:spPr bwMode="auto">
                <a:xfrm>
                  <a:off x="5423" y="490"/>
                  <a:ext cx="12" cy="7"/>
                </a:xfrm>
                <a:custGeom>
                  <a:gdLst>
                    <a:gd name="T0" fmla="*/ 0 w 5"/>
                    <a:gd name="T1" fmla="*/ 0 h 3"/>
                    <a:gd name="T2" fmla="*/ 0 w 5"/>
                    <a:gd name="T3" fmla="*/ 1 h 3"/>
                    <a:gd name="T4" fmla="*/ 5 w 5"/>
                    <a:gd name="T5" fmla="*/ 2 h 3"/>
                    <a:gd name="T6" fmla="*/ 0 w 5"/>
                    <a:gd name="T7" fmla="*/ 0 h 3"/>
                  </a:gdLst>
                  <a:cxnLst>
                    <a:cxn ang="0">
                      <a:pos x="T0" y="T1"/>
                    </a:cxn>
                    <a:cxn ang="0">
                      <a:pos x="T2" y="T3"/>
                    </a:cxn>
                    <a:cxn ang="0">
                      <a:pos x="T4" y="T5"/>
                    </a:cxn>
                    <a:cxn ang="0">
                      <a:pos x="T6" y="T7"/>
                    </a:cxn>
                  </a:cxnLst>
                  <a:rect l="0" t="0" r="r" b="b"/>
                  <a:pathLst>
                    <a:path w="5" h="3">
                      <a:moveTo>
                        <a:pt x="0" y="0"/>
                      </a:moveTo>
                      <a:cubicBezTo>
                        <a:pt x="0" y="1"/>
                        <a:pt x="0" y="1"/>
                        <a:pt x="0" y="1"/>
                      </a:cubicBezTo>
                      <a:cubicBezTo>
                        <a:pt x="1" y="0"/>
                        <a:pt x="4" y="3"/>
                        <a:pt x="5" y="2"/>
                      </a:cubicBezTo>
                      <a:cubicBezTo>
                        <a:pt x="3"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5" name="Freeform 290"/>
                <p:cNvSpPr/>
                <p:nvPr>
                  <p:custDataLst>
                    <p:tags r:id="rId300"/>
                  </p:custDataLst>
                </p:nvPr>
              </p:nvSpPr>
              <p:spPr bwMode="auto">
                <a:xfrm>
                  <a:off x="4758" y="944"/>
                  <a:ext cx="33" cy="24"/>
                </a:xfrm>
                <a:custGeom>
                  <a:gdLst>
                    <a:gd name="T0" fmla="*/ 3 w 14"/>
                    <a:gd name="T1" fmla="*/ 2 h 10"/>
                    <a:gd name="T2" fmla="*/ 4 w 14"/>
                    <a:gd name="T3" fmla="*/ 2 h 10"/>
                    <a:gd name="T4" fmla="*/ 0 w 14"/>
                    <a:gd name="T5" fmla="*/ 3 h 10"/>
                    <a:gd name="T6" fmla="*/ 2 w 14"/>
                    <a:gd name="T7" fmla="*/ 6 h 10"/>
                    <a:gd name="T8" fmla="*/ 7 w 14"/>
                    <a:gd name="T9" fmla="*/ 6 h 10"/>
                    <a:gd name="T10" fmla="*/ 8 w 14"/>
                    <a:gd name="T11" fmla="*/ 7 h 10"/>
                    <a:gd name="T12" fmla="*/ 6 w 14"/>
                    <a:gd name="T13" fmla="*/ 7 h 10"/>
                    <a:gd name="T14" fmla="*/ 6 w 14"/>
                    <a:gd name="T15" fmla="*/ 8 h 10"/>
                    <a:gd name="T16" fmla="*/ 14 w 14"/>
                    <a:gd name="T17" fmla="*/ 7 h 10"/>
                    <a:gd name="T18" fmla="*/ 9 w 14"/>
                    <a:gd name="T19" fmla="*/ 3 h 10"/>
                    <a:gd name="T20" fmla="*/ 3 w 14"/>
                    <a:gd name="T21" fmla="*/ 2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3" y="2"/>
                      </a:moveTo>
                      <a:cubicBezTo>
                        <a:pt x="3" y="2"/>
                        <a:pt x="3" y="2"/>
                        <a:pt x="4" y="2"/>
                      </a:cubicBezTo>
                      <a:cubicBezTo>
                        <a:pt x="3" y="3"/>
                        <a:pt x="2" y="4"/>
                        <a:pt x="0" y="3"/>
                      </a:cubicBezTo>
                      <a:cubicBezTo>
                        <a:pt x="2" y="6"/>
                        <a:pt x="2" y="6"/>
                        <a:pt x="2" y="6"/>
                      </a:cubicBezTo>
                      <a:cubicBezTo>
                        <a:pt x="3" y="5"/>
                        <a:pt x="6" y="8"/>
                        <a:pt x="7" y="6"/>
                      </a:cubicBezTo>
                      <a:cubicBezTo>
                        <a:pt x="7" y="6"/>
                        <a:pt x="7" y="6"/>
                        <a:pt x="8" y="7"/>
                      </a:cubicBezTo>
                      <a:cubicBezTo>
                        <a:pt x="8" y="8"/>
                        <a:pt x="6" y="8"/>
                        <a:pt x="6" y="7"/>
                      </a:cubicBezTo>
                      <a:cubicBezTo>
                        <a:pt x="6" y="8"/>
                        <a:pt x="6" y="8"/>
                        <a:pt x="6" y="8"/>
                      </a:cubicBezTo>
                      <a:cubicBezTo>
                        <a:pt x="10" y="10"/>
                        <a:pt x="11" y="6"/>
                        <a:pt x="14" y="7"/>
                      </a:cubicBezTo>
                      <a:cubicBezTo>
                        <a:pt x="12" y="6"/>
                        <a:pt x="11" y="3"/>
                        <a:pt x="9" y="3"/>
                      </a:cubicBezTo>
                      <a:cubicBezTo>
                        <a:pt x="7"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6" name="Freeform 291"/>
                <p:cNvSpPr/>
                <p:nvPr>
                  <p:custDataLst>
                    <p:tags r:id="rId301"/>
                  </p:custDataLst>
                </p:nvPr>
              </p:nvSpPr>
              <p:spPr bwMode="auto">
                <a:xfrm>
                  <a:off x="4502" y="1153"/>
                  <a:ext cx="5" cy="5"/>
                </a:xfrm>
                <a:custGeom>
                  <a:gdLst>
                    <a:gd name="T0" fmla="*/ 0 w 2"/>
                    <a:gd name="T1" fmla="*/ 1 h 2"/>
                    <a:gd name="T2" fmla="*/ 2 w 2"/>
                    <a:gd name="T3" fmla="*/ 1 h 2"/>
                    <a:gd name="T4" fmla="*/ 0 w 2"/>
                    <a:gd name="T5" fmla="*/ 1 h 2"/>
                  </a:gdLst>
                  <a:cxnLst>
                    <a:cxn ang="0">
                      <a:pos x="T0" y="T1"/>
                    </a:cxn>
                    <a:cxn ang="0">
                      <a:pos x="T2" y="T3"/>
                    </a:cxn>
                    <a:cxn ang="0">
                      <a:pos x="T4" y="T5"/>
                    </a:cxn>
                  </a:cxnLst>
                  <a:rect l="0" t="0" r="r" b="b"/>
                  <a:pathLst>
                    <a:path w="2" h="2">
                      <a:moveTo>
                        <a:pt x="0" y="1"/>
                      </a:moveTo>
                      <a:cubicBezTo>
                        <a:pt x="0" y="2"/>
                        <a:pt x="2" y="1"/>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7" name="Freeform 292"/>
                <p:cNvSpPr/>
                <p:nvPr>
                  <p:custDataLst>
                    <p:tags r:id="rId302"/>
                  </p:custDataLst>
                </p:nvPr>
              </p:nvSpPr>
              <p:spPr bwMode="auto">
                <a:xfrm>
                  <a:off x="4597" y="1063"/>
                  <a:ext cx="26" cy="23"/>
                </a:xfrm>
                <a:custGeom>
                  <a:gdLst>
                    <a:gd name="T0" fmla="*/ 3 w 11"/>
                    <a:gd name="T1" fmla="*/ 6 h 10"/>
                    <a:gd name="T2" fmla="*/ 0 w 11"/>
                    <a:gd name="T3" fmla="*/ 7 h 10"/>
                    <a:gd name="T4" fmla="*/ 4 w 11"/>
                    <a:gd name="T5" fmla="*/ 10 h 10"/>
                    <a:gd name="T6" fmla="*/ 4 w 11"/>
                    <a:gd name="T7" fmla="*/ 6 h 10"/>
                    <a:gd name="T8" fmla="*/ 5 w 11"/>
                    <a:gd name="T9" fmla="*/ 5 h 10"/>
                    <a:gd name="T10" fmla="*/ 6 w 11"/>
                    <a:gd name="T11" fmla="*/ 6 h 10"/>
                    <a:gd name="T12" fmla="*/ 8 w 11"/>
                    <a:gd name="T13" fmla="*/ 2 h 10"/>
                    <a:gd name="T14" fmla="*/ 4 w 11"/>
                    <a:gd name="T15" fmla="*/ 2 h 10"/>
                    <a:gd name="T16" fmla="*/ 3 w 11"/>
                    <a:gd name="T17" fmla="*/ 6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3" y="6"/>
                      </a:moveTo>
                      <a:cubicBezTo>
                        <a:pt x="0" y="7"/>
                        <a:pt x="0" y="7"/>
                        <a:pt x="0" y="7"/>
                      </a:cubicBezTo>
                      <a:cubicBezTo>
                        <a:pt x="1" y="9"/>
                        <a:pt x="3" y="9"/>
                        <a:pt x="4" y="10"/>
                      </a:cubicBezTo>
                      <a:cubicBezTo>
                        <a:pt x="2" y="8"/>
                        <a:pt x="7" y="7"/>
                        <a:pt x="4" y="6"/>
                      </a:cubicBezTo>
                      <a:cubicBezTo>
                        <a:pt x="4" y="6"/>
                        <a:pt x="4" y="5"/>
                        <a:pt x="5" y="5"/>
                      </a:cubicBezTo>
                      <a:cubicBezTo>
                        <a:pt x="6" y="5"/>
                        <a:pt x="5" y="6"/>
                        <a:pt x="6" y="6"/>
                      </a:cubicBezTo>
                      <a:cubicBezTo>
                        <a:pt x="6" y="5"/>
                        <a:pt x="11" y="4"/>
                        <a:pt x="8" y="2"/>
                      </a:cubicBezTo>
                      <a:cubicBezTo>
                        <a:pt x="6" y="2"/>
                        <a:pt x="5" y="0"/>
                        <a:pt x="4" y="2"/>
                      </a:cubicBezTo>
                      <a:cubicBezTo>
                        <a:pt x="4" y="3"/>
                        <a:pt x="1"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8" name="Freeform 293"/>
                <p:cNvSpPr/>
                <p:nvPr>
                  <p:custDataLst>
                    <p:tags r:id="rId303"/>
                  </p:custDataLst>
                </p:nvPr>
              </p:nvSpPr>
              <p:spPr bwMode="auto">
                <a:xfrm>
                  <a:off x="4590" y="1094"/>
                  <a:ext cx="2" cy="2"/>
                </a:xfrm>
                <a:custGeom>
                  <a:gdLst>
                    <a:gd name="T0" fmla="*/ 0 w 2"/>
                    <a:gd name="T1" fmla="*/ 0 h 2"/>
                    <a:gd name="T2" fmla="*/ 0 w 2"/>
                    <a:gd name="T3" fmla="*/ 2 h 2"/>
                    <a:gd name="T4" fmla="*/ 2 w 2"/>
                    <a:gd name="T5" fmla="*/ 0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9" name="Freeform 294"/>
                <p:cNvSpPr/>
                <p:nvPr>
                  <p:custDataLst>
                    <p:tags r:id="rId304"/>
                  </p:custDataLst>
                </p:nvPr>
              </p:nvSpPr>
              <p:spPr bwMode="auto">
                <a:xfrm>
                  <a:off x="4737" y="989"/>
                  <a:ext cx="4" cy="5"/>
                </a:xfrm>
                <a:custGeom>
                  <a:gdLst>
                    <a:gd name="T0" fmla="*/ 2 w 2"/>
                    <a:gd name="T1" fmla="*/ 1 h 2"/>
                    <a:gd name="T2" fmla="*/ 0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0" y="0"/>
                        <a:pt x="0" y="0"/>
                        <a:pt x="0" y="0"/>
                      </a:cubicBezTo>
                      <a:cubicBezTo>
                        <a:pt x="0" y="1"/>
                        <a:pt x="0" y="1"/>
                        <a:pt x="0"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0" name="Freeform 295"/>
                <p:cNvSpPr/>
                <p:nvPr>
                  <p:custDataLst>
                    <p:tags r:id="rId305"/>
                  </p:custDataLst>
                </p:nvPr>
              </p:nvSpPr>
              <p:spPr bwMode="auto">
                <a:xfrm>
                  <a:off x="4540" y="1115"/>
                  <a:ext cx="12" cy="5"/>
                </a:xfrm>
                <a:custGeom>
                  <a:gdLst>
                    <a:gd name="T0" fmla="*/ 3 w 5"/>
                    <a:gd name="T1" fmla="*/ 0 h 2"/>
                    <a:gd name="T2" fmla="*/ 5 w 5"/>
                    <a:gd name="T3" fmla="*/ 2 h 2"/>
                    <a:gd name="T4" fmla="*/ 3 w 5"/>
                    <a:gd name="T5" fmla="*/ 0 h 2"/>
                  </a:gdLst>
                  <a:cxnLst>
                    <a:cxn ang="0">
                      <a:pos x="T0" y="T1"/>
                    </a:cxn>
                    <a:cxn ang="0">
                      <a:pos x="T2" y="T3"/>
                    </a:cxn>
                    <a:cxn ang="0">
                      <a:pos x="T4" y="T5"/>
                    </a:cxn>
                  </a:cxnLst>
                  <a:rect l="0" t="0" r="r" b="b"/>
                  <a:pathLst>
                    <a:path w="5" h="2">
                      <a:moveTo>
                        <a:pt x="3" y="0"/>
                      </a:moveTo>
                      <a:cubicBezTo>
                        <a:pt x="0" y="2"/>
                        <a:pt x="5" y="1"/>
                        <a:pt x="5" y="2"/>
                      </a:cubicBezTo>
                      <a:cubicBezTo>
                        <a:pt x="5" y="1"/>
                        <a:pt x="5"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1" name="Freeform 296"/>
                <p:cNvSpPr/>
                <p:nvPr>
                  <p:custDataLst>
                    <p:tags r:id="rId306"/>
                  </p:custDataLst>
                </p:nvPr>
              </p:nvSpPr>
              <p:spPr bwMode="auto">
                <a:xfrm>
                  <a:off x="4464" y="1167"/>
                  <a:ext cx="14" cy="7"/>
                </a:xfrm>
                <a:custGeom>
                  <a:gdLst>
                    <a:gd name="T0" fmla="*/ 1 w 6"/>
                    <a:gd name="T1" fmla="*/ 1 h 3"/>
                    <a:gd name="T2" fmla="*/ 0 w 6"/>
                    <a:gd name="T3" fmla="*/ 3 h 3"/>
                    <a:gd name="T4" fmla="*/ 6 w 6"/>
                    <a:gd name="T5" fmla="*/ 2 h 3"/>
                    <a:gd name="T6" fmla="*/ 2 w 6"/>
                    <a:gd name="T7" fmla="*/ 1 h 3"/>
                    <a:gd name="T8" fmla="*/ 2 w 6"/>
                    <a:gd name="T9" fmla="*/ 0 h 3"/>
                    <a:gd name="T10" fmla="*/ 1 w 6"/>
                    <a:gd name="T11" fmla="*/ 1 h 3"/>
                  </a:gdLst>
                  <a:cxnLst>
                    <a:cxn ang="0">
                      <a:pos x="T0" y="T1"/>
                    </a:cxn>
                    <a:cxn ang="0">
                      <a:pos x="T2" y="T3"/>
                    </a:cxn>
                    <a:cxn ang="0">
                      <a:pos x="T4" y="T5"/>
                    </a:cxn>
                    <a:cxn ang="0">
                      <a:pos x="T6" y="T7"/>
                    </a:cxn>
                    <a:cxn ang="0">
                      <a:pos x="T8" y="T9"/>
                    </a:cxn>
                    <a:cxn ang="0">
                      <a:pos x="T10" y="T11"/>
                    </a:cxn>
                  </a:cxnLst>
                  <a:rect l="0" t="0" r="r" b="b"/>
                  <a:pathLst>
                    <a:path w="6" h="3">
                      <a:moveTo>
                        <a:pt x="1" y="1"/>
                      </a:moveTo>
                      <a:cubicBezTo>
                        <a:pt x="2" y="2"/>
                        <a:pt x="0" y="3"/>
                        <a:pt x="0" y="3"/>
                      </a:cubicBezTo>
                      <a:cubicBezTo>
                        <a:pt x="6" y="2"/>
                        <a:pt x="6" y="2"/>
                        <a:pt x="6" y="2"/>
                      </a:cubicBezTo>
                      <a:cubicBezTo>
                        <a:pt x="5" y="0"/>
                        <a:pt x="2" y="1"/>
                        <a:pt x="2" y="1"/>
                      </a:cubicBezTo>
                      <a:cubicBezTo>
                        <a:pt x="2" y="0"/>
                        <a:pt x="2"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2" name="Freeform 297"/>
                <p:cNvSpPr/>
                <p:nvPr>
                  <p:custDataLst>
                    <p:tags r:id="rId307"/>
                  </p:custDataLst>
                </p:nvPr>
              </p:nvSpPr>
              <p:spPr bwMode="auto">
                <a:xfrm>
                  <a:off x="4388" y="1217"/>
                  <a:ext cx="12" cy="12"/>
                </a:xfrm>
                <a:custGeom>
                  <a:gdLst>
                    <a:gd name="T0" fmla="*/ 5 w 5"/>
                    <a:gd name="T1" fmla="*/ 0 h 5"/>
                    <a:gd name="T2" fmla="*/ 4 w 5"/>
                    <a:gd name="T3" fmla="*/ 0 h 5"/>
                    <a:gd name="T4" fmla="*/ 2 w 5"/>
                    <a:gd name="T5" fmla="*/ 0 h 5"/>
                    <a:gd name="T6" fmla="*/ 0 w 5"/>
                    <a:gd name="T7" fmla="*/ 4 h 5"/>
                    <a:gd name="T8" fmla="*/ 3 w 5"/>
                    <a:gd name="T9" fmla="*/ 2 h 5"/>
                    <a:gd name="T10" fmla="*/ 5 w 5"/>
                    <a:gd name="T11" fmla="*/ 0 h 5"/>
                  </a:gdLst>
                  <a:cxnLst>
                    <a:cxn ang="0">
                      <a:pos x="T0" y="T1"/>
                    </a:cxn>
                    <a:cxn ang="0">
                      <a:pos x="T2" y="T3"/>
                    </a:cxn>
                    <a:cxn ang="0">
                      <a:pos x="T4" y="T5"/>
                    </a:cxn>
                    <a:cxn ang="0">
                      <a:pos x="T6" y="T7"/>
                    </a:cxn>
                    <a:cxn ang="0">
                      <a:pos x="T8" y="T9"/>
                    </a:cxn>
                    <a:cxn ang="0">
                      <a:pos x="T10" y="T11"/>
                    </a:cxn>
                  </a:cxnLst>
                  <a:rect l="0" t="0" r="r" b="b"/>
                  <a:pathLst>
                    <a:path w="5" h="5">
                      <a:moveTo>
                        <a:pt x="5" y="0"/>
                      </a:moveTo>
                      <a:cubicBezTo>
                        <a:pt x="4" y="0"/>
                        <a:pt x="4" y="0"/>
                        <a:pt x="4" y="0"/>
                      </a:cubicBezTo>
                      <a:cubicBezTo>
                        <a:pt x="2" y="0"/>
                        <a:pt x="2" y="0"/>
                        <a:pt x="2" y="0"/>
                      </a:cubicBezTo>
                      <a:cubicBezTo>
                        <a:pt x="4" y="3"/>
                        <a:pt x="0" y="2"/>
                        <a:pt x="0" y="4"/>
                      </a:cubicBezTo>
                      <a:cubicBezTo>
                        <a:pt x="2" y="5"/>
                        <a:pt x="1" y="2"/>
                        <a:pt x="3" y="2"/>
                      </a:cubicBezTo>
                      <a:cubicBezTo>
                        <a:pt x="4" y="1"/>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3" name="Freeform 298"/>
                <p:cNvSpPr/>
                <p:nvPr>
                  <p:custDataLst>
                    <p:tags r:id="rId308"/>
                  </p:custDataLst>
                </p:nvPr>
              </p:nvSpPr>
              <p:spPr bwMode="auto">
                <a:xfrm>
                  <a:off x="5416" y="495"/>
                  <a:ext cx="3" cy="2"/>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4" name="Rectangle 299"/>
                <p:cNvSpPr>
                  <a:spLocks noChangeArrowheads="1"/>
                </p:cNvSpPr>
                <p:nvPr>
                  <p:custDataLst>
                    <p:tags r:id="rId309"/>
                  </p:custDataLst>
                </p:nvPr>
              </p:nvSpPr>
              <p:spPr bwMode="auto">
                <a:xfrm>
                  <a:off x="5414" y="495"/>
                  <a:ext cx="2"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525" name="Freeform 300"/>
                <p:cNvSpPr/>
                <p:nvPr>
                  <p:custDataLst>
                    <p:tags r:id="rId310"/>
                  </p:custDataLst>
                </p:nvPr>
              </p:nvSpPr>
              <p:spPr bwMode="auto">
                <a:xfrm>
                  <a:off x="5341" y="547"/>
                  <a:ext cx="7" cy="2"/>
                </a:xfrm>
                <a:custGeom>
                  <a:gdLst>
                    <a:gd name="T0" fmla="*/ 3 w 3"/>
                    <a:gd name="T1" fmla="*/ 1 h 1"/>
                    <a:gd name="T2" fmla="*/ 0 w 3"/>
                    <a:gd name="T3" fmla="*/ 0 h 1"/>
                    <a:gd name="T4" fmla="*/ 0 w 3"/>
                    <a:gd name="T5" fmla="*/ 1 h 1"/>
                    <a:gd name="T6" fmla="*/ 3 w 3"/>
                    <a:gd name="T7" fmla="*/ 1 h 1"/>
                  </a:gdLst>
                  <a:cxnLst>
                    <a:cxn ang="0">
                      <a:pos x="T0" y="T1"/>
                    </a:cxn>
                    <a:cxn ang="0">
                      <a:pos x="T2" y="T3"/>
                    </a:cxn>
                    <a:cxn ang="0">
                      <a:pos x="T4" y="T5"/>
                    </a:cxn>
                    <a:cxn ang="0">
                      <a:pos x="T6" y="T7"/>
                    </a:cxn>
                  </a:cxnLst>
                  <a:rect l="0" t="0" r="r" b="b"/>
                  <a:pathLst>
                    <a:path w="3" h="1">
                      <a:moveTo>
                        <a:pt x="3" y="1"/>
                      </a:moveTo>
                      <a:cubicBezTo>
                        <a:pt x="0" y="0"/>
                        <a:pt x="0" y="0"/>
                        <a:pt x="0" y="0"/>
                      </a:cubicBezTo>
                      <a:cubicBezTo>
                        <a:pt x="0" y="1"/>
                        <a:pt x="0" y="1"/>
                        <a:pt x="0" y="1"/>
                      </a:cubicBezTo>
                      <a:cubicBezTo>
                        <a:pt x="1"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6" name="Freeform 301"/>
                <p:cNvSpPr/>
                <p:nvPr>
                  <p:custDataLst>
                    <p:tags r:id="rId311"/>
                  </p:custDataLst>
                </p:nvPr>
              </p:nvSpPr>
              <p:spPr bwMode="auto">
                <a:xfrm>
                  <a:off x="4741" y="982"/>
                  <a:ext cx="5" cy="2"/>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7" name="Freeform 302"/>
                <p:cNvSpPr/>
                <p:nvPr>
                  <p:custDataLst>
                    <p:tags r:id="rId312"/>
                  </p:custDataLst>
                </p:nvPr>
              </p:nvSpPr>
              <p:spPr bwMode="auto">
                <a:xfrm>
                  <a:off x="4369" y="1229"/>
                  <a:ext cx="10" cy="7"/>
                </a:xfrm>
                <a:custGeom>
                  <a:gdLst>
                    <a:gd name="T0" fmla="*/ 4 w 4"/>
                    <a:gd name="T1" fmla="*/ 1 h 3"/>
                    <a:gd name="T2" fmla="*/ 0 w 4"/>
                    <a:gd name="T3" fmla="*/ 2 h 3"/>
                    <a:gd name="T4" fmla="*/ 1 w 4"/>
                    <a:gd name="T5" fmla="*/ 2 h 3"/>
                    <a:gd name="T6" fmla="*/ 2 w 4"/>
                    <a:gd name="T7" fmla="*/ 1 h 3"/>
                    <a:gd name="T8" fmla="*/ 4 w 4"/>
                    <a:gd name="T9" fmla="*/ 1 h 3"/>
                  </a:gdLst>
                  <a:cxnLst>
                    <a:cxn ang="0">
                      <a:pos x="T0" y="T1"/>
                    </a:cxn>
                    <a:cxn ang="0">
                      <a:pos x="T2" y="T3"/>
                    </a:cxn>
                    <a:cxn ang="0">
                      <a:pos x="T4" y="T5"/>
                    </a:cxn>
                    <a:cxn ang="0">
                      <a:pos x="T6" y="T7"/>
                    </a:cxn>
                    <a:cxn ang="0">
                      <a:pos x="T8" y="T9"/>
                    </a:cxn>
                  </a:cxnLst>
                  <a:rect l="0" t="0" r="r" b="b"/>
                  <a:pathLst>
                    <a:path w="4" h="3">
                      <a:moveTo>
                        <a:pt x="4" y="1"/>
                      </a:moveTo>
                      <a:cubicBezTo>
                        <a:pt x="4" y="2"/>
                        <a:pt x="0" y="0"/>
                        <a:pt x="0" y="2"/>
                      </a:cubicBezTo>
                      <a:cubicBezTo>
                        <a:pt x="1" y="2"/>
                        <a:pt x="1" y="2"/>
                        <a:pt x="1" y="2"/>
                      </a:cubicBezTo>
                      <a:cubicBezTo>
                        <a:pt x="2" y="1"/>
                        <a:pt x="2" y="1"/>
                        <a:pt x="2" y="1"/>
                      </a:cubicBezTo>
                      <a:cubicBezTo>
                        <a:pt x="2" y="2"/>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8" name="Freeform 303"/>
                <p:cNvSpPr/>
                <p:nvPr>
                  <p:custDataLst>
                    <p:tags r:id="rId313"/>
                  </p:custDataLst>
                </p:nvPr>
              </p:nvSpPr>
              <p:spPr bwMode="auto">
                <a:xfrm>
                  <a:off x="4407" y="1210"/>
                  <a:ext cx="3" cy="2"/>
                </a:xfrm>
                <a:custGeom>
                  <a:gdLst>
                    <a:gd name="T0" fmla="*/ 3 w 3"/>
                    <a:gd name="T1" fmla="*/ 0 h 2"/>
                    <a:gd name="T2" fmla="*/ 0 w 3"/>
                    <a:gd name="T3" fmla="*/ 2 h 2"/>
                    <a:gd name="T4" fmla="*/ 3 w 3"/>
                    <a:gd name="T5" fmla="*/ 2 h 2"/>
                    <a:gd name="T6" fmla="*/ 3 w 3"/>
                    <a:gd name="T7" fmla="*/ 0 h 2"/>
                  </a:gd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9" name="Freeform 304"/>
                <p:cNvSpPr/>
                <p:nvPr>
                  <p:custDataLst>
                    <p:tags r:id="rId314"/>
                  </p:custDataLst>
                </p:nvPr>
              </p:nvSpPr>
              <p:spPr bwMode="auto">
                <a:xfrm>
                  <a:off x="4291" y="1279"/>
                  <a:ext cx="12" cy="7"/>
                </a:xfrm>
                <a:custGeom>
                  <a:gdLst>
                    <a:gd name="T0" fmla="*/ 3 w 5"/>
                    <a:gd name="T1" fmla="*/ 1 h 3"/>
                    <a:gd name="T2" fmla="*/ 4 w 5"/>
                    <a:gd name="T3" fmla="*/ 2 h 3"/>
                    <a:gd name="T4" fmla="*/ 4 w 5"/>
                    <a:gd name="T5" fmla="*/ 0 h 3"/>
                    <a:gd name="T6" fmla="*/ 0 w 5"/>
                    <a:gd name="T7" fmla="*/ 1 h 3"/>
                    <a:gd name="T8" fmla="*/ 1 w 5"/>
                    <a:gd name="T9" fmla="*/ 3 h 3"/>
                    <a:gd name="T10" fmla="*/ 3 w 5"/>
                    <a:gd name="T11" fmla="*/ 1 h 3"/>
                  </a:gdLst>
                  <a:cxnLst>
                    <a:cxn ang="0">
                      <a:pos x="T0" y="T1"/>
                    </a:cxn>
                    <a:cxn ang="0">
                      <a:pos x="T2" y="T3"/>
                    </a:cxn>
                    <a:cxn ang="0">
                      <a:pos x="T4" y="T5"/>
                    </a:cxn>
                    <a:cxn ang="0">
                      <a:pos x="T6" y="T7"/>
                    </a:cxn>
                    <a:cxn ang="0">
                      <a:pos x="T8" y="T9"/>
                    </a:cxn>
                    <a:cxn ang="0">
                      <a:pos x="T10" y="T11"/>
                    </a:cxn>
                  </a:cxnLst>
                  <a:rect l="0" t="0" r="r" b="b"/>
                  <a:pathLst>
                    <a:path w="5" h="3">
                      <a:moveTo>
                        <a:pt x="3" y="1"/>
                      </a:moveTo>
                      <a:cubicBezTo>
                        <a:pt x="4" y="1"/>
                        <a:pt x="3" y="2"/>
                        <a:pt x="4" y="2"/>
                      </a:cubicBezTo>
                      <a:cubicBezTo>
                        <a:pt x="5" y="1"/>
                        <a:pt x="4" y="1"/>
                        <a:pt x="4" y="0"/>
                      </a:cubicBezTo>
                      <a:cubicBezTo>
                        <a:pt x="0" y="1"/>
                        <a:pt x="0" y="1"/>
                        <a:pt x="0" y="1"/>
                      </a:cubicBezTo>
                      <a:cubicBezTo>
                        <a:pt x="1" y="2"/>
                        <a:pt x="0" y="3"/>
                        <a:pt x="1" y="3"/>
                      </a:cubicBezTo>
                      <a:cubicBezTo>
                        <a:pt x="2" y="2"/>
                        <a:pt x="1"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0" name="Freeform 305"/>
                <p:cNvSpPr/>
                <p:nvPr>
                  <p:custDataLst>
                    <p:tags r:id="rId315"/>
                  </p:custDataLst>
                </p:nvPr>
              </p:nvSpPr>
              <p:spPr bwMode="auto">
                <a:xfrm>
                  <a:off x="4744" y="975"/>
                  <a:ext cx="7" cy="7"/>
                </a:xfrm>
                <a:custGeom>
                  <a:gdLst>
                    <a:gd name="T0" fmla="*/ 3 w 3"/>
                    <a:gd name="T1" fmla="*/ 0 h 3"/>
                    <a:gd name="T2" fmla="*/ 0 w 3"/>
                    <a:gd name="T3" fmla="*/ 2 h 3"/>
                    <a:gd name="T4" fmla="*/ 3 w 3"/>
                    <a:gd name="T5" fmla="*/ 0 h 3"/>
                  </a:gdLst>
                  <a:cxnLst>
                    <a:cxn ang="0">
                      <a:pos x="T0" y="T1"/>
                    </a:cxn>
                    <a:cxn ang="0">
                      <a:pos x="T2" y="T3"/>
                    </a:cxn>
                    <a:cxn ang="0">
                      <a:pos x="T4" y="T5"/>
                    </a:cxn>
                  </a:cxnLst>
                  <a:rect l="0" t="0" r="r" b="b"/>
                  <a:pathLst>
                    <a:path w="3" h="3">
                      <a:moveTo>
                        <a:pt x="3" y="0"/>
                      </a:moveTo>
                      <a:cubicBezTo>
                        <a:pt x="0" y="2"/>
                        <a:pt x="0" y="2"/>
                        <a:pt x="0" y="2"/>
                      </a:cubicBezTo>
                      <a:cubicBezTo>
                        <a:pt x="2" y="3"/>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1" name="Freeform 306"/>
                <p:cNvSpPr/>
                <p:nvPr>
                  <p:custDataLst>
                    <p:tags r:id="rId316"/>
                  </p:custDataLst>
                </p:nvPr>
              </p:nvSpPr>
              <p:spPr bwMode="auto">
                <a:xfrm>
                  <a:off x="4552" y="1108"/>
                  <a:ext cx="7" cy="7"/>
                </a:xfrm>
                <a:custGeom>
                  <a:gdLst>
                    <a:gd name="T0" fmla="*/ 1 w 3"/>
                    <a:gd name="T1" fmla="*/ 0 h 3"/>
                    <a:gd name="T2" fmla="*/ 0 w 3"/>
                    <a:gd name="T3" fmla="*/ 3 h 3"/>
                    <a:gd name="T4" fmla="*/ 3 w 3"/>
                    <a:gd name="T5" fmla="*/ 0 h 3"/>
                    <a:gd name="T6" fmla="*/ 1 w 3"/>
                    <a:gd name="T7" fmla="*/ 0 h 3"/>
                  </a:gdLst>
                  <a:cxnLst>
                    <a:cxn ang="0">
                      <a:pos x="T0" y="T1"/>
                    </a:cxn>
                    <a:cxn ang="0">
                      <a:pos x="T2" y="T3"/>
                    </a:cxn>
                    <a:cxn ang="0">
                      <a:pos x="T4" y="T5"/>
                    </a:cxn>
                    <a:cxn ang="0">
                      <a:pos x="T6" y="T7"/>
                    </a:cxn>
                  </a:cxnLst>
                  <a:rect l="0" t="0" r="r" b="b"/>
                  <a:pathLst>
                    <a:path w="3" h="3">
                      <a:moveTo>
                        <a:pt x="1" y="0"/>
                      </a:moveTo>
                      <a:cubicBezTo>
                        <a:pt x="1" y="1"/>
                        <a:pt x="0" y="2"/>
                        <a:pt x="0" y="3"/>
                      </a:cubicBezTo>
                      <a:cubicBezTo>
                        <a:pt x="2" y="2"/>
                        <a:pt x="1" y="1"/>
                        <a:pt x="3"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2" name="Freeform 307"/>
                <p:cNvSpPr/>
                <p:nvPr>
                  <p:custDataLst>
                    <p:tags r:id="rId317"/>
                  </p:custDataLst>
                </p:nvPr>
              </p:nvSpPr>
              <p:spPr bwMode="auto">
                <a:xfrm>
                  <a:off x="4388" y="1191"/>
                  <a:ext cx="24" cy="24"/>
                </a:xfrm>
                <a:custGeom>
                  <a:gdLst>
                    <a:gd name="T0" fmla="*/ 2 w 10"/>
                    <a:gd name="T1" fmla="*/ 9 h 10"/>
                    <a:gd name="T2" fmla="*/ 9 w 10"/>
                    <a:gd name="T3" fmla="*/ 4 h 10"/>
                    <a:gd name="T4" fmla="*/ 8 w 10"/>
                    <a:gd name="T5" fmla="*/ 5 h 10"/>
                    <a:gd name="T6" fmla="*/ 10 w 10"/>
                    <a:gd name="T7" fmla="*/ 0 h 10"/>
                    <a:gd name="T8" fmla="*/ 9 w 10"/>
                    <a:gd name="T9" fmla="*/ 0 h 10"/>
                    <a:gd name="T10" fmla="*/ 0 w 10"/>
                    <a:gd name="T11" fmla="*/ 9 h 10"/>
                    <a:gd name="T12" fmla="*/ 4 w 10"/>
                    <a:gd name="T13" fmla="*/ 10 h 10"/>
                    <a:gd name="T14" fmla="*/ 7 w 10"/>
                    <a:gd name="T15" fmla="*/ 9 h 10"/>
                    <a:gd name="T16" fmla="*/ 2 w 10"/>
                    <a:gd name="T17" fmla="*/ 9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2" y="9"/>
                      </a:moveTo>
                      <a:cubicBezTo>
                        <a:pt x="2" y="6"/>
                        <a:pt x="8" y="7"/>
                        <a:pt x="9" y="4"/>
                      </a:cubicBezTo>
                      <a:cubicBezTo>
                        <a:pt x="8" y="5"/>
                        <a:pt x="8" y="5"/>
                        <a:pt x="8" y="5"/>
                      </a:cubicBezTo>
                      <a:cubicBezTo>
                        <a:pt x="6" y="2"/>
                        <a:pt x="9" y="2"/>
                        <a:pt x="10" y="0"/>
                      </a:cubicBezTo>
                      <a:cubicBezTo>
                        <a:pt x="9" y="0"/>
                        <a:pt x="9" y="0"/>
                        <a:pt x="9" y="0"/>
                      </a:cubicBezTo>
                      <a:cubicBezTo>
                        <a:pt x="5" y="2"/>
                        <a:pt x="2" y="6"/>
                        <a:pt x="0" y="9"/>
                      </a:cubicBezTo>
                      <a:cubicBezTo>
                        <a:pt x="2" y="10"/>
                        <a:pt x="3" y="9"/>
                        <a:pt x="4" y="10"/>
                      </a:cubicBezTo>
                      <a:cubicBezTo>
                        <a:pt x="5" y="10"/>
                        <a:pt x="5" y="9"/>
                        <a:pt x="7" y="9"/>
                      </a:cubicBezTo>
                      <a:cubicBezTo>
                        <a:pt x="5" y="8"/>
                        <a:pt x="4"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3" name="Freeform 308"/>
                <p:cNvSpPr/>
                <p:nvPr>
                  <p:custDataLst>
                    <p:tags r:id="rId318"/>
                  </p:custDataLst>
                </p:nvPr>
              </p:nvSpPr>
              <p:spPr bwMode="auto">
                <a:xfrm>
                  <a:off x="4320" y="1260"/>
                  <a:ext cx="11" cy="5"/>
                </a:xfrm>
                <a:custGeom>
                  <a:gdLst>
                    <a:gd name="T0" fmla="*/ 2 w 5"/>
                    <a:gd name="T1" fmla="*/ 2 h 2"/>
                    <a:gd name="T2" fmla="*/ 5 w 5"/>
                    <a:gd name="T3" fmla="*/ 0 h 2"/>
                    <a:gd name="T4" fmla="*/ 2 w 5"/>
                    <a:gd name="T5" fmla="*/ 2 h 2"/>
                  </a:gdLst>
                  <a:cxnLst>
                    <a:cxn ang="0">
                      <a:pos x="T0" y="T1"/>
                    </a:cxn>
                    <a:cxn ang="0">
                      <a:pos x="T2" y="T3"/>
                    </a:cxn>
                    <a:cxn ang="0">
                      <a:pos x="T4" y="T5"/>
                    </a:cxn>
                  </a:cxnLst>
                  <a:rect l="0" t="0" r="r" b="b"/>
                  <a:pathLst>
                    <a:path w="5" h="2">
                      <a:moveTo>
                        <a:pt x="2" y="2"/>
                      </a:moveTo>
                      <a:cubicBezTo>
                        <a:pt x="5" y="0"/>
                        <a:pt x="5" y="0"/>
                        <a:pt x="5" y="0"/>
                      </a:cubicBezTo>
                      <a:cubicBezTo>
                        <a:pt x="5" y="0"/>
                        <a:pt x="0"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4" name="Freeform 309"/>
                <p:cNvSpPr/>
                <p:nvPr>
                  <p:custDataLst>
                    <p:tags r:id="rId319"/>
                  </p:custDataLst>
                </p:nvPr>
              </p:nvSpPr>
              <p:spPr bwMode="auto">
                <a:xfrm>
                  <a:off x="5433" y="466"/>
                  <a:ext cx="9" cy="7"/>
                </a:xfrm>
                <a:custGeom>
                  <a:gdLst>
                    <a:gd name="T0" fmla="*/ 4 w 4"/>
                    <a:gd name="T1" fmla="*/ 2 h 3"/>
                    <a:gd name="T2" fmla="*/ 0 w 4"/>
                    <a:gd name="T3" fmla="*/ 1 h 3"/>
                    <a:gd name="T4" fmla="*/ 4 w 4"/>
                    <a:gd name="T5" fmla="*/ 2 h 3"/>
                  </a:gdLst>
                  <a:cxnLst>
                    <a:cxn ang="0">
                      <a:pos x="T0" y="T1"/>
                    </a:cxn>
                    <a:cxn ang="0">
                      <a:pos x="T2" y="T3"/>
                    </a:cxn>
                    <a:cxn ang="0">
                      <a:pos x="T4" y="T5"/>
                    </a:cxn>
                  </a:cxnLst>
                  <a:rect l="0" t="0" r="r" b="b"/>
                  <a:pathLst>
                    <a:path w="4" h="3">
                      <a:moveTo>
                        <a:pt x="4" y="2"/>
                      </a:moveTo>
                      <a:cubicBezTo>
                        <a:pt x="3" y="1"/>
                        <a:pt x="1" y="0"/>
                        <a:pt x="0" y="1"/>
                      </a:cubicBezTo>
                      <a:cubicBezTo>
                        <a:pt x="2" y="2"/>
                        <a:pt x="2" y="3"/>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5" name="Freeform 310"/>
                <p:cNvSpPr/>
                <p:nvPr>
                  <p:custDataLst>
                    <p:tags r:id="rId320"/>
                  </p:custDataLst>
                </p:nvPr>
              </p:nvSpPr>
              <p:spPr bwMode="auto">
                <a:xfrm>
                  <a:off x="5426" y="478"/>
                  <a:ext cx="2" cy="2"/>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6" name="Freeform 311"/>
                <p:cNvSpPr/>
                <p:nvPr>
                  <p:custDataLst>
                    <p:tags r:id="rId321"/>
                  </p:custDataLst>
                </p:nvPr>
              </p:nvSpPr>
              <p:spPr bwMode="auto">
                <a:xfrm>
                  <a:off x="5322" y="549"/>
                  <a:ext cx="11" cy="5"/>
                </a:xfrm>
                <a:custGeom>
                  <a:gdLst>
                    <a:gd name="T0" fmla="*/ 1 w 5"/>
                    <a:gd name="T1" fmla="*/ 2 h 2"/>
                    <a:gd name="T2" fmla="*/ 5 w 5"/>
                    <a:gd name="T3" fmla="*/ 1 h 2"/>
                    <a:gd name="T4" fmla="*/ 2 w 5"/>
                    <a:gd name="T5" fmla="*/ 0 h 2"/>
                    <a:gd name="T6" fmla="*/ 1 w 5"/>
                    <a:gd name="T7" fmla="*/ 2 h 2"/>
                  </a:gdLst>
                  <a:cxnLst>
                    <a:cxn ang="0">
                      <a:pos x="T0" y="T1"/>
                    </a:cxn>
                    <a:cxn ang="0">
                      <a:pos x="T2" y="T3"/>
                    </a:cxn>
                    <a:cxn ang="0">
                      <a:pos x="T4" y="T5"/>
                    </a:cxn>
                    <a:cxn ang="0">
                      <a:pos x="T6" y="T7"/>
                    </a:cxn>
                  </a:cxnLst>
                  <a:rect l="0" t="0" r="r" b="b"/>
                  <a:pathLst>
                    <a:path w="5" h="2">
                      <a:moveTo>
                        <a:pt x="1" y="2"/>
                      </a:moveTo>
                      <a:cubicBezTo>
                        <a:pt x="5" y="1"/>
                        <a:pt x="5" y="1"/>
                        <a:pt x="5" y="1"/>
                      </a:cubicBezTo>
                      <a:cubicBezTo>
                        <a:pt x="3" y="1"/>
                        <a:pt x="3" y="0"/>
                        <a:pt x="2"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7" name="Freeform 312"/>
                <p:cNvSpPr/>
                <p:nvPr>
                  <p:custDataLst>
                    <p:tags r:id="rId322"/>
                  </p:custDataLst>
                </p:nvPr>
              </p:nvSpPr>
              <p:spPr bwMode="auto">
                <a:xfrm>
                  <a:off x="4374" y="1220"/>
                  <a:ext cx="7" cy="7"/>
                </a:xfrm>
                <a:custGeom>
                  <a:gdLst>
                    <a:gd name="T0" fmla="*/ 0 w 3"/>
                    <a:gd name="T1" fmla="*/ 2 h 3"/>
                    <a:gd name="T2" fmla="*/ 0 w 3"/>
                    <a:gd name="T3" fmla="*/ 3 h 3"/>
                    <a:gd name="T4" fmla="*/ 3 w 3"/>
                    <a:gd name="T5" fmla="*/ 2 h 3"/>
                    <a:gd name="T6" fmla="*/ 2 w 3"/>
                    <a:gd name="T7" fmla="*/ 0 h 3"/>
                    <a:gd name="T8" fmla="*/ 0 w 3"/>
                    <a:gd name="T9" fmla="*/ 2 h 3"/>
                  </a:gdLst>
                  <a:cxnLst>
                    <a:cxn ang="0">
                      <a:pos x="T0" y="T1"/>
                    </a:cxn>
                    <a:cxn ang="0">
                      <a:pos x="T2" y="T3"/>
                    </a:cxn>
                    <a:cxn ang="0">
                      <a:pos x="T4" y="T5"/>
                    </a:cxn>
                    <a:cxn ang="0">
                      <a:pos x="T6" y="T7"/>
                    </a:cxn>
                    <a:cxn ang="0">
                      <a:pos x="T8" y="T9"/>
                    </a:cxn>
                  </a:cxnLst>
                  <a:rect l="0" t="0" r="r" b="b"/>
                  <a:pathLst>
                    <a:path w="3" h="3">
                      <a:moveTo>
                        <a:pt x="0" y="2"/>
                      </a:moveTo>
                      <a:cubicBezTo>
                        <a:pt x="0" y="3"/>
                        <a:pt x="0" y="3"/>
                        <a:pt x="0" y="3"/>
                      </a:cubicBezTo>
                      <a:cubicBezTo>
                        <a:pt x="1" y="3"/>
                        <a:pt x="1" y="1"/>
                        <a:pt x="3" y="2"/>
                      </a:cubicBezTo>
                      <a:cubicBezTo>
                        <a:pt x="3" y="1"/>
                        <a:pt x="3" y="0"/>
                        <a:pt x="2" y="0"/>
                      </a:cubicBezTo>
                      <a:cubicBezTo>
                        <a:pt x="2" y="1"/>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8" name="Freeform 313"/>
                <p:cNvSpPr/>
                <p:nvPr>
                  <p:custDataLst>
                    <p:tags r:id="rId323"/>
                  </p:custDataLst>
                </p:nvPr>
              </p:nvSpPr>
              <p:spPr bwMode="auto">
                <a:xfrm>
                  <a:off x="4512" y="1129"/>
                  <a:ext cx="4" cy="5"/>
                </a:xfrm>
                <a:custGeom>
                  <a:gdLst>
                    <a:gd name="T0" fmla="*/ 1 w 2"/>
                    <a:gd name="T1" fmla="*/ 2 h 2"/>
                    <a:gd name="T2" fmla="*/ 2 w 2"/>
                    <a:gd name="T3" fmla="*/ 1 h 2"/>
                    <a:gd name="T4" fmla="*/ 0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1" y="2"/>
                        <a:pt x="2" y="1"/>
                        <a:pt x="2" y="1"/>
                      </a:cubicBezTo>
                      <a:cubicBezTo>
                        <a:pt x="0" y="0"/>
                        <a:pt x="0" y="0"/>
                        <a:pt x="0"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9" name="Freeform 314"/>
                <p:cNvSpPr/>
                <p:nvPr>
                  <p:custDataLst>
                    <p:tags r:id="rId324"/>
                  </p:custDataLst>
                </p:nvPr>
              </p:nvSpPr>
              <p:spPr bwMode="auto">
                <a:xfrm>
                  <a:off x="5414" y="480"/>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0" name="Freeform 315"/>
                <p:cNvSpPr/>
                <p:nvPr>
                  <p:custDataLst>
                    <p:tags r:id="rId325"/>
                  </p:custDataLst>
                </p:nvPr>
              </p:nvSpPr>
              <p:spPr bwMode="auto">
                <a:xfrm>
                  <a:off x="5416" y="480"/>
                  <a:ext cx="5" cy="3"/>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1" y="1"/>
                        <a:pt x="1" y="0"/>
                        <a:pt x="0" y="0"/>
                      </a:cubicBezTo>
                      <a:cubicBezTo>
                        <a:pt x="0"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1" name="Freeform 316"/>
                <p:cNvSpPr/>
                <p:nvPr>
                  <p:custDataLst>
                    <p:tags r:id="rId326"/>
                  </p:custDataLst>
                </p:nvPr>
              </p:nvSpPr>
              <p:spPr bwMode="auto">
                <a:xfrm flipH="1">
                  <a:off x="5416" y="480"/>
                  <a:ext cx="0" cy="0"/>
                </a:xfrm>
                <a:custGeom>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2" name="Freeform 317"/>
                <p:cNvSpPr/>
                <p:nvPr>
                  <p:custDataLst>
                    <p:tags r:id="rId327"/>
                  </p:custDataLst>
                </p:nvPr>
              </p:nvSpPr>
              <p:spPr bwMode="auto">
                <a:xfrm>
                  <a:off x="4516" y="1124"/>
                  <a:ext cx="5" cy="0"/>
                </a:xfrm>
                <a:custGeom>
                  <a:gdLst>
                    <a:gd name="T0" fmla="*/ 3 w 5"/>
                    <a:gd name="T1" fmla="*/ 5 w 5"/>
                    <a:gd name="T2" fmla="*/ 0 w 5"/>
                    <a:gd name="T3" fmla="*/ 3 w 5"/>
                  </a:gdLst>
                  <a:cxnLst>
                    <a:cxn ang="0">
                      <a:pos x="T0" y="0"/>
                    </a:cxn>
                    <a:cxn ang="0">
                      <a:pos x="T1" y="0"/>
                    </a:cxn>
                    <a:cxn ang="0">
                      <a:pos x="T2" y="0"/>
                    </a:cxn>
                    <a:cxn ang="0">
                      <a:pos x="T3" y="0"/>
                    </a:cxn>
                  </a:cxnLst>
                  <a:rect l="0" t="0" r="r" b="b"/>
                  <a:pathLst>
                    <a:path w="5">
                      <a:moveTo>
                        <a:pt x="3" y="0"/>
                      </a:moveTo>
                      <a:lnTo>
                        <a:pt x="5"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3" name="Freeform 318"/>
                <p:cNvSpPr/>
                <p:nvPr>
                  <p:custDataLst>
                    <p:tags r:id="rId328"/>
                  </p:custDataLst>
                </p:nvPr>
              </p:nvSpPr>
              <p:spPr bwMode="auto">
                <a:xfrm>
                  <a:off x="4519" y="1103"/>
                  <a:ext cx="26" cy="14"/>
                </a:xfrm>
                <a:custGeom>
                  <a:gdLst>
                    <a:gd name="T0" fmla="*/ 5 w 11"/>
                    <a:gd name="T1" fmla="*/ 0 h 6"/>
                    <a:gd name="T2" fmla="*/ 2 w 11"/>
                    <a:gd name="T3" fmla="*/ 6 h 6"/>
                    <a:gd name="T4" fmla="*/ 4 w 11"/>
                    <a:gd name="T5" fmla="*/ 5 h 6"/>
                    <a:gd name="T6" fmla="*/ 2 w 11"/>
                    <a:gd name="T7" fmla="*/ 4 h 6"/>
                    <a:gd name="T8" fmla="*/ 7 w 11"/>
                    <a:gd name="T9" fmla="*/ 5 h 6"/>
                    <a:gd name="T10" fmla="*/ 11 w 11"/>
                    <a:gd name="T11" fmla="*/ 1 h 6"/>
                    <a:gd name="T12" fmla="*/ 5 w 11"/>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11" h="6">
                      <a:moveTo>
                        <a:pt x="5" y="0"/>
                      </a:moveTo>
                      <a:cubicBezTo>
                        <a:pt x="5" y="2"/>
                        <a:pt x="0" y="3"/>
                        <a:pt x="2" y="6"/>
                      </a:cubicBezTo>
                      <a:cubicBezTo>
                        <a:pt x="3" y="6"/>
                        <a:pt x="4" y="5"/>
                        <a:pt x="4" y="5"/>
                      </a:cubicBezTo>
                      <a:cubicBezTo>
                        <a:pt x="2" y="4"/>
                        <a:pt x="2" y="4"/>
                        <a:pt x="2" y="4"/>
                      </a:cubicBezTo>
                      <a:cubicBezTo>
                        <a:pt x="4" y="2"/>
                        <a:pt x="5" y="4"/>
                        <a:pt x="7" y="5"/>
                      </a:cubicBezTo>
                      <a:cubicBezTo>
                        <a:pt x="8" y="4"/>
                        <a:pt x="9" y="2"/>
                        <a:pt x="11" y="1"/>
                      </a:cubicBezTo>
                      <a:cubicBezTo>
                        <a:pt x="10" y="0"/>
                        <a:pt x="7"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4" name="Freeform 319"/>
                <p:cNvSpPr/>
                <p:nvPr>
                  <p:custDataLst>
                    <p:tags r:id="rId329"/>
                  </p:custDataLst>
                </p:nvPr>
              </p:nvSpPr>
              <p:spPr bwMode="auto">
                <a:xfrm>
                  <a:off x="4431" y="1155"/>
                  <a:ext cx="24" cy="31"/>
                </a:xfrm>
                <a:custGeom>
                  <a:gdLst>
                    <a:gd name="T0" fmla="*/ 7 w 10"/>
                    <a:gd name="T1" fmla="*/ 3 h 13"/>
                    <a:gd name="T2" fmla="*/ 7 w 10"/>
                    <a:gd name="T3" fmla="*/ 4 h 13"/>
                    <a:gd name="T4" fmla="*/ 8 w 10"/>
                    <a:gd name="T5" fmla="*/ 3 h 13"/>
                    <a:gd name="T6" fmla="*/ 9 w 10"/>
                    <a:gd name="T7" fmla="*/ 0 h 13"/>
                    <a:gd name="T8" fmla="*/ 4 w 10"/>
                    <a:gd name="T9" fmla="*/ 1 h 13"/>
                    <a:gd name="T10" fmla="*/ 2 w 10"/>
                    <a:gd name="T11" fmla="*/ 1 h 13"/>
                    <a:gd name="T12" fmla="*/ 3 w 10"/>
                    <a:gd name="T13" fmla="*/ 2 h 13"/>
                    <a:gd name="T14" fmla="*/ 0 w 10"/>
                    <a:gd name="T15" fmla="*/ 13 h 13"/>
                    <a:gd name="T16" fmla="*/ 7 w 10"/>
                    <a:gd name="T17" fmla="*/ 3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3"/>
                      </a:moveTo>
                      <a:cubicBezTo>
                        <a:pt x="7" y="4"/>
                        <a:pt x="7" y="4"/>
                        <a:pt x="7" y="4"/>
                      </a:cubicBezTo>
                      <a:cubicBezTo>
                        <a:pt x="8" y="3"/>
                        <a:pt x="8" y="3"/>
                        <a:pt x="8" y="3"/>
                      </a:cubicBezTo>
                      <a:cubicBezTo>
                        <a:pt x="6" y="2"/>
                        <a:pt x="10" y="1"/>
                        <a:pt x="9" y="0"/>
                      </a:cubicBezTo>
                      <a:cubicBezTo>
                        <a:pt x="7" y="0"/>
                        <a:pt x="6" y="1"/>
                        <a:pt x="4" y="1"/>
                      </a:cubicBezTo>
                      <a:cubicBezTo>
                        <a:pt x="3" y="1"/>
                        <a:pt x="3" y="0"/>
                        <a:pt x="2" y="1"/>
                      </a:cubicBezTo>
                      <a:cubicBezTo>
                        <a:pt x="2" y="1"/>
                        <a:pt x="2" y="2"/>
                        <a:pt x="3" y="2"/>
                      </a:cubicBezTo>
                      <a:cubicBezTo>
                        <a:pt x="3" y="5"/>
                        <a:pt x="0" y="9"/>
                        <a:pt x="0" y="13"/>
                      </a:cubicBezTo>
                      <a:cubicBezTo>
                        <a:pt x="1" y="9"/>
                        <a:pt x="4"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5" name="Freeform 320"/>
                <p:cNvSpPr/>
                <p:nvPr>
                  <p:custDataLst>
                    <p:tags r:id="rId330"/>
                  </p:custDataLst>
                </p:nvPr>
              </p:nvSpPr>
              <p:spPr bwMode="auto">
                <a:xfrm>
                  <a:off x="4412" y="1193"/>
                  <a:ext cx="2" cy="3"/>
                </a:xfrm>
                <a:custGeom>
                  <a:gdLst>
                    <a:gd name="T0" fmla="*/ 2 w 2"/>
                    <a:gd name="T1" fmla="*/ 3 h 3"/>
                    <a:gd name="T2" fmla="*/ 2 w 2"/>
                    <a:gd name="T3" fmla="*/ 0 h 3"/>
                    <a:gd name="T4" fmla="*/ 0 w 2"/>
                    <a:gd name="T5" fmla="*/ 3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6" name="Freeform 321"/>
                <p:cNvSpPr/>
                <p:nvPr>
                  <p:custDataLst>
                    <p:tags r:id="rId331"/>
                  </p:custDataLst>
                </p:nvPr>
              </p:nvSpPr>
              <p:spPr bwMode="auto">
                <a:xfrm>
                  <a:off x="5324" y="547"/>
                  <a:ext cx="5" cy="0"/>
                </a:xfrm>
                <a:custGeom>
                  <a:gdLst>
                    <a:gd name="T0" fmla="*/ 5 w 5"/>
                    <a:gd name="T1" fmla="*/ 0 w 5"/>
                    <a:gd name="T2" fmla="*/ 2 w 5"/>
                    <a:gd name="T3" fmla="*/ 5 w 5"/>
                  </a:gdLst>
                  <a:cxnLst>
                    <a:cxn ang="0">
                      <a:pos x="T0" y="0"/>
                    </a:cxn>
                    <a:cxn ang="0">
                      <a:pos x="T1" y="0"/>
                    </a:cxn>
                    <a:cxn ang="0">
                      <a:pos x="T2" y="0"/>
                    </a:cxn>
                    <a:cxn ang="0">
                      <a:pos x="T3" y="0"/>
                    </a:cxn>
                  </a:cxnLst>
                  <a:rect l="0" t="0" r="r" b="b"/>
                  <a:pathLst>
                    <a:path w="5">
                      <a:moveTo>
                        <a:pt x="5" y="0"/>
                      </a:moveTo>
                      <a:lnTo>
                        <a:pt x="0" y="0"/>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7" name="Freeform 322"/>
                <p:cNvSpPr/>
                <p:nvPr>
                  <p:custDataLst>
                    <p:tags r:id="rId332"/>
                  </p:custDataLst>
                </p:nvPr>
              </p:nvSpPr>
              <p:spPr bwMode="auto">
                <a:xfrm>
                  <a:off x="4379" y="1205"/>
                  <a:ext cx="9" cy="12"/>
                </a:xfrm>
                <a:custGeom>
                  <a:gdLst>
                    <a:gd name="T0" fmla="*/ 1 w 4"/>
                    <a:gd name="T1" fmla="*/ 5 h 5"/>
                    <a:gd name="T2" fmla="*/ 4 w 4"/>
                    <a:gd name="T3" fmla="*/ 0 h 5"/>
                    <a:gd name="T4" fmla="*/ 4 w 4"/>
                    <a:gd name="T5" fmla="*/ 0 h 5"/>
                    <a:gd name="T6" fmla="*/ 1 w 4"/>
                    <a:gd name="T7" fmla="*/ 5 h 5"/>
                  </a:gdLst>
                  <a:cxnLst>
                    <a:cxn ang="0">
                      <a:pos x="T0" y="T1"/>
                    </a:cxn>
                    <a:cxn ang="0">
                      <a:pos x="T2" y="T3"/>
                    </a:cxn>
                    <a:cxn ang="0">
                      <a:pos x="T4" y="T5"/>
                    </a:cxn>
                    <a:cxn ang="0">
                      <a:pos x="T6" y="T7"/>
                    </a:cxn>
                  </a:cxnLst>
                  <a:rect l="0" t="0" r="r" b="b"/>
                  <a:pathLst>
                    <a:path w="4" h="5">
                      <a:moveTo>
                        <a:pt x="1" y="5"/>
                      </a:moveTo>
                      <a:cubicBezTo>
                        <a:pt x="2" y="3"/>
                        <a:pt x="3" y="1"/>
                        <a:pt x="4" y="0"/>
                      </a:cubicBezTo>
                      <a:cubicBezTo>
                        <a:pt x="4" y="0"/>
                        <a:pt x="4" y="0"/>
                        <a:pt x="4" y="0"/>
                      </a:cubicBezTo>
                      <a:cubicBezTo>
                        <a:pt x="2" y="1"/>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8" name="Freeform 323"/>
                <p:cNvSpPr/>
                <p:nvPr>
                  <p:custDataLst>
                    <p:tags r:id="rId333"/>
                  </p:custDataLst>
                </p:nvPr>
              </p:nvSpPr>
              <p:spPr bwMode="auto">
                <a:xfrm>
                  <a:off x="4471" y="1148"/>
                  <a:ext cx="10" cy="7"/>
                </a:xfrm>
                <a:custGeom>
                  <a:gdLst>
                    <a:gd name="T0" fmla="*/ 4 w 4"/>
                    <a:gd name="T1" fmla="*/ 0 h 3"/>
                    <a:gd name="T2" fmla="*/ 0 w 4"/>
                    <a:gd name="T3" fmla="*/ 1 h 3"/>
                    <a:gd name="T4" fmla="*/ 4 w 4"/>
                    <a:gd name="T5" fmla="*/ 0 h 3"/>
                  </a:gdLst>
                  <a:cxnLst>
                    <a:cxn ang="0">
                      <a:pos x="T0" y="T1"/>
                    </a:cxn>
                    <a:cxn ang="0">
                      <a:pos x="T2" y="T3"/>
                    </a:cxn>
                    <a:cxn ang="0">
                      <a:pos x="T4" y="T5"/>
                    </a:cxn>
                  </a:cxnLst>
                  <a:rect l="0" t="0" r="r" b="b"/>
                  <a:pathLst>
                    <a:path w="4" h="3">
                      <a:moveTo>
                        <a:pt x="4" y="0"/>
                      </a:moveTo>
                      <a:cubicBezTo>
                        <a:pt x="0" y="1"/>
                        <a:pt x="0" y="1"/>
                        <a:pt x="0" y="1"/>
                      </a:cubicBezTo>
                      <a:cubicBezTo>
                        <a:pt x="1" y="3"/>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9" name="Freeform 324"/>
                <p:cNvSpPr/>
                <p:nvPr>
                  <p:custDataLst>
                    <p:tags r:id="rId334"/>
                  </p:custDataLst>
                </p:nvPr>
              </p:nvSpPr>
              <p:spPr bwMode="auto">
                <a:xfrm>
                  <a:off x="5286" y="545"/>
                  <a:ext cx="33" cy="12"/>
                </a:xfrm>
                <a:custGeom>
                  <a:gdLst>
                    <a:gd name="T0" fmla="*/ 14 w 14"/>
                    <a:gd name="T1" fmla="*/ 3 h 5"/>
                    <a:gd name="T2" fmla="*/ 9 w 14"/>
                    <a:gd name="T3" fmla="*/ 3 h 5"/>
                    <a:gd name="T4" fmla="*/ 7 w 14"/>
                    <a:gd name="T5" fmla="*/ 3 h 5"/>
                    <a:gd name="T6" fmla="*/ 8 w 14"/>
                    <a:gd name="T7" fmla="*/ 1 h 5"/>
                    <a:gd name="T8" fmla="*/ 3 w 14"/>
                    <a:gd name="T9" fmla="*/ 1 h 5"/>
                    <a:gd name="T10" fmla="*/ 6 w 14"/>
                    <a:gd name="T11" fmla="*/ 1 h 5"/>
                    <a:gd name="T12" fmla="*/ 6 w 14"/>
                    <a:gd name="T13" fmla="*/ 2 h 5"/>
                    <a:gd name="T14" fmla="*/ 5 w 14"/>
                    <a:gd name="T15" fmla="*/ 3 h 5"/>
                    <a:gd name="T16" fmla="*/ 2 w 14"/>
                    <a:gd name="T17" fmla="*/ 2 h 5"/>
                    <a:gd name="T18" fmla="*/ 0 w 14"/>
                    <a:gd name="T19" fmla="*/ 3 h 5"/>
                    <a:gd name="T20" fmla="*/ 1 w 14"/>
                    <a:gd name="T21" fmla="*/ 3 h 5"/>
                    <a:gd name="T22" fmla="*/ 1 w 14"/>
                    <a:gd name="T23" fmla="*/ 4 h 5"/>
                    <a:gd name="T24" fmla="*/ 14 w 14"/>
                    <a:gd name="T25"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5">
                      <a:moveTo>
                        <a:pt x="14" y="3"/>
                      </a:moveTo>
                      <a:cubicBezTo>
                        <a:pt x="12" y="3"/>
                        <a:pt x="10" y="2"/>
                        <a:pt x="9" y="3"/>
                      </a:cubicBezTo>
                      <a:cubicBezTo>
                        <a:pt x="8" y="3"/>
                        <a:pt x="7" y="3"/>
                        <a:pt x="7" y="3"/>
                      </a:cubicBezTo>
                      <a:cubicBezTo>
                        <a:pt x="6" y="2"/>
                        <a:pt x="8" y="2"/>
                        <a:pt x="8" y="1"/>
                      </a:cubicBezTo>
                      <a:cubicBezTo>
                        <a:pt x="6" y="1"/>
                        <a:pt x="4" y="0"/>
                        <a:pt x="3" y="1"/>
                      </a:cubicBezTo>
                      <a:cubicBezTo>
                        <a:pt x="6" y="1"/>
                        <a:pt x="6" y="1"/>
                        <a:pt x="6" y="1"/>
                      </a:cubicBezTo>
                      <a:cubicBezTo>
                        <a:pt x="6" y="2"/>
                        <a:pt x="6" y="2"/>
                        <a:pt x="6" y="2"/>
                      </a:cubicBezTo>
                      <a:cubicBezTo>
                        <a:pt x="6" y="3"/>
                        <a:pt x="5" y="2"/>
                        <a:pt x="5" y="3"/>
                      </a:cubicBezTo>
                      <a:cubicBezTo>
                        <a:pt x="4" y="3"/>
                        <a:pt x="2" y="4"/>
                        <a:pt x="2" y="2"/>
                      </a:cubicBezTo>
                      <a:cubicBezTo>
                        <a:pt x="0" y="3"/>
                        <a:pt x="0" y="3"/>
                        <a:pt x="0" y="3"/>
                      </a:cubicBezTo>
                      <a:cubicBezTo>
                        <a:pt x="1" y="3"/>
                        <a:pt x="1" y="3"/>
                        <a:pt x="1" y="3"/>
                      </a:cubicBezTo>
                      <a:cubicBezTo>
                        <a:pt x="1" y="4"/>
                        <a:pt x="1" y="4"/>
                        <a:pt x="1" y="4"/>
                      </a:cubicBezTo>
                      <a:cubicBezTo>
                        <a:pt x="5" y="4"/>
                        <a:pt x="1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0" name="Freeform 325"/>
                <p:cNvSpPr/>
                <p:nvPr>
                  <p:custDataLst>
                    <p:tags r:id="rId335"/>
                  </p:custDataLst>
                </p:nvPr>
              </p:nvSpPr>
              <p:spPr bwMode="auto">
                <a:xfrm>
                  <a:off x="5291" y="568"/>
                  <a:ext cx="5" cy="3"/>
                </a:xfrm>
                <a:custGeom>
                  <a:gdLst>
                    <a:gd name="T0" fmla="*/ 5 w 5"/>
                    <a:gd name="T1" fmla="*/ 0 h 3"/>
                    <a:gd name="T2" fmla="*/ 0 w 5"/>
                    <a:gd name="T3" fmla="*/ 0 h 3"/>
                    <a:gd name="T4" fmla="*/ 2 w 5"/>
                    <a:gd name="T5" fmla="*/ 3 h 3"/>
                    <a:gd name="T6" fmla="*/ 5 w 5"/>
                    <a:gd name="T7" fmla="*/ 0 h 3"/>
                  </a:gdLst>
                  <a:cxnLst>
                    <a:cxn ang="0">
                      <a:pos x="T0" y="T1"/>
                    </a:cxn>
                    <a:cxn ang="0">
                      <a:pos x="T2" y="T3"/>
                    </a:cxn>
                    <a:cxn ang="0">
                      <a:pos x="T4" y="T5"/>
                    </a:cxn>
                    <a:cxn ang="0">
                      <a:pos x="T6" y="T7"/>
                    </a:cxn>
                  </a:cxnLst>
                  <a:rect l="0" t="0" r="r" b="b"/>
                  <a:pathLst>
                    <a:path w="5" h="3">
                      <a:moveTo>
                        <a:pt x="5" y="0"/>
                      </a:moveTo>
                      <a:lnTo>
                        <a:pt x="0" y="0"/>
                      </a:lnTo>
                      <a:lnTo>
                        <a:pt x="2"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1" name="Freeform 326"/>
                <p:cNvSpPr/>
                <p:nvPr>
                  <p:custDataLst>
                    <p:tags r:id="rId336"/>
                  </p:custDataLst>
                </p:nvPr>
              </p:nvSpPr>
              <p:spPr bwMode="auto">
                <a:xfrm>
                  <a:off x="5307" y="545"/>
                  <a:ext cx="10" cy="4"/>
                </a:xfrm>
                <a:custGeom>
                  <a:gdLst>
                    <a:gd name="T0" fmla="*/ 0 w 4"/>
                    <a:gd name="T1" fmla="*/ 1 h 2"/>
                    <a:gd name="T2" fmla="*/ 4 w 4"/>
                    <a:gd name="T3" fmla="*/ 2 h 2"/>
                    <a:gd name="T4" fmla="*/ 0 w 4"/>
                    <a:gd name="T5" fmla="*/ 1 h 2"/>
                  </a:gdLst>
                  <a:cxnLst>
                    <a:cxn ang="0">
                      <a:pos x="T0" y="T1"/>
                    </a:cxn>
                    <a:cxn ang="0">
                      <a:pos x="T2" y="T3"/>
                    </a:cxn>
                    <a:cxn ang="0">
                      <a:pos x="T4" y="T5"/>
                    </a:cxn>
                  </a:cxnLst>
                  <a:rect l="0" t="0" r="r" b="b"/>
                  <a:pathLst>
                    <a:path w="4" h="2">
                      <a:moveTo>
                        <a:pt x="0" y="1"/>
                      </a:moveTo>
                      <a:cubicBezTo>
                        <a:pt x="4" y="2"/>
                        <a:pt x="4" y="2"/>
                        <a:pt x="4" y="2"/>
                      </a:cubicBezTo>
                      <a:cubicBezTo>
                        <a:pt x="4"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2" name="Freeform 327"/>
                <p:cNvSpPr/>
                <p:nvPr>
                  <p:custDataLst>
                    <p:tags r:id="rId337"/>
                  </p:custDataLst>
                </p:nvPr>
              </p:nvSpPr>
              <p:spPr bwMode="auto">
                <a:xfrm>
                  <a:off x="4673" y="1006"/>
                  <a:ext cx="4" cy="4"/>
                </a:xfrm>
                <a:custGeom>
                  <a:gdLst>
                    <a:gd name="T0" fmla="*/ 2 w 2"/>
                    <a:gd name="T1" fmla="*/ 1 h 2"/>
                    <a:gd name="T2" fmla="*/ 1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3" name="Freeform 328"/>
                <p:cNvSpPr/>
                <p:nvPr>
                  <p:custDataLst>
                    <p:tags r:id="rId338"/>
                  </p:custDataLst>
                </p:nvPr>
              </p:nvSpPr>
              <p:spPr bwMode="auto">
                <a:xfrm>
                  <a:off x="4464" y="1146"/>
                  <a:ext cx="7" cy="2"/>
                </a:xfrm>
                <a:custGeom>
                  <a:gdLst>
                    <a:gd name="T0" fmla="*/ 1 w 3"/>
                    <a:gd name="T1" fmla="*/ 1 h 1"/>
                    <a:gd name="T2" fmla="*/ 3 w 3"/>
                    <a:gd name="T3" fmla="*/ 1 h 1"/>
                    <a:gd name="T4" fmla="*/ 0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2" y="1"/>
                        <a:pt x="2" y="1"/>
                        <a:pt x="3" y="1"/>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4" name="Freeform 329"/>
                <p:cNvSpPr/>
                <p:nvPr>
                  <p:custDataLst>
                    <p:tags r:id="rId339"/>
                  </p:custDataLst>
                </p:nvPr>
              </p:nvSpPr>
              <p:spPr bwMode="auto">
                <a:xfrm>
                  <a:off x="4329" y="1191"/>
                  <a:ext cx="64" cy="26"/>
                </a:xfrm>
                <a:custGeom>
                  <a:gdLst>
                    <a:gd name="T0" fmla="*/ 7 w 27"/>
                    <a:gd name="T1" fmla="*/ 11 h 11"/>
                    <a:gd name="T2" fmla="*/ 8 w 27"/>
                    <a:gd name="T3" fmla="*/ 11 h 11"/>
                    <a:gd name="T4" fmla="*/ 14 w 27"/>
                    <a:gd name="T5" fmla="*/ 6 h 11"/>
                    <a:gd name="T6" fmla="*/ 16 w 27"/>
                    <a:gd name="T7" fmla="*/ 7 h 11"/>
                    <a:gd name="T8" fmla="*/ 18 w 27"/>
                    <a:gd name="T9" fmla="*/ 6 h 11"/>
                    <a:gd name="T10" fmla="*/ 21 w 27"/>
                    <a:gd name="T11" fmla="*/ 5 h 11"/>
                    <a:gd name="T12" fmla="*/ 21 w 27"/>
                    <a:gd name="T13" fmla="*/ 5 h 11"/>
                    <a:gd name="T14" fmla="*/ 26 w 27"/>
                    <a:gd name="T15" fmla="*/ 3 h 11"/>
                    <a:gd name="T16" fmla="*/ 23 w 27"/>
                    <a:gd name="T17" fmla="*/ 4 h 11"/>
                    <a:gd name="T18" fmla="*/ 24 w 27"/>
                    <a:gd name="T19" fmla="*/ 2 h 11"/>
                    <a:gd name="T20" fmla="*/ 15 w 27"/>
                    <a:gd name="T21" fmla="*/ 6 h 11"/>
                    <a:gd name="T22" fmla="*/ 17 w 27"/>
                    <a:gd name="T23" fmla="*/ 4 h 11"/>
                    <a:gd name="T24" fmla="*/ 14 w 27"/>
                    <a:gd name="T25" fmla="*/ 0 h 11"/>
                    <a:gd name="T26" fmla="*/ 9 w 27"/>
                    <a:gd name="T27" fmla="*/ 1 h 11"/>
                    <a:gd name="T28" fmla="*/ 5 w 27"/>
                    <a:gd name="T29" fmla="*/ 2 h 11"/>
                    <a:gd name="T30" fmla="*/ 5 w 27"/>
                    <a:gd name="T31" fmla="*/ 1 h 11"/>
                    <a:gd name="T32" fmla="*/ 4 w 27"/>
                    <a:gd name="T33" fmla="*/ 1 h 11"/>
                    <a:gd name="T34" fmla="*/ 4 w 27"/>
                    <a:gd name="T35" fmla="*/ 5 h 11"/>
                    <a:gd name="T36" fmla="*/ 6 w 27"/>
                    <a:gd name="T37" fmla="*/ 3 h 11"/>
                    <a:gd name="T38" fmla="*/ 5 w 27"/>
                    <a:gd name="T39" fmla="*/ 11 h 11"/>
                    <a:gd name="T40" fmla="*/ 7 w 27"/>
                    <a:gd name="T41" fmla="*/ 1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11">
                      <a:moveTo>
                        <a:pt x="7" y="11"/>
                      </a:moveTo>
                      <a:cubicBezTo>
                        <a:pt x="8" y="11"/>
                        <a:pt x="8" y="11"/>
                        <a:pt x="8" y="11"/>
                      </a:cubicBezTo>
                      <a:cubicBezTo>
                        <a:pt x="13" y="11"/>
                        <a:pt x="10" y="7"/>
                        <a:pt x="14" y="6"/>
                      </a:cubicBezTo>
                      <a:cubicBezTo>
                        <a:pt x="14" y="5"/>
                        <a:pt x="16" y="6"/>
                        <a:pt x="16" y="7"/>
                      </a:cubicBezTo>
                      <a:cubicBezTo>
                        <a:pt x="17" y="6"/>
                        <a:pt x="17" y="6"/>
                        <a:pt x="18" y="6"/>
                      </a:cubicBezTo>
                      <a:cubicBezTo>
                        <a:pt x="18" y="5"/>
                        <a:pt x="21" y="5"/>
                        <a:pt x="21" y="5"/>
                      </a:cubicBezTo>
                      <a:cubicBezTo>
                        <a:pt x="21" y="5"/>
                        <a:pt x="21" y="5"/>
                        <a:pt x="21" y="5"/>
                      </a:cubicBezTo>
                      <a:cubicBezTo>
                        <a:pt x="22" y="4"/>
                        <a:pt x="27" y="5"/>
                        <a:pt x="26" y="3"/>
                      </a:cubicBezTo>
                      <a:cubicBezTo>
                        <a:pt x="25" y="3"/>
                        <a:pt x="25" y="4"/>
                        <a:pt x="23" y="4"/>
                      </a:cubicBezTo>
                      <a:cubicBezTo>
                        <a:pt x="24" y="3"/>
                        <a:pt x="23" y="2"/>
                        <a:pt x="24" y="2"/>
                      </a:cubicBezTo>
                      <a:cubicBezTo>
                        <a:pt x="22" y="5"/>
                        <a:pt x="18" y="3"/>
                        <a:pt x="15" y="6"/>
                      </a:cubicBezTo>
                      <a:cubicBezTo>
                        <a:pt x="16" y="5"/>
                        <a:pt x="14" y="3"/>
                        <a:pt x="17" y="4"/>
                      </a:cubicBezTo>
                      <a:cubicBezTo>
                        <a:pt x="12" y="4"/>
                        <a:pt x="15" y="0"/>
                        <a:pt x="14" y="0"/>
                      </a:cubicBezTo>
                      <a:cubicBezTo>
                        <a:pt x="13" y="1"/>
                        <a:pt x="11" y="1"/>
                        <a:pt x="9" y="1"/>
                      </a:cubicBezTo>
                      <a:cubicBezTo>
                        <a:pt x="11" y="3"/>
                        <a:pt x="7" y="1"/>
                        <a:pt x="5" y="2"/>
                      </a:cubicBezTo>
                      <a:cubicBezTo>
                        <a:pt x="5" y="1"/>
                        <a:pt x="5" y="1"/>
                        <a:pt x="5" y="1"/>
                      </a:cubicBezTo>
                      <a:cubicBezTo>
                        <a:pt x="5" y="1"/>
                        <a:pt x="4" y="1"/>
                        <a:pt x="4" y="1"/>
                      </a:cubicBezTo>
                      <a:cubicBezTo>
                        <a:pt x="5" y="3"/>
                        <a:pt x="0" y="4"/>
                        <a:pt x="4" y="5"/>
                      </a:cubicBezTo>
                      <a:cubicBezTo>
                        <a:pt x="6" y="3"/>
                        <a:pt x="6" y="3"/>
                        <a:pt x="6" y="3"/>
                      </a:cubicBezTo>
                      <a:cubicBezTo>
                        <a:pt x="8" y="5"/>
                        <a:pt x="7" y="9"/>
                        <a:pt x="5"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5" name="Freeform 330"/>
                <p:cNvSpPr/>
                <p:nvPr>
                  <p:custDataLst>
                    <p:tags r:id="rId340"/>
                  </p:custDataLst>
                </p:nvPr>
              </p:nvSpPr>
              <p:spPr bwMode="auto">
                <a:xfrm>
                  <a:off x="4379" y="1205"/>
                  <a:ext cx="2" cy="5"/>
                </a:xfrm>
                <a:custGeom>
                  <a:gdLst>
                    <a:gd name="T0" fmla="*/ 0 w 2"/>
                    <a:gd name="T1" fmla="*/ 5 h 5"/>
                    <a:gd name="T2" fmla="*/ 2 w 2"/>
                    <a:gd name="T3" fmla="*/ 0 h 5"/>
                    <a:gd name="T4" fmla="*/ 0 w 2"/>
                    <a:gd name="T5" fmla="*/ 3 h 5"/>
                    <a:gd name="T6" fmla="*/ 0 w 2"/>
                    <a:gd name="T7" fmla="*/ 5 h 5"/>
                  </a:gdLst>
                  <a:cxnLst>
                    <a:cxn ang="0">
                      <a:pos x="T0" y="T1"/>
                    </a:cxn>
                    <a:cxn ang="0">
                      <a:pos x="T2" y="T3"/>
                    </a:cxn>
                    <a:cxn ang="0">
                      <a:pos x="T4" y="T5"/>
                    </a:cxn>
                    <a:cxn ang="0">
                      <a:pos x="T6" y="T7"/>
                    </a:cxn>
                  </a:cxnLst>
                  <a:rect l="0" t="0" r="r" b="b"/>
                  <a:pathLst>
                    <a:path w="2" h="5">
                      <a:moveTo>
                        <a:pt x="0" y="5"/>
                      </a:moveTo>
                      <a:lnTo>
                        <a:pt x="2"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6" name="Freeform 331"/>
                <p:cNvSpPr/>
                <p:nvPr>
                  <p:custDataLst>
                    <p:tags r:id="rId341"/>
                  </p:custDataLst>
                </p:nvPr>
              </p:nvSpPr>
              <p:spPr bwMode="auto">
                <a:xfrm>
                  <a:off x="4298" y="1246"/>
                  <a:ext cx="12" cy="12"/>
                </a:xfrm>
                <a:custGeom>
                  <a:gdLst>
                    <a:gd name="T0" fmla="*/ 5 w 5"/>
                    <a:gd name="T1" fmla="*/ 2 h 5"/>
                    <a:gd name="T2" fmla="*/ 3 w 5"/>
                    <a:gd name="T3" fmla="*/ 0 h 5"/>
                    <a:gd name="T4" fmla="*/ 1 w 5"/>
                    <a:gd name="T5" fmla="*/ 4 h 5"/>
                    <a:gd name="T6" fmla="*/ 2 w 5"/>
                    <a:gd name="T7" fmla="*/ 5 h 5"/>
                    <a:gd name="T8" fmla="*/ 5 w 5"/>
                    <a:gd name="T9" fmla="*/ 2 h 5"/>
                  </a:gdLst>
                  <a:cxnLst>
                    <a:cxn ang="0">
                      <a:pos x="T0" y="T1"/>
                    </a:cxn>
                    <a:cxn ang="0">
                      <a:pos x="T2" y="T3"/>
                    </a:cxn>
                    <a:cxn ang="0">
                      <a:pos x="T4" y="T5"/>
                    </a:cxn>
                    <a:cxn ang="0">
                      <a:pos x="T6" y="T7"/>
                    </a:cxn>
                    <a:cxn ang="0">
                      <a:pos x="T8" y="T9"/>
                    </a:cxn>
                  </a:cxnLst>
                  <a:rect l="0" t="0" r="r" b="b"/>
                  <a:pathLst>
                    <a:path w="5" h="5">
                      <a:moveTo>
                        <a:pt x="5" y="2"/>
                      </a:moveTo>
                      <a:cubicBezTo>
                        <a:pt x="3" y="2"/>
                        <a:pt x="4" y="0"/>
                        <a:pt x="3" y="0"/>
                      </a:cubicBezTo>
                      <a:cubicBezTo>
                        <a:pt x="4" y="2"/>
                        <a:pt x="0" y="3"/>
                        <a:pt x="1" y="4"/>
                      </a:cubicBezTo>
                      <a:cubicBezTo>
                        <a:pt x="2" y="4"/>
                        <a:pt x="2" y="5"/>
                        <a:pt x="2" y="5"/>
                      </a:cubicBezTo>
                      <a:cubicBezTo>
                        <a:pt x="3" y="4"/>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7" name="Freeform 332"/>
                <p:cNvSpPr/>
                <p:nvPr>
                  <p:custDataLst>
                    <p:tags r:id="rId342"/>
                  </p:custDataLst>
                </p:nvPr>
              </p:nvSpPr>
              <p:spPr bwMode="auto">
                <a:xfrm>
                  <a:off x="4535" y="1096"/>
                  <a:ext cx="7" cy="0"/>
                </a:xfrm>
                <a:custGeom>
                  <a:gdLst>
                    <a:gd name="T0" fmla="*/ 0 w 3"/>
                    <a:gd name="T1" fmla="*/ 0 w 3"/>
                    <a:gd name="T2" fmla="*/ 3 w 3"/>
                    <a:gd name="T3" fmla="*/ 0 w 3"/>
                  </a:gdLst>
                  <a:cxnLst>
                    <a:cxn ang="0">
                      <a:pos x="T0" y="0"/>
                    </a:cxn>
                    <a:cxn ang="0">
                      <a:pos x="T1" y="0"/>
                    </a:cxn>
                    <a:cxn ang="0">
                      <a:pos x="T2" y="0"/>
                    </a:cxn>
                    <a:cxn ang="0">
                      <a:pos x="T3" y="0"/>
                    </a:cxn>
                  </a:cxnLst>
                  <a:rect l="0" t="0" r="r" b="b"/>
                  <a:pathLst>
                    <a:path w="3">
                      <a:moveTo>
                        <a:pt x="0" y="0"/>
                      </a:moveTo>
                      <a:cubicBezTo>
                        <a:pt x="1" y="0"/>
                        <a:pt x="0" y="0"/>
                        <a:pt x="0" y="0"/>
                      </a:cubicBezTo>
                      <a:cubicBezTo>
                        <a:pt x="3" y="0"/>
                        <a:pt x="3" y="0"/>
                        <a:pt x="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8" name="Freeform 333"/>
                <p:cNvSpPr/>
                <p:nvPr>
                  <p:custDataLst>
                    <p:tags r:id="rId343"/>
                  </p:custDataLst>
                </p:nvPr>
              </p:nvSpPr>
              <p:spPr bwMode="auto">
                <a:xfrm>
                  <a:off x="4647" y="1008"/>
                  <a:ext cx="14" cy="10"/>
                </a:xfrm>
                <a:custGeom>
                  <a:gdLst>
                    <a:gd name="T0" fmla="*/ 0 w 6"/>
                    <a:gd name="T1" fmla="*/ 2 h 4"/>
                    <a:gd name="T2" fmla="*/ 4 w 6"/>
                    <a:gd name="T3" fmla="*/ 4 h 4"/>
                    <a:gd name="T4" fmla="*/ 4 w 6"/>
                    <a:gd name="T5" fmla="*/ 0 h 4"/>
                    <a:gd name="T6" fmla="*/ 0 w 6"/>
                    <a:gd name="T7" fmla="*/ 2 h 4"/>
                  </a:gdLst>
                  <a:cxnLst>
                    <a:cxn ang="0">
                      <a:pos x="T0" y="T1"/>
                    </a:cxn>
                    <a:cxn ang="0">
                      <a:pos x="T2" y="T3"/>
                    </a:cxn>
                    <a:cxn ang="0">
                      <a:pos x="T4" y="T5"/>
                    </a:cxn>
                    <a:cxn ang="0">
                      <a:pos x="T6" y="T7"/>
                    </a:cxn>
                  </a:cxnLst>
                  <a:rect l="0" t="0" r="r" b="b"/>
                  <a:pathLst>
                    <a:path w="6" h="4">
                      <a:moveTo>
                        <a:pt x="0" y="2"/>
                      </a:moveTo>
                      <a:cubicBezTo>
                        <a:pt x="1" y="3"/>
                        <a:pt x="3" y="4"/>
                        <a:pt x="4" y="4"/>
                      </a:cubicBezTo>
                      <a:cubicBezTo>
                        <a:pt x="5" y="3"/>
                        <a:pt x="6" y="1"/>
                        <a:pt x="4"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9" name="Freeform 334"/>
                <p:cNvSpPr/>
                <p:nvPr>
                  <p:custDataLst>
                    <p:tags r:id="rId344"/>
                  </p:custDataLst>
                </p:nvPr>
              </p:nvSpPr>
              <p:spPr bwMode="auto">
                <a:xfrm flipH="1">
                  <a:off x="4414" y="1177"/>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0" name="Freeform 335"/>
                <p:cNvSpPr/>
                <p:nvPr>
                  <p:custDataLst>
                    <p:tags r:id="rId345"/>
                  </p:custDataLst>
                </p:nvPr>
              </p:nvSpPr>
              <p:spPr bwMode="auto">
                <a:xfrm>
                  <a:off x="5317" y="538"/>
                  <a:ext cx="5" cy="0"/>
                </a:xfrm>
                <a:custGeom>
                  <a:gdLst>
                    <a:gd name="T0" fmla="*/ 0 w 2"/>
                    <a:gd name="T1" fmla="*/ 2 w 2"/>
                    <a:gd name="T2" fmla="*/ 0 w 2"/>
                  </a:gdLst>
                  <a:cxnLst>
                    <a:cxn ang="0">
                      <a:pos x="T0" y="0"/>
                    </a:cxn>
                    <a:cxn ang="0">
                      <a:pos x="T1" y="0"/>
                    </a:cxn>
                    <a:cxn ang="0">
                      <a:pos x="T2" y="0"/>
                    </a:cxn>
                  </a:cxnLst>
                  <a:rect l="0" t="0" r="r" b="b"/>
                  <a:pathLst>
                    <a:path w="2">
                      <a:moveTo>
                        <a:pt x="0" y="0"/>
                      </a:move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1" name="Freeform 336"/>
                <p:cNvSpPr/>
                <p:nvPr>
                  <p:custDataLst>
                    <p:tags r:id="rId346"/>
                  </p:custDataLst>
                </p:nvPr>
              </p:nvSpPr>
              <p:spPr bwMode="auto">
                <a:xfrm>
                  <a:off x="4507" y="1110"/>
                  <a:ext cx="7" cy="3"/>
                </a:xfrm>
                <a:custGeom>
                  <a:gdLst>
                    <a:gd name="T0" fmla="*/ 1 w 3"/>
                    <a:gd name="T1" fmla="*/ 1 h 1"/>
                    <a:gd name="T2" fmla="*/ 3 w 3"/>
                    <a:gd name="T3" fmla="*/ 0 h 1"/>
                    <a:gd name="T4" fmla="*/ 1 w 3"/>
                    <a:gd name="T5" fmla="*/ 1 h 1"/>
                  </a:gdLst>
                  <a:cxnLst>
                    <a:cxn ang="0">
                      <a:pos x="T0" y="T1"/>
                    </a:cxn>
                    <a:cxn ang="0">
                      <a:pos x="T2" y="T3"/>
                    </a:cxn>
                    <a:cxn ang="0">
                      <a:pos x="T4" y="T5"/>
                    </a:cxn>
                  </a:cxnLst>
                  <a:rect l="0" t="0" r="r" b="b"/>
                  <a:pathLst>
                    <a:path w="3" h="1">
                      <a:moveTo>
                        <a:pt x="1" y="1"/>
                      </a:moveTo>
                      <a:cubicBezTo>
                        <a:pt x="3" y="0"/>
                        <a:pt x="3"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2" name="Rectangle 337"/>
                <p:cNvSpPr>
                  <a:spLocks noChangeArrowheads="1"/>
                </p:cNvSpPr>
                <p:nvPr>
                  <p:custDataLst>
                    <p:tags r:id="rId347"/>
                  </p:custDataLst>
                </p:nvPr>
              </p:nvSpPr>
              <p:spPr bwMode="auto">
                <a:xfrm>
                  <a:off x="4514" y="1110"/>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563" name="Freeform 338"/>
                <p:cNvSpPr/>
                <p:nvPr>
                  <p:custDataLst>
                    <p:tags r:id="rId348"/>
                  </p:custDataLst>
                </p:nvPr>
              </p:nvSpPr>
              <p:spPr bwMode="auto">
                <a:xfrm>
                  <a:off x="4455" y="1144"/>
                  <a:ext cx="9" cy="4"/>
                </a:xfrm>
                <a:custGeom>
                  <a:gdLst>
                    <a:gd name="T0" fmla="*/ 1 w 4"/>
                    <a:gd name="T1" fmla="*/ 0 h 2"/>
                    <a:gd name="T2" fmla="*/ 0 w 4"/>
                    <a:gd name="T3" fmla="*/ 1 h 2"/>
                    <a:gd name="T4" fmla="*/ 0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0" y="1"/>
                        <a:pt x="0" y="1"/>
                      </a:cubicBezTo>
                      <a:cubicBezTo>
                        <a:pt x="0" y="2"/>
                        <a:pt x="0" y="2"/>
                        <a:pt x="0" y="2"/>
                      </a:cubicBezTo>
                      <a:cubicBezTo>
                        <a:pt x="1" y="2"/>
                        <a:pt x="4"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4" name="Freeform 339"/>
                <p:cNvSpPr/>
                <p:nvPr>
                  <p:custDataLst>
                    <p:tags r:id="rId349"/>
                  </p:custDataLst>
                </p:nvPr>
              </p:nvSpPr>
              <p:spPr bwMode="auto">
                <a:xfrm>
                  <a:off x="5393" y="454"/>
                  <a:ext cx="19" cy="12"/>
                </a:xfrm>
                <a:custGeom>
                  <a:gdLst>
                    <a:gd name="T0" fmla="*/ 5 w 8"/>
                    <a:gd name="T1" fmla="*/ 5 h 5"/>
                    <a:gd name="T2" fmla="*/ 4 w 8"/>
                    <a:gd name="T3" fmla="*/ 5 h 5"/>
                    <a:gd name="T4" fmla="*/ 5 w 8"/>
                    <a:gd name="T5" fmla="*/ 5 h 5"/>
                    <a:gd name="T6" fmla="*/ 8 w 8"/>
                    <a:gd name="T7" fmla="*/ 4 h 5"/>
                    <a:gd name="T8" fmla="*/ 8 w 8"/>
                    <a:gd name="T9" fmla="*/ 3 h 5"/>
                    <a:gd name="T10" fmla="*/ 0 w 8"/>
                    <a:gd name="T11" fmla="*/ 1 h 5"/>
                    <a:gd name="T12" fmla="*/ 1 w 8"/>
                    <a:gd name="T13" fmla="*/ 1 h 5"/>
                    <a:gd name="T14" fmla="*/ 1 w 8"/>
                    <a:gd name="T15" fmla="*/ 3 h 5"/>
                    <a:gd name="T16" fmla="*/ 5 w 8"/>
                    <a:gd name="T17" fmla="*/ 5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
                      <a:moveTo>
                        <a:pt x="5" y="5"/>
                      </a:moveTo>
                      <a:cubicBezTo>
                        <a:pt x="5" y="5"/>
                        <a:pt x="4" y="5"/>
                        <a:pt x="4" y="5"/>
                      </a:cubicBezTo>
                      <a:cubicBezTo>
                        <a:pt x="5" y="5"/>
                        <a:pt x="5" y="5"/>
                        <a:pt x="5" y="5"/>
                      </a:cubicBezTo>
                      <a:cubicBezTo>
                        <a:pt x="6" y="4"/>
                        <a:pt x="7" y="5"/>
                        <a:pt x="8" y="4"/>
                      </a:cubicBezTo>
                      <a:cubicBezTo>
                        <a:pt x="7" y="4"/>
                        <a:pt x="7" y="3"/>
                        <a:pt x="8" y="3"/>
                      </a:cubicBezTo>
                      <a:cubicBezTo>
                        <a:pt x="5" y="3"/>
                        <a:pt x="4" y="0"/>
                        <a:pt x="0" y="1"/>
                      </a:cubicBezTo>
                      <a:cubicBezTo>
                        <a:pt x="1" y="1"/>
                        <a:pt x="1" y="1"/>
                        <a:pt x="1" y="1"/>
                      </a:cubicBezTo>
                      <a:cubicBezTo>
                        <a:pt x="1" y="2"/>
                        <a:pt x="2" y="3"/>
                        <a:pt x="1" y="3"/>
                      </a:cubicBezTo>
                      <a:cubicBezTo>
                        <a:pt x="3" y="2"/>
                        <a:pt x="3" y="4"/>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5" name="Freeform 340"/>
                <p:cNvSpPr/>
                <p:nvPr>
                  <p:custDataLst>
                    <p:tags r:id="rId350"/>
                  </p:custDataLst>
                </p:nvPr>
              </p:nvSpPr>
              <p:spPr bwMode="auto">
                <a:xfrm>
                  <a:off x="4445" y="1148"/>
                  <a:ext cx="5" cy="5"/>
                </a:xfrm>
                <a:custGeom>
                  <a:gdLst>
                    <a:gd name="T0" fmla="*/ 0 w 2"/>
                    <a:gd name="T1" fmla="*/ 0 h 2"/>
                    <a:gd name="T2" fmla="*/ 0 w 2"/>
                    <a:gd name="T3" fmla="*/ 2 h 2"/>
                    <a:gd name="T4" fmla="*/ 2 w 2"/>
                    <a:gd name="T5" fmla="*/ 1 h 2"/>
                    <a:gd name="T6" fmla="*/ 0 w 2"/>
                    <a:gd name="T7" fmla="*/ 0 h 2"/>
                  </a:gdLst>
                  <a:cxnLst>
                    <a:cxn ang="0">
                      <a:pos x="T0" y="T1"/>
                    </a:cxn>
                    <a:cxn ang="0">
                      <a:pos x="T2" y="T3"/>
                    </a:cxn>
                    <a:cxn ang="0">
                      <a:pos x="T4" y="T5"/>
                    </a:cxn>
                    <a:cxn ang="0">
                      <a:pos x="T6" y="T7"/>
                    </a:cxn>
                  </a:cxnLst>
                  <a:rect l="0" t="0" r="r" b="b"/>
                  <a:pathLst>
                    <a:path w="2" h="2">
                      <a:moveTo>
                        <a:pt x="0" y="0"/>
                      </a:moveTo>
                      <a:cubicBezTo>
                        <a:pt x="0" y="2"/>
                        <a:pt x="0" y="2"/>
                        <a:pt x="0" y="2"/>
                      </a:cubicBezTo>
                      <a:cubicBezTo>
                        <a:pt x="0" y="2"/>
                        <a:pt x="1" y="2"/>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6" name="Freeform 341"/>
                <p:cNvSpPr/>
                <p:nvPr>
                  <p:custDataLst>
                    <p:tags r:id="rId351"/>
                  </p:custDataLst>
                </p:nvPr>
              </p:nvSpPr>
              <p:spPr bwMode="auto">
                <a:xfrm>
                  <a:off x="4490" y="1117"/>
                  <a:ext cx="5" cy="3"/>
                </a:xfrm>
                <a:custGeom>
                  <a:gdLst>
                    <a:gd name="T0" fmla="*/ 0 w 2"/>
                    <a:gd name="T1" fmla="*/ 0 h 1"/>
                    <a:gd name="T2" fmla="*/ 2 w 2"/>
                    <a:gd name="T3" fmla="*/ 0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1"/>
                        <a:pt x="2" y="0"/>
                        <a:pt x="2"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7" name="Freeform 342"/>
                <p:cNvSpPr/>
                <p:nvPr>
                  <p:custDataLst>
                    <p:tags r:id="rId352"/>
                  </p:custDataLst>
                </p:nvPr>
              </p:nvSpPr>
              <p:spPr bwMode="auto">
                <a:xfrm>
                  <a:off x="4419" y="1158"/>
                  <a:ext cx="10" cy="12"/>
                </a:xfrm>
                <a:custGeom>
                  <a:gdLst>
                    <a:gd name="T0" fmla="*/ 4 w 4"/>
                    <a:gd name="T1" fmla="*/ 1 h 5"/>
                    <a:gd name="T2" fmla="*/ 0 w 4"/>
                    <a:gd name="T3" fmla="*/ 4 h 5"/>
                    <a:gd name="T4" fmla="*/ 4 w 4"/>
                    <a:gd name="T5" fmla="*/ 1 h 5"/>
                  </a:gdLst>
                  <a:cxnLst>
                    <a:cxn ang="0">
                      <a:pos x="T0" y="T1"/>
                    </a:cxn>
                    <a:cxn ang="0">
                      <a:pos x="T2" y="T3"/>
                    </a:cxn>
                    <a:cxn ang="0">
                      <a:pos x="T4" y="T5"/>
                    </a:cxn>
                  </a:cxnLst>
                  <a:rect l="0" t="0" r="r" b="b"/>
                  <a:pathLst>
                    <a:path w="4" h="5">
                      <a:moveTo>
                        <a:pt x="4" y="1"/>
                      </a:moveTo>
                      <a:cubicBezTo>
                        <a:pt x="0" y="0"/>
                        <a:pt x="2" y="3"/>
                        <a:pt x="0" y="4"/>
                      </a:cubicBezTo>
                      <a:cubicBezTo>
                        <a:pt x="2" y="5"/>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8" name="Freeform 343"/>
                <p:cNvSpPr/>
                <p:nvPr>
                  <p:custDataLst>
                    <p:tags r:id="rId353"/>
                  </p:custDataLst>
                </p:nvPr>
              </p:nvSpPr>
              <p:spPr bwMode="auto">
                <a:xfrm>
                  <a:off x="5357" y="497"/>
                  <a:ext cx="5" cy="2"/>
                </a:xfrm>
                <a:custGeom>
                  <a:gdLst>
                    <a:gd name="T0" fmla="*/ 2 w 5"/>
                    <a:gd name="T1" fmla="*/ 2 h 2"/>
                    <a:gd name="T2" fmla="*/ 5 w 5"/>
                    <a:gd name="T3" fmla="*/ 2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69" name="Freeform 344"/>
                <p:cNvSpPr/>
                <p:nvPr>
                  <p:custDataLst>
                    <p:tags r:id="rId354"/>
                  </p:custDataLst>
                </p:nvPr>
              </p:nvSpPr>
              <p:spPr bwMode="auto">
                <a:xfrm>
                  <a:off x="4654" y="1001"/>
                  <a:ext cx="7" cy="5"/>
                </a:xfrm>
                <a:custGeom>
                  <a:gdLst>
                    <a:gd name="T0" fmla="*/ 3 w 3"/>
                    <a:gd name="T1" fmla="*/ 0 h 2"/>
                    <a:gd name="T2" fmla="*/ 0 w 3"/>
                    <a:gd name="T3" fmla="*/ 2 h 2"/>
                    <a:gd name="T4" fmla="*/ 3 w 3"/>
                    <a:gd name="T5" fmla="*/ 0 h 2"/>
                  </a:gdLst>
                  <a:cxnLst>
                    <a:cxn ang="0">
                      <a:pos x="T0" y="T1"/>
                    </a:cxn>
                    <a:cxn ang="0">
                      <a:pos x="T2" y="T3"/>
                    </a:cxn>
                    <a:cxn ang="0">
                      <a:pos x="T4" y="T5"/>
                    </a:cxn>
                  </a:cxnLst>
                  <a:rect l="0" t="0" r="r" b="b"/>
                  <a:pathLst>
                    <a:path w="3" h="2">
                      <a:moveTo>
                        <a:pt x="3" y="0"/>
                      </a:moveTo>
                      <a:cubicBezTo>
                        <a:pt x="0" y="0"/>
                        <a:pt x="1" y="2"/>
                        <a:pt x="0" y="2"/>
                      </a:cubicBezTo>
                      <a:cubicBezTo>
                        <a:pt x="2"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0" name="Freeform 345"/>
                <p:cNvSpPr/>
                <p:nvPr>
                  <p:custDataLst>
                    <p:tags r:id="rId355"/>
                  </p:custDataLst>
                </p:nvPr>
              </p:nvSpPr>
              <p:spPr bwMode="auto">
                <a:xfrm>
                  <a:off x="4500" y="1079"/>
                  <a:ext cx="33" cy="26"/>
                </a:xfrm>
                <a:custGeom>
                  <a:gdLst>
                    <a:gd name="T0" fmla="*/ 14 w 14"/>
                    <a:gd name="T1" fmla="*/ 0 h 11"/>
                    <a:gd name="T2" fmla="*/ 7 w 14"/>
                    <a:gd name="T3" fmla="*/ 1 h 11"/>
                    <a:gd name="T4" fmla="*/ 8 w 14"/>
                    <a:gd name="T5" fmla="*/ 3 h 11"/>
                    <a:gd name="T6" fmla="*/ 5 w 14"/>
                    <a:gd name="T7" fmla="*/ 3 h 11"/>
                    <a:gd name="T8" fmla="*/ 0 w 14"/>
                    <a:gd name="T9" fmla="*/ 11 h 11"/>
                    <a:gd name="T10" fmla="*/ 1 w 14"/>
                    <a:gd name="T11" fmla="*/ 10 h 11"/>
                    <a:gd name="T12" fmla="*/ 4 w 14"/>
                    <a:gd name="T13" fmla="*/ 11 h 11"/>
                    <a:gd name="T14" fmla="*/ 3 w 14"/>
                    <a:gd name="T15" fmla="*/ 7 h 11"/>
                    <a:gd name="T16" fmla="*/ 6 w 14"/>
                    <a:gd name="T17" fmla="*/ 7 h 11"/>
                    <a:gd name="T18" fmla="*/ 14 w 14"/>
                    <a:gd name="T19" fmla="*/ 4 h 11"/>
                    <a:gd name="T20" fmla="*/ 10 w 14"/>
                    <a:gd name="T21" fmla="*/ 4 h 11"/>
                    <a:gd name="T22" fmla="*/ 14 w 14"/>
                    <a:gd name="T23"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4" y="0"/>
                      </a:moveTo>
                      <a:cubicBezTo>
                        <a:pt x="7" y="1"/>
                        <a:pt x="7" y="1"/>
                        <a:pt x="7" y="1"/>
                      </a:cubicBezTo>
                      <a:cubicBezTo>
                        <a:pt x="8" y="3"/>
                        <a:pt x="8" y="3"/>
                        <a:pt x="8" y="3"/>
                      </a:cubicBezTo>
                      <a:cubicBezTo>
                        <a:pt x="8" y="5"/>
                        <a:pt x="6" y="3"/>
                        <a:pt x="5" y="3"/>
                      </a:cubicBezTo>
                      <a:cubicBezTo>
                        <a:pt x="4" y="6"/>
                        <a:pt x="0" y="9"/>
                        <a:pt x="0" y="11"/>
                      </a:cubicBezTo>
                      <a:cubicBezTo>
                        <a:pt x="1" y="10"/>
                        <a:pt x="1" y="10"/>
                        <a:pt x="1" y="10"/>
                      </a:cubicBezTo>
                      <a:cubicBezTo>
                        <a:pt x="2" y="9"/>
                        <a:pt x="4" y="10"/>
                        <a:pt x="4" y="11"/>
                      </a:cubicBezTo>
                      <a:cubicBezTo>
                        <a:pt x="8" y="10"/>
                        <a:pt x="1" y="8"/>
                        <a:pt x="3" y="7"/>
                      </a:cubicBezTo>
                      <a:cubicBezTo>
                        <a:pt x="4" y="6"/>
                        <a:pt x="5" y="7"/>
                        <a:pt x="6" y="7"/>
                      </a:cubicBezTo>
                      <a:cubicBezTo>
                        <a:pt x="7" y="5"/>
                        <a:pt x="14" y="7"/>
                        <a:pt x="14" y="4"/>
                      </a:cubicBezTo>
                      <a:cubicBezTo>
                        <a:pt x="10" y="4"/>
                        <a:pt x="10" y="4"/>
                        <a:pt x="10" y="4"/>
                      </a:cubicBezTo>
                      <a:cubicBezTo>
                        <a:pt x="10" y="2"/>
                        <a:pt x="14"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1" name="Freeform 346"/>
                <p:cNvSpPr/>
                <p:nvPr>
                  <p:custDataLst>
                    <p:tags r:id="rId356"/>
                  </p:custDataLst>
                </p:nvPr>
              </p:nvSpPr>
              <p:spPr bwMode="auto">
                <a:xfrm>
                  <a:off x="4296" y="1246"/>
                  <a:ext cx="5" cy="4"/>
                </a:xfrm>
                <a:custGeom>
                  <a:gdLst>
                    <a:gd name="T0" fmla="*/ 0 w 2"/>
                    <a:gd name="T1" fmla="*/ 2 h 2"/>
                    <a:gd name="T2" fmla="*/ 2 w 2"/>
                    <a:gd name="T3" fmla="*/ 1 h 2"/>
                    <a:gd name="T4" fmla="*/ 1 w 2"/>
                    <a:gd name="T5" fmla="*/ 0 h 2"/>
                    <a:gd name="T6" fmla="*/ 0 w 2"/>
                    <a:gd name="T7" fmla="*/ 2 h 2"/>
                  </a:gdLst>
                  <a:cxnLst>
                    <a:cxn ang="0">
                      <a:pos x="T0" y="T1"/>
                    </a:cxn>
                    <a:cxn ang="0">
                      <a:pos x="T2" y="T3"/>
                    </a:cxn>
                    <a:cxn ang="0">
                      <a:pos x="T4" y="T5"/>
                    </a:cxn>
                    <a:cxn ang="0">
                      <a:pos x="T6" y="T7"/>
                    </a:cxn>
                  </a:cxnLst>
                  <a:rect l="0" t="0" r="r" b="b"/>
                  <a:pathLst>
                    <a:path w="2" h="2">
                      <a:moveTo>
                        <a:pt x="0" y="2"/>
                      </a:moveTo>
                      <a:cubicBezTo>
                        <a:pt x="2" y="1"/>
                        <a:pt x="2" y="1"/>
                        <a:pt x="2"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2" name="Freeform 347"/>
                <p:cNvSpPr/>
                <p:nvPr>
                  <p:custDataLst>
                    <p:tags r:id="rId357"/>
                  </p:custDataLst>
                </p:nvPr>
              </p:nvSpPr>
              <p:spPr bwMode="auto">
                <a:xfrm>
                  <a:off x="4535" y="1082"/>
                  <a:ext cx="10" cy="4"/>
                </a:xfrm>
                <a:custGeom>
                  <a:gdLst>
                    <a:gd name="T0" fmla="*/ 4 w 4"/>
                    <a:gd name="T1" fmla="*/ 0 h 2"/>
                    <a:gd name="T2" fmla="*/ 2 w 4"/>
                    <a:gd name="T3" fmla="*/ 0 h 2"/>
                    <a:gd name="T4" fmla="*/ 1 w 4"/>
                    <a:gd name="T5" fmla="*/ 1 h 2"/>
                    <a:gd name="T6" fmla="*/ 4 w 4"/>
                    <a:gd name="T7" fmla="*/ 0 h 2"/>
                  </a:gdLst>
                  <a:cxnLst>
                    <a:cxn ang="0">
                      <a:pos x="T0" y="T1"/>
                    </a:cxn>
                    <a:cxn ang="0">
                      <a:pos x="T2" y="T3"/>
                    </a:cxn>
                    <a:cxn ang="0">
                      <a:pos x="T4" y="T5"/>
                    </a:cxn>
                    <a:cxn ang="0">
                      <a:pos x="T6" y="T7"/>
                    </a:cxn>
                  </a:cxnLst>
                  <a:rect l="0" t="0" r="r" b="b"/>
                  <a:pathLst>
                    <a:path w="4" h="2">
                      <a:moveTo>
                        <a:pt x="4" y="0"/>
                      </a:moveTo>
                      <a:cubicBezTo>
                        <a:pt x="2" y="0"/>
                        <a:pt x="2" y="0"/>
                        <a:pt x="2" y="0"/>
                      </a:cubicBezTo>
                      <a:cubicBezTo>
                        <a:pt x="2" y="0"/>
                        <a:pt x="0" y="0"/>
                        <a:pt x="1" y="1"/>
                      </a:cubicBezTo>
                      <a:cubicBezTo>
                        <a:pt x="3" y="2"/>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3" name="Freeform 348"/>
                <p:cNvSpPr/>
                <p:nvPr>
                  <p:custDataLst>
                    <p:tags r:id="rId358"/>
                  </p:custDataLst>
                </p:nvPr>
              </p:nvSpPr>
              <p:spPr bwMode="auto">
                <a:xfrm>
                  <a:off x="4445" y="1139"/>
                  <a:ext cx="10" cy="7"/>
                </a:xfrm>
                <a:custGeom>
                  <a:gdLst>
                    <a:gd name="T0" fmla="*/ 0 w 4"/>
                    <a:gd name="T1" fmla="*/ 3 h 3"/>
                    <a:gd name="T2" fmla="*/ 4 w 4"/>
                    <a:gd name="T3" fmla="*/ 2 h 3"/>
                    <a:gd name="T4" fmla="*/ 2 w 4"/>
                    <a:gd name="T5" fmla="*/ 0 h 3"/>
                    <a:gd name="T6" fmla="*/ 0 w 4"/>
                    <a:gd name="T7" fmla="*/ 3 h 3"/>
                  </a:gdLst>
                  <a:cxnLst>
                    <a:cxn ang="0">
                      <a:pos x="T0" y="T1"/>
                    </a:cxn>
                    <a:cxn ang="0">
                      <a:pos x="T2" y="T3"/>
                    </a:cxn>
                    <a:cxn ang="0">
                      <a:pos x="T4" y="T5"/>
                    </a:cxn>
                    <a:cxn ang="0">
                      <a:pos x="T6" y="T7"/>
                    </a:cxn>
                  </a:cxnLst>
                  <a:rect l="0" t="0" r="r" b="b"/>
                  <a:pathLst>
                    <a:path w="4" h="3">
                      <a:moveTo>
                        <a:pt x="0" y="3"/>
                      </a:moveTo>
                      <a:cubicBezTo>
                        <a:pt x="1" y="2"/>
                        <a:pt x="3" y="3"/>
                        <a:pt x="4" y="2"/>
                      </a:cubicBezTo>
                      <a:cubicBezTo>
                        <a:pt x="2" y="0"/>
                        <a:pt x="2" y="0"/>
                        <a:pt x="2"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4" name="Freeform 349"/>
                <p:cNvSpPr/>
                <p:nvPr>
                  <p:custDataLst>
                    <p:tags r:id="rId359"/>
                  </p:custDataLst>
                </p:nvPr>
              </p:nvSpPr>
              <p:spPr bwMode="auto">
                <a:xfrm>
                  <a:off x="4422" y="1153"/>
                  <a:ext cx="11" cy="7"/>
                </a:xfrm>
                <a:custGeom>
                  <a:gdLst>
                    <a:gd name="T0" fmla="*/ 5 w 5"/>
                    <a:gd name="T1" fmla="*/ 1 h 3"/>
                    <a:gd name="T2" fmla="*/ 2 w 5"/>
                    <a:gd name="T3" fmla="*/ 0 h 3"/>
                    <a:gd name="T4" fmla="*/ 0 w 5"/>
                    <a:gd name="T5" fmla="*/ 2 h 3"/>
                    <a:gd name="T6" fmla="*/ 5 w 5"/>
                    <a:gd name="T7" fmla="*/ 1 h 3"/>
                  </a:gdLst>
                  <a:cxnLst>
                    <a:cxn ang="0">
                      <a:pos x="T0" y="T1"/>
                    </a:cxn>
                    <a:cxn ang="0">
                      <a:pos x="T2" y="T3"/>
                    </a:cxn>
                    <a:cxn ang="0">
                      <a:pos x="T4" y="T5"/>
                    </a:cxn>
                    <a:cxn ang="0">
                      <a:pos x="T6" y="T7"/>
                    </a:cxn>
                  </a:cxnLst>
                  <a:rect l="0" t="0" r="r" b="b"/>
                  <a:pathLst>
                    <a:path w="5" h="3">
                      <a:moveTo>
                        <a:pt x="5" y="1"/>
                      </a:moveTo>
                      <a:cubicBezTo>
                        <a:pt x="2" y="0"/>
                        <a:pt x="2" y="0"/>
                        <a:pt x="2" y="0"/>
                      </a:cubicBezTo>
                      <a:cubicBezTo>
                        <a:pt x="3" y="1"/>
                        <a:pt x="1" y="1"/>
                        <a:pt x="0" y="2"/>
                      </a:cubicBezTo>
                      <a:cubicBezTo>
                        <a:pt x="2" y="3"/>
                        <a:pt x="3"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5" name="Freeform 350"/>
                <p:cNvSpPr/>
                <p:nvPr>
                  <p:custDataLst>
                    <p:tags r:id="rId360"/>
                  </p:custDataLst>
                </p:nvPr>
              </p:nvSpPr>
              <p:spPr bwMode="auto">
                <a:xfrm>
                  <a:off x="5369" y="473"/>
                  <a:ext cx="9" cy="5"/>
                </a:xfrm>
                <a:custGeom>
                  <a:gdLst>
                    <a:gd name="T0" fmla="*/ 0 w 4"/>
                    <a:gd name="T1" fmla="*/ 0 h 2"/>
                    <a:gd name="T2" fmla="*/ 4 w 4"/>
                    <a:gd name="T3" fmla="*/ 2 h 2"/>
                    <a:gd name="T4" fmla="*/ 0 w 4"/>
                    <a:gd name="T5" fmla="*/ 0 h 2"/>
                  </a:gdLst>
                  <a:cxnLst>
                    <a:cxn ang="0">
                      <a:pos x="T0" y="T1"/>
                    </a:cxn>
                    <a:cxn ang="0">
                      <a:pos x="T2" y="T3"/>
                    </a:cxn>
                    <a:cxn ang="0">
                      <a:pos x="T4" y="T5"/>
                    </a:cxn>
                  </a:cxnLst>
                  <a:rect l="0" t="0" r="r" b="b"/>
                  <a:pathLst>
                    <a:path w="4" h="2">
                      <a:moveTo>
                        <a:pt x="0" y="0"/>
                      </a:moveTo>
                      <a:cubicBezTo>
                        <a:pt x="2" y="1"/>
                        <a:pt x="2" y="2"/>
                        <a:pt x="4" y="2"/>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6" name="Freeform 351"/>
                <p:cNvSpPr/>
                <p:nvPr>
                  <p:custDataLst>
                    <p:tags r:id="rId361"/>
                  </p:custDataLst>
                </p:nvPr>
              </p:nvSpPr>
              <p:spPr bwMode="auto">
                <a:xfrm>
                  <a:off x="5281" y="547"/>
                  <a:ext cx="5" cy="2"/>
                </a:xfrm>
                <a:custGeom>
                  <a:gdLst>
                    <a:gd name="T0" fmla="*/ 0 w 2"/>
                    <a:gd name="T1" fmla="*/ 1 h 1"/>
                    <a:gd name="T2" fmla="*/ 2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0"/>
                        <a:pt x="2"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7" name="Freeform 352"/>
                <p:cNvSpPr/>
                <p:nvPr>
                  <p:custDataLst>
                    <p:tags r:id="rId362"/>
                  </p:custDataLst>
                </p:nvPr>
              </p:nvSpPr>
              <p:spPr bwMode="auto">
                <a:xfrm>
                  <a:off x="4559" y="1060"/>
                  <a:ext cx="9" cy="3"/>
                </a:xfrm>
                <a:custGeom>
                  <a:gdLst>
                    <a:gd name="T0" fmla="*/ 2 w 4"/>
                    <a:gd name="T1" fmla="*/ 1 h 1"/>
                    <a:gd name="T2" fmla="*/ 2 w 4"/>
                    <a:gd name="T3" fmla="*/ 0 h 1"/>
                    <a:gd name="T4" fmla="*/ 0 w 4"/>
                    <a:gd name="T5" fmla="*/ 0 h 1"/>
                    <a:gd name="T6" fmla="*/ 2 w 4"/>
                    <a:gd name="T7" fmla="*/ 1 h 1"/>
                  </a:gdLst>
                  <a:cxnLst>
                    <a:cxn ang="0">
                      <a:pos x="T0" y="T1"/>
                    </a:cxn>
                    <a:cxn ang="0">
                      <a:pos x="T2" y="T3"/>
                    </a:cxn>
                    <a:cxn ang="0">
                      <a:pos x="T4" y="T5"/>
                    </a:cxn>
                    <a:cxn ang="0">
                      <a:pos x="T6" y="T7"/>
                    </a:cxn>
                  </a:cxnLst>
                  <a:rect l="0" t="0" r="r" b="b"/>
                  <a:pathLst>
                    <a:path w="4" h="1">
                      <a:moveTo>
                        <a:pt x="2" y="1"/>
                      </a:moveTo>
                      <a:cubicBezTo>
                        <a:pt x="2" y="1"/>
                        <a:pt x="4" y="0"/>
                        <a:pt x="2" y="0"/>
                      </a:cubicBezTo>
                      <a:cubicBezTo>
                        <a:pt x="0" y="0"/>
                        <a:pt x="0"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8" name="Freeform 353"/>
                <p:cNvSpPr/>
                <p:nvPr>
                  <p:custDataLst>
                    <p:tags r:id="rId363"/>
                  </p:custDataLst>
                </p:nvPr>
              </p:nvSpPr>
              <p:spPr bwMode="auto">
                <a:xfrm>
                  <a:off x="4310" y="1229"/>
                  <a:ext cx="5" cy="2"/>
                </a:xfrm>
                <a:custGeom>
                  <a:gdLst>
                    <a:gd name="T0" fmla="*/ 1 w 2"/>
                    <a:gd name="T1" fmla="*/ 1 h 1"/>
                    <a:gd name="T2" fmla="*/ 1 w 2"/>
                    <a:gd name="T3" fmla="*/ 0 h 1"/>
                    <a:gd name="T4" fmla="*/ 1 w 2"/>
                    <a:gd name="T5" fmla="*/ 1 h 1"/>
                  </a:gdLst>
                  <a:cxnLst>
                    <a:cxn ang="0">
                      <a:pos x="T0" y="T1"/>
                    </a:cxn>
                    <a:cxn ang="0">
                      <a:pos x="T2" y="T3"/>
                    </a:cxn>
                    <a:cxn ang="0">
                      <a:pos x="T4" y="T5"/>
                    </a:cxn>
                  </a:cxnLst>
                  <a:rect l="0" t="0" r="r" b="b"/>
                  <a:pathLst>
                    <a:path w="2" h="1">
                      <a:moveTo>
                        <a:pt x="1" y="1"/>
                      </a:moveTo>
                      <a:cubicBezTo>
                        <a:pt x="2" y="1"/>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9" name="Freeform 354"/>
                <p:cNvSpPr/>
                <p:nvPr>
                  <p:custDataLst>
                    <p:tags r:id="rId364"/>
                  </p:custDataLst>
                </p:nvPr>
              </p:nvSpPr>
              <p:spPr bwMode="auto">
                <a:xfrm>
                  <a:off x="4462" y="1110"/>
                  <a:ext cx="19" cy="14"/>
                </a:xfrm>
                <a:custGeom>
                  <a:gdLst>
                    <a:gd name="T0" fmla="*/ 8 w 8"/>
                    <a:gd name="T1" fmla="*/ 4 h 6"/>
                    <a:gd name="T2" fmla="*/ 0 w 8"/>
                    <a:gd name="T3" fmla="*/ 5 h 6"/>
                    <a:gd name="T4" fmla="*/ 8 w 8"/>
                    <a:gd name="T5" fmla="*/ 4 h 6"/>
                  </a:gdLst>
                  <a:cxnLst>
                    <a:cxn ang="0">
                      <a:pos x="T0" y="T1"/>
                    </a:cxn>
                    <a:cxn ang="0">
                      <a:pos x="T2" y="T3"/>
                    </a:cxn>
                    <a:cxn ang="0">
                      <a:pos x="T4" y="T5"/>
                    </a:cxn>
                  </a:cxnLst>
                  <a:rect l="0" t="0" r="r" b="b"/>
                  <a:pathLst>
                    <a:path w="8" h="6">
                      <a:moveTo>
                        <a:pt x="8" y="4"/>
                      </a:moveTo>
                      <a:cubicBezTo>
                        <a:pt x="4" y="0"/>
                        <a:pt x="4" y="6"/>
                        <a:pt x="0" y="5"/>
                      </a:cubicBezTo>
                      <a:cubicBezTo>
                        <a:pt x="3" y="6"/>
                        <a:pt x="6"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0" name="Freeform 355"/>
                <p:cNvSpPr>
                  <a:spLocks noEditPoints="1"/>
                </p:cNvSpPr>
                <p:nvPr>
                  <p:custDataLst>
                    <p:tags r:id="rId365"/>
                  </p:custDataLst>
                </p:nvPr>
              </p:nvSpPr>
              <p:spPr bwMode="auto">
                <a:xfrm>
                  <a:off x="5123" y="459"/>
                  <a:ext cx="244" cy="43"/>
                </a:xfrm>
                <a:custGeom>
                  <a:gdLst>
                    <a:gd name="T0" fmla="*/ 6 w 103"/>
                    <a:gd name="T1" fmla="*/ 5 h 18"/>
                    <a:gd name="T2" fmla="*/ 12 w 103"/>
                    <a:gd name="T3" fmla="*/ 8 h 18"/>
                    <a:gd name="T4" fmla="*/ 41 w 103"/>
                    <a:gd name="T5" fmla="*/ 7 h 18"/>
                    <a:gd name="T6" fmla="*/ 45 w 103"/>
                    <a:gd name="T7" fmla="*/ 8 h 18"/>
                    <a:gd name="T8" fmla="*/ 49 w 103"/>
                    <a:gd name="T9" fmla="*/ 13 h 18"/>
                    <a:gd name="T10" fmla="*/ 53 w 103"/>
                    <a:gd name="T11" fmla="*/ 15 h 18"/>
                    <a:gd name="T12" fmla="*/ 62 w 103"/>
                    <a:gd name="T13" fmla="*/ 13 h 18"/>
                    <a:gd name="T14" fmla="*/ 63 w 103"/>
                    <a:gd name="T15" fmla="*/ 15 h 18"/>
                    <a:gd name="T16" fmla="*/ 73 w 103"/>
                    <a:gd name="T17" fmla="*/ 15 h 18"/>
                    <a:gd name="T18" fmla="*/ 77 w 103"/>
                    <a:gd name="T19" fmla="*/ 12 h 18"/>
                    <a:gd name="T20" fmla="*/ 79 w 103"/>
                    <a:gd name="T21" fmla="*/ 14 h 18"/>
                    <a:gd name="T22" fmla="*/ 79 w 103"/>
                    <a:gd name="T23" fmla="*/ 12 h 18"/>
                    <a:gd name="T24" fmla="*/ 80 w 103"/>
                    <a:gd name="T25" fmla="*/ 11 h 18"/>
                    <a:gd name="T26" fmla="*/ 79 w 103"/>
                    <a:gd name="T27" fmla="*/ 11 h 18"/>
                    <a:gd name="T28" fmla="*/ 74 w 103"/>
                    <a:gd name="T29" fmla="*/ 7 h 18"/>
                    <a:gd name="T30" fmla="*/ 79 w 103"/>
                    <a:gd name="T31" fmla="*/ 8 h 18"/>
                    <a:gd name="T32" fmla="*/ 87 w 103"/>
                    <a:gd name="T33" fmla="*/ 9 h 18"/>
                    <a:gd name="T34" fmla="*/ 94 w 103"/>
                    <a:gd name="T35" fmla="*/ 9 h 18"/>
                    <a:gd name="T36" fmla="*/ 103 w 103"/>
                    <a:gd name="T37" fmla="*/ 11 h 18"/>
                    <a:gd name="T38" fmla="*/ 88 w 103"/>
                    <a:gd name="T39" fmla="*/ 6 h 18"/>
                    <a:gd name="T40" fmla="*/ 80 w 103"/>
                    <a:gd name="T41" fmla="*/ 4 h 18"/>
                    <a:gd name="T42" fmla="*/ 70 w 103"/>
                    <a:gd name="T43" fmla="*/ 3 h 18"/>
                    <a:gd name="T44" fmla="*/ 61 w 103"/>
                    <a:gd name="T45" fmla="*/ 3 h 18"/>
                    <a:gd name="T46" fmla="*/ 56 w 103"/>
                    <a:gd name="T47" fmla="*/ 3 h 18"/>
                    <a:gd name="T48" fmla="*/ 34 w 103"/>
                    <a:gd name="T49" fmla="*/ 1 h 18"/>
                    <a:gd name="T50" fmla="*/ 18 w 103"/>
                    <a:gd name="T51" fmla="*/ 2 h 18"/>
                    <a:gd name="T52" fmla="*/ 6 w 103"/>
                    <a:gd name="T53" fmla="*/ 7 h 18"/>
                    <a:gd name="T54" fmla="*/ 76 w 103"/>
                    <a:gd name="T55" fmla="*/ 5 h 18"/>
                    <a:gd name="T56" fmla="*/ 74 w 103"/>
                    <a:gd name="T57" fmla="*/ 7 h 18"/>
                    <a:gd name="T58" fmla="*/ 74 w 103"/>
                    <a:gd name="T59" fmla="*/ 12 h 18"/>
                    <a:gd name="T60" fmla="*/ 63 w 103"/>
                    <a:gd name="T61" fmla="*/ 12 h 18"/>
                    <a:gd name="T62" fmla="*/ 71 w 103"/>
                    <a:gd name="T63" fmla="*/ 12 h 18"/>
                    <a:gd name="T64" fmla="*/ 61 w 103"/>
                    <a:gd name="T65" fmla="*/ 10 h 18"/>
                    <a:gd name="T66" fmla="*/ 63 w 103"/>
                    <a:gd name="T67" fmla="*/ 10 h 18"/>
                    <a:gd name="T68" fmla="*/ 55 w 103"/>
                    <a:gd name="T69" fmla="*/ 6 h 18"/>
                    <a:gd name="T70" fmla="*/ 70 w 103"/>
                    <a:gd name="T71" fmla="*/ 6 h 18"/>
                    <a:gd name="T72" fmla="*/ 67 w 103"/>
                    <a:gd name="T73" fmla="*/ 7 h 18"/>
                    <a:gd name="T74" fmla="*/ 55 w 103"/>
                    <a:gd name="T75" fmla="*/ 7 h 18"/>
                    <a:gd name="T76" fmla="*/ 62 w 103"/>
                    <a:gd name="T77" fmla="*/ 12 h 18"/>
                    <a:gd name="T78" fmla="*/ 60 w 103"/>
                    <a:gd name="T79" fmla="*/ 12 h 18"/>
                    <a:gd name="T80" fmla="*/ 51 w 103"/>
                    <a:gd name="T81" fmla="*/ 7 h 18"/>
                    <a:gd name="T82" fmla="*/ 51 w 103"/>
                    <a:gd name="T83" fmla="*/ 7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18">
                      <a:moveTo>
                        <a:pt x="3" y="6"/>
                      </a:moveTo>
                      <a:cubicBezTo>
                        <a:pt x="6" y="5"/>
                        <a:pt x="6" y="5"/>
                        <a:pt x="6" y="5"/>
                      </a:cubicBezTo>
                      <a:cubicBezTo>
                        <a:pt x="9" y="6"/>
                        <a:pt x="12" y="4"/>
                        <a:pt x="14" y="6"/>
                      </a:cubicBezTo>
                      <a:cubicBezTo>
                        <a:pt x="12" y="6"/>
                        <a:pt x="12" y="7"/>
                        <a:pt x="12" y="8"/>
                      </a:cubicBezTo>
                      <a:cubicBezTo>
                        <a:pt x="20" y="8"/>
                        <a:pt x="30" y="4"/>
                        <a:pt x="38" y="7"/>
                      </a:cubicBezTo>
                      <a:cubicBezTo>
                        <a:pt x="38" y="7"/>
                        <a:pt x="40" y="6"/>
                        <a:pt x="41" y="7"/>
                      </a:cubicBezTo>
                      <a:cubicBezTo>
                        <a:pt x="41" y="7"/>
                        <a:pt x="41" y="8"/>
                        <a:pt x="40" y="8"/>
                      </a:cubicBezTo>
                      <a:cubicBezTo>
                        <a:pt x="45" y="8"/>
                        <a:pt x="45" y="8"/>
                        <a:pt x="45" y="8"/>
                      </a:cubicBezTo>
                      <a:cubicBezTo>
                        <a:pt x="43" y="11"/>
                        <a:pt x="48" y="11"/>
                        <a:pt x="49" y="13"/>
                      </a:cubicBezTo>
                      <a:cubicBezTo>
                        <a:pt x="49" y="13"/>
                        <a:pt x="49" y="13"/>
                        <a:pt x="49" y="13"/>
                      </a:cubicBezTo>
                      <a:cubicBezTo>
                        <a:pt x="49" y="14"/>
                        <a:pt x="49" y="14"/>
                        <a:pt x="49" y="14"/>
                      </a:cubicBezTo>
                      <a:cubicBezTo>
                        <a:pt x="50" y="15"/>
                        <a:pt x="52" y="16"/>
                        <a:pt x="53" y="15"/>
                      </a:cubicBezTo>
                      <a:cubicBezTo>
                        <a:pt x="56" y="15"/>
                        <a:pt x="58" y="13"/>
                        <a:pt x="60" y="14"/>
                      </a:cubicBezTo>
                      <a:cubicBezTo>
                        <a:pt x="61" y="14"/>
                        <a:pt x="61" y="13"/>
                        <a:pt x="62" y="13"/>
                      </a:cubicBezTo>
                      <a:cubicBezTo>
                        <a:pt x="63" y="13"/>
                        <a:pt x="63" y="13"/>
                        <a:pt x="63" y="13"/>
                      </a:cubicBezTo>
                      <a:cubicBezTo>
                        <a:pt x="63" y="14"/>
                        <a:pt x="63" y="14"/>
                        <a:pt x="63" y="15"/>
                      </a:cubicBezTo>
                      <a:cubicBezTo>
                        <a:pt x="65" y="14"/>
                        <a:pt x="68" y="18"/>
                        <a:pt x="69" y="14"/>
                      </a:cubicBezTo>
                      <a:cubicBezTo>
                        <a:pt x="72" y="14"/>
                        <a:pt x="71" y="16"/>
                        <a:pt x="73" y="15"/>
                      </a:cubicBezTo>
                      <a:cubicBezTo>
                        <a:pt x="77" y="17"/>
                        <a:pt x="76" y="14"/>
                        <a:pt x="78" y="14"/>
                      </a:cubicBezTo>
                      <a:cubicBezTo>
                        <a:pt x="77" y="14"/>
                        <a:pt x="77" y="13"/>
                        <a:pt x="77" y="12"/>
                      </a:cubicBezTo>
                      <a:cubicBezTo>
                        <a:pt x="79" y="13"/>
                        <a:pt x="79" y="13"/>
                        <a:pt x="79" y="13"/>
                      </a:cubicBezTo>
                      <a:cubicBezTo>
                        <a:pt x="79" y="13"/>
                        <a:pt x="79" y="13"/>
                        <a:pt x="79" y="14"/>
                      </a:cubicBezTo>
                      <a:cubicBezTo>
                        <a:pt x="80" y="13"/>
                        <a:pt x="80" y="13"/>
                        <a:pt x="80" y="13"/>
                      </a:cubicBezTo>
                      <a:cubicBezTo>
                        <a:pt x="79" y="13"/>
                        <a:pt x="78" y="13"/>
                        <a:pt x="79" y="12"/>
                      </a:cubicBezTo>
                      <a:cubicBezTo>
                        <a:pt x="79" y="12"/>
                        <a:pt x="80" y="11"/>
                        <a:pt x="81" y="11"/>
                      </a:cubicBezTo>
                      <a:cubicBezTo>
                        <a:pt x="80" y="11"/>
                        <a:pt x="80" y="11"/>
                        <a:pt x="80" y="11"/>
                      </a:cubicBezTo>
                      <a:cubicBezTo>
                        <a:pt x="81" y="10"/>
                        <a:pt x="81" y="10"/>
                        <a:pt x="81" y="10"/>
                      </a:cubicBezTo>
                      <a:cubicBezTo>
                        <a:pt x="79" y="11"/>
                        <a:pt x="79" y="11"/>
                        <a:pt x="79" y="11"/>
                      </a:cubicBezTo>
                      <a:cubicBezTo>
                        <a:pt x="76" y="9"/>
                        <a:pt x="72" y="10"/>
                        <a:pt x="72" y="8"/>
                      </a:cubicBezTo>
                      <a:cubicBezTo>
                        <a:pt x="74" y="7"/>
                        <a:pt x="74" y="7"/>
                        <a:pt x="74" y="7"/>
                      </a:cubicBezTo>
                      <a:cubicBezTo>
                        <a:pt x="76" y="7"/>
                        <a:pt x="78" y="9"/>
                        <a:pt x="78" y="10"/>
                      </a:cubicBezTo>
                      <a:cubicBezTo>
                        <a:pt x="81" y="9"/>
                        <a:pt x="78" y="9"/>
                        <a:pt x="79" y="8"/>
                      </a:cubicBezTo>
                      <a:cubicBezTo>
                        <a:pt x="81" y="9"/>
                        <a:pt x="81" y="9"/>
                        <a:pt x="81" y="9"/>
                      </a:cubicBezTo>
                      <a:cubicBezTo>
                        <a:pt x="83" y="7"/>
                        <a:pt x="84" y="10"/>
                        <a:pt x="87" y="9"/>
                      </a:cubicBezTo>
                      <a:cubicBezTo>
                        <a:pt x="88" y="11"/>
                        <a:pt x="91" y="9"/>
                        <a:pt x="94" y="11"/>
                      </a:cubicBezTo>
                      <a:cubicBezTo>
                        <a:pt x="94" y="9"/>
                        <a:pt x="94" y="9"/>
                        <a:pt x="94" y="9"/>
                      </a:cubicBezTo>
                      <a:cubicBezTo>
                        <a:pt x="96" y="10"/>
                        <a:pt x="99" y="10"/>
                        <a:pt x="99" y="13"/>
                      </a:cubicBezTo>
                      <a:cubicBezTo>
                        <a:pt x="99" y="11"/>
                        <a:pt x="101" y="12"/>
                        <a:pt x="103" y="11"/>
                      </a:cubicBezTo>
                      <a:cubicBezTo>
                        <a:pt x="98" y="9"/>
                        <a:pt x="93" y="8"/>
                        <a:pt x="88" y="7"/>
                      </a:cubicBezTo>
                      <a:cubicBezTo>
                        <a:pt x="88" y="6"/>
                        <a:pt x="88" y="6"/>
                        <a:pt x="88" y="6"/>
                      </a:cubicBezTo>
                      <a:cubicBezTo>
                        <a:pt x="83" y="7"/>
                        <a:pt x="83" y="7"/>
                        <a:pt x="83" y="7"/>
                      </a:cubicBezTo>
                      <a:cubicBezTo>
                        <a:pt x="82" y="6"/>
                        <a:pt x="83" y="4"/>
                        <a:pt x="80" y="4"/>
                      </a:cubicBezTo>
                      <a:cubicBezTo>
                        <a:pt x="78" y="4"/>
                        <a:pt x="75" y="3"/>
                        <a:pt x="74" y="5"/>
                      </a:cubicBezTo>
                      <a:cubicBezTo>
                        <a:pt x="71" y="5"/>
                        <a:pt x="72" y="3"/>
                        <a:pt x="70" y="3"/>
                      </a:cubicBezTo>
                      <a:cubicBezTo>
                        <a:pt x="67" y="4"/>
                        <a:pt x="63" y="0"/>
                        <a:pt x="59" y="2"/>
                      </a:cubicBezTo>
                      <a:cubicBezTo>
                        <a:pt x="59" y="3"/>
                        <a:pt x="61" y="2"/>
                        <a:pt x="61" y="3"/>
                      </a:cubicBezTo>
                      <a:cubicBezTo>
                        <a:pt x="60" y="5"/>
                        <a:pt x="58" y="3"/>
                        <a:pt x="56" y="4"/>
                      </a:cubicBezTo>
                      <a:cubicBezTo>
                        <a:pt x="56" y="3"/>
                        <a:pt x="56" y="3"/>
                        <a:pt x="56" y="3"/>
                      </a:cubicBezTo>
                      <a:cubicBezTo>
                        <a:pt x="49" y="2"/>
                        <a:pt x="41" y="0"/>
                        <a:pt x="35" y="2"/>
                      </a:cubicBezTo>
                      <a:cubicBezTo>
                        <a:pt x="34" y="1"/>
                        <a:pt x="34" y="1"/>
                        <a:pt x="34" y="1"/>
                      </a:cubicBezTo>
                      <a:cubicBezTo>
                        <a:pt x="31" y="3"/>
                        <a:pt x="24" y="2"/>
                        <a:pt x="19" y="1"/>
                      </a:cubicBezTo>
                      <a:cubicBezTo>
                        <a:pt x="18" y="2"/>
                        <a:pt x="18" y="2"/>
                        <a:pt x="18" y="2"/>
                      </a:cubicBezTo>
                      <a:cubicBezTo>
                        <a:pt x="13" y="3"/>
                        <a:pt x="7" y="6"/>
                        <a:pt x="2" y="3"/>
                      </a:cubicBezTo>
                      <a:cubicBezTo>
                        <a:pt x="0" y="6"/>
                        <a:pt x="3" y="6"/>
                        <a:pt x="6" y="7"/>
                      </a:cubicBezTo>
                      <a:lnTo>
                        <a:pt x="3" y="6"/>
                      </a:lnTo>
                      <a:close/>
                      <a:moveTo>
                        <a:pt x="76" y="5"/>
                      </a:moveTo>
                      <a:cubicBezTo>
                        <a:pt x="79" y="7"/>
                        <a:pt x="79" y="7"/>
                        <a:pt x="79" y="7"/>
                      </a:cubicBezTo>
                      <a:cubicBezTo>
                        <a:pt x="78" y="8"/>
                        <a:pt x="76" y="7"/>
                        <a:pt x="74" y="7"/>
                      </a:cubicBezTo>
                      <a:lnTo>
                        <a:pt x="76" y="5"/>
                      </a:lnTo>
                      <a:close/>
                      <a:moveTo>
                        <a:pt x="74" y="12"/>
                      </a:moveTo>
                      <a:cubicBezTo>
                        <a:pt x="72" y="13"/>
                        <a:pt x="67" y="11"/>
                        <a:pt x="65" y="13"/>
                      </a:cubicBezTo>
                      <a:cubicBezTo>
                        <a:pt x="64" y="12"/>
                        <a:pt x="63" y="13"/>
                        <a:pt x="63" y="12"/>
                      </a:cubicBezTo>
                      <a:cubicBezTo>
                        <a:pt x="68" y="13"/>
                        <a:pt x="65" y="7"/>
                        <a:pt x="70" y="10"/>
                      </a:cubicBezTo>
                      <a:cubicBezTo>
                        <a:pt x="70" y="11"/>
                        <a:pt x="70" y="12"/>
                        <a:pt x="71" y="12"/>
                      </a:cubicBezTo>
                      <a:cubicBezTo>
                        <a:pt x="73" y="12"/>
                        <a:pt x="73" y="11"/>
                        <a:pt x="74" y="12"/>
                      </a:cubicBezTo>
                      <a:close/>
                      <a:moveTo>
                        <a:pt x="61" y="10"/>
                      </a:moveTo>
                      <a:cubicBezTo>
                        <a:pt x="62" y="10"/>
                        <a:pt x="62" y="10"/>
                        <a:pt x="62" y="10"/>
                      </a:cubicBezTo>
                      <a:cubicBezTo>
                        <a:pt x="63" y="10"/>
                        <a:pt x="63" y="10"/>
                        <a:pt x="63" y="10"/>
                      </a:cubicBezTo>
                      <a:cubicBezTo>
                        <a:pt x="62" y="10"/>
                        <a:pt x="61" y="10"/>
                        <a:pt x="61" y="10"/>
                      </a:cubicBezTo>
                      <a:close/>
                      <a:moveTo>
                        <a:pt x="55" y="6"/>
                      </a:moveTo>
                      <a:cubicBezTo>
                        <a:pt x="58" y="5"/>
                        <a:pt x="62" y="7"/>
                        <a:pt x="63" y="5"/>
                      </a:cubicBezTo>
                      <a:cubicBezTo>
                        <a:pt x="66" y="7"/>
                        <a:pt x="67" y="3"/>
                        <a:pt x="70" y="6"/>
                      </a:cubicBezTo>
                      <a:cubicBezTo>
                        <a:pt x="71" y="7"/>
                        <a:pt x="71" y="7"/>
                        <a:pt x="71" y="7"/>
                      </a:cubicBezTo>
                      <a:cubicBezTo>
                        <a:pt x="67" y="7"/>
                        <a:pt x="67" y="7"/>
                        <a:pt x="67" y="7"/>
                      </a:cubicBezTo>
                      <a:cubicBezTo>
                        <a:pt x="67" y="7"/>
                        <a:pt x="68" y="8"/>
                        <a:pt x="68" y="8"/>
                      </a:cubicBezTo>
                      <a:cubicBezTo>
                        <a:pt x="64" y="6"/>
                        <a:pt x="59" y="7"/>
                        <a:pt x="55" y="7"/>
                      </a:cubicBezTo>
                      <a:lnTo>
                        <a:pt x="55" y="6"/>
                      </a:lnTo>
                      <a:close/>
                      <a:moveTo>
                        <a:pt x="62" y="12"/>
                      </a:moveTo>
                      <a:cubicBezTo>
                        <a:pt x="60" y="13"/>
                        <a:pt x="60" y="13"/>
                        <a:pt x="60" y="13"/>
                      </a:cubicBezTo>
                      <a:cubicBezTo>
                        <a:pt x="60" y="12"/>
                        <a:pt x="60" y="12"/>
                        <a:pt x="60" y="12"/>
                      </a:cubicBezTo>
                      <a:lnTo>
                        <a:pt x="62" y="12"/>
                      </a:lnTo>
                      <a:close/>
                      <a:moveTo>
                        <a:pt x="51" y="7"/>
                      </a:moveTo>
                      <a:cubicBezTo>
                        <a:pt x="50" y="8"/>
                        <a:pt x="48" y="8"/>
                        <a:pt x="47" y="7"/>
                      </a:cubicBezTo>
                      <a:cubicBezTo>
                        <a:pt x="47" y="6"/>
                        <a:pt x="50" y="6"/>
                        <a:pt x="5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1" name="Freeform 356"/>
                <p:cNvSpPr/>
                <p:nvPr>
                  <p:custDataLst>
                    <p:tags r:id="rId366"/>
                  </p:custDataLst>
                </p:nvPr>
              </p:nvSpPr>
              <p:spPr bwMode="auto">
                <a:xfrm>
                  <a:off x="5137" y="476"/>
                  <a:ext cx="5" cy="2"/>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2" y="1"/>
                        <a:pt x="2"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2" name="Freeform 357"/>
                <p:cNvSpPr/>
                <p:nvPr>
                  <p:custDataLst>
                    <p:tags r:id="rId367"/>
                  </p:custDataLst>
                </p:nvPr>
              </p:nvSpPr>
              <p:spPr bwMode="auto">
                <a:xfrm>
                  <a:off x="4599" y="1027"/>
                  <a:ext cx="7" cy="5"/>
                </a:xfrm>
                <a:custGeom>
                  <a:gdLst>
                    <a:gd name="T0" fmla="*/ 1 w 3"/>
                    <a:gd name="T1" fmla="*/ 1 h 2"/>
                    <a:gd name="T2" fmla="*/ 3 w 3"/>
                    <a:gd name="T3" fmla="*/ 2 h 2"/>
                    <a:gd name="T4" fmla="*/ 3 w 3"/>
                    <a:gd name="T5" fmla="*/ 2 h 2"/>
                    <a:gd name="T6" fmla="*/ 1 w 3"/>
                    <a:gd name="T7" fmla="*/ 0 h 2"/>
                    <a:gd name="T8" fmla="*/ 1 w 3"/>
                    <a:gd name="T9" fmla="*/ 0 h 2"/>
                    <a:gd name="T10" fmla="*/ 1 w 3"/>
                    <a:gd name="T11" fmla="*/ 1 h 2"/>
                  </a:gdLst>
                  <a:cxnLst>
                    <a:cxn ang="0">
                      <a:pos x="T0" y="T1"/>
                    </a:cxn>
                    <a:cxn ang="0">
                      <a:pos x="T2" y="T3"/>
                    </a:cxn>
                    <a:cxn ang="0">
                      <a:pos x="T4" y="T5"/>
                    </a:cxn>
                    <a:cxn ang="0">
                      <a:pos x="T6" y="T7"/>
                    </a:cxn>
                    <a:cxn ang="0">
                      <a:pos x="T8" y="T9"/>
                    </a:cxn>
                    <a:cxn ang="0">
                      <a:pos x="T10" y="T11"/>
                    </a:cxn>
                  </a:cxnLst>
                  <a:rect l="0" t="0" r="r" b="b"/>
                  <a:pathLst>
                    <a:path w="3" h="2">
                      <a:moveTo>
                        <a:pt x="1" y="1"/>
                      </a:moveTo>
                      <a:cubicBezTo>
                        <a:pt x="1" y="1"/>
                        <a:pt x="2" y="1"/>
                        <a:pt x="3" y="2"/>
                      </a:cubicBezTo>
                      <a:cubicBezTo>
                        <a:pt x="3" y="2"/>
                        <a:pt x="3" y="2"/>
                        <a:pt x="3" y="2"/>
                      </a:cubicBezTo>
                      <a:cubicBezTo>
                        <a:pt x="1" y="0"/>
                        <a:pt x="1" y="0"/>
                        <a:pt x="1" y="0"/>
                      </a:cubicBezTo>
                      <a:cubicBezTo>
                        <a:pt x="1" y="0"/>
                        <a:pt x="1"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3" name="Freeform 358"/>
                <p:cNvSpPr/>
                <p:nvPr>
                  <p:custDataLst>
                    <p:tags r:id="rId368"/>
                  </p:custDataLst>
                </p:nvPr>
              </p:nvSpPr>
              <p:spPr bwMode="auto">
                <a:xfrm>
                  <a:off x="5260" y="547"/>
                  <a:ext cx="17" cy="7"/>
                </a:xfrm>
                <a:custGeom>
                  <a:gdLst>
                    <a:gd name="T0" fmla="*/ 0 w 7"/>
                    <a:gd name="T1" fmla="*/ 2 h 3"/>
                    <a:gd name="T2" fmla="*/ 1 w 7"/>
                    <a:gd name="T3" fmla="*/ 3 h 3"/>
                    <a:gd name="T4" fmla="*/ 6 w 7"/>
                    <a:gd name="T5" fmla="*/ 1 h 3"/>
                    <a:gd name="T6" fmla="*/ 0 w 7"/>
                    <a:gd name="T7" fmla="*/ 2 h 3"/>
                  </a:gdLst>
                  <a:cxnLst>
                    <a:cxn ang="0">
                      <a:pos x="T0" y="T1"/>
                    </a:cxn>
                    <a:cxn ang="0">
                      <a:pos x="T2" y="T3"/>
                    </a:cxn>
                    <a:cxn ang="0">
                      <a:pos x="T4" y="T5"/>
                    </a:cxn>
                    <a:cxn ang="0">
                      <a:pos x="T6" y="T7"/>
                    </a:cxn>
                  </a:cxnLst>
                  <a:rect l="0" t="0" r="r" b="b"/>
                  <a:pathLst>
                    <a:path w="7" h="3">
                      <a:moveTo>
                        <a:pt x="0" y="2"/>
                      </a:moveTo>
                      <a:cubicBezTo>
                        <a:pt x="1" y="3"/>
                        <a:pt x="1" y="3"/>
                        <a:pt x="1" y="3"/>
                      </a:cubicBezTo>
                      <a:cubicBezTo>
                        <a:pt x="3" y="3"/>
                        <a:pt x="7" y="2"/>
                        <a:pt x="6" y="1"/>
                      </a:cubicBezTo>
                      <a:cubicBezTo>
                        <a:pt x="5" y="2"/>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4" name="Freeform 359"/>
                <p:cNvSpPr/>
                <p:nvPr>
                  <p:custDataLst>
                    <p:tags r:id="rId369"/>
                  </p:custDataLst>
                </p:nvPr>
              </p:nvSpPr>
              <p:spPr bwMode="auto">
                <a:xfrm>
                  <a:off x="4547" y="1063"/>
                  <a:ext cx="5" cy="4"/>
                </a:xfrm>
                <a:custGeom>
                  <a:gdLst>
                    <a:gd name="T0" fmla="*/ 0 w 2"/>
                    <a:gd name="T1" fmla="*/ 2 h 2"/>
                    <a:gd name="T2" fmla="*/ 2 w 2"/>
                    <a:gd name="T3" fmla="*/ 1 h 2"/>
                    <a:gd name="T4" fmla="*/ 0 w 2"/>
                    <a:gd name="T5" fmla="*/ 2 h 2"/>
                  </a:gdLst>
                  <a:cxnLst>
                    <a:cxn ang="0">
                      <a:pos x="T0" y="T1"/>
                    </a:cxn>
                    <a:cxn ang="0">
                      <a:pos x="T2" y="T3"/>
                    </a:cxn>
                    <a:cxn ang="0">
                      <a:pos x="T4" y="T5"/>
                    </a:cxn>
                  </a:cxnLst>
                  <a:rect l="0" t="0" r="r" b="b"/>
                  <a:pathLst>
                    <a:path w="2" h="2">
                      <a:moveTo>
                        <a:pt x="0" y="2"/>
                      </a:moveTo>
                      <a:cubicBezTo>
                        <a:pt x="2" y="1"/>
                        <a:pt x="2" y="1"/>
                        <a:pt x="2" y="1"/>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5" name="Freeform 360"/>
                <p:cNvSpPr/>
                <p:nvPr>
                  <p:custDataLst>
                    <p:tags r:id="rId370"/>
                  </p:custDataLst>
                </p:nvPr>
              </p:nvSpPr>
              <p:spPr bwMode="auto">
                <a:xfrm flipH="1">
                  <a:off x="4547" y="1067"/>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6" name="Freeform 361"/>
                <p:cNvSpPr/>
                <p:nvPr>
                  <p:custDataLst>
                    <p:tags r:id="rId371"/>
                  </p:custDataLst>
                </p:nvPr>
              </p:nvSpPr>
              <p:spPr bwMode="auto">
                <a:xfrm>
                  <a:off x="4151" y="1322"/>
                  <a:ext cx="3" cy="4"/>
                </a:xfrm>
                <a:custGeom>
                  <a:gdLst>
                    <a:gd name="T0" fmla="*/ 0 w 1"/>
                    <a:gd name="T1" fmla="*/ 0 h 2"/>
                    <a:gd name="T2" fmla="*/ 0 w 1"/>
                    <a:gd name="T3" fmla="*/ 2 h 2"/>
                    <a:gd name="T4" fmla="*/ 0 w 1"/>
                    <a:gd name="T5" fmla="*/ 0 h 2"/>
                  </a:gdLst>
                  <a:cxnLst>
                    <a:cxn ang="0">
                      <a:pos x="T0" y="T1"/>
                    </a:cxn>
                    <a:cxn ang="0">
                      <a:pos x="T2" y="T3"/>
                    </a:cxn>
                    <a:cxn ang="0">
                      <a:pos x="T4" y="T5"/>
                    </a:cxn>
                  </a:cxnLst>
                  <a:rect l="0" t="0" r="r" b="b"/>
                  <a:pathLst>
                    <a:path w="1" h="2">
                      <a:moveTo>
                        <a:pt x="0" y="0"/>
                      </a:moveTo>
                      <a:cubicBezTo>
                        <a:pt x="0" y="2"/>
                        <a:pt x="0" y="2"/>
                        <a:pt x="0"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7" name="Freeform 362"/>
                <p:cNvSpPr/>
                <p:nvPr>
                  <p:custDataLst>
                    <p:tags r:id="rId372"/>
                  </p:custDataLst>
                </p:nvPr>
              </p:nvSpPr>
              <p:spPr bwMode="auto">
                <a:xfrm>
                  <a:off x="4149" y="1326"/>
                  <a:ext cx="5" cy="5"/>
                </a:xfrm>
                <a:custGeom>
                  <a:gdLst>
                    <a:gd name="T0" fmla="*/ 2 w 2"/>
                    <a:gd name="T1" fmla="*/ 2 h 2"/>
                    <a:gd name="T2" fmla="*/ 1 w 2"/>
                    <a:gd name="T3" fmla="*/ 0 h 2"/>
                    <a:gd name="T4" fmla="*/ 2 w 2"/>
                    <a:gd name="T5" fmla="*/ 2 h 2"/>
                  </a:gdLst>
                  <a:cxnLst>
                    <a:cxn ang="0">
                      <a:pos x="T0" y="T1"/>
                    </a:cxn>
                    <a:cxn ang="0">
                      <a:pos x="T2" y="T3"/>
                    </a:cxn>
                    <a:cxn ang="0">
                      <a:pos x="T4" y="T5"/>
                    </a:cxn>
                  </a:cxnLst>
                  <a:rect l="0" t="0" r="r" b="b"/>
                  <a:pathLst>
                    <a:path w="2" h="2">
                      <a:moveTo>
                        <a:pt x="2" y="2"/>
                      </a:moveTo>
                      <a:cubicBezTo>
                        <a:pt x="1" y="0"/>
                        <a:pt x="1" y="0"/>
                        <a:pt x="1" y="0"/>
                      </a:cubicBezTo>
                      <a:cubicBezTo>
                        <a:pt x="1"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8" name="Freeform 363"/>
                <p:cNvSpPr/>
                <p:nvPr>
                  <p:custDataLst>
                    <p:tags r:id="rId373"/>
                  </p:custDataLst>
                </p:nvPr>
              </p:nvSpPr>
              <p:spPr bwMode="auto">
                <a:xfrm>
                  <a:off x="4571" y="1041"/>
                  <a:ext cx="12" cy="5"/>
                </a:xfrm>
                <a:custGeom>
                  <a:gdLst>
                    <a:gd name="T0" fmla="*/ 4 w 5"/>
                    <a:gd name="T1" fmla="*/ 0 h 2"/>
                    <a:gd name="T2" fmla="*/ 0 w 5"/>
                    <a:gd name="T3" fmla="*/ 1 h 2"/>
                    <a:gd name="T4" fmla="*/ 4 w 5"/>
                    <a:gd name="T5" fmla="*/ 0 h 2"/>
                  </a:gdLst>
                  <a:cxnLst>
                    <a:cxn ang="0">
                      <a:pos x="T0" y="T1"/>
                    </a:cxn>
                    <a:cxn ang="0">
                      <a:pos x="T2" y="T3"/>
                    </a:cxn>
                    <a:cxn ang="0">
                      <a:pos x="T4" y="T5"/>
                    </a:cxn>
                  </a:cxnLst>
                  <a:rect l="0" t="0" r="r" b="b"/>
                  <a:pathLst>
                    <a:path w="5" h="2">
                      <a:moveTo>
                        <a:pt x="4" y="0"/>
                      </a:moveTo>
                      <a:cubicBezTo>
                        <a:pt x="0" y="1"/>
                        <a:pt x="0" y="1"/>
                        <a:pt x="0" y="1"/>
                      </a:cubicBezTo>
                      <a:cubicBezTo>
                        <a:pt x="1" y="2"/>
                        <a:pt x="5"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9" name="Freeform 364"/>
                <p:cNvSpPr/>
                <p:nvPr>
                  <p:custDataLst>
                    <p:tags r:id="rId374"/>
                  </p:custDataLst>
                </p:nvPr>
              </p:nvSpPr>
              <p:spPr bwMode="auto">
                <a:xfrm>
                  <a:off x="4365" y="1184"/>
                  <a:ext cx="4" cy="2"/>
                </a:xfrm>
                <a:custGeom>
                  <a:gdLst>
                    <a:gd name="T0" fmla="*/ 4 w 4"/>
                    <a:gd name="T1" fmla="*/ 0 h 2"/>
                    <a:gd name="T2" fmla="*/ 0 w 4"/>
                    <a:gd name="T3" fmla="*/ 2 h 2"/>
                    <a:gd name="T4" fmla="*/ 2 w 4"/>
                    <a:gd name="T5" fmla="*/ 2 h 2"/>
                    <a:gd name="T6" fmla="*/ 4 w 4"/>
                    <a:gd name="T7" fmla="*/ 0 h 2"/>
                  </a:gdLst>
                  <a:cxnLst>
                    <a:cxn ang="0">
                      <a:pos x="T0" y="T1"/>
                    </a:cxn>
                    <a:cxn ang="0">
                      <a:pos x="T2" y="T3"/>
                    </a:cxn>
                    <a:cxn ang="0">
                      <a:pos x="T4" y="T5"/>
                    </a:cxn>
                    <a:cxn ang="0">
                      <a:pos x="T6" y="T7"/>
                    </a:cxn>
                  </a:cxnLst>
                  <a:rect l="0" t="0" r="r" b="b"/>
                  <a:pathLst>
                    <a:path w="4" h="2">
                      <a:moveTo>
                        <a:pt x="4" y="0"/>
                      </a:moveTo>
                      <a:lnTo>
                        <a:pt x="0" y="2"/>
                      </a:lnTo>
                      <a:lnTo>
                        <a:pt x="2"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0" name="Freeform 365"/>
                <p:cNvSpPr/>
                <p:nvPr>
                  <p:custDataLst>
                    <p:tags r:id="rId375"/>
                  </p:custDataLst>
                </p:nvPr>
              </p:nvSpPr>
              <p:spPr bwMode="auto">
                <a:xfrm>
                  <a:off x="4701" y="951"/>
                  <a:ext cx="5" cy="5"/>
                </a:xfrm>
                <a:custGeom>
                  <a:gdLst>
                    <a:gd name="T0" fmla="*/ 2 w 2"/>
                    <a:gd name="T1" fmla="*/ 0 h 2"/>
                    <a:gd name="T2" fmla="*/ 0 w 2"/>
                    <a:gd name="T3" fmla="*/ 1 h 2"/>
                    <a:gd name="T4" fmla="*/ 1 w 2"/>
                    <a:gd name="T5" fmla="*/ 2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cubicBezTo>
                        <a:pt x="0" y="1"/>
                        <a:pt x="0" y="1"/>
                        <a:pt x="0" y="1"/>
                      </a:cubicBezTo>
                      <a:cubicBezTo>
                        <a:pt x="1" y="2"/>
                        <a:pt x="1" y="2"/>
                        <a:pt x="1" y="2"/>
                      </a:cubicBezTo>
                      <a:cubicBezTo>
                        <a:pt x="1" y="2"/>
                        <a:pt x="2" y="2"/>
                        <a:pt x="2" y="2"/>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1" name="Freeform 366"/>
                <p:cNvSpPr/>
                <p:nvPr>
                  <p:custDataLst>
                    <p:tags r:id="rId376"/>
                  </p:custDataLst>
                </p:nvPr>
              </p:nvSpPr>
              <p:spPr bwMode="auto">
                <a:xfrm>
                  <a:off x="4533" y="1060"/>
                  <a:ext cx="14" cy="10"/>
                </a:xfrm>
                <a:custGeom>
                  <a:gdLst>
                    <a:gd name="T0" fmla="*/ 3 w 6"/>
                    <a:gd name="T1" fmla="*/ 0 h 4"/>
                    <a:gd name="T2" fmla="*/ 0 w 6"/>
                    <a:gd name="T3" fmla="*/ 3 h 4"/>
                    <a:gd name="T4" fmla="*/ 6 w 6"/>
                    <a:gd name="T5" fmla="*/ 1 h 4"/>
                    <a:gd name="T6" fmla="*/ 3 w 6"/>
                    <a:gd name="T7" fmla="*/ 0 h 4"/>
                  </a:gdLst>
                  <a:cxnLst>
                    <a:cxn ang="0">
                      <a:pos x="T0" y="T1"/>
                    </a:cxn>
                    <a:cxn ang="0">
                      <a:pos x="T2" y="T3"/>
                    </a:cxn>
                    <a:cxn ang="0">
                      <a:pos x="T4" y="T5"/>
                    </a:cxn>
                    <a:cxn ang="0">
                      <a:pos x="T6" y="T7"/>
                    </a:cxn>
                  </a:cxnLst>
                  <a:rect l="0" t="0" r="r" b="b"/>
                  <a:pathLst>
                    <a:path w="6" h="4">
                      <a:moveTo>
                        <a:pt x="3" y="0"/>
                      </a:moveTo>
                      <a:cubicBezTo>
                        <a:pt x="4" y="2"/>
                        <a:pt x="1" y="2"/>
                        <a:pt x="0" y="3"/>
                      </a:cubicBezTo>
                      <a:cubicBezTo>
                        <a:pt x="2" y="4"/>
                        <a:pt x="4" y="2"/>
                        <a:pt x="6" y="1"/>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2" name="Freeform 367"/>
                <p:cNvSpPr/>
                <p:nvPr>
                  <p:custDataLst>
                    <p:tags r:id="rId377"/>
                  </p:custDataLst>
                </p:nvPr>
              </p:nvSpPr>
              <p:spPr bwMode="auto">
                <a:xfrm>
                  <a:off x="5390" y="452"/>
                  <a:ext cx="5" cy="2"/>
                </a:xfrm>
                <a:custGeom>
                  <a:gdLst>
                    <a:gd name="T0" fmla="*/ 0 w 5"/>
                    <a:gd name="T1" fmla="*/ 0 h 2"/>
                    <a:gd name="T2" fmla="*/ 3 w 5"/>
                    <a:gd name="T3" fmla="*/ 0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lnTo>
                        <a:pt x="3"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3" name="Freeform 368"/>
                <p:cNvSpPr/>
                <p:nvPr>
                  <p:custDataLst>
                    <p:tags r:id="rId378"/>
                  </p:custDataLst>
                </p:nvPr>
              </p:nvSpPr>
              <p:spPr bwMode="auto">
                <a:xfrm>
                  <a:off x="4689" y="953"/>
                  <a:ext cx="10" cy="5"/>
                </a:xfrm>
                <a:custGeom>
                  <a:gdLst>
                    <a:gd name="T0" fmla="*/ 1 w 4"/>
                    <a:gd name="T1" fmla="*/ 0 h 2"/>
                    <a:gd name="T2" fmla="*/ 0 w 4"/>
                    <a:gd name="T3" fmla="*/ 2 h 2"/>
                    <a:gd name="T4" fmla="*/ 4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0" y="2"/>
                        <a:pt x="0" y="2"/>
                      </a:cubicBezTo>
                      <a:cubicBezTo>
                        <a:pt x="4" y="2"/>
                        <a:pt x="4" y="2"/>
                        <a:pt x="4"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4" name="Freeform 369"/>
                <p:cNvSpPr/>
                <p:nvPr>
                  <p:custDataLst>
                    <p:tags r:id="rId379"/>
                  </p:custDataLst>
                </p:nvPr>
              </p:nvSpPr>
              <p:spPr bwMode="auto">
                <a:xfrm>
                  <a:off x="4478" y="1094"/>
                  <a:ext cx="15" cy="11"/>
                </a:xfrm>
                <a:custGeom>
                  <a:gdLst>
                    <a:gd name="T0" fmla="*/ 6 w 6"/>
                    <a:gd name="T1" fmla="*/ 1 h 5"/>
                    <a:gd name="T2" fmla="*/ 0 w 6"/>
                    <a:gd name="T3" fmla="*/ 3 h 5"/>
                    <a:gd name="T4" fmla="*/ 1 w 6"/>
                    <a:gd name="T5" fmla="*/ 2 h 5"/>
                    <a:gd name="T6" fmla="*/ 2 w 6"/>
                    <a:gd name="T7" fmla="*/ 3 h 5"/>
                    <a:gd name="T8" fmla="*/ 6 w 6"/>
                    <a:gd name="T9" fmla="*/ 1 h 5"/>
                  </a:gdLst>
                  <a:cxnLst>
                    <a:cxn ang="0">
                      <a:pos x="T0" y="T1"/>
                    </a:cxn>
                    <a:cxn ang="0">
                      <a:pos x="T2" y="T3"/>
                    </a:cxn>
                    <a:cxn ang="0">
                      <a:pos x="T4" y="T5"/>
                    </a:cxn>
                    <a:cxn ang="0">
                      <a:pos x="T6" y="T7"/>
                    </a:cxn>
                    <a:cxn ang="0">
                      <a:pos x="T8" y="T9"/>
                    </a:cxn>
                  </a:cxnLst>
                  <a:rect l="0" t="0" r="r" b="b"/>
                  <a:pathLst>
                    <a:path w="6" h="5">
                      <a:moveTo>
                        <a:pt x="6" y="1"/>
                      </a:moveTo>
                      <a:cubicBezTo>
                        <a:pt x="4" y="1"/>
                        <a:pt x="1" y="0"/>
                        <a:pt x="0" y="3"/>
                      </a:cubicBezTo>
                      <a:cubicBezTo>
                        <a:pt x="1" y="2"/>
                        <a:pt x="1" y="2"/>
                        <a:pt x="1" y="2"/>
                      </a:cubicBezTo>
                      <a:cubicBezTo>
                        <a:pt x="2" y="3"/>
                        <a:pt x="2" y="3"/>
                        <a:pt x="2" y="3"/>
                      </a:cubicBezTo>
                      <a:cubicBezTo>
                        <a:pt x="5" y="5"/>
                        <a:pt x="5"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5" name="Freeform 370"/>
                <p:cNvSpPr/>
                <p:nvPr>
                  <p:custDataLst>
                    <p:tags r:id="rId380"/>
                  </p:custDataLst>
                </p:nvPr>
              </p:nvSpPr>
              <p:spPr bwMode="auto">
                <a:xfrm>
                  <a:off x="4315" y="1210"/>
                  <a:ext cx="9" cy="5"/>
                </a:xfrm>
                <a:custGeom>
                  <a:gdLst>
                    <a:gd name="T0" fmla="*/ 1 w 4"/>
                    <a:gd name="T1" fmla="*/ 2 h 2"/>
                    <a:gd name="T2" fmla="*/ 3 w 4"/>
                    <a:gd name="T3" fmla="*/ 0 h 2"/>
                    <a:gd name="T4" fmla="*/ 0 w 4"/>
                    <a:gd name="T5" fmla="*/ 1 h 2"/>
                    <a:gd name="T6" fmla="*/ 1 w 4"/>
                    <a:gd name="T7" fmla="*/ 2 h 2"/>
                  </a:gdLst>
                  <a:cxnLst>
                    <a:cxn ang="0">
                      <a:pos x="T0" y="T1"/>
                    </a:cxn>
                    <a:cxn ang="0">
                      <a:pos x="T2" y="T3"/>
                    </a:cxn>
                    <a:cxn ang="0">
                      <a:pos x="T4" y="T5"/>
                    </a:cxn>
                    <a:cxn ang="0">
                      <a:pos x="T6" y="T7"/>
                    </a:cxn>
                  </a:cxnLst>
                  <a:rect l="0" t="0" r="r" b="b"/>
                  <a:pathLst>
                    <a:path w="4" h="2">
                      <a:moveTo>
                        <a:pt x="1" y="2"/>
                      </a:moveTo>
                      <a:cubicBezTo>
                        <a:pt x="3" y="2"/>
                        <a:pt x="4" y="0"/>
                        <a:pt x="3" y="0"/>
                      </a:cubicBezTo>
                      <a:cubicBezTo>
                        <a:pt x="2" y="1"/>
                        <a:pt x="0" y="0"/>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6" name="Freeform 371"/>
                <p:cNvSpPr/>
                <p:nvPr>
                  <p:custDataLst>
                    <p:tags r:id="rId381"/>
                  </p:custDataLst>
                </p:nvPr>
              </p:nvSpPr>
              <p:spPr bwMode="auto">
                <a:xfrm>
                  <a:off x="5329" y="497"/>
                  <a:ext cx="4" cy="2"/>
                </a:xfrm>
                <a:custGeom>
                  <a:gdLst>
                    <a:gd name="T0" fmla="*/ 0 w 2"/>
                    <a:gd name="T1" fmla="*/ 0 h 1"/>
                    <a:gd name="T2" fmla="*/ 2 w 2"/>
                    <a:gd name="T3" fmla="*/ 0 h 1"/>
                    <a:gd name="T4" fmla="*/ 0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1"/>
                        <a:pt x="2" y="1"/>
                        <a:pt x="2"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7" name="Freeform 372"/>
                <p:cNvSpPr/>
                <p:nvPr>
                  <p:custDataLst>
                    <p:tags r:id="rId382"/>
                  </p:custDataLst>
                </p:nvPr>
              </p:nvSpPr>
              <p:spPr bwMode="auto">
                <a:xfrm>
                  <a:off x="4353" y="1186"/>
                  <a:ext cx="5" cy="5"/>
                </a:xfrm>
                <a:custGeom>
                  <a:gdLst>
                    <a:gd name="T0" fmla="*/ 0 w 2"/>
                    <a:gd name="T1" fmla="*/ 2 h 2"/>
                    <a:gd name="T2" fmla="*/ 2 w 2"/>
                    <a:gd name="T3" fmla="*/ 0 h 2"/>
                    <a:gd name="T4" fmla="*/ 0 w 2"/>
                    <a:gd name="T5" fmla="*/ 2 h 2"/>
                  </a:gdLst>
                  <a:cxnLst>
                    <a:cxn ang="0">
                      <a:pos x="T0" y="T1"/>
                    </a:cxn>
                    <a:cxn ang="0">
                      <a:pos x="T2" y="T3"/>
                    </a:cxn>
                    <a:cxn ang="0">
                      <a:pos x="T4" y="T5"/>
                    </a:cxn>
                  </a:cxnLst>
                  <a:rect l="0" t="0" r="r" b="b"/>
                  <a:pathLst>
                    <a:path w="2" h="2">
                      <a:moveTo>
                        <a:pt x="0" y="2"/>
                      </a:moveTo>
                      <a:cubicBezTo>
                        <a:pt x="1" y="2"/>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8" name="Freeform 373"/>
                <p:cNvSpPr/>
                <p:nvPr>
                  <p:custDataLst>
                    <p:tags r:id="rId383"/>
                  </p:custDataLst>
                </p:nvPr>
              </p:nvSpPr>
              <p:spPr bwMode="auto">
                <a:xfrm>
                  <a:off x="4156" y="1315"/>
                  <a:ext cx="3" cy="4"/>
                </a:xfrm>
                <a:custGeom>
                  <a:gdLst>
                    <a:gd name="T0" fmla="*/ 1 w 1"/>
                    <a:gd name="T1" fmla="*/ 0 h 2"/>
                    <a:gd name="T2" fmla="*/ 1 w 1"/>
                    <a:gd name="T3" fmla="*/ 1 h 2"/>
                    <a:gd name="T4" fmla="*/ 1 w 1"/>
                    <a:gd name="T5" fmla="*/ 2 h 2"/>
                    <a:gd name="T6" fmla="*/ 1 w 1"/>
                    <a:gd name="T7" fmla="*/ 0 h 2"/>
                  </a:gdLst>
                  <a:cxnLst>
                    <a:cxn ang="0">
                      <a:pos x="T0" y="T1"/>
                    </a:cxn>
                    <a:cxn ang="0">
                      <a:pos x="T2" y="T3"/>
                    </a:cxn>
                    <a:cxn ang="0">
                      <a:pos x="T4" y="T5"/>
                    </a:cxn>
                    <a:cxn ang="0">
                      <a:pos x="T6" y="T7"/>
                    </a:cxn>
                  </a:cxnLst>
                  <a:rect l="0" t="0" r="r" b="b"/>
                  <a:pathLst>
                    <a:path w="1" h="2">
                      <a:moveTo>
                        <a:pt x="1" y="0"/>
                      </a:moveTo>
                      <a:cubicBezTo>
                        <a:pt x="0" y="0"/>
                        <a:pt x="0" y="1"/>
                        <a:pt x="1" y="1"/>
                      </a:cubicBezTo>
                      <a:cubicBezTo>
                        <a:pt x="1" y="1"/>
                        <a:pt x="1" y="2"/>
                        <a:pt x="1"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9" name="Freeform 374"/>
                <p:cNvSpPr/>
                <p:nvPr>
                  <p:custDataLst>
                    <p:tags r:id="rId384"/>
                  </p:custDataLst>
                </p:nvPr>
              </p:nvSpPr>
              <p:spPr bwMode="auto">
                <a:xfrm>
                  <a:off x="5333" y="490"/>
                  <a:ext cx="5" cy="2"/>
                </a:xfrm>
                <a:custGeom>
                  <a:gdLst>
                    <a:gd name="T0" fmla="*/ 2 w 2"/>
                    <a:gd name="T1" fmla="*/ 0 h 1"/>
                    <a:gd name="T2" fmla="*/ 0 w 2"/>
                    <a:gd name="T3" fmla="*/ 1 h 1"/>
                    <a:gd name="T4" fmla="*/ 2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1" y="0"/>
                        <a:pt x="0" y="0"/>
                        <a:pt x="0" y="1"/>
                      </a:cubicBezTo>
                      <a:cubicBezTo>
                        <a:pt x="2" y="1"/>
                        <a:pt x="2" y="1"/>
                        <a:pt x="2"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0" name="Freeform 375"/>
                <p:cNvSpPr/>
                <p:nvPr>
                  <p:custDataLst>
                    <p:tags r:id="rId385"/>
                  </p:custDataLst>
                </p:nvPr>
              </p:nvSpPr>
              <p:spPr bwMode="auto">
                <a:xfrm>
                  <a:off x="4410" y="1148"/>
                  <a:ext cx="2" cy="5"/>
                </a:xfrm>
                <a:custGeom>
                  <a:gdLst>
                    <a:gd name="T0" fmla="*/ 1 w 1"/>
                    <a:gd name="T1" fmla="*/ 2 h 2"/>
                    <a:gd name="T2" fmla="*/ 1 w 1"/>
                    <a:gd name="T3" fmla="*/ 1 h 2"/>
                    <a:gd name="T4" fmla="*/ 1 w 1"/>
                    <a:gd name="T5" fmla="*/ 2 h 2"/>
                  </a:gdLst>
                  <a:cxnLst>
                    <a:cxn ang="0">
                      <a:pos x="T0" y="T1"/>
                    </a:cxn>
                    <a:cxn ang="0">
                      <a:pos x="T2" y="T3"/>
                    </a:cxn>
                    <a:cxn ang="0">
                      <a:pos x="T4" y="T5"/>
                    </a:cxn>
                  </a:cxnLst>
                  <a:rect l="0" t="0" r="r" b="b"/>
                  <a:pathLst>
                    <a:path w="1" h="2">
                      <a:moveTo>
                        <a:pt x="1" y="2"/>
                      </a:moveTo>
                      <a:cubicBezTo>
                        <a:pt x="1" y="1"/>
                        <a:pt x="1" y="1"/>
                        <a:pt x="1" y="1"/>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1" name="Freeform 376"/>
                <p:cNvSpPr/>
                <p:nvPr>
                  <p:custDataLst>
                    <p:tags r:id="rId386"/>
                  </p:custDataLst>
                </p:nvPr>
              </p:nvSpPr>
              <p:spPr bwMode="auto">
                <a:xfrm>
                  <a:off x="4168" y="1312"/>
                  <a:ext cx="2"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2" name="Freeform 377"/>
                <p:cNvSpPr/>
                <p:nvPr>
                  <p:custDataLst>
                    <p:tags r:id="rId387"/>
                  </p:custDataLst>
                </p:nvPr>
              </p:nvSpPr>
              <p:spPr bwMode="auto">
                <a:xfrm>
                  <a:off x="4431" y="1084"/>
                  <a:ext cx="52" cy="36"/>
                </a:xfrm>
                <a:custGeom>
                  <a:gdLst>
                    <a:gd name="T0" fmla="*/ 2 w 22"/>
                    <a:gd name="T1" fmla="*/ 14 h 15"/>
                    <a:gd name="T2" fmla="*/ 3 w 22"/>
                    <a:gd name="T3" fmla="*/ 14 h 15"/>
                    <a:gd name="T4" fmla="*/ 5 w 22"/>
                    <a:gd name="T5" fmla="*/ 15 h 15"/>
                    <a:gd name="T6" fmla="*/ 7 w 22"/>
                    <a:gd name="T7" fmla="*/ 13 h 15"/>
                    <a:gd name="T8" fmla="*/ 7 w 22"/>
                    <a:gd name="T9" fmla="*/ 14 h 15"/>
                    <a:gd name="T10" fmla="*/ 12 w 22"/>
                    <a:gd name="T11" fmla="*/ 14 h 15"/>
                    <a:gd name="T12" fmla="*/ 7 w 22"/>
                    <a:gd name="T13" fmla="*/ 13 h 15"/>
                    <a:gd name="T14" fmla="*/ 13 w 22"/>
                    <a:gd name="T15" fmla="*/ 5 h 15"/>
                    <a:gd name="T16" fmla="*/ 19 w 22"/>
                    <a:gd name="T17" fmla="*/ 5 h 15"/>
                    <a:gd name="T18" fmla="*/ 19 w 22"/>
                    <a:gd name="T19" fmla="*/ 2 h 15"/>
                    <a:gd name="T20" fmla="*/ 14 w 22"/>
                    <a:gd name="T21" fmla="*/ 2 h 15"/>
                    <a:gd name="T22" fmla="*/ 13 w 22"/>
                    <a:gd name="T23" fmla="*/ 1 h 15"/>
                    <a:gd name="T24" fmla="*/ 8 w 22"/>
                    <a:gd name="T25" fmla="*/ 5 h 15"/>
                    <a:gd name="T26" fmla="*/ 10 w 22"/>
                    <a:gd name="T27" fmla="*/ 5 h 15"/>
                    <a:gd name="T28" fmla="*/ 9 w 22"/>
                    <a:gd name="T29" fmla="*/ 9 h 15"/>
                    <a:gd name="T30" fmla="*/ 6 w 22"/>
                    <a:gd name="T31" fmla="*/ 8 h 15"/>
                    <a:gd name="T32" fmla="*/ 6 w 22"/>
                    <a:gd name="T33" fmla="*/ 9 h 15"/>
                    <a:gd name="T34" fmla="*/ 2 w 22"/>
                    <a:gd name="T35" fmla="*/ 9 h 15"/>
                    <a:gd name="T36" fmla="*/ 2 w 22"/>
                    <a:gd name="T37" fmla="*/ 9 h 15"/>
                    <a:gd name="T38" fmla="*/ 1 w 22"/>
                    <a:gd name="T39" fmla="*/ 10 h 15"/>
                    <a:gd name="T40" fmla="*/ 6 w 22"/>
                    <a:gd name="T41" fmla="*/ 10 h 15"/>
                    <a:gd name="T42" fmla="*/ 2 w 22"/>
                    <a:gd name="T43" fmla="*/ 14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5">
                      <a:moveTo>
                        <a:pt x="2" y="14"/>
                      </a:moveTo>
                      <a:cubicBezTo>
                        <a:pt x="2" y="14"/>
                        <a:pt x="3" y="14"/>
                        <a:pt x="3" y="14"/>
                      </a:cubicBezTo>
                      <a:cubicBezTo>
                        <a:pt x="5" y="15"/>
                        <a:pt x="5" y="15"/>
                        <a:pt x="5" y="15"/>
                      </a:cubicBezTo>
                      <a:cubicBezTo>
                        <a:pt x="6" y="14"/>
                        <a:pt x="5" y="12"/>
                        <a:pt x="7" y="13"/>
                      </a:cubicBezTo>
                      <a:cubicBezTo>
                        <a:pt x="7" y="14"/>
                        <a:pt x="7" y="14"/>
                        <a:pt x="7" y="14"/>
                      </a:cubicBezTo>
                      <a:cubicBezTo>
                        <a:pt x="12" y="14"/>
                        <a:pt x="12" y="14"/>
                        <a:pt x="12" y="14"/>
                      </a:cubicBezTo>
                      <a:cubicBezTo>
                        <a:pt x="11" y="13"/>
                        <a:pt x="9" y="12"/>
                        <a:pt x="7" y="13"/>
                      </a:cubicBezTo>
                      <a:cubicBezTo>
                        <a:pt x="7" y="9"/>
                        <a:pt x="13" y="9"/>
                        <a:pt x="13" y="5"/>
                      </a:cubicBezTo>
                      <a:cubicBezTo>
                        <a:pt x="16" y="6"/>
                        <a:pt x="17" y="5"/>
                        <a:pt x="19" y="5"/>
                      </a:cubicBezTo>
                      <a:cubicBezTo>
                        <a:pt x="18" y="3"/>
                        <a:pt x="22" y="3"/>
                        <a:pt x="19" y="2"/>
                      </a:cubicBezTo>
                      <a:cubicBezTo>
                        <a:pt x="18" y="0"/>
                        <a:pt x="15" y="1"/>
                        <a:pt x="14" y="2"/>
                      </a:cubicBezTo>
                      <a:cubicBezTo>
                        <a:pt x="13" y="2"/>
                        <a:pt x="13" y="1"/>
                        <a:pt x="13" y="1"/>
                      </a:cubicBezTo>
                      <a:cubicBezTo>
                        <a:pt x="9" y="1"/>
                        <a:pt x="12" y="4"/>
                        <a:pt x="8" y="5"/>
                      </a:cubicBezTo>
                      <a:cubicBezTo>
                        <a:pt x="10" y="5"/>
                        <a:pt x="10" y="5"/>
                        <a:pt x="10" y="5"/>
                      </a:cubicBezTo>
                      <a:cubicBezTo>
                        <a:pt x="9" y="9"/>
                        <a:pt x="9" y="9"/>
                        <a:pt x="9" y="9"/>
                      </a:cubicBezTo>
                      <a:cubicBezTo>
                        <a:pt x="6" y="8"/>
                        <a:pt x="6" y="8"/>
                        <a:pt x="6" y="8"/>
                      </a:cubicBezTo>
                      <a:cubicBezTo>
                        <a:pt x="6" y="8"/>
                        <a:pt x="7" y="8"/>
                        <a:pt x="6" y="9"/>
                      </a:cubicBezTo>
                      <a:cubicBezTo>
                        <a:pt x="5" y="9"/>
                        <a:pt x="3" y="10"/>
                        <a:pt x="2" y="9"/>
                      </a:cubicBezTo>
                      <a:cubicBezTo>
                        <a:pt x="2" y="9"/>
                        <a:pt x="2" y="9"/>
                        <a:pt x="2" y="9"/>
                      </a:cubicBezTo>
                      <a:cubicBezTo>
                        <a:pt x="2" y="9"/>
                        <a:pt x="0" y="10"/>
                        <a:pt x="1" y="10"/>
                      </a:cubicBezTo>
                      <a:cubicBezTo>
                        <a:pt x="2" y="10"/>
                        <a:pt x="4" y="10"/>
                        <a:pt x="6" y="10"/>
                      </a:cubicBezTo>
                      <a:cubicBezTo>
                        <a:pt x="7" y="12"/>
                        <a:pt x="3"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3" name="Freeform 378"/>
                <p:cNvSpPr/>
                <p:nvPr>
                  <p:custDataLst>
                    <p:tags r:id="rId388"/>
                  </p:custDataLst>
                </p:nvPr>
              </p:nvSpPr>
              <p:spPr bwMode="auto">
                <a:xfrm>
                  <a:off x="4376" y="1165"/>
                  <a:ext cx="10" cy="5"/>
                </a:xfrm>
                <a:custGeom>
                  <a:gdLst>
                    <a:gd name="T0" fmla="*/ 4 w 4"/>
                    <a:gd name="T1" fmla="*/ 0 h 2"/>
                    <a:gd name="T2" fmla="*/ 0 w 4"/>
                    <a:gd name="T3" fmla="*/ 1 h 2"/>
                    <a:gd name="T4" fmla="*/ 3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1"/>
                        <a:pt x="2" y="1"/>
                        <a:pt x="0" y="1"/>
                      </a:cubicBezTo>
                      <a:cubicBezTo>
                        <a:pt x="1" y="2"/>
                        <a:pt x="2" y="2"/>
                        <a:pt x="3" y="2"/>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4" name="Freeform 379"/>
                <p:cNvSpPr/>
                <p:nvPr>
                  <p:custDataLst>
                    <p:tags r:id="rId389"/>
                  </p:custDataLst>
                </p:nvPr>
              </p:nvSpPr>
              <p:spPr bwMode="auto">
                <a:xfrm>
                  <a:off x="5229" y="568"/>
                  <a:ext cx="5" cy="3"/>
                </a:xfrm>
                <a:custGeom>
                  <a:gdLst>
                    <a:gd name="T0" fmla="*/ 0 w 5"/>
                    <a:gd name="T1" fmla="*/ 3 h 3"/>
                    <a:gd name="T2" fmla="*/ 3 w 5"/>
                    <a:gd name="T3" fmla="*/ 3 h 3"/>
                    <a:gd name="T4" fmla="*/ 5 w 5"/>
                    <a:gd name="T5" fmla="*/ 0 h 3"/>
                    <a:gd name="T6" fmla="*/ 0 w 5"/>
                    <a:gd name="T7" fmla="*/ 3 h 3"/>
                  </a:gdLst>
                  <a:cxnLst>
                    <a:cxn ang="0">
                      <a:pos x="T0" y="T1"/>
                    </a:cxn>
                    <a:cxn ang="0">
                      <a:pos x="T2" y="T3"/>
                    </a:cxn>
                    <a:cxn ang="0">
                      <a:pos x="T4" y="T5"/>
                    </a:cxn>
                    <a:cxn ang="0">
                      <a:pos x="T6" y="T7"/>
                    </a:cxn>
                  </a:cxnLst>
                  <a:rect l="0" t="0" r="r" b="b"/>
                  <a:pathLst>
                    <a:path w="5" h="3">
                      <a:moveTo>
                        <a:pt x="0" y="3"/>
                      </a:moveTo>
                      <a:lnTo>
                        <a:pt x="3" y="3"/>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5" name="Freeform 380"/>
                <p:cNvSpPr/>
                <p:nvPr>
                  <p:custDataLst>
                    <p:tags r:id="rId390"/>
                  </p:custDataLst>
                </p:nvPr>
              </p:nvSpPr>
              <p:spPr bwMode="auto">
                <a:xfrm>
                  <a:off x="4580" y="1025"/>
                  <a:ext cx="7" cy="7"/>
                </a:xfrm>
                <a:custGeom>
                  <a:gdLst>
                    <a:gd name="T0" fmla="*/ 1 w 3"/>
                    <a:gd name="T1" fmla="*/ 3 h 3"/>
                    <a:gd name="T2" fmla="*/ 3 w 3"/>
                    <a:gd name="T3" fmla="*/ 0 h 3"/>
                    <a:gd name="T4" fmla="*/ 0 w 3"/>
                    <a:gd name="T5" fmla="*/ 1 h 3"/>
                    <a:gd name="T6" fmla="*/ 1 w 3"/>
                    <a:gd name="T7" fmla="*/ 3 h 3"/>
                  </a:gdLst>
                  <a:cxnLst>
                    <a:cxn ang="0">
                      <a:pos x="T0" y="T1"/>
                    </a:cxn>
                    <a:cxn ang="0">
                      <a:pos x="T2" y="T3"/>
                    </a:cxn>
                    <a:cxn ang="0">
                      <a:pos x="T4" y="T5"/>
                    </a:cxn>
                    <a:cxn ang="0">
                      <a:pos x="T6" y="T7"/>
                    </a:cxn>
                  </a:cxnLst>
                  <a:rect l="0" t="0" r="r" b="b"/>
                  <a:pathLst>
                    <a:path w="3" h="3">
                      <a:moveTo>
                        <a:pt x="1" y="3"/>
                      </a:moveTo>
                      <a:cubicBezTo>
                        <a:pt x="3" y="3"/>
                        <a:pt x="3" y="1"/>
                        <a:pt x="3" y="0"/>
                      </a:cubicBezTo>
                      <a:cubicBezTo>
                        <a:pt x="2" y="0"/>
                        <a:pt x="1" y="1"/>
                        <a:pt x="0" y="1"/>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6" name="Freeform 381"/>
                <p:cNvSpPr/>
                <p:nvPr>
                  <p:custDataLst>
                    <p:tags r:id="rId391"/>
                  </p:custDataLst>
                </p:nvPr>
              </p:nvSpPr>
              <p:spPr bwMode="auto">
                <a:xfrm>
                  <a:off x="4547" y="1046"/>
                  <a:ext cx="14" cy="7"/>
                </a:xfrm>
                <a:custGeom>
                  <a:gdLst>
                    <a:gd name="T0" fmla="*/ 6 w 6"/>
                    <a:gd name="T1" fmla="*/ 1 h 3"/>
                    <a:gd name="T2" fmla="*/ 5 w 6"/>
                    <a:gd name="T3" fmla="*/ 1 h 3"/>
                    <a:gd name="T4" fmla="*/ 0 w 6"/>
                    <a:gd name="T5" fmla="*/ 1 h 3"/>
                    <a:gd name="T6" fmla="*/ 6 w 6"/>
                    <a:gd name="T7" fmla="*/ 1 h 3"/>
                  </a:gdLst>
                  <a:cxnLst>
                    <a:cxn ang="0">
                      <a:pos x="T0" y="T1"/>
                    </a:cxn>
                    <a:cxn ang="0">
                      <a:pos x="T2" y="T3"/>
                    </a:cxn>
                    <a:cxn ang="0">
                      <a:pos x="T4" y="T5"/>
                    </a:cxn>
                    <a:cxn ang="0">
                      <a:pos x="T6" y="T7"/>
                    </a:cxn>
                  </a:cxnLst>
                  <a:rect l="0" t="0" r="r" b="b"/>
                  <a:pathLst>
                    <a:path w="6" h="3">
                      <a:moveTo>
                        <a:pt x="6" y="1"/>
                      </a:moveTo>
                      <a:cubicBezTo>
                        <a:pt x="5" y="1"/>
                        <a:pt x="5" y="1"/>
                        <a:pt x="5" y="1"/>
                      </a:cubicBezTo>
                      <a:cubicBezTo>
                        <a:pt x="4" y="1"/>
                        <a:pt x="1" y="0"/>
                        <a:pt x="0" y="1"/>
                      </a:cubicBezTo>
                      <a:cubicBezTo>
                        <a:pt x="2" y="3"/>
                        <a:pt x="4"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7" name="Freeform 382"/>
                <p:cNvSpPr/>
                <p:nvPr>
                  <p:custDataLst>
                    <p:tags r:id="rId392"/>
                  </p:custDataLst>
                </p:nvPr>
              </p:nvSpPr>
              <p:spPr bwMode="auto">
                <a:xfrm>
                  <a:off x="4476" y="1101"/>
                  <a:ext cx="5" cy="4"/>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2" y="1"/>
                        <a:pt x="2" y="1"/>
                        <a:pt x="2" y="1"/>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8" name="Freeform 383"/>
                <p:cNvSpPr/>
                <p:nvPr>
                  <p:custDataLst>
                    <p:tags r:id="rId393"/>
                  </p:custDataLst>
                </p:nvPr>
              </p:nvSpPr>
              <p:spPr bwMode="auto">
                <a:xfrm>
                  <a:off x="4566" y="1039"/>
                  <a:ext cx="5" cy="2"/>
                </a:xfrm>
                <a:custGeom>
                  <a:gdLst>
                    <a:gd name="T0" fmla="*/ 5 w 5"/>
                    <a:gd name="T1" fmla="*/ 2 h 2"/>
                    <a:gd name="T2" fmla="*/ 2 w 5"/>
                    <a:gd name="T3" fmla="*/ 0 h 2"/>
                    <a:gd name="T4" fmla="*/ 0 w 5"/>
                    <a:gd name="T5" fmla="*/ 2 h 2"/>
                    <a:gd name="T6" fmla="*/ 5 w 5"/>
                    <a:gd name="T7" fmla="*/ 2 h 2"/>
                  </a:gdLst>
                  <a:cxnLst>
                    <a:cxn ang="0">
                      <a:pos x="T0" y="T1"/>
                    </a:cxn>
                    <a:cxn ang="0">
                      <a:pos x="T2" y="T3"/>
                    </a:cxn>
                    <a:cxn ang="0">
                      <a:pos x="T4" y="T5"/>
                    </a:cxn>
                    <a:cxn ang="0">
                      <a:pos x="T6" y="T7"/>
                    </a:cxn>
                  </a:cxnLst>
                  <a:rect l="0" t="0" r="r" b="b"/>
                  <a:pathLst>
                    <a:path w="5" h="2">
                      <a:moveTo>
                        <a:pt x="5" y="2"/>
                      </a:moveTo>
                      <a:lnTo>
                        <a:pt x="2" y="0"/>
                      </a:lnTo>
                      <a:lnTo>
                        <a:pt x="0" y="2"/>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9" name="Freeform 384"/>
                <p:cNvSpPr/>
                <p:nvPr>
                  <p:custDataLst>
                    <p:tags r:id="rId394"/>
                  </p:custDataLst>
                </p:nvPr>
              </p:nvSpPr>
              <p:spPr bwMode="auto">
                <a:xfrm>
                  <a:off x="5251" y="549"/>
                  <a:ext cx="4" cy="3"/>
                </a:xfrm>
                <a:custGeom>
                  <a:gdLst>
                    <a:gd name="T0" fmla="*/ 0 w 2"/>
                    <a:gd name="T1" fmla="*/ 0 h 1"/>
                    <a:gd name="T2" fmla="*/ 1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0"/>
                        <a:pt x="1" y="1"/>
                        <a:pt x="1" y="1"/>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0" name="Freeform 385"/>
                <p:cNvSpPr/>
                <p:nvPr>
                  <p:custDataLst>
                    <p:tags r:id="rId395"/>
                  </p:custDataLst>
                </p:nvPr>
              </p:nvSpPr>
              <p:spPr bwMode="auto">
                <a:xfrm>
                  <a:off x="5142" y="585"/>
                  <a:ext cx="66" cy="10"/>
                </a:xfrm>
                <a:custGeom>
                  <a:gdLst>
                    <a:gd name="T0" fmla="*/ 0 w 28"/>
                    <a:gd name="T1" fmla="*/ 2 h 4"/>
                    <a:gd name="T2" fmla="*/ 10 w 28"/>
                    <a:gd name="T3" fmla="*/ 4 h 4"/>
                    <a:gd name="T4" fmla="*/ 11 w 28"/>
                    <a:gd name="T5" fmla="*/ 3 h 4"/>
                    <a:gd name="T6" fmla="*/ 8 w 28"/>
                    <a:gd name="T7" fmla="*/ 2 h 4"/>
                    <a:gd name="T8" fmla="*/ 10 w 28"/>
                    <a:gd name="T9" fmla="*/ 1 h 4"/>
                    <a:gd name="T10" fmla="*/ 28 w 28"/>
                    <a:gd name="T11" fmla="*/ 1 h 4"/>
                    <a:gd name="T12" fmla="*/ 20 w 28"/>
                    <a:gd name="T13" fmla="*/ 1 h 4"/>
                    <a:gd name="T14" fmla="*/ 8 w 28"/>
                    <a:gd name="T15" fmla="*/ 1 h 4"/>
                    <a:gd name="T16" fmla="*/ 0 w 28"/>
                    <a:gd name="T17" fmla="*/ 2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
                      <a:moveTo>
                        <a:pt x="0" y="2"/>
                      </a:moveTo>
                      <a:cubicBezTo>
                        <a:pt x="3" y="2"/>
                        <a:pt x="9" y="1"/>
                        <a:pt x="10" y="4"/>
                      </a:cubicBezTo>
                      <a:cubicBezTo>
                        <a:pt x="11" y="4"/>
                        <a:pt x="12" y="4"/>
                        <a:pt x="11" y="3"/>
                      </a:cubicBezTo>
                      <a:cubicBezTo>
                        <a:pt x="10" y="3"/>
                        <a:pt x="9" y="3"/>
                        <a:pt x="8" y="2"/>
                      </a:cubicBezTo>
                      <a:cubicBezTo>
                        <a:pt x="10" y="1"/>
                        <a:pt x="10" y="1"/>
                        <a:pt x="10" y="1"/>
                      </a:cubicBezTo>
                      <a:cubicBezTo>
                        <a:pt x="16" y="2"/>
                        <a:pt x="22" y="3"/>
                        <a:pt x="28" y="1"/>
                      </a:cubicBezTo>
                      <a:cubicBezTo>
                        <a:pt x="25" y="2"/>
                        <a:pt x="22" y="0"/>
                        <a:pt x="20" y="1"/>
                      </a:cubicBezTo>
                      <a:cubicBezTo>
                        <a:pt x="16" y="0"/>
                        <a:pt x="10" y="0"/>
                        <a:pt x="8" y="1"/>
                      </a:cubicBezTo>
                      <a:cubicBezTo>
                        <a:pt x="5"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1" name="Freeform 386"/>
                <p:cNvSpPr/>
                <p:nvPr>
                  <p:custDataLst>
                    <p:tags r:id="rId396"/>
                  </p:custDataLst>
                </p:nvPr>
              </p:nvSpPr>
              <p:spPr bwMode="auto">
                <a:xfrm>
                  <a:off x="4699" y="944"/>
                  <a:ext cx="7" cy="5"/>
                </a:xfrm>
                <a:custGeom>
                  <a:gdLst>
                    <a:gd name="T0" fmla="*/ 1 w 3"/>
                    <a:gd name="T1" fmla="*/ 0 h 2"/>
                    <a:gd name="T2" fmla="*/ 0 w 3"/>
                    <a:gd name="T3" fmla="*/ 1 h 2"/>
                    <a:gd name="T4" fmla="*/ 3 w 3"/>
                    <a:gd name="T5" fmla="*/ 1 h 2"/>
                    <a:gd name="T6" fmla="*/ 1 w 3"/>
                    <a:gd name="T7" fmla="*/ 0 h 2"/>
                  </a:gdLst>
                  <a:cxnLst>
                    <a:cxn ang="0">
                      <a:pos x="T0" y="T1"/>
                    </a:cxn>
                    <a:cxn ang="0">
                      <a:pos x="T2" y="T3"/>
                    </a:cxn>
                    <a:cxn ang="0">
                      <a:pos x="T4" y="T5"/>
                    </a:cxn>
                    <a:cxn ang="0">
                      <a:pos x="T6" y="T7"/>
                    </a:cxn>
                  </a:cxnLst>
                  <a:rect l="0" t="0" r="r" b="b"/>
                  <a:pathLst>
                    <a:path w="3" h="2">
                      <a:moveTo>
                        <a:pt x="1" y="0"/>
                      </a:moveTo>
                      <a:cubicBezTo>
                        <a:pt x="1" y="0"/>
                        <a:pt x="0" y="0"/>
                        <a:pt x="0" y="1"/>
                      </a:cubicBezTo>
                      <a:cubicBezTo>
                        <a:pt x="1" y="1"/>
                        <a:pt x="2" y="2"/>
                        <a:pt x="3"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2" name="Freeform 387"/>
                <p:cNvSpPr/>
                <p:nvPr>
                  <p:custDataLst>
                    <p:tags r:id="rId397"/>
                  </p:custDataLst>
                </p:nvPr>
              </p:nvSpPr>
              <p:spPr bwMode="auto">
                <a:xfrm>
                  <a:off x="4514" y="1070"/>
                  <a:ext cx="9" cy="7"/>
                </a:xfrm>
                <a:custGeom>
                  <a:gdLst>
                    <a:gd name="T0" fmla="*/ 4 w 4"/>
                    <a:gd name="T1" fmla="*/ 0 h 3"/>
                    <a:gd name="T2" fmla="*/ 0 w 4"/>
                    <a:gd name="T3" fmla="*/ 1 h 3"/>
                    <a:gd name="T4" fmla="*/ 0 w 4"/>
                    <a:gd name="T5" fmla="*/ 2 h 3"/>
                    <a:gd name="T6" fmla="*/ 4 w 4"/>
                    <a:gd name="T7" fmla="*/ 0 h 3"/>
                  </a:gdLst>
                  <a:cxnLst>
                    <a:cxn ang="0">
                      <a:pos x="T0" y="T1"/>
                    </a:cxn>
                    <a:cxn ang="0">
                      <a:pos x="T2" y="T3"/>
                    </a:cxn>
                    <a:cxn ang="0">
                      <a:pos x="T4" y="T5"/>
                    </a:cxn>
                    <a:cxn ang="0">
                      <a:pos x="T6" y="T7"/>
                    </a:cxn>
                  </a:cxnLst>
                  <a:rect l="0" t="0" r="r" b="b"/>
                  <a:pathLst>
                    <a:path w="4" h="3">
                      <a:moveTo>
                        <a:pt x="4" y="0"/>
                      </a:moveTo>
                      <a:cubicBezTo>
                        <a:pt x="3" y="0"/>
                        <a:pt x="1" y="1"/>
                        <a:pt x="0" y="1"/>
                      </a:cubicBezTo>
                      <a:cubicBezTo>
                        <a:pt x="0" y="2"/>
                        <a:pt x="0" y="2"/>
                        <a:pt x="0" y="2"/>
                      </a:cubicBezTo>
                      <a:cubicBezTo>
                        <a:pt x="3" y="3"/>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3" name="Freeform 388"/>
                <p:cNvSpPr/>
                <p:nvPr>
                  <p:custDataLst>
                    <p:tags r:id="rId398"/>
                  </p:custDataLst>
                </p:nvPr>
              </p:nvSpPr>
              <p:spPr bwMode="auto">
                <a:xfrm>
                  <a:off x="5239" y="552"/>
                  <a:ext cx="9" cy="5"/>
                </a:xfrm>
                <a:custGeom>
                  <a:gdLst>
                    <a:gd name="T0" fmla="*/ 3 w 4"/>
                    <a:gd name="T1" fmla="*/ 0 h 2"/>
                    <a:gd name="T2" fmla="*/ 0 w 4"/>
                    <a:gd name="T3" fmla="*/ 0 h 2"/>
                    <a:gd name="T4" fmla="*/ 0 w 4"/>
                    <a:gd name="T5" fmla="*/ 2 h 2"/>
                    <a:gd name="T6" fmla="*/ 4 w 4"/>
                    <a:gd name="T7" fmla="*/ 1 h 2"/>
                    <a:gd name="T8" fmla="*/ 3 w 4"/>
                    <a:gd name="T9" fmla="*/ 0 h 2"/>
                  </a:gdLst>
                  <a:cxnLst>
                    <a:cxn ang="0">
                      <a:pos x="T0" y="T1"/>
                    </a:cxn>
                    <a:cxn ang="0">
                      <a:pos x="T2" y="T3"/>
                    </a:cxn>
                    <a:cxn ang="0">
                      <a:pos x="T4" y="T5"/>
                    </a:cxn>
                    <a:cxn ang="0">
                      <a:pos x="T6" y="T7"/>
                    </a:cxn>
                    <a:cxn ang="0">
                      <a:pos x="T8" y="T9"/>
                    </a:cxn>
                  </a:cxnLst>
                  <a:rect l="0" t="0" r="r" b="b"/>
                  <a:pathLst>
                    <a:path w="4" h="2">
                      <a:moveTo>
                        <a:pt x="3" y="0"/>
                      </a:moveTo>
                      <a:cubicBezTo>
                        <a:pt x="3" y="0"/>
                        <a:pt x="1" y="2"/>
                        <a:pt x="0" y="0"/>
                      </a:cubicBezTo>
                      <a:cubicBezTo>
                        <a:pt x="0" y="2"/>
                        <a:pt x="0" y="2"/>
                        <a:pt x="0" y="2"/>
                      </a:cubicBezTo>
                      <a:cubicBezTo>
                        <a:pt x="4" y="1"/>
                        <a:pt x="4" y="1"/>
                        <a:pt x="4" y="1"/>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4" name="Freeform 389"/>
                <p:cNvSpPr/>
                <p:nvPr>
                  <p:custDataLst>
                    <p:tags r:id="rId399"/>
                  </p:custDataLst>
                </p:nvPr>
              </p:nvSpPr>
              <p:spPr bwMode="auto">
                <a:xfrm>
                  <a:off x="5203" y="564"/>
                  <a:ext cx="24" cy="12"/>
                </a:xfrm>
                <a:custGeom>
                  <a:gdLst>
                    <a:gd name="T0" fmla="*/ 4 w 10"/>
                    <a:gd name="T1" fmla="*/ 1 h 5"/>
                    <a:gd name="T2" fmla="*/ 4 w 10"/>
                    <a:gd name="T3" fmla="*/ 2 h 5"/>
                    <a:gd name="T4" fmla="*/ 0 w 10"/>
                    <a:gd name="T5" fmla="*/ 3 h 5"/>
                    <a:gd name="T6" fmla="*/ 1 w 10"/>
                    <a:gd name="T7" fmla="*/ 4 h 5"/>
                    <a:gd name="T8" fmla="*/ 9 w 10"/>
                    <a:gd name="T9" fmla="*/ 4 h 5"/>
                    <a:gd name="T10" fmla="*/ 10 w 10"/>
                    <a:gd name="T11" fmla="*/ 3 h 5"/>
                    <a:gd name="T12" fmla="*/ 4 w 10"/>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10" h="5">
                      <a:moveTo>
                        <a:pt x="4" y="1"/>
                      </a:moveTo>
                      <a:cubicBezTo>
                        <a:pt x="4" y="2"/>
                        <a:pt x="4" y="2"/>
                        <a:pt x="4" y="2"/>
                      </a:cubicBezTo>
                      <a:cubicBezTo>
                        <a:pt x="2" y="2"/>
                        <a:pt x="1" y="1"/>
                        <a:pt x="0" y="3"/>
                      </a:cubicBezTo>
                      <a:cubicBezTo>
                        <a:pt x="1" y="4"/>
                        <a:pt x="1" y="4"/>
                        <a:pt x="1" y="4"/>
                      </a:cubicBezTo>
                      <a:cubicBezTo>
                        <a:pt x="4" y="3"/>
                        <a:pt x="6" y="5"/>
                        <a:pt x="9" y="4"/>
                      </a:cubicBezTo>
                      <a:cubicBezTo>
                        <a:pt x="10" y="4"/>
                        <a:pt x="9" y="4"/>
                        <a:pt x="10" y="3"/>
                      </a:cubicBezTo>
                      <a:cubicBezTo>
                        <a:pt x="7" y="5"/>
                        <a:pt x="6"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5" name="Freeform 390"/>
                <p:cNvSpPr/>
                <p:nvPr>
                  <p:custDataLst>
                    <p:tags r:id="rId400"/>
                  </p:custDataLst>
                </p:nvPr>
              </p:nvSpPr>
              <p:spPr bwMode="auto">
                <a:xfrm>
                  <a:off x="4713" y="896"/>
                  <a:ext cx="45" cy="41"/>
                </a:xfrm>
                <a:custGeom>
                  <a:gdLst>
                    <a:gd name="T0" fmla="*/ 11 w 19"/>
                    <a:gd name="T1" fmla="*/ 10 h 17"/>
                    <a:gd name="T2" fmla="*/ 16 w 19"/>
                    <a:gd name="T3" fmla="*/ 6 h 17"/>
                    <a:gd name="T4" fmla="*/ 15 w 19"/>
                    <a:gd name="T5" fmla="*/ 6 h 17"/>
                    <a:gd name="T6" fmla="*/ 17 w 19"/>
                    <a:gd name="T7" fmla="*/ 4 h 17"/>
                    <a:gd name="T8" fmla="*/ 16 w 19"/>
                    <a:gd name="T9" fmla="*/ 3 h 17"/>
                    <a:gd name="T10" fmla="*/ 19 w 19"/>
                    <a:gd name="T11" fmla="*/ 1 h 17"/>
                    <a:gd name="T12" fmla="*/ 17 w 19"/>
                    <a:gd name="T13" fmla="*/ 0 h 17"/>
                    <a:gd name="T14" fmla="*/ 12 w 19"/>
                    <a:gd name="T15" fmla="*/ 4 h 17"/>
                    <a:gd name="T16" fmla="*/ 5 w 19"/>
                    <a:gd name="T17" fmla="*/ 8 h 17"/>
                    <a:gd name="T18" fmla="*/ 4 w 19"/>
                    <a:gd name="T19" fmla="*/ 10 h 17"/>
                    <a:gd name="T20" fmla="*/ 0 w 19"/>
                    <a:gd name="T21" fmla="*/ 14 h 17"/>
                    <a:gd name="T22" fmla="*/ 3 w 19"/>
                    <a:gd name="T23" fmla="*/ 16 h 17"/>
                    <a:gd name="T24" fmla="*/ 11 w 19"/>
                    <a:gd name="T25" fmla="*/ 10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7">
                      <a:moveTo>
                        <a:pt x="11" y="10"/>
                      </a:moveTo>
                      <a:cubicBezTo>
                        <a:pt x="13" y="8"/>
                        <a:pt x="12" y="6"/>
                        <a:pt x="16" y="6"/>
                      </a:cubicBezTo>
                      <a:cubicBezTo>
                        <a:pt x="15" y="6"/>
                        <a:pt x="15" y="6"/>
                        <a:pt x="15" y="6"/>
                      </a:cubicBezTo>
                      <a:cubicBezTo>
                        <a:pt x="15" y="4"/>
                        <a:pt x="16" y="4"/>
                        <a:pt x="17" y="4"/>
                      </a:cubicBezTo>
                      <a:cubicBezTo>
                        <a:pt x="16" y="3"/>
                        <a:pt x="16" y="3"/>
                        <a:pt x="16" y="3"/>
                      </a:cubicBezTo>
                      <a:cubicBezTo>
                        <a:pt x="18" y="3"/>
                        <a:pt x="19" y="3"/>
                        <a:pt x="19" y="1"/>
                      </a:cubicBezTo>
                      <a:cubicBezTo>
                        <a:pt x="18" y="1"/>
                        <a:pt x="18" y="0"/>
                        <a:pt x="17" y="0"/>
                      </a:cubicBezTo>
                      <a:cubicBezTo>
                        <a:pt x="17" y="2"/>
                        <a:pt x="12" y="1"/>
                        <a:pt x="12" y="4"/>
                      </a:cubicBezTo>
                      <a:cubicBezTo>
                        <a:pt x="7" y="4"/>
                        <a:pt x="11" y="8"/>
                        <a:pt x="5" y="8"/>
                      </a:cubicBezTo>
                      <a:cubicBezTo>
                        <a:pt x="4" y="10"/>
                        <a:pt x="4" y="10"/>
                        <a:pt x="4" y="10"/>
                      </a:cubicBezTo>
                      <a:cubicBezTo>
                        <a:pt x="1" y="11"/>
                        <a:pt x="3" y="14"/>
                        <a:pt x="0" y="14"/>
                      </a:cubicBezTo>
                      <a:cubicBezTo>
                        <a:pt x="1" y="15"/>
                        <a:pt x="1" y="17"/>
                        <a:pt x="3" y="16"/>
                      </a:cubicBezTo>
                      <a:cubicBezTo>
                        <a:pt x="4" y="13"/>
                        <a:pt x="9" y="13"/>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6" name="Freeform 391"/>
                <p:cNvSpPr/>
                <p:nvPr>
                  <p:custDataLst>
                    <p:tags r:id="rId401"/>
                  </p:custDataLst>
                </p:nvPr>
              </p:nvSpPr>
              <p:spPr bwMode="auto">
                <a:xfrm>
                  <a:off x="5260" y="538"/>
                  <a:ext cx="5" cy="7"/>
                </a:xfrm>
                <a:custGeom>
                  <a:gdLst>
                    <a:gd name="T0" fmla="*/ 2 w 2"/>
                    <a:gd name="T1" fmla="*/ 1 h 3"/>
                    <a:gd name="T2" fmla="*/ 0 w 2"/>
                    <a:gd name="T3" fmla="*/ 1 h 3"/>
                    <a:gd name="T4" fmla="*/ 0 w 2"/>
                    <a:gd name="T5" fmla="*/ 2 h 3"/>
                    <a:gd name="T6" fmla="*/ 2 w 2"/>
                    <a:gd name="T7" fmla="*/ 1 h 3"/>
                  </a:gdLst>
                  <a:cxnLst>
                    <a:cxn ang="0">
                      <a:pos x="T0" y="T1"/>
                    </a:cxn>
                    <a:cxn ang="0">
                      <a:pos x="T2" y="T3"/>
                    </a:cxn>
                    <a:cxn ang="0">
                      <a:pos x="T4" y="T5"/>
                    </a:cxn>
                    <a:cxn ang="0">
                      <a:pos x="T6" y="T7"/>
                    </a:cxn>
                  </a:cxnLst>
                  <a:rect l="0" t="0" r="r" b="b"/>
                  <a:pathLst>
                    <a:path w="2" h="3">
                      <a:moveTo>
                        <a:pt x="2" y="1"/>
                      </a:moveTo>
                      <a:cubicBezTo>
                        <a:pt x="1" y="1"/>
                        <a:pt x="0" y="0"/>
                        <a:pt x="0" y="1"/>
                      </a:cubicBezTo>
                      <a:cubicBezTo>
                        <a:pt x="0" y="2"/>
                        <a:pt x="0" y="2"/>
                        <a:pt x="0" y="2"/>
                      </a:cubicBezTo>
                      <a:cubicBezTo>
                        <a:pt x="2" y="3"/>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7" name="Freeform 392"/>
                <p:cNvSpPr/>
                <p:nvPr>
                  <p:custDataLst>
                    <p:tags r:id="rId402"/>
                  </p:custDataLst>
                </p:nvPr>
              </p:nvSpPr>
              <p:spPr bwMode="auto">
                <a:xfrm>
                  <a:off x="4481" y="1077"/>
                  <a:ext cx="21" cy="12"/>
                </a:xfrm>
                <a:custGeom>
                  <a:gdLst>
                    <a:gd name="T0" fmla="*/ 9 w 9"/>
                    <a:gd name="T1" fmla="*/ 3 h 5"/>
                    <a:gd name="T2" fmla="*/ 5 w 9"/>
                    <a:gd name="T3" fmla="*/ 2 h 5"/>
                    <a:gd name="T4" fmla="*/ 0 w 9"/>
                    <a:gd name="T5" fmla="*/ 2 h 5"/>
                    <a:gd name="T6" fmla="*/ 1 w 9"/>
                    <a:gd name="T7" fmla="*/ 3 h 5"/>
                    <a:gd name="T8" fmla="*/ 4 w 9"/>
                    <a:gd name="T9" fmla="*/ 5 h 5"/>
                    <a:gd name="T10" fmla="*/ 9 w 9"/>
                    <a:gd name="T11" fmla="*/ 3 h 5"/>
                  </a:gdLst>
                  <a:cxnLst>
                    <a:cxn ang="0">
                      <a:pos x="T0" y="T1"/>
                    </a:cxn>
                    <a:cxn ang="0">
                      <a:pos x="T2" y="T3"/>
                    </a:cxn>
                    <a:cxn ang="0">
                      <a:pos x="T4" y="T5"/>
                    </a:cxn>
                    <a:cxn ang="0">
                      <a:pos x="T6" y="T7"/>
                    </a:cxn>
                    <a:cxn ang="0">
                      <a:pos x="T8" y="T9"/>
                    </a:cxn>
                    <a:cxn ang="0">
                      <a:pos x="T10" y="T11"/>
                    </a:cxn>
                  </a:cxnLst>
                  <a:rect l="0" t="0" r="r" b="b"/>
                  <a:pathLst>
                    <a:path w="9" h="5">
                      <a:moveTo>
                        <a:pt x="9" y="3"/>
                      </a:moveTo>
                      <a:cubicBezTo>
                        <a:pt x="8" y="2"/>
                        <a:pt x="6" y="2"/>
                        <a:pt x="5" y="2"/>
                      </a:cubicBezTo>
                      <a:cubicBezTo>
                        <a:pt x="2" y="4"/>
                        <a:pt x="1" y="0"/>
                        <a:pt x="0" y="2"/>
                      </a:cubicBezTo>
                      <a:cubicBezTo>
                        <a:pt x="1" y="3"/>
                        <a:pt x="1" y="3"/>
                        <a:pt x="1" y="3"/>
                      </a:cubicBezTo>
                      <a:cubicBezTo>
                        <a:pt x="3" y="2"/>
                        <a:pt x="3" y="4"/>
                        <a:pt x="4" y="5"/>
                      </a:cubicBez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8" name="Freeform 393"/>
                <p:cNvSpPr/>
                <p:nvPr>
                  <p:custDataLst>
                    <p:tags r:id="rId403"/>
                  </p:custDataLst>
                </p:nvPr>
              </p:nvSpPr>
              <p:spPr bwMode="auto">
                <a:xfrm>
                  <a:off x="5314" y="483"/>
                  <a:ext cx="15" cy="12"/>
                </a:xfrm>
                <a:custGeom>
                  <a:gdLst>
                    <a:gd name="T0" fmla="*/ 2 w 6"/>
                    <a:gd name="T1" fmla="*/ 2 h 5"/>
                    <a:gd name="T2" fmla="*/ 5 w 6"/>
                    <a:gd name="T3" fmla="*/ 1 h 5"/>
                    <a:gd name="T4" fmla="*/ 3 w 6"/>
                    <a:gd name="T5" fmla="*/ 0 h 5"/>
                    <a:gd name="T6" fmla="*/ 3 w 6"/>
                    <a:gd name="T7" fmla="*/ 1 h 5"/>
                    <a:gd name="T8" fmla="*/ 1 w 6"/>
                    <a:gd name="T9" fmla="*/ 1 h 5"/>
                    <a:gd name="T10" fmla="*/ 0 w 6"/>
                    <a:gd name="T11" fmla="*/ 4 h 5"/>
                    <a:gd name="T12" fmla="*/ 4 w 6"/>
                    <a:gd name="T13" fmla="*/ 4 h 5"/>
                    <a:gd name="T14" fmla="*/ 5 w 6"/>
                    <a:gd name="T15" fmla="*/ 5 h 5"/>
                    <a:gd name="T16" fmla="*/ 6 w 6"/>
                    <a:gd name="T17" fmla="*/ 3 h 5"/>
                    <a:gd name="T18" fmla="*/ 2 w 6"/>
                    <a:gd name="T19" fmla="*/ 2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2" y="2"/>
                      </a:moveTo>
                      <a:cubicBezTo>
                        <a:pt x="3" y="2"/>
                        <a:pt x="5" y="2"/>
                        <a:pt x="5" y="1"/>
                      </a:cubicBezTo>
                      <a:cubicBezTo>
                        <a:pt x="3" y="0"/>
                        <a:pt x="3" y="0"/>
                        <a:pt x="3" y="0"/>
                      </a:cubicBezTo>
                      <a:cubicBezTo>
                        <a:pt x="3" y="1"/>
                        <a:pt x="3" y="1"/>
                        <a:pt x="3" y="1"/>
                      </a:cubicBezTo>
                      <a:cubicBezTo>
                        <a:pt x="2" y="1"/>
                        <a:pt x="2" y="1"/>
                        <a:pt x="1" y="1"/>
                      </a:cubicBezTo>
                      <a:cubicBezTo>
                        <a:pt x="0" y="4"/>
                        <a:pt x="0" y="4"/>
                        <a:pt x="0" y="4"/>
                      </a:cubicBezTo>
                      <a:cubicBezTo>
                        <a:pt x="0" y="4"/>
                        <a:pt x="3" y="4"/>
                        <a:pt x="4" y="4"/>
                      </a:cubicBezTo>
                      <a:cubicBezTo>
                        <a:pt x="5" y="5"/>
                        <a:pt x="5" y="5"/>
                        <a:pt x="5" y="5"/>
                      </a:cubicBezTo>
                      <a:cubicBezTo>
                        <a:pt x="4" y="4"/>
                        <a:pt x="5" y="3"/>
                        <a:pt x="6" y="3"/>
                      </a:cubicBezTo>
                      <a:cubicBezTo>
                        <a:pt x="4"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9" name="Freeform 394"/>
                <p:cNvSpPr/>
                <p:nvPr>
                  <p:custDataLst>
                    <p:tags r:id="rId404"/>
                  </p:custDataLst>
                </p:nvPr>
              </p:nvSpPr>
              <p:spPr bwMode="auto">
                <a:xfrm>
                  <a:off x="4523" y="1063"/>
                  <a:ext cx="5" cy="4"/>
                </a:xfrm>
                <a:custGeom>
                  <a:gdLst>
                    <a:gd name="T0" fmla="*/ 1 w 2"/>
                    <a:gd name="T1" fmla="*/ 2 h 2"/>
                    <a:gd name="T2" fmla="*/ 2 w 2"/>
                    <a:gd name="T3" fmla="*/ 0 h 2"/>
                    <a:gd name="T4" fmla="*/ 0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1" y="1"/>
                        <a:pt x="2" y="0"/>
                        <a:pt x="2" y="0"/>
                      </a:cubicBezTo>
                      <a:cubicBezTo>
                        <a:pt x="1"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0" name="Freeform 395"/>
                <p:cNvSpPr/>
                <p:nvPr>
                  <p:custDataLst>
                    <p:tags r:id="rId405"/>
                  </p:custDataLst>
                </p:nvPr>
              </p:nvSpPr>
              <p:spPr bwMode="auto">
                <a:xfrm>
                  <a:off x="4414" y="1134"/>
                  <a:ext cx="8" cy="7"/>
                </a:xfrm>
                <a:custGeom>
                  <a:gdLst>
                    <a:gd name="T0" fmla="*/ 0 w 3"/>
                    <a:gd name="T1" fmla="*/ 3 h 3"/>
                    <a:gd name="T2" fmla="*/ 3 w 3"/>
                    <a:gd name="T3" fmla="*/ 1 h 3"/>
                    <a:gd name="T4" fmla="*/ 0 w 3"/>
                    <a:gd name="T5" fmla="*/ 3 h 3"/>
                  </a:gdLst>
                  <a:cxnLst>
                    <a:cxn ang="0">
                      <a:pos x="T0" y="T1"/>
                    </a:cxn>
                    <a:cxn ang="0">
                      <a:pos x="T2" y="T3"/>
                    </a:cxn>
                    <a:cxn ang="0">
                      <a:pos x="T4" y="T5"/>
                    </a:cxn>
                  </a:cxnLst>
                  <a:rect l="0" t="0" r="r" b="b"/>
                  <a:pathLst>
                    <a:path w="3" h="3">
                      <a:moveTo>
                        <a:pt x="0" y="3"/>
                      </a:moveTo>
                      <a:cubicBezTo>
                        <a:pt x="3" y="1"/>
                        <a:pt x="3" y="1"/>
                        <a:pt x="3" y="1"/>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1" name="Freeform 396"/>
                <p:cNvSpPr/>
                <p:nvPr>
                  <p:custDataLst>
                    <p:tags r:id="rId406"/>
                  </p:custDataLst>
                </p:nvPr>
              </p:nvSpPr>
              <p:spPr bwMode="auto">
                <a:xfrm>
                  <a:off x="4329" y="1196"/>
                  <a:ext cx="2" cy="2"/>
                </a:xfrm>
                <a:custGeom>
                  <a:gdLst>
                    <a:gd name="T0" fmla="*/ 0 w 1"/>
                    <a:gd name="T1" fmla="*/ 0 h 1"/>
                    <a:gd name="T2" fmla="*/ 0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2" name="Freeform 397"/>
                <p:cNvSpPr/>
                <p:nvPr>
                  <p:custDataLst>
                    <p:tags r:id="rId407"/>
                  </p:custDataLst>
                </p:nvPr>
              </p:nvSpPr>
              <p:spPr bwMode="auto">
                <a:xfrm>
                  <a:off x="4317" y="1196"/>
                  <a:ext cx="10" cy="9"/>
                </a:xfrm>
                <a:custGeom>
                  <a:gdLst>
                    <a:gd name="T0" fmla="*/ 4 w 4"/>
                    <a:gd name="T1" fmla="*/ 1 h 4"/>
                    <a:gd name="T2" fmla="*/ 1 w 4"/>
                    <a:gd name="T3" fmla="*/ 0 h 4"/>
                    <a:gd name="T4" fmla="*/ 0 w 4"/>
                    <a:gd name="T5" fmla="*/ 3 h 4"/>
                    <a:gd name="T6" fmla="*/ 4 w 4"/>
                    <a:gd name="T7" fmla="*/ 1 h 4"/>
                  </a:gdLst>
                  <a:cxnLst>
                    <a:cxn ang="0">
                      <a:pos x="T0" y="T1"/>
                    </a:cxn>
                    <a:cxn ang="0">
                      <a:pos x="T2" y="T3"/>
                    </a:cxn>
                    <a:cxn ang="0">
                      <a:pos x="T4" y="T5"/>
                    </a:cxn>
                    <a:cxn ang="0">
                      <a:pos x="T6" y="T7"/>
                    </a:cxn>
                  </a:cxnLst>
                  <a:rect l="0" t="0" r="r" b="b"/>
                  <a:pathLst>
                    <a:path w="4" h="4">
                      <a:moveTo>
                        <a:pt x="4" y="1"/>
                      </a:moveTo>
                      <a:cubicBezTo>
                        <a:pt x="3" y="2"/>
                        <a:pt x="2" y="1"/>
                        <a:pt x="1" y="0"/>
                      </a:cubicBezTo>
                      <a:cubicBezTo>
                        <a:pt x="0" y="3"/>
                        <a:pt x="0" y="3"/>
                        <a:pt x="0" y="3"/>
                      </a:cubicBezTo>
                      <a:cubicBezTo>
                        <a:pt x="3" y="4"/>
                        <a:pt x="2"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3" name="Freeform 398"/>
                <p:cNvSpPr/>
                <p:nvPr>
                  <p:custDataLst>
                    <p:tags r:id="rId408"/>
                  </p:custDataLst>
                </p:nvPr>
              </p:nvSpPr>
              <p:spPr bwMode="auto">
                <a:xfrm>
                  <a:off x="4703" y="932"/>
                  <a:ext cx="7" cy="7"/>
                </a:xfrm>
                <a:custGeom>
                  <a:gdLst>
                    <a:gd name="T0" fmla="*/ 3 w 3"/>
                    <a:gd name="T1" fmla="*/ 2 h 3"/>
                    <a:gd name="T2" fmla="*/ 0 w 3"/>
                    <a:gd name="T3" fmla="*/ 2 h 3"/>
                    <a:gd name="T4" fmla="*/ 0 w 3"/>
                    <a:gd name="T5" fmla="*/ 2 h 3"/>
                    <a:gd name="T6" fmla="*/ 3 w 3"/>
                    <a:gd name="T7" fmla="*/ 2 h 3"/>
                  </a:gdLst>
                  <a:cxnLst>
                    <a:cxn ang="0">
                      <a:pos x="T0" y="T1"/>
                    </a:cxn>
                    <a:cxn ang="0">
                      <a:pos x="T2" y="T3"/>
                    </a:cxn>
                    <a:cxn ang="0">
                      <a:pos x="T4" y="T5"/>
                    </a:cxn>
                    <a:cxn ang="0">
                      <a:pos x="T6" y="T7"/>
                    </a:cxn>
                  </a:cxnLst>
                  <a:rect l="0" t="0" r="r" b="b"/>
                  <a:pathLst>
                    <a:path w="3" h="3">
                      <a:moveTo>
                        <a:pt x="3" y="2"/>
                      </a:moveTo>
                      <a:cubicBezTo>
                        <a:pt x="2" y="3"/>
                        <a:pt x="1" y="0"/>
                        <a:pt x="0" y="2"/>
                      </a:cubicBezTo>
                      <a:cubicBezTo>
                        <a:pt x="0" y="2"/>
                        <a:pt x="0" y="2"/>
                        <a:pt x="0" y="2"/>
                      </a:cubicBezTo>
                      <a:cubicBezTo>
                        <a:pt x="1"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4" name="Freeform 399"/>
                <p:cNvSpPr/>
                <p:nvPr>
                  <p:custDataLst>
                    <p:tags r:id="rId409"/>
                  </p:custDataLst>
                </p:nvPr>
              </p:nvSpPr>
              <p:spPr bwMode="auto">
                <a:xfrm>
                  <a:off x="5329" y="483"/>
                  <a:ext cx="4" cy="2"/>
                </a:xfrm>
                <a:custGeom>
                  <a:gdLst>
                    <a:gd name="T0" fmla="*/ 0 w 2"/>
                    <a:gd name="T1" fmla="*/ 1 h 1"/>
                    <a:gd name="T2" fmla="*/ 2 w 2"/>
                    <a:gd name="T3" fmla="*/ 1 h 1"/>
                    <a:gd name="T4" fmla="*/ 0 w 2"/>
                    <a:gd name="T5" fmla="*/ 1 h 1"/>
                  </a:gdLst>
                  <a:cxnLst>
                    <a:cxn ang="0">
                      <a:pos x="T0" y="T1"/>
                    </a:cxn>
                    <a:cxn ang="0">
                      <a:pos x="T2" y="T3"/>
                    </a:cxn>
                    <a:cxn ang="0">
                      <a:pos x="T4" y="T5"/>
                    </a:cxn>
                  </a:cxnLst>
                  <a:rect l="0" t="0" r="r" b="b"/>
                  <a:pathLst>
                    <a:path w="2" h="1">
                      <a:moveTo>
                        <a:pt x="0" y="1"/>
                      </a:moveTo>
                      <a:cubicBezTo>
                        <a:pt x="2" y="1"/>
                        <a:pt x="2" y="1"/>
                        <a:pt x="2"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5" name="Freeform 400"/>
                <p:cNvSpPr/>
                <p:nvPr>
                  <p:custDataLst>
                    <p:tags r:id="rId410"/>
                  </p:custDataLst>
                </p:nvPr>
              </p:nvSpPr>
              <p:spPr bwMode="auto">
                <a:xfrm>
                  <a:off x="4459" y="1044"/>
                  <a:ext cx="81" cy="38"/>
                </a:xfrm>
                <a:custGeom>
                  <a:gdLst>
                    <a:gd name="T0" fmla="*/ 13 w 34"/>
                    <a:gd name="T1" fmla="*/ 10 h 16"/>
                    <a:gd name="T2" fmla="*/ 8 w 34"/>
                    <a:gd name="T3" fmla="*/ 11 h 16"/>
                    <a:gd name="T4" fmla="*/ 5 w 34"/>
                    <a:gd name="T5" fmla="*/ 11 h 16"/>
                    <a:gd name="T6" fmla="*/ 6 w 34"/>
                    <a:gd name="T7" fmla="*/ 12 h 16"/>
                    <a:gd name="T8" fmla="*/ 0 w 34"/>
                    <a:gd name="T9" fmla="*/ 15 h 16"/>
                    <a:gd name="T10" fmla="*/ 1 w 34"/>
                    <a:gd name="T11" fmla="*/ 15 h 16"/>
                    <a:gd name="T12" fmla="*/ 3 w 34"/>
                    <a:gd name="T13" fmla="*/ 15 h 16"/>
                    <a:gd name="T14" fmla="*/ 19 w 34"/>
                    <a:gd name="T15" fmla="*/ 15 h 16"/>
                    <a:gd name="T16" fmla="*/ 17 w 34"/>
                    <a:gd name="T17" fmla="*/ 14 h 16"/>
                    <a:gd name="T18" fmla="*/ 23 w 34"/>
                    <a:gd name="T19" fmla="*/ 10 h 16"/>
                    <a:gd name="T20" fmla="*/ 20 w 34"/>
                    <a:gd name="T21" fmla="*/ 7 h 16"/>
                    <a:gd name="T22" fmla="*/ 21 w 34"/>
                    <a:gd name="T23" fmla="*/ 7 h 16"/>
                    <a:gd name="T24" fmla="*/ 23 w 34"/>
                    <a:gd name="T25" fmla="*/ 7 h 16"/>
                    <a:gd name="T26" fmla="*/ 24 w 34"/>
                    <a:gd name="T27" fmla="*/ 5 h 16"/>
                    <a:gd name="T28" fmla="*/ 26 w 34"/>
                    <a:gd name="T29" fmla="*/ 4 h 16"/>
                    <a:gd name="T30" fmla="*/ 32 w 34"/>
                    <a:gd name="T31" fmla="*/ 5 h 16"/>
                    <a:gd name="T32" fmla="*/ 34 w 34"/>
                    <a:gd name="T33" fmla="*/ 4 h 16"/>
                    <a:gd name="T34" fmla="*/ 28 w 34"/>
                    <a:gd name="T35" fmla="*/ 3 h 16"/>
                    <a:gd name="T36" fmla="*/ 25 w 34"/>
                    <a:gd name="T37" fmla="*/ 0 h 16"/>
                    <a:gd name="T38" fmla="*/ 22 w 34"/>
                    <a:gd name="T39" fmla="*/ 2 h 16"/>
                    <a:gd name="T40" fmla="*/ 23 w 34"/>
                    <a:gd name="T41" fmla="*/ 3 h 16"/>
                    <a:gd name="T42" fmla="*/ 17 w 34"/>
                    <a:gd name="T43" fmla="*/ 7 h 16"/>
                    <a:gd name="T44" fmla="*/ 13 w 34"/>
                    <a:gd name="T45" fmla="*/ 10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16">
                      <a:moveTo>
                        <a:pt x="13" y="10"/>
                      </a:moveTo>
                      <a:cubicBezTo>
                        <a:pt x="10" y="9"/>
                        <a:pt x="8" y="9"/>
                        <a:pt x="8" y="11"/>
                      </a:cubicBezTo>
                      <a:cubicBezTo>
                        <a:pt x="7" y="11"/>
                        <a:pt x="6" y="11"/>
                        <a:pt x="5" y="11"/>
                      </a:cubicBezTo>
                      <a:cubicBezTo>
                        <a:pt x="6" y="12"/>
                        <a:pt x="6" y="12"/>
                        <a:pt x="6" y="12"/>
                      </a:cubicBezTo>
                      <a:cubicBezTo>
                        <a:pt x="3" y="12"/>
                        <a:pt x="3" y="16"/>
                        <a:pt x="0" y="15"/>
                      </a:cubicBezTo>
                      <a:cubicBezTo>
                        <a:pt x="1" y="15"/>
                        <a:pt x="1" y="15"/>
                        <a:pt x="1" y="15"/>
                      </a:cubicBezTo>
                      <a:cubicBezTo>
                        <a:pt x="2" y="15"/>
                        <a:pt x="2" y="14"/>
                        <a:pt x="3" y="15"/>
                      </a:cubicBezTo>
                      <a:cubicBezTo>
                        <a:pt x="8" y="12"/>
                        <a:pt x="14" y="15"/>
                        <a:pt x="19" y="15"/>
                      </a:cubicBezTo>
                      <a:cubicBezTo>
                        <a:pt x="17" y="14"/>
                        <a:pt x="17" y="14"/>
                        <a:pt x="17" y="14"/>
                      </a:cubicBezTo>
                      <a:cubicBezTo>
                        <a:pt x="23" y="14"/>
                        <a:pt x="19" y="10"/>
                        <a:pt x="23" y="10"/>
                      </a:cubicBezTo>
                      <a:cubicBezTo>
                        <a:pt x="25" y="9"/>
                        <a:pt x="21" y="8"/>
                        <a:pt x="20" y="7"/>
                      </a:cubicBezTo>
                      <a:cubicBezTo>
                        <a:pt x="21" y="7"/>
                        <a:pt x="21" y="7"/>
                        <a:pt x="21" y="7"/>
                      </a:cubicBezTo>
                      <a:cubicBezTo>
                        <a:pt x="22" y="7"/>
                        <a:pt x="22" y="7"/>
                        <a:pt x="23" y="7"/>
                      </a:cubicBezTo>
                      <a:cubicBezTo>
                        <a:pt x="23" y="6"/>
                        <a:pt x="27" y="6"/>
                        <a:pt x="24" y="5"/>
                      </a:cubicBezTo>
                      <a:cubicBezTo>
                        <a:pt x="26" y="4"/>
                        <a:pt x="26" y="4"/>
                        <a:pt x="26" y="4"/>
                      </a:cubicBezTo>
                      <a:cubicBezTo>
                        <a:pt x="28" y="4"/>
                        <a:pt x="31" y="4"/>
                        <a:pt x="32" y="5"/>
                      </a:cubicBezTo>
                      <a:cubicBezTo>
                        <a:pt x="33" y="5"/>
                        <a:pt x="34" y="4"/>
                        <a:pt x="34" y="4"/>
                      </a:cubicBezTo>
                      <a:cubicBezTo>
                        <a:pt x="33" y="3"/>
                        <a:pt x="30" y="2"/>
                        <a:pt x="28" y="3"/>
                      </a:cubicBezTo>
                      <a:cubicBezTo>
                        <a:pt x="28" y="1"/>
                        <a:pt x="25" y="1"/>
                        <a:pt x="25" y="0"/>
                      </a:cubicBezTo>
                      <a:cubicBezTo>
                        <a:pt x="24" y="1"/>
                        <a:pt x="22" y="2"/>
                        <a:pt x="22" y="2"/>
                      </a:cubicBezTo>
                      <a:cubicBezTo>
                        <a:pt x="23" y="3"/>
                        <a:pt x="23" y="3"/>
                        <a:pt x="23" y="3"/>
                      </a:cubicBezTo>
                      <a:cubicBezTo>
                        <a:pt x="22" y="5"/>
                        <a:pt x="16" y="4"/>
                        <a:pt x="17" y="7"/>
                      </a:cubicBezTo>
                      <a:cubicBezTo>
                        <a:pt x="14" y="7"/>
                        <a:pt x="15" y="10"/>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6" name="Freeform 401"/>
                <p:cNvSpPr/>
                <p:nvPr>
                  <p:custDataLst>
                    <p:tags r:id="rId411"/>
                  </p:custDataLst>
                </p:nvPr>
              </p:nvSpPr>
              <p:spPr bwMode="auto">
                <a:xfrm flipH="1">
                  <a:off x="4393" y="1151"/>
                  <a:ext cx="0" cy="2"/>
                </a:xfrm>
                <a:custGeom>
                  <a:gdLst>
                    <a:gd name="T0" fmla="*/ 0 h 2"/>
                    <a:gd name="T1" fmla="*/ 2 h 2"/>
                    <a:gd name="T2" fmla="*/ 0 h 2"/>
                    <a:gd name="T3" fmla="*/ 0 h 2"/>
                  </a:gd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7" name="Freeform 402"/>
                <p:cNvSpPr/>
                <p:nvPr>
                  <p:custDataLst>
                    <p:tags r:id="rId412"/>
                  </p:custDataLst>
                </p:nvPr>
              </p:nvSpPr>
              <p:spPr bwMode="auto">
                <a:xfrm flipH="1">
                  <a:off x="5348" y="471"/>
                  <a:ext cx="0" cy="2"/>
                </a:xfrm>
                <a:custGeom>
                  <a:gdLst>
                    <a:gd name="T0" fmla="*/ 2 h 2"/>
                    <a:gd name="T1" fmla="*/ 2 h 2"/>
                    <a:gd name="T2" fmla="*/ 0 h 2"/>
                    <a:gd name="T3" fmla="*/ 2 h 2"/>
                  </a:gd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8" name="Freeform 403"/>
                <p:cNvSpPr/>
                <p:nvPr>
                  <p:custDataLst>
                    <p:tags r:id="rId413"/>
                  </p:custDataLst>
                </p:nvPr>
              </p:nvSpPr>
              <p:spPr bwMode="auto">
                <a:xfrm>
                  <a:off x="4592" y="1010"/>
                  <a:ext cx="10" cy="5"/>
                </a:xfrm>
                <a:custGeom>
                  <a:gdLst>
                    <a:gd name="T0" fmla="*/ 2 w 4"/>
                    <a:gd name="T1" fmla="*/ 0 h 2"/>
                    <a:gd name="T2" fmla="*/ 0 w 4"/>
                    <a:gd name="T3" fmla="*/ 2 h 2"/>
                    <a:gd name="T4" fmla="*/ 4 w 4"/>
                    <a:gd name="T5" fmla="*/ 1 h 2"/>
                    <a:gd name="T6" fmla="*/ 2 w 4"/>
                    <a:gd name="T7" fmla="*/ 0 h 2"/>
                  </a:gdLst>
                  <a:cxnLst>
                    <a:cxn ang="0">
                      <a:pos x="T0" y="T1"/>
                    </a:cxn>
                    <a:cxn ang="0">
                      <a:pos x="T2" y="T3"/>
                    </a:cxn>
                    <a:cxn ang="0">
                      <a:pos x="T4" y="T5"/>
                    </a:cxn>
                    <a:cxn ang="0">
                      <a:pos x="T6" y="T7"/>
                    </a:cxn>
                  </a:cxnLst>
                  <a:rect l="0" t="0" r="r" b="b"/>
                  <a:pathLst>
                    <a:path w="4" h="2">
                      <a:moveTo>
                        <a:pt x="2" y="0"/>
                      </a:moveTo>
                      <a:cubicBezTo>
                        <a:pt x="1" y="0"/>
                        <a:pt x="1" y="1"/>
                        <a:pt x="0" y="2"/>
                      </a:cubicBezTo>
                      <a:cubicBezTo>
                        <a:pt x="1" y="1"/>
                        <a:pt x="3" y="1"/>
                        <a:pt x="4"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9" name="Freeform 404"/>
                <p:cNvSpPr/>
                <p:nvPr>
                  <p:custDataLst>
                    <p:tags r:id="rId414"/>
                  </p:custDataLst>
                </p:nvPr>
              </p:nvSpPr>
              <p:spPr bwMode="auto">
                <a:xfrm>
                  <a:off x="4855" y="811"/>
                  <a:ext cx="24" cy="14"/>
                </a:xfrm>
                <a:custGeom>
                  <a:gdLst>
                    <a:gd name="T0" fmla="*/ 9 w 10"/>
                    <a:gd name="T1" fmla="*/ 3 h 6"/>
                    <a:gd name="T2" fmla="*/ 6 w 10"/>
                    <a:gd name="T3" fmla="*/ 0 h 6"/>
                    <a:gd name="T4" fmla="*/ 0 w 10"/>
                    <a:gd name="T5" fmla="*/ 3 h 6"/>
                    <a:gd name="T6" fmla="*/ 2 w 10"/>
                    <a:gd name="T7" fmla="*/ 4 h 6"/>
                    <a:gd name="T8" fmla="*/ 9 w 10"/>
                    <a:gd name="T9" fmla="*/ 3 h 6"/>
                  </a:gdLst>
                  <a:cxnLst>
                    <a:cxn ang="0">
                      <a:pos x="T0" y="T1"/>
                    </a:cxn>
                    <a:cxn ang="0">
                      <a:pos x="T2" y="T3"/>
                    </a:cxn>
                    <a:cxn ang="0">
                      <a:pos x="T4" y="T5"/>
                    </a:cxn>
                    <a:cxn ang="0">
                      <a:pos x="T6" y="T7"/>
                    </a:cxn>
                    <a:cxn ang="0">
                      <a:pos x="T8" y="T9"/>
                    </a:cxn>
                  </a:cxnLst>
                  <a:rect l="0" t="0" r="r" b="b"/>
                  <a:pathLst>
                    <a:path w="10" h="6">
                      <a:moveTo>
                        <a:pt x="9" y="3"/>
                      </a:moveTo>
                      <a:cubicBezTo>
                        <a:pt x="10" y="2"/>
                        <a:pt x="8" y="1"/>
                        <a:pt x="6" y="0"/>
                      </a:cubicBezTo>
                      <a:cubicBezTo>
                        <a:pt x="3" y="0"/>
                        <a:pt x="1" y="0"/>
                        <a:pt x="0" y="3"/>
                      </a:cubicBezTo>
                      <a:cubicBezTo>
                        <a:pt x="0" y="3"/>
                        <a:pt x="2" y="3"/>
                        <a:pt x="2" y="4"/>
                      </a:cubicBezTo>
                      <a:cubicBezTo>
                        <a:pt x="6" y="6"/>
                        <a:pt x="6"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0" name="Freeform 405"/>
                <p:cNvSpPr/>
                <p:nvPr>
                  <p:custDataLst>
                    <p:tags r:id="rId415"/>
                  </p:custDataLst>
                </p:nvPr>
              </p:nvSpPr>
              <p:spPr bwMode="auto">
                <a:xfrm>
                  <a:off x="4391" y="1144"/>
                  <a:ext cx="9" cy="2"/>
                </a:xfrm>
                <a:custGeom>
                  <a:gdLst>
                    <a:gd name="T0" fmla="*/ 9 w 9"/>
                    <a:gd name="T1" fmla="*/ 0 h 2"/>
                    <a:gd name="T2" fmla="*/ 9 w 9"/>
                    <a:gd name="T3" fmla="*/ 0 h 2"/>
                    <a:gd name="T4" fmla="*/ 0 w 9"/>
                    <a:gd name="T5" fmla="*/ 2 h 2"/>
                    <a:gd name="T6" fmla="*/ 9 w 9"/>
                    <a:gd name="T7" fmla="*/ 0 h 2"/>
                  </a:gdLst>
                  <a:cxnLst>
                    <a:cxn ang="0">
                      <a:pos x="T0" y="T1"/>
                    </a:cxn>
                    <a:cxn ang="0">
                      <a:pos x="T2" y="T3"/>
                    </a:cxn>
                    <a:cxn ang="0">
                      <a:pos x="T4" y="T5"/>
                    </a:cxn>
                    <a:cxn ang="0">
                      <a:pos x="T6" y="T7"/>
                    </a:cxn>
                  </a:cxnLst>
                  <a:rect l="0" t="0" r="r" b="b"/>
                  <a:pathLst>
                    <a:path w="9" h="2">
                      <a:moveTo>
                        <a:pt x="9" y="0"/>
                      </a:moveTo>
                      <a:lnTo>
                        <a:pt x="9" y="0"/>
                      </a:lnTo>
                      <a:lnTo>
                        <a:pt x="0" y="2"/>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grpSp>
            <p:nvGrpSpPr>
              <p:cNvPr id="19" name="Group 607"/>
              <p:cNvGrpSpPr/>
              <p:nvPr/>
            </p:nvGrpSpPr>
            <p:grpSpPr>
              <a:xfrm>
                <a:off x="4142" y="440"/>
                <a:ext cx="1196" cy="820"/>
                <a:chOff x="4142" y="440"/>
                <a:chExt cx="1196" cy="820"/>
              </a:xfrm>
              <a:grpFill/>
            </p:grpSpPr>
            <p:sp>
              <p:nvSpPr>
                <p:cNvPr id="231" name="Freeform 407"/>
                <p:cNvSpPr/>
                <p:nvPr>
                  <p:custDataLst>
                    <p:tags r:id="rId416"/>
                  </p:custDataLst>
                </p:nvPr>
              </p:nvSpPr>
              <p:spPr bwMode="auto">
                <a:xfrm>
                  <a:off x="4789" y="846"/>
                  <a:ext cx="33" cy="22"/>
                </a:xfrm>
                <a:custGeom>
                  <a:gdLst>
                    <a:gd name="T0" fmla="*/ 13 w 14"/>
                    <a:gd name="T1" fmla="*/ 1 h 9"/>
                    <a:gd name="T2" fmla="*/ 11 w 14"/>
                    <a:gd name="T3" fmla="*/ 0 h 9"/>
                    <a:gd name="T4" fmla="*/ 11 w 14"/>
                    <a:gd name="T5" fmla="*/ 2 h 9"/>
                    <a:gd name="T6" fmla="*/ 8 w 14"/>
                    <a:gd name="T7" fmla="*/ 4 h 9"/>
                    <a:gd name="T8" fmla="*/ 0 w 14"/>
                    <a:gd name="T9" fmla="*/ 5 h 9"/>
                    <a:gd name="T10" fmla="*/ 2 w 14"/>
                    <a:gd name="T11" fmla="*/ 7 h 9"/>
                    <a:gd name="T12" fmla="*/ 14 w 14"/>
                    <a:gd name="T13" fmla="*/ 3 h 9"/>
                    <a:gd name="T14" fmla="*/ 12 w 14"/>
                    <a:gd name="T15" fmla="*/ 2 h 9"/>
                    <a:gd name="T16" fmla="*/ 13 w 14"/>
                    <a:gd name="T17" fmla="*/ 1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3" y="1"/>
                      </a:moveTo>
                      <a:cubicBezTo>
                        <a:pt x="11" y="0"/>
                        <a:pt x="11" y="0"/>
                        <a:pt x="11" y="0"/>
                      </a:cubicBezTo>
                      <a:cubicBezTo>
                        <a:pt x="11" y="2"/>
                        <a:pt x="11" y="2"/>
                        <a:pt x="11" y="2"/>
                      </a:cubicBezTo>
                      <a:cubicBezTo>
                        <a:pt x="8" y="1"/>
                        <a:pt x="10" y="4"/>
                        <a:pt x="8" y="4"/>
                      </a:cubicBezTo>
                      <a:cubicBezTo>
                        <a:pt x="5" y="6"/>
                        <a:pt x="3" y="4"/>
                        <a:pt x="0" y="5"/>
                      </a:cubicBezTo>
                      <a:cubicBezTo>
                        <a:pt x="2" y="7"/>
                        <a:pt x="2" y="7"/>
                        <a:pt x="2" y="7"/>
                      </a:cubicBezTo>
                      <a:cubicBezTo>
                        <a:pt x="9" y="9"/>
                        <a:pt x="7" y="2"/>
                        <a:pt x="14" y="3"/>
                      </a:cubicBezTo>
                      <a:cubicBezTo>
                        <a:pt x="14" y="3"/>
                        <a:pt x="13" y="2"/>
                        <a:pt x="12" y="2"/>
                      </a:cubicBezTo>
                      <a:cubicBezTo>
                        <a:pt x="11" y="1"/>
                        <a:pt x="14"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2" name="Freeform 408"/>
                <p:cNvSpPr/>
                <p:nvPr>
                  <p:custDataLst>
                    <p:tags r:id="rId417"/>
                  </p:custDataLst>
                </p:nvPr>
              </p:nvSpPr>
              <p:spPr bwMode="auto">
                <a:xfrm>
                  <a:off x="4777" y="873"/>
                  <a:ext cx="12" cy="4"/>
                </a:xfrm>
                <a:custGeom>
                  <a:gdLst>
                    <a:gd name="T0" fmla="*/ 0 w 5"/>
                    <a:gd name="T1" fmla="*/ 1 h 2"/>
                    <a:gd name="T2" fmla="*/ 5 w 5"/>
                    <a:gd name="T3" fmla="*/ 2 h 2"/>
                    <a:gd name="T4" fmla="*/ 0 w 5"/>
                    <a:gd name="T5" fmla="*/ 1 h 2"/>
                  </a:gdLst>
                  <a:cxnLst>
                    <a:cxn ang="0">
                      <a:pos x="T0" y="T1"/>
                    </a:cxn>
                    <a:cxn ang="0">
                      <a:pos x="T2" y="T3"/>
                    </a:cxn>
                    <a:cxn ang="0">
                      <a:pos x="T4" y="T5"/>
                    </a:cxn>
                  </a:cxnLst>
                  <a:rect l="0" t="0" r="r" b="b"/>
                  <a:pathLst>
                    <a:path w="5" h="2">
                      <a:moveTo>
                        <a:pt x="0" y="1"/>
                      </a:moveTo>
                      <a:cubicBezTo>
                        <a:pt x="1" y="2"/>
                        <a:pt x="4" y="2"/>
                        <a:pt x="5" y="2"/>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3" name="Freeform 409"/>
                <p:cNvSpPr/>
                <p:nvPr>
                  <p:custDataLst>
                    <p:tags r:id="rId418"/>
                  </p:custDataLst>
                </p:nvPr>
              </p:nvSpPr>
              <p:spPr bwMode="auto">
                <a:xfrm>
                  <a:off x="4604" y="1001"/>
                  <a:ext cx="5" cy="2"/>
                </a:xfrm>
                <a:custGeom>
                  <a:gdLst>
                    <a:gd name="T0" fmla="*/ 2 w 2"/>
                    <a:gd name="T1" fmla="*/ 1 h 1"/>
                    <a:gd name="T2" fmla="*/ 2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2" y="0"/>
                        <a:pt x="2" y="0"/>
                        <a:pt x="2"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4" name="Freeform 410"/>
                <p:cNvSpPr/>
                <p:nvPr>
                  <p:custDataLst>
                    <p:tags r:id="rId419"/>
                  </p:custDataLst>
                </p:nvPr>
              </p:nvSpPr>
              <p:spPr bwMode="auto">
                <a:xfrm>
                  <a:off x="4841" y="820"/>
                  <a:ext cx="21" cy="10"/>
                </a:xfrm>
                <a:custGeom>
                  <a:gdLst>
                    <a:gd name="T0" fmla="*/ 7 w 9"/>
                    <a:gd name="T1" fmla="*/ 1 h 4"/>
                    <a:gd name="T2" fmla="*/ 0 w 9"/>
                    <a:gd name="T3" fmla="*/ 2 h 4"/>
                    <a:gd name="T4" fmla="*/ 5 w 9"/>
                    <a:gd name="T5" fmla="*/ 4 h 4"/>
                    <a:gd name="T6" fmla="*/ 7 w 9"/>
                    <a:gd name="T7" fmla="*/ 1 h 4"/>
                  </a:gdLst>
                  <a:cxnLst>
                    <a:cxn ang="0">
                      <a:pos x="T0" y="T1"/>
                    </a:cxn>
                    <a:cxn ang="0">
                      <a:pos x="T2" y="T3"/>
                    </a:cxn>
                    <a:cxn ang="0">
                      <a:pos x="T4" y="T5"/>
                    </a:cxn>
                    <a:cxn ang="0">
                      <a:pos x="T6" y="T7"/>
                    </a:cxn>
                  </a:cxnLst>
                  <a:rect l="0" t="0" r="r" b="b"/>
                  <a:pathLst>
                    <a:path w="9" h="4">
                      <a:moveTo>
                        <a:pt x="7" y="1"/>
                      </a:moveTo>
                      <a:cubicBezTo>
                        <a:pt x="4" y="0"/>
                        <a:pt x="2" y="3"/>
                        <a:pt x="0" y="2"/>
                      </a:cubicBezTo>
                      <a:cubicBezTo>
                        <a:pt x="1" y="3"/>
                        <a:pt x="4" y="2"/>
                        <a:pt x="5" y="4"/>
                      </a:cubicBezTo>
                      <a:cubicBezTo>
                        <a:pt x="6" y="2"/>
                        <a:pt x="9" y="3"/>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5" name="Freeform 411"/>
                <p:cNvSpPr/>
                <p:nvPr>
                  <p:custDataLst>
                    <p:tags r:id="rId420"/>
                  </p:custDataLst>
                </p:nvPr>
              </p:nvSpPr>
              <p:spPr bwMode="auto">
                <a:xfrm>
                  <a:off x="4384" y="1148"/>
                  <a:ext cx="7" cy="3"/>
                </a:xfrm>
                <a:custGeom>
                  <a:gdLst>
                    <a:gd name="T0" fmla="*/ 7 w 7"/>
                    <a:gd name="T1" fmla="*/ 3 h 3"/>
                    <a:gd name="T2" fmla="*/ 7 w 7"/>
                    <a:gd name="T3" fmla="*/ 0 h 3"/>
                    <a:gd name="T4" fmla="*/ 0 w 7"/>
                    <a:gd name="T5" fmla="*/ 3 h 3"/>
                    <a:gd name="T6" fmla="*/ 7 w 7"/>
                    <a:gd name="T7" fmla="*/ 3 h 3"/>
                  </a:gdLst>
                  <a:cxnLst>
                    <a:cxn ang="0">
                      <a:pos x="T0" y="T1"/>
                    </a:cxn>
                    <a:cxn ang="0">
                      <a:pos x="T2" y="T3"/>
                    </a:cxn>
                    <a:cxn ang="0">
                      <a:pos x="T4" y="T5"/>
                    </a:cxn>
                    <a:cxn ang="0">
                      <a:pos x="T6" y="T7"/>
                    </a:cxn>
                  </a:cxnLst>
                  <a:rect l="0" t="0" r="r" b="b"/>
                  <a:pathLst>
                    <a:path w="7" h="3">
                      <a:moveTo>
                        <a:pt x="7" y="3"/>
                      </a:moveTo>
                      <a:lnTo>
                        <a:pt x="7" y="0"/>
                      </a:lnTo>
                      <a:lnTo>
                        <a:pt x="0" y="3"/>
                      </a:lnTo>
                      <a:lnTo>
                        <a:pt x="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6" name="Freeform 412"/>
                <p:cNvSpPr/>
                <p:nvPr>
                  <p:custDataLst>
                    <p:tags r:id="rId421"/>
                  </p:custDataLst>
                </p:nvPr>
              </p:nvSpPr>
              <p:spPr bwMode="auto">
                <a:xfrm>
                  <a:off x="5170" y="592"/>
                  <a:ext cx="9" cy="3"/>
                </a:xfrm>
                <a:custGeom>
                  <a:gdLst>
                    <a:gd name="T0" fmla="*/ 9 w 9"/>
                    <a:gd name="T1" fmla="*/ 3 h 3"/>
                    <a:gd name="T2" fmla="*/ 7 w 9"/>
                    <a:gd name="T3" fmla="*/ 0 h 3"/>
                    <a:gd name="T4" fmla="*/ 0 w 9"/>
                    <a:gd name="T5" fmla="*/ 3 h 3"/>
                    <a:gd name="T6" fmla="*/ 9 w 9"/>
                    <a:gd name="T7" fmla="*/ 3 h 3"/>
                  </a:gdLst>
                  <a:cxnLst>
                    <a:cxn ang="0">
                      <a:pos x="T0" y="T1"/>
                    </a:cxn>
                    <a:cxn ang="0">
                      <a:pos x="T2" y="T3"/>
                    </a:cxn>
                    <a:cxn ang="0">
                      <a:pos x="T4" y="T5"/>
                    </a:cxn>
                    <a:cxn ang="0">
                      <a:pos x="T6" y="T7"/>
                    </a:cxn>
                  </a:cxnLst>
                  <a:rect l="0" t="0" r="r" b="b"/>
                  <a:pathLst>
                    <a:path w="9" h="3">
                      <a:moveTo>
                        <a:pt x="9" y="3"/>
                      </a:moveTo>
                      <a:lnTo>
                        <a:pt x="7" y="0"/>
                      </a:lnTo>
                      <a:lnTo>
                        <a:pt x="0" y="3"/>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7" name="Freeform 413"/>
                <p:cNvSpPr/>
                <p:nvPr>
                  <p:custDataLst>
                    <p:tags r:id="rId422"/>
                  </p:custDataLst>
                </p:nvPr>
              </p:nvSpPr>
              <p:spPr bwMode="auto">
                <a:xfrm>
                  <a:off x="4758" y="889"/>
                  <a:ext cx="9" cy="5"/>
                </a:xfrm>
                <a:custGeom>
                  <a:gdLst>
                    <a:gd name="T0" fmla="*/ 3 w 4"/>
                    <a:gd name="T1" fmla="*/ 0 h 2"/>
                    <a:gd name="T2" fmla="*/ 1 w 4"/>
                    <a:gd name="T3" fmla="*/ 0 h 2"/>
                    <a:gd name="T4" fmla="*/ 0 w 4"/>
                    <a:gd name="T5" fmla="*/ 1 h 2"/>
                    <a:gd name="T6" fmla="*/ 3 w 4"/>
                    <a:gd name="T7" fmla="*/ 0 h 2"/>
                  </a:gdLst>
                  <a:cxnLst>
                    <a:cxn ang="0">
                      <a:pos x="T0" y="T1"/>
                    </a:cxn>
                    <a:cxn ang="0">
                      <a:pos x="T2" y="T3"/>
                    </a:cxn>
                    <a:cxn ang="0">
                      <a:pos x="T4" y="T5"/>
                    </a:cxn>
                    <a:cxn ang="0">
                      <a:pos x="T6" y="T7"/>
                    </a:cxn>
                  </a:cxnLst>
                  <a:rect l="0" t="0" r="r" b="b"/>
                  <a:pathLst>
                    <a:path w="4" h="2">
                      <a:moveTo>
                        <a:pt x="3" y="0"/>
                      </a:moveTo>
                      <a:cubicBezTo>
                        <a:pt x="1" y="0"/>
                        <a:pt x="1" y="0"/>
                        <a:pt x="1" y="0"/>
                      </a:cubicBezTo>
                      <a:cubicBezTo>
                        <a:pt x="0" y="0"/>
                        <a:pt x="0" y="1"/>
                        <a:pt x="0"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8" name="Freeform 414"/>
                <p:cNvSpPr/>
                <p:nvPr>
                  <p:custDataLst>
                    <p:tags r:id="rId423"/>
                  </p:custDataLst>
                </p:nvPr>
              </p:nvSpPr>
              <p:spPr bwMode="auto">
                <a:xfrm>
                  <a:off x="4763" y="880"/>
                  <a:ext cx="16" cy="4"/>
                </a:xfrm>
                <a:custGeom>
                  <a:gdLst>
                    <a:gd name="T0" fmla="*/ 5 w 7"/>
                    <a:gd name="T1" fmla="*/ 0 h 2"/>
                    <a:gd name="T2" fmla="*/ 0 w 7"/>
                    <a:gd name="T3" fmla="*/ 2 h 2"/>
                    <a:gd name="T4" fmla="*/ 7 w 7"/>
                    <a:gd name="T5" fmla="*/ 1 h 2"/>
                    <a:gd name="T6" fmla="*/ 5 w 7"/>
                    <a:gd name="T7" fmla="*/ 0 h 2"/>
                  </a:gdLst>
                  <a:cxnLst>
                    <a:cxn ang="0">
                      <a:pos x="T0" y="T1"/>
                    </a:cxn>
                    <a:cxn ang="0">
                      <a:pos x="T2" y="T3"/>
                    </a:cxn>
                    <a:cxn ang="0">
                      <a:pos x="T4" y="T5"/>
                    </a:cxn>
                    <a:cxn ang="0">
                      <a:pos x="T6" y="T7"/>
                    </a:cxn>
                  </a:cxnLst>
                  <a:rect l="0" t="0" r="r" b="b"/>
                  <a:pathLst>
                    <a:path w="7" h="2">
                      <a:moveTo>
                        <a:pt x="5" y="0"/>
                      </a:moveTo>
                      <a:cubicBezTo>
                        <a:pt x="3" y="0"/>
                        <a:pt x="0" y="0"/>
                        <a:pt x="0" y="2"/>
                      </a:cubicBezTo>
                      <a:cubicBezTo>
                        <a:pt x="3" y="2"/>
                        <a:pt x="5" y="1"/>
                        <a:pt x="7" y="1"/>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9" name="Freeform 415"/>
                <p:cNvSpPr/>
                <p:nvPr>
                  <p:custDataLst>
                    <p:tags r:id="rId424"/>
                  </p:custDataLst>
                </p:nvPr>
              </p:nvSpPr>
              <p:spPr bwMode="auto">
                <a:xfrm>
                  <a:off x="4422" y="1120"/>
                  <a:ext cx="2" cy="7"/>
                </a:xfrm>
                <a:custGeom>
                  <a:gdLst>
                    <a:gd name="T0" fmla="*/ 0 w 1"/>
                    <a:gd name="T1" fmla="*/ 1 h 3"/>
                    <a:gd name="T2" fmla="*/ 0 w 1"/>
                    <a:gd name="T3" fmla="*/ 3 h 3"/>
                    <a:gd name="T4" fmla="*/ 1 w 1"/>
                    <a:gd name="T5" fmla="*/ 1 h 3"/>
                    <a:gd name="T6" fmla="*/ 0 w 1"/>
                    <a:gd name="T7" fmla="*/ 1 h 3"/>
                  </a:gdLst>
                  <a:cxnLst>
                    <a:cxn ang="0">
                      <a:pos x="T0" y="T1"/>
                    </a:cxn>
                    <a:cxn ang="0">
                      <a:pos x="T2" y="T3"/>
                    </a:cxn>
                    <a:cxn ang="0">
                      <a:pos x="T4" y="T5"/>
                    </a:cxn>
                    <a:cxn ang="0">
                      <a:pos x="T6" y="T7"/>
                    </a:cxn>
                  </a:cxnLst>
                  <a:rect l="0" t="0" r="r" b="b"/>
                  <a:pathLst>
                    <a:path w="1" h="3">
                      <a:moveTo>
                        <a:pt x="0" y="1"/>
                      </a:moveTo>
                      <a:cubicBezTo>
                        <a:pt x="0" y="3"/>
                        <a:pt x="0" y="3"/>
                        <a:pt x="0" y="3"/>
                      </a:cubicBezTo>
                      <a:cubicBezTo>
                        <a:pt x="1" y="3"/>
                        <a:pt x="0"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0" name="Freeform 416"/>
                <p:cNvSpPr/>
                <p:nvPr>
                  <p:custDataLst>
                    <p:tags r:id="rId425"/>
                  </p:custDataLst>
                </p:nvPr>
              </p:nvSpPr>
              <p:spPr bwMode="auto">
                <a:xfrm>
                  <a:off x="4834" y="827"/>
                  <a:ext cx="11" cy="8"/>
                </a:xfrm>
                <a:custGeom>
                  <a:gdLst>
                    <a:gd name="T0" fmla="*/ 4 w 5"/>
                    <a:gd name="T1" fmla="*/ 1 h 3"/>
                    <a:gd name="T2" fmla="*/ 1 w 5"/>
                    <a:gd name="T3" fmla="*/ 2 h 3"/>
                    <a:gd name="T4" fmla="*/ 5 w 5"/>
                    <a:gd name="T5" fmla="*/ 2 h 3"/>
                    <a:gd name="T6" fmla="*/ 4 w 5"/>
                    <a:gd name="T7" fmla="*/ 1 h 3"/>
                  </a:gdLst>
                  <a:cxnLst>
                    <a:cxn ang="0">
                      <a:pos x="T0" y="T1"/>
                    </a:cxn>
                    <a:cxn ang="0">
                      <a:pos x="T2" y="T3"/>
                    </a:cxn>
                    <a:cxn ang="0">
                      <a:pos x="T4" y="T5"/>
                    </a:cxn>
                    <a:cxn ang="0">
                      <a:pos x="T6" y="T7"/>
                    </a:cxn>
                  </a:cxnLst>
                  <a:rect l="0" t="0" r="r" b="b"/>
                  <a:pathLst>
                    <a:path w="5" h="3">
                      <a:moveTo>
                        <a:pt x="4" y="1"/>
                      </a:moveTo>
                      <a:cubicBezTo>
                        <a:pt x="3" y="2"/>
                        <a:pt x="0" y="0"/>
                        <a:pt x="1" y="2"/>
                      </a:cubicBezTo>
                      <a:cubicBezTo>
                        <a:pt x="2" y="3"/>
                        <a:pt x="4" y="2"/>
                        <a:pt x="5" y="2"/>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1" name="Freeform 417"/>
                <p:cNvSpPr/>
                <p:nvPr>
                  <p:custDataLst>
                    <p:tags r:id="rId426"/>
                  </p:custDataLst>
                </p:nvPr>
              </p:nvSpPr>
              <p:spPr bwMode="auto">
                <a:xfrm>
                  <a:off x="4817" y="835"/>
                  <a:ext cx="24" cy="11"/>
                </a:xfrm>
                <a:custGeom>
                  <a:gdLst>
                    <a:gd name="T0" fmla="*/ 6 w 10"/>
                    <a:gd name="T1" fmla="*/ 1 h 5"/>
                    <a:gd name="T2" fmla="*/ 5 w 10"/>
                    <a:gd name="T3" fmla="*/ 0 h 5"/>
                    <a:gd name="T4" fmla="*/ 0 w 10"/>
                    <a:gd name="T5" fmla="*/ 4 h 5"/>
                    <a:gd name="T6" fmla="*/ 4 w 10"/>
                    <a:gd name="T7" fmla="*/ 5 h 5"/>
                    <a:gd name="T8" fmla="*/ 8 w 10"/>
                    <a:gd name="T9" fmla="*/ 0 h 5"/>
                    <a:gd name="T10" fmla="*/ 6 w 10"/>
                    <a:gd name="T11" fmla="*/ 2 h 5"/>
                    <a:gd name="T12" fmla="*/ 6 w 10"/>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10" h="5">
                      <a:moveTo>
                        <a:pt x="6" y="1"/>
                      </a:moveTo>
                      <a:cubicBezTo>
                        <a:pt x="5" y="0"/>
                        <a:pt x="5" y="0"/>
                        <a:pt x="5" y="0"/>
                      </a:cubicBezTo>
                      <a:cubicBezTo>
                        <a:pt x="4" y="2"/>
                        <a:pt x="0" y="1"/>
                        <a:pt x="0" y="4"/>
                      </a:cubicBezTo>
                      <a:cubicBezTo>
                        <a:pt x="1" y="5"/>
                        <a:pt x="2" y="4"/>
                        <a:pt x="4" y="5"/>
                      </a:cubicBezTo>
                      <a:cubicBezTo>
                        <a:pt x="5" y="3"/>
                        <a:pt x="10" y="2"/>
                        <a:pt x="8" y="0"/>
                      </a:cubicBezTo>
                      <a:cubicBezTo>
                        <a:pt x="7" y="0"/>
                        <a:pt x="8" y="2"/>
                        <a:pt x="6" y="2"/>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2" name="Freeform 418"/>
                <p:cNvSpPr/>
                <p:nvPr>
                  <p:custDataLst>
                    <p:tags r:id="rId427"/>
                  </p:custDataLst>
                </p:nvPr>
              </p:nvSpPr>
              <p:spPr bwMode="auto">
                <a:xfrm>
                  <a:off x="4538" y="1032"/>
                  <a:ext cx="16" cy="9"/>
                </a:xfrm>
                <a:custGeom>
                  <a:gdLst>
                    <a:gd name="T0" fmla="*/ 0 w 7"/>
                    <a:gd name="T1" fmla="*/ 2 h 4"/>
                    <a:gd name="T2" fmla="*/ 7 w 7"/>
                    <a:gd name="T3" fmla="*/ 2 h 4"/>
                    <a:gd name="T4" fmla="*/ 2 w 7"/>
                    <a:gd name="T5" fmla="*/ 0 h 4"/>
                    <a:gd name="T6" fmla="*/ 0 w 7"/>
                    <a:gd name="T7" fmla="*/ 2 h 4"/>
                  </a:gdLst>
                  <a:cxnLst>
                    <a:cxn ang="0">
                      <a:pos x="T0" y="T1"/>
                    </a:cxn>
                    <a:cxn ang="0">
                      <a:pos x="T2" y="T3"/>
                    </a:cxn>
                    <a:cxn ang="0">
                      <a:pos x="T4" y="T5"/>
                    </a:cxn>
                    <a:cxn ang="0">
                      <a:pos x="T6" y="T7"/>
                    </a:cxn>
                  </a:cxnLst>
                  <a:rect l="0" t="0" r="r" b="b"/>
                  <a:pathLst>
                    <a:path w="7" h="4">
                      <a:moveTo>
                        <a:pt x="0" y="2"/>
                      </a:moveTo>
                      <a:cubicBezTo>
                        <a:pt x="2" y="1"/>
                        <a:pt x="6" y="4"/>
                        <a:pt x="7" y="2"/>
                      </a:cubicBezTo>
                      <a:cubicBezTo>
                        <a:pt x="6" y="0"/>
                        <a:pt x="4" y="1"/>
                        <a:pt x="2"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3" name="Freeform 419"/>
                <p:cNvSpPr/>
                <p:nvPr>
                  <p:custDataLst>
                    <p:tags r:id="rId428"/>
                  </p:custDataLst>
                </p:nvPr>
              </p:nvSpPr>
              <p:spPr bwMode="auto">
                <a:xfrm>
                  <a:off x="4317" y="1189"/>
                  <a:ext cx="5" cy="2"/>
                </a:xfrm>
                <a:custGeom>
                  <a:gdLst>
                    <a:gd name="T0" fmla="*/ 0 w 5"/>
                    <a:gd name="T1" fmla="*/ 2 h 2"/>
                    <a:gd name="T2" fmla="*/ 5 w 5"/>
                    <a:gd name="T3" fmla="*/ 2 h 2"/>
                    <a:gd name="T4" fmla="*/ 3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2"/>
                      </a:ln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4" name="Freeform 420"/>
                <p:cNvSpPr/>
                <p:nvPr>
                  <p:custDataLst>
                    <p:tags r:id="rId429"/>
                  </p:custDataLst>
                </p:nvPr>
              </p:nvSpPr>
              <p:spPr bwMode="auto">
                <a:xfrm>
                  <a:off x="5184" y="585"/>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5" name="Freeform 421"/>
                <p:cNvSpPr/>
                <p:nvPr>
                  <p:custDataLst>
                    <p:tags r:id="rId430"/>
                  </p:custDataLst>
                </p:nvPr>
              </p:nvSpPr>
              <p:spPr bwMode="auto">
                <a:xfrm>
                  <a:off x="5331" y="466"/>
                  <a:ext cx="7" cy="5"/>
                </a:xfrm>
                <a:custGeom>
                  <a:gdLst>
                    <a:gd name="T0" fmla="*/ 0 w 7"/>
                    <a:gd name="T1" fmla="*/ 0 h 5"/>
                    <a:gd name="T2" fmla="*/ 2 w 7"/>
                    <a:gd name="T3" fmla="*/ 5 h 5"/>
                    <a:gd name="T4" fmla="*/ 7 w 7"/>
                    <a:gd name="T5" fmla="*/ 3 h 5"/>
                    <a:gd name="T6" fmla="*/ 0 w 7"/>
                    <a:gd name="T7" fmla="*/ 0 h 5"/>
                  </a:gdLst>
                  <a:cxnLst>
                    <a:cxn ang="0">
                      <a:pos x="T0" y="T1"/>
                    </a:cxn>
                    <a:cxn ang="0">
                      <a:pos x="T2" y="T3"/>
                    </a:cxn>
                    <a:cxn ang="0">
                      <a:pos x="T4" y="T5"/>
                    </a:cxn>
                    <a:cxn ang="0">
                      <a:pos x="T6" y="T7"/>
                    </a:cxn>
                  </a:cxnLst>
                  <a:rect l="0" t="0" r="r" b="b"/>
                  <a:pathLst>
                    <a:path w="7" h="5">
                      <a:moveTo>
                        <a:pt x="0" y="0"/>
                      </a:moveTo>
                      <a:lnTo>
                        <a:pt x="2" y="5"/>
                      </a:lnTo>
                      <a:lnTo>
                        <a:pt x="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6" name="Freeform 422"/>
                <p:cNvSpPr/>
                <p:nvPr>
                  <p:custDataLst>
                    <p:tags r:id="rId431"/>
                  </p:custDataLst>
                </p:nvPr>
              </p:nvSpPr>
              <p:spPr bwMode="auto">
                <a:xfrm>
                  <a:off x="4779" y="870"/>
                  <a:ext cx="7" cy="3"/>
                </a:xfrm>
                <a:custGeom>
                  <a:gdLst>
                    <a:gd name="T0" fmla="*/ 0 w 3"/>
                    <a:gd name="T1" fmla="*/ 0 h 1"/>
                    <a:gd name="T2" fmla="*/ 0 w 3"/>
                    <a:gd name="T3" fmla="*/ 1 h 1"/>
                    <a:gd name="T4" fmla="*/ 3 w 3"/>
                    <a:gd name="T5" fmla="*/ 0 h 1"/>
                    <a:gd name="T6" fmla="*/ 0 w 3"/>
                    <a:gd name="T7" fmla="*/ 0 h 1"/>
                  </a:gdLst>
                  <a:cxnLst>
                    <a:cxn ang="0">
                      <a:pos x="T0" y="T1"/>
                    </a:cxn>
                    <a:cxn ang="0">
                      <a:pos x="T2" y="T3"/>
                    </a:cxn>
                    <a:cxn ang="0">
                      <a:pos x="T4" y="T5"/>
                    </a:cxn>
                    <a:cxn ang="0">
                      <a:pos x="T6" y="T7"/>
                    </a:cxn>
                  </a:cxnLst>
                  <a:rect l="0" t="0" r="r" b="b"/>
                  <a:pathLst>
                    <a:path w="3" h="1">
                      <a:moveTo>
                        <a:pt x="0" y="0"/>
                      </a:moveTo>
                      <a:cubicBezTo>
                        <a:pt x="0" y="1"/>
                        <a:pt x="0" y="1"/>
                        <a:pt x="0" y="1"/>
                      </a:cubicBezTo>
                      <a:cubicBezTo>
                        <a:pt x="3" y="0"/>
                        <a:pt x="3" y="0"/>
                        <a:pt x="3"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7" name="Freeform 423"/>
                <p:cNvSpPr/>
                <p:nvPr>
                  <p:custDataLst>
                    <p:tags r:id="rId432"/>
                  </p:custDataLst>
                </p:nvPr>
              </p:nvSpPr>
              <p:spPr bwMode="auto">
                <a:xfrm>
                  <a:off x="4393" y="1120"/>
                  <a:ext cx="24" cy="19"/>
                </a:xfrm>
                <a:custGeom>
                  <a:gdLst>
                    <a:gd name="T0" fmla="*/ 7 w 10"/>
                    <a:gd name="T1" fmla="*/ 2 h 8"/>
                    <a:gd name="T2" fmla="*/ 0 w 10"/>
                    <a:gd name="T3" fmla="*/ 7 h 8"/>
                    <a:gd name="T4" fmla="*/ 10 w 10"/>
                    <a:gd name="T5" fmla="*/ 1 h 8"/>
                    <a:gd name="T6" fmla="*/ 6 w 10"/>
                    <a:gd name="T7" fmla="*/ 1 h 8"/>
                    <a:gd name="T8" fmla="*/ 7 w 10"/>
                    <a:gd name="T9" fmla="*/ 2 h 8"/>
                  </a:gdLst>
                  <a:cxnLst>
                    <a:cxn ang="0">
                      <a:pos x="T0" y="T1"/>
                    </a:cxn>
                    <a:cxn ang="0">
                      <a:pos x="T2" y="T3"/>
                    </a:cxn>
                    <a:cxn ang="0">
                      <a:pos x="T4" y="T5"/>
                    </a:cxn>
                    <a:cxn ang="0">
                      <a:pos x="T6" y="T7"/>
                    </a:cxn>
                    <a:cxn ang="0">
                      <a:pos x="T8" y="T9"/>
                    </a:cxn>
                  </a:cxnLst>
                  <a:rect l="0" t="0" r="r" b="b"/>
                  <a:pathLst>
                    <a:path w="10" h="8">
                      <a:moveTo>
                        <a:pt x="7" y="2"/>
                      </a:moveTo>
                      <a:cubicBezTo>
                        <a:pt x="7" y="4"/>
                        <a:pt x="1" y="4"/>
                        <a:pt x="0" y="7"/>
                      </a:cubicBezTo>
                      <a:cubicBezTo>
                        <a:pt x="5" y="8"/>
                        <a:pt x="6" y="3"/>
                        <a:pt x="10" y="1"/>
                      </a:cubicBezTo>
                      <a:cubicBezTo>
                        <a:pt x="8" y="1"/>
                        <a:pt x="9" y="0"/>
                        <a:pt x="6" y="1"/>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8" name="Freeform 424"/>
                <p:cNvSpPr/>
                <p:nvPr>
                  <p:custDataLst>
                    <p:tags r:id="rId433"/>
                  </p:custDataLst>
                </p:nvPr>
              </p:nvSpPr>
              <p:spPr bwMode="auto">
                <a:xfrm>
                  <a:off x="4554" y="1018"/>
                  <a:ext cx="12" cy="7"/>
                </a:xfrm>
                <a:custGeom>
                  <a:gdLst>
                    <a:gd name="T0" fmla="*/ 1 w 5"/>
                    <a:gd name="T1" fmla="*/ 2 h 3"/>
                    <a:gd name="T2" fmla="*/ 4 w 5"/>
                    <a:gd name="T3" fmla="*/ 0 h 3"/>
                    <a:gd name="T4" fmla="*/ 0 w 5"/>
                    <a:gd name="T5" fmla="*/ 0 h 3"/>
                    <a:gd name="T6" fmla="*/ 1 w 5"/>
                    <a:gd name="T7" fmla="*/ 2 h 3"/>
                  </a:gdLst>
                  <a:cxnLst>
                    <a:cxn ang="0">
                      <a:pos x="T0" y="T1"/>
                    </a:cxn>
                    <a:cxn ang="0">
                      <a:pos x="T2" y="T3"/>
                    </a:cxn>
                    <a:cxn ang="0">
                      <a:pos x="T4" y="T5"/>
                    </a:cxn>
                    <a:cxn ang="0">
                      <a:pos x="T6" y="T7"/>
                    </a:cxn>
                  </a:cxnLst>
                  <a:rect l="0" t="0" r="r" b="b"/>
                  <a:pathLst>
                    <a:path w="5" h="3">
                      <a:moveTo>
                        <a:pt x="1" y="2"/>
                      </a:moveTo>
                      <a:cubicBezTo>
                        <a:pt x="3" y="3"/>
                        <a:pt x="5" y="1"/>
                        <a:pt x="4" y="0"/>
                      </a:cubicBezTo>
                      <a:cubicBezTo>
                        <a:pt x="3" y="0"/>
                        <a:pt x="1" y="1"/>
                        <a:pt x="0" y="0"/>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9" name="Freeform 425"/>
                <p:cNvSpPr/>
                <p:nvPr>
                  <p:custDataLst>
                    <p:tags r:id="rId434"/>
                  </p:custDataLst>
                </p:nvPr>
              </p:nvSpPr>
              <p:spPr bwMode="auto">
                <a:xfrm>
                  <a:off x="4571" y="1006"/>
                  <a:ext cx="9" cy="7"/>
                </a:xfrm>
                <a:custGeom>
                  <a:gdLst>
                    <a:gd name="T0" fmla="*/ 4 w 4"/>
                    <a:gd name="T1" fmla="*/ 1 h 3"/>
                    <a:gd name="T2" fmla="*/ 0 w 4"/>
                    <a:gd name="T3" fmla="*/ 1 h 3"/>
                    <a:gd name="T4" fmla="*/ 4 w 4"/>
                    <a:gd name="T5" fmla="*/ 1 h 3"/>
                  </a:gdLst>
                  <a:cxnLst>
                    <a:cxn ang="0">
                      <a:pos x="T0" y="T1"/>
                    </a:cxn>
                    <a:cxn ang="0">
                      <a:pos x="T2" y="T3"/>
                    </a:cxn>
                    <a:cxn ang="0">
                      <a:pos x="T4" y="T5"/>
                    </a:cxn>
                  </a:cxnLst>
                  <a:rect l="0" t="0" r="r" b="b"/>
                  <a:pathLst>
                    <a:path w="4" h="3">
                      <a:moveTo>
                        <a:pt x="4" y="1"/>
                      </a:moveTo>
                      <a:cubicBezTo>
                        <a:pt x="4" y="1"/>
                        <a:pt x="0" y="0"/>
                        <a:pt x="0" y="1"/>
                      </a:cubicBezTo>
                      <a:cubicBezTo>
                        <a:pt x="1" y="2"/>
                        <a:pt x="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0" name="Freeform 426"/>
                <p:cNvSpPr/>
                <p:nvPr>
                  <p:custDataLst>
                    <p:tags r:id="rId435"/>
                  </p:custDataLst>
                </p:nvPr>
              </p:nvSpPr>
              <p:spPr bwMode="auto">
                <a:xfrm>
                  <a:off x="4623" y="972"/>
                  <a:ext cx="5" cy="5"/>
                </a:xfrm>
                <a:custGeom>
                  <a:gdLst>
                    <a:gd name="T0" fmla="*/ 1 w 2"/>
                    <a:gd name="T1" fmla="*/ 0 h 2"/>
                    <a:gd name="T2" fmla="*/ 1 w 2"/>
                    <a:gd name="T3" fmla="*/ 2 h 2"/>
                    <a:gd name="T4" fmla="*/ 1 w 2"/>
                    <a:gd name="T5" fmla="*/ 0 h 2"/>
                  </a:gdLst>
                  <a:cxnLst>
                    <a:cxn ang="0">
                      <a:pos x="T0" y="T1"/>
                    </a:cxn>
                    <a:cxn ang="0">
                      <a:pos x="T2" y="T3"/>
                    </a:cxn>
                    <a:cxn ang="0">
                      <a:pos x="T4" y="T5"/>
                    </a:cxn>
                  </a:cxnLst>
                  <a:rect l="0" t="0" r="r" b="b"/>
                  <a:pathLst>
                    <a:path w="2" h="2">
                      <a:moveTo>
                        <a:pt x="1" y="0"/>
                      </a:moveTo>
                      <a:cubicBezTo>
                        <a:pt x="1" y="1"/>
                        <a:pt x="0" y="1"/>
                        <a:pt x="1" y="2"/>
                      </a:cubicBezTo>
                      <a:cubicBezTo>
                        <a:pt x="2"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1" name="Freeform 427"/>
                <p:cNvSpPr/>
                <p:nvPr>
                  <p:custDataLst>
                    <p:tags r:id="rId436"/>
                  </p:custDataLst>
                </p:nvPr>
              </p:nvSpPr>
              <p:spPr bwMode="auto">
                <a:xfrm>
                  <a:off x="4587" y="989"/>
                  <a:ext cx="7" cy="5"/>
                </a:xfrm>
                <a:custGeom>
                  <a:gdLst>
                    <a:gd name="T0" fmla="*/ 0 w 3"/>
                    <a:gd name="T1" fmla="*/ 1 h 2"/>
                    <a:gd name="T2" fmla="*/ 0 w 3"/>
                    <a:gd name="T3" fmla="*/ 2 h 2"/>
                    <a:gd name="T4" fmla="*/ 3 w 3"/>
                    <a:gd name="T5" fmla="*/ 2 h 2"/>
                    <a:gd name="T6" fmla="*/ 0 w 3"/>
                    <a:gd name="T7" fmla="*/ 1 h 2"/>
                  </a:gdLst>
                  <a:cxnLst>
                    <a:cxn ang="0">
                      <a:pos x="T0" y="T1"/>
                    </a:cxn>
                    <a:cxn ang="0">
                      <a:pos x="T2" y="T3"/>
                    </a:cxn>
                    <a:cxn ang="0">
                      <a:pos x="T4" y="T5"/>
                    </a:cxn>
                    <a:cxn ang="0">
                      <a:pos x="T6" y="T7"/>
                    </a:cxn>
                  </a:cxnLst>
                  <a:rect l="0" t="0" r="r" b="b"/>
                  <a:pathLst>
                    <a:path w="3" h="2">
                      <a:moveTo>
                        <a:pt x="0" y="1"/>
                      </a:moveTo>
                      <a:cubicBezTo>
                        <a:pt x="0" y="1"/>
                        <a:pt x="0" y="1"/>
                        <a:pt x="0" y="2"/>
                      </a:cubicBezTo>
                      <a:cubicBezTo>
                        <a:pt x="1" y="2"/>
                        <a:pt x="3" y="2"/>
                        <a:pt x="3" y="2"/>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2" name="Freeform 428"/>
                <p:cNvSpPr/>
                <p:nvPr>
                  <p:custDataLst>
                    <p:tags r:id="rId437"/>
                  </p:custDataLst>
                </p:nvPr>
              </p:nvSpPr>
              <p:spPr bwMode="auto">
                <a:xfrm>
                  <a:off x="4561" y="1008"/>
                  <a:ext cx="7" cy="7"/>
                </a:xfrm>
                <a:custGeom>
                  <a:gdLst>
                    <a:gd name="T0" fmla="*/ 0 w 3"/>
                    <a:gd name="T1" fmla="*/ 3 h 3"/>
                    <a:gd name="T2" fmla="*/ 0 w 3"/>
                    <a:gd name="T3" fmla="*/ 3 h 3"/>
                    <a:gd name="T4" fmla="*/ 3 w 3"/>
                    <a:gd name="T5" fmla="*/ 0 h 3"/>
                    <a:gd name="T6" fmla="*/ 0 w 3"/>
                    <a:gd name="T7" fmla="*/ 3 h 3"/>
                  </a:gdLst>
                  <a:cxnLst>
                    <a:cxn ang="0">
                      <a:pos x="T0" y="T1"/>
                    </a:cxn>
                    <a:cxn ang="0">
                      <a:pos x="T2" y="T3"/>
                    </a:cxn>
                    <a:cxn ang="0">
                      <a:pos x="T4" y="T5"/>
                    </a:cxn>
                    <a:cxn ang="0">
                      <a:pos x="T6" y="T7"/>
                    </a:cxn>
                  </a:cxnLst>
                  <a:rect l="0" t="0" r="r" b="b"/>
                  <a:pathLst>
                    <a:path w="3" h="3">
                      <a:moveTo>
                        <a:pt x="0" y="3"/>
                      </a:moveTo>
                      <a:cubicBezTo>
                        <a:pt x="0" y="3"/>
                        <a:pt x="0" y="3"/>
                        <a:pt x="0" y="3"/>
                      </a:cubicBezTo>
                      <a:cubicBezTo>
                        <a:pt x="1" y="2"/>
                        <a:pt x="3" y="1"/>
                        <a:pt x="3"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3" name="Freeform 429"/>
                <p:cNvSpPr/>
                <p:nvPr>
                  <p:custDataLst>
                    <p:tags r:id="rId438"/>
                  </p:custDataLst>
                </p:nvPr>
              </p:nvSpPr>
              <p:spPr bwMode="auto">
                <a:xfrm>
                  <a:off x="4504" y="1051"/>
                  <a:ext cx="3" cy="2"/>
                </a:xfrm>
                <a:custGeom>
                  <a:gdLst>
                    <a:gd name="T0" fmla="*/ 1 w 1"/>
                    <a:gd name="T1" fmla="*/ 0 h 1"/>
                    <a:gd name="T2" fmla="*/ 0 w 1"/>
                    <a:gd name="T3" fmla="*/ 1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0" y="0"/>
                        <a:pt x="0"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4" name="Freeform 430"/>
                <p:cNvSpPr/>
                <p:nvPr>
                  <p:custDataLst>
                    <p:tags r:id="rId439"/>
                  </p:custDataLst>
                </p:nvPr>
              </p:nvSpPr>
              <p:spPr bwMode="auto">
                <a:xfrm>
                  <a:off x="4405" y="1117"/>
                  <a:ext cx="5" cy="3"/>
                </a:xfrm>
                <a:custGeom>
                  <a:gdLst>
                    <a:gd name="T0" fmla="*/ 2 w 5"/>
                    <a:gd name="T1" fmla="*/ 0 h 3"/>
                    <a:gd name="T2" fmla="*/ 0 w 5"/>
                    <a:gd name="T3" fmla="*/ 3 h 3"/>
                    <a:gd name="T4" fmla="*/ 5 w 5"/>
                    <a:gd name="T5" fmla="*/ 3 h 3"/>
                    <a:gd name="T6" fmla="*/ 2 w 5"/>
                    <a:gd name="T7" fmla="*/ 0 h 3"/>
                  </a:gdLst>
                  <a:cxnLst>
                    <a:cxn ang="0">
                      <a:pos x="T0" y="T1"/>
                    </a:cxn>
                    <a:cxn ang="0">
                      <a:pos x="T2" y="T3"/>
                    </a:cxn>
                    <a:cxn ang="0">
                      <a:pos x="T4" y="T5"/>
                    </a:cxn>
                    <a:cxn ang="0">
                      <a:pos x="T6" y="T7"/>
                    </a:cxn>
                  </a:cxnLst>
                  <a:rect l="0" t="0" r="r" b="b"/>
                  <a:pathLst>
                    <a:path w="5" h="3">
                      <a:moveTo>
                        <a:pt x="2" y="0"/>
                      </a:moveTo>
                      <a:lnTo>
                        <a:pt x="0" y="3"/>
                      </a:lnTo>
                      <a:lnTo>
                        <a:pt x="5"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5" name="Freeform 431"/>
                <p:cNvSpPr/>
                <p:nvPr>
                  <p:custDataLst>
                    <p:tags r:id="rId440"/>
                  </p:custDataLst>
                </p:nvPr>
              </p:nvSpPr>
              <p:spPr bwMode="auto">
                <a:xfrm>
                  <a:off x="5132" y="599"/>
                  <a:ext cx="12" cy="5"/>
                </a:xfrm>
                <a:custGeom>
                  <a:gdLst>
                    <a:gd name="T0" fmla="*/ 5 w 5"/>
                    <a:gd name="T1" fmla="*/ 0 h 2"/>
                    <a:gd name="T2" fmla="*/ 0 w 5"/>
                    <a:gd name="T3" fmla="*/ 1 h 2"/>
                    <a:gd name="T4" fmla="*/ 5 w 5"/>
                    <a:gd name="T5" fmla="*/ 0 h 2"/>
                  </a:gdLst>
                  <a:cxnLst>
                    <a:cxn ang="0">
                      <a:pos x="T0" y="T1"/>
                    </a:cxn>
                    <a:cxn ang="0">
                      <a:pos x="T2" y="T3"/>
                    </a:cxn>
                    <a:cxn ang="0">
                      <a:pos x="T4" y="T5"/>
                    </a:cxn>
                  </a:cxnLst>
                  <a:rect l="0" t="0" r="r" b="b"/>
                  <a:pathLst>
                    <a:path w="5" h="2">
                      <a:moveTo>
                        <a:pt x="5" y="0"/>
                      </a:moveTo>
                      <a:cubicBezTo>
                        <a:pt x="0" y="1"/>
                        <a:pt x="0" y="1"/>
                        <a:pt x="0" y="1"/>
                      </a:cubicBezTo>
                      <a:cubicBezTo>
                        <a:pt x="1" y="2"/>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6" name="Freeform 432"/>
                <p:cNvSpPr/>
                <p:nvPr>
                  <p:custDataLst>
                    <p:tags r:id="rId441"/>
                  </p:custDataLst>
                </p:nvPr>
              </p:nvSpPr>
              <p:spPr bwMode="auto">
                <a:xfrm>
                  <a:off x="4507" y="1039"/>
                  <a:ext cx="14" cy="5"/>
                </a:xfrm>
                <a:custGeom>
                  <a:gdLst>
                    <a:gd name="T0" fmla="*/ 6 w 6"/>
                    <a:gd name="T1" fmla="*/ 1 h 2"/>
                    <a:gd name="T2" fmla="*/ 1 w 6"/>
                    <a:gd name="T3" fmla="*/ 0 h 2"/>
                    <a:gd name="T4" fmla="*/ 0 w 6"/>
                    <a:gd name="T5" fmla="*/ 1 h 2"/>
                    <a:gd name="T6" fmla="*/ 2 w 6"/>
                    <a:gd name="T7" fmla="*/ 1 h 2"/>
                    <a:gd name="T8" fmla="*/ 2 w 6"/>
                    <a:gd name="T9" fmla="*/ 2 h 2"/>
                    <a:gd name="T10" fmla="*/ 6 w 6"/>
                    <a:gd name="T11" fmla="*/ 1 h 2"/>
                  </a:gdLst>
                  <a:cxnLst>
                    <a:cxn ang="0">
                      <a:pos x="T0" y="T1"/>
                    </a:cxn>
                    <a:cxn ang="0">
                      <a:pos x="T2" y="T3"/>
                    </a:cxn>
                    <a:cxn ang="0">
                      <a:pos x="T4" y="T5"/>
                    </a:cxn>
                    <a:cxn ang="0">
                      <a:pos x="T6" y="T7"/>
                    </a:cxn>
                    <a:cxn ang="0">
                      <a:pos x="T8" y="T9"/>
                    </a:cxn>
                    <a:cxn ang="0">
                      <a:pos x="T10" y="T11"/>
                    </a:cxn>
                  </a:cxnLst>
                  <a:rect l="0" t="0" r="r" b="b"/>
                  <a:pathLst>
                    <a:path w="6" h="2">
                      <a:moveTo>
                        <a:pt x="6" y="1"/>
                      </a:moveTo>
                      <a:cubicBezTo>
                        <a:pt x="4" y="0"/>
                        <a:pt x="2" y="1"/>
                        <a:pt x="1" y="0"/>
                      </a:cubicBezTo>
                      <a:cubicBezTo>
                        <a:pt x="1" y="0"/>
                        <a:pt x="0" y="0"/>
                        <a:pt x="0" y="1"/>
                      </a:cubicBezTo>
                      <a:cubicBezTo>
                        <a:pt x="2" y="1"/>
                        <a:pt x="2" y="1"/>
                        <a:pt x="2" y="1"/>
                      </a:cubicBezTo>
                      <a:cubicBezTo>
                        <a:pt x="2" y="2"/>
                        <a:pt x="2" y="2"/>
                        <a:pt x="2" y="2"/>
                      </a:cubicBezTo>
                      <a:cubicBezTo>
                        <a:pt x="3" y="2"/>
                        <a:pt x="4"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7" name="Freeform 433"/>
                <p:cNvSpPr/>
                <p:nvPr>
                  <p:custDataLst>
                    <p:tags r:id="rId442"/>
                  </p:custDataLst>
                </p:nvPr>
              </p:nvSpPr>
              <p:spPr bwMode="auto">
                <a:xfrm flipH="1">
                  <a:off x="4528" y="1032"/>
                  <a:ext cx="0" cy="5"/>
                </a:xfrm>
                <a:custGeom>
                  <a:gdLst>
                    <a:gd name="T0" fmla="*/ 2 h 5"/>
                    <a:gd name="T1" fmla="*/ 0 h 5"/>
                    <a:gd name="T2" fmla="*/ 5 h 5"/>
                    <a:gd name="T3" fmla="*/ 2 h 5"/>
                  </a:gdLst>
                  <a:cxnLst>
                    <a:cxn ang="0">
                      <a:pos x="0" y="T0"/>
                    </a:cxn>
                    <a:cxn ang="0">
                      <a:pos x="0" y="T1"/>
                    </a:cxn>
                    <a:cxn ang="0">
                      <a:pos x="0" y="T2"/>
                    </a:cxn>
                    <a:cxn ang="0">
                      <a:pos x="0" y="T3"/>
                    </a:cxn>
                  </a:cxnLst>
                  <a:rect l="0" t="0" r="r" b="b"/>
                  <a:pathLst>
                    <a:path h="5">
                      <a:moveTo>
                        <a:pt x="0" y="2"/>
                      </a:moveTo>
                      <a:lnTo>
                        <a:pt x="0" y="0"/>
                      </a:lnTo>
                      <a:lnTo>
                        <a:pt x="0" y="5"/>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8" name="Freeform 434"/>
                <p:cNvSpPr/>
                <p:nvPr>
                  <p:custDataLst>
                    <p:tags r:id="rId443"/>
                  </p:custDataLst>
                </p:nvPr>
              </p:nvSpPr>
              <p:spPr bwMode="auto">
                <a:xfrm>
                  <a:off x="4286" y="1191"/>
                  <a:ext cx="5" cy="5"/>
                </a:xfrm>
                <a:custGeom>
                  <a:gdLst>
                    <a:gd name="T0" fmla="*/ 1 w 2"/>
                    <a:gd name="T1" fmla="*/ 0 h 2"/>
                    <a:gd name="T2" fmla="*/ 1 w 2"/>
                    <a:gd name="T3" fmla="*/ 2 h 2"/>
                    <a:gd name="T4" fmla="*/ 1 w 2"/>
                    <a:gd name="T5" fmla="*/ 0 h 2"/>
                  </a:gdLst>
                  <a:cxnLst>
                    <a:cxn ang="0">
                      <a:pos x="T0" y="T1"/>
                    </a:cxn>
                    <a:cxn ang="0">
                      <a:pos x="T2" y="T3"/>
                    </a:cxn>
                    <a:cxn ang="0">
                      <a:pos x="T4" y="T5"/>
                    </a:cxn>
                  </a:cxnLst>
                  <a:rect l="0" t="0" r="r" b="b"/>
                  <a:pathLst>
                    <a:path w="2" h="2">
                      <a:moveTo>
                        <a:pt x="1" y="0"/>
                      </a:moveTo>
                      <a:cubicBezTo>
                        <a:pt x="0" y="1"/>
                        <a:pt x="1" y="0"/>
                        <a:pt x="1"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9" name="Freeform 435"/>
                <p:cNvSpPr/>
                <p:nvPr>
                  <p:custDataLst>
                    <p:tags r:id="rId444"/>
                  </p:custDataLst>
                </p:nvPr>
              </p:nvSpPr>
              <p:spPr bwMode="auto">
                <a:xfrm>
                  <a:off x="4485" y="1048"/>
                  <a:ext cx="17" cy="10"/>
                </a:xfrm>
                <a:custGeom>
                  <a:gdLst>
                    <a:gd name="T0" fmla="*/ 0 w 7"/>
                    <a:gd name="T1" fmla="*/ 3 h 4"/>
                    <a:gd name="T2" fmla="*/ 5 w 7"/>
                    <a:gd name="T3" fmla="*/ 1 h 4"/>
                    <a:gd name="T4" fmla="*/ 6 w 7"/>
                    <a:gd name="T5" fmla="*/ 0 h 4"/>
                    <a:gd name="T6" fmla="*/ 0 w 7"/>
                    <a:gd name="T7" fmla="*/ 3 h 4"/>
                  </a:gdLst>
                  <a:cxnLst>
                    <a:cxn ang="0">
                      <a:pos x="T0" y="T1"/>
                    </a:cxn>
                    <a:cxn ang="0">
                      <a:pos x="T2" y="T3"/>
                    </a:cxn>
                    <a:cxn ang="0">
                      <a:pos x="T4" y="T5"/>
                    </a:cxn>
                    <a:cxn ang="0">
                      <a:pos x="T6" y="T7"/>
                    </a:cxn>
                  </a:cxnLst>
                  <a:rect l="0" t="0" r="r" b="b"/>
                  <a:pathLst>
                    <a:path w="7" h="4">
                      <a:moveTo>
                        <a:pt x="0" y="3"/>
                      </a:moveTo>
                      <a:cubicBezTo>
                        <a:pt x="1" y="3"/>
                        <a:pt x="7" y="4"/>
                        <a:pt x="5" y="1"/>
                      </a:cubicBezTo>
                      <a:cubicBezTo>
                        <a:pt x="6" y="1"/>
                        <a:pt x="6" y="1"/>
                        <a:pt x="6" y="0"/>
                      </a:cubicBezTo>
                      <a:cubicBezTo>
                        <a:pt x="3" y="0"/>
                        <a:pt x="2"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0" name="Freeform 436"/>
                <p:cNvSpPr/>
                <p:nvPr>
                  <p:custDataLst>
                    <p:tags r:id="rId445"/>
                  </p:custDataLst>
                </p:nvPr>
              </p:nvSpPr>
              <p:spPr bwMode="auto">
                <a:xfrm>
                  <a:off x="4500" y="1048"/>
                  <a:ext cx="4" cy="3"/>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1" y="0"/>
                        <a:pt x="1" y="0"/>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1" name="Freeform 437"/>
                <p:cNvSpPr/>
                <p:nvPr>
                  <p:custDataLst>
                    <p:tags r:id="rId446"/>
                  </p:custDataLst>
                </p:nvPr>
              </p:nvSpPr>
              <p:spPr bwMode="auto">
                <a:xfrm>
                  <a:off x="5331" y="452"/>
                  <a:ext cx="2" cy="2"/>
                </a:xfrm>
                <a:custGeom>
                  <a:gdLst>
                    <a:gd name="T0" fmla="*/ 0 w 2"/>
                    <a:gd name="T1" fmla="*/ 0 h 2"/>
                    <a:gd name="T2" fmla="*/ 0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2" name="Freeform 438"/>
                <p:cNvSpPr/>
                <p:nvPr>
                  <p:custDataLst>
                    <p:tags r:id="rId447"/>
                  </p:custDataLst>
                </p:nvPr>
              </p:nvSpPr>
              <p:spPr bwMode="auto">
                <a:xfrm>
                  <a:off x="4578" y="991"/>
                  <a:ext cx="7" cy="5"/>
                </a:xfrm>
                <a:custGeom>
                  <a:gdLst>
                    <a:gd name="T0" fmla="*/ 2 w 7"/>
                    <a:gd name="T1" fmla="*/ 5 h 5"/>
                    <a:gd name="T2" fmla="*/ 7 w 7"/>
                    <a:gd name="T3" fmla="*/ 0 h 5"/>
                    <a:gd name="T4" fmla="*/ 0 w 7"/>
                    <a:gd name="T5" fmla="*/ 3 h 5"/>
                    <a:gd name="T6" fmla="*/ 2 w 7"/>
                    <a:gd name="T7" fmla="*/ 5 h 5"/>
                  </a:gdLst>
                  <a:cxnLst>
                    <a:cxn ang="0">
                      <a:pos x="T0" y="T1"/>
                    </a:cxn>
                    <a:cxn ang="0">
                      <a:pos x="T2" y="T3"/>
                    </a:cxn>
                    <a:cxn ang="0">
                      <a:pos x="T4" y="T5"/>
                    </a:cxn>
                    <a:cxn ang="0">
                      <a:pos x="T6" y="T7"/>
                    </a:cxn>
                  </a:cxnLst>
                  <a:rect l="0" t="0" r="r" b="b"/>
                  <a:pathLst>
                    <a:path w="7" h="5">
                      <a:moveTo>
                        <a:pt x="2" y="5"/>
                      </a:moveTo>
                      <a:lnTo>
                        <a:pt x="7" y="0"/>
                      </a:lnTo>
                      <a:lnTo>
                        <a:pt x="0" y="3"/>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3" name="Freeform 439"/>
                <p:cNvSpPr/>
                <p:nvPr>
                  <p:custDataLst>
                    <p:tags r:id="rId448"/>
                  </p:custDataLst>
                </p:nvPr>
              </p:nvSpPr>
              <p:spPr bwMode="auto">
                <a:xfrm>
                  <a:off x="5156" y="578"/>
                  <a:ext cx="5" cy="2"/>
                </a:xfrm>
                <a:custGeom>
                  <a:gdLst>
                    <a:gd name="T0" fmla="*/ 0 w 2"/>
                    <a:gd name="T1" fmla="*/ 0 h 1"/>
                    <a:gd name="T2" fmla="*/ 0 w 2"/>
                    <a:gd name="T3" fmla="*/ 0 h 1"/>
                    <a:gd name="T4" fmla="*/ 2 w 2"/>
                    <a:gd name="T5" fmla="*/ 0 h 1"/>
                    <a:gd name="T6" fmla="*/ 1 w 2"/>
                    <a:gd name="T7" fmla="*/ 0 h 1"/>
                    <a:gd name="T8" fmla="*/ 0 w 2"/>
                    <a:gd name="T9" fmla="*/ 0 h 1"/>
                  </a:gd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4" name="Freeform 440"/>
                <p:cNvSpPr/>
                <p:nvPr>
                  <p:custDataLst>
                    <p:tags r:id="rId449"/>
                  </p:custDataLst>
                </p:nvPr>
              </p:nvSpPr>
              <p:spPr bwMode="auto">
                <a:xfrm>
                  <a:off x="4353" y="1136"/>
                  <a:ext cx="7" cy="5"/>
                </a:xfrm>
                <a:custGeom>
                  <a:gdLst>
                    <a:gd name="T0" fmla="*/ 0 w 3"/>
                    <a:gd name="T1" fmla="*/ 2 h 2"/>
                    <a:gd name="T2" fmla="*/ 3 w 3"/>
                    <a:gd name="T3" fmla="*/ 1 h 2"/>
                    <a:gd name="T4" fmla="*/ 1 w 3"/>
                    <a:gd name="T5" fmla="*/ 0 h 2"/>
                    <a:gd name="T6" fmla="*/ 0 w 3"/>
                    <a:gd name="T7" fmla="*/ 2 h 2"/>
                  </a:gdLst>
                  <a:cxnLst>
                    <a:cxn ang="0">
                      <a:pos x="T0" y="T1"/>
                    </a:cxn>
                    <a:cxn ang="0">
                      <a:pos x="T2" y="T3"/>
                    </a:cxn>
                    <a:cxn ang="0">
                      <a:pos x="T4" y="T5"/>
                    </a:cxn>
                    <a:cxn ang="0">
                      <a:pos x="T6" y="T7"/>
                    </a:cxn>
                  </a:cxnLst>
                  <a:rect l="0" t="0" r="r" b="b"/>
                  <a:pathLst>
                    <a:path w="3" h="2">
                      <a:moveTo>
                        <a:pt x="0" y="2"/>
                      </a:moveTo>
                      <a:cubicBezTo>
                        <a:pt x="3" y="1"/>
                        <a:pt x="3" y="1"/>
                        <a:pt x="3" y="1"/>
                      </a:cubicBezTo>
                      <a:cubicBezTo>
                        <a:pt x="3" y="1"/>
                        <a:pt x="1" y="1"/>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5" name="Freeform 441"/>
                <p:cNvSpPr/>
                <p:nvPr>
                  <p:custDataLst>
                    <p:tags r:id="rId450"/>
                  </p:custDataLst>
                </p:nvPr>
              </p:nvSpPr>
              <p:spPr bwMode="auto">
                <a:xfrm>
                  <a:off x="4540" y="1008"/>
                  <a:ext cx="9" cy="5"/>
                </a:xfrm>
                <a:custGeom>
                  <a:gdLst>
                    <a:gd name="T0" fmla="*/ 3 w 4"/>
                    <a:gd name="T1" fmla="*/ 0 h 2"/>
                    <a:gd name="T2" fmla="*/ 0 w 4"/>
                    <a:gd name="T3" fmla="*/ 0 h 2"/>
                    <a:gd name="T4" fmla="*/ 1 w 4"/>
                    <a:gd name="T5" fmla="*/ 1 h 2"/>
                    <a:gd name="T6" fmla="*/ 3 w 4"/>
                    <a:gd name="T7" fmla="*/ 0 h 2"/>
                  </a:gdLst>
                  <a:cxnLst>
                    <a:cxn ang="0">
                      <a:pos x="T0" y="T1"/>
                    </a:cxn>
                    <a:cxn ang="0">
                      <a:pos x="T2" y="T3"/>
                    </a:cxn>
                    <a:cxn ang="0">
                      <a:pos x="T4" y="T5"/>
                    </a:cxn>
                    <a:cxn ang="0">
                      <a:pos x="T6" y="T7"/>
                    </a:cxn>
                  </a:cxnLst>
                  <a:rect l="0" t="0" r="r" b="b"/>
                  <a:pathLst>
                    <a:path w="4" h="2">
                      <a:moveTo>
                        <a:pt x="3" y="0"/>
                      </a:moveTo>
                      <a:cubicBezTo>
                        <a:pt x="2" y="0"/>
                        <a:pt x="1" y="0"/>
                        <a:pt x="0" y="0"/>
                      </a:cubicBezTo>
                      <a:cubicBezTo>
                        <a:pt x="1" y="1"/>
                        <a:pt x="1" y="1"/>
                        <a:pt x="1" y="1"/>
                      </a:cubicBezTo>
                      <a:cubicBezTo>
                        <a:pt x="3" y="2"/>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6" name="Freeform 442"/>
                <p:cNvSpPr/>
                <p:nvPr>
                  <p:custDataLst>
                    <p:tags r:id="rId451"/>
                  </p:custDataLst>
                </p:nvPr>
              </p:nvSpPr>
              <p:spPr bwMode="auto">
                <a:xfrm>
                  <a:off x="4369" y="1124"/>
                  <a:ext cx="5" cy="3"/>
                </a:xfrm>
                <a:custGeom>
                  <a:gdLst>
                    <a:gd name="T0" fmla="*/ 0 w 2"/>
                    <a:gd name="T1" fmla="*/ 1 h 1"/>
                    <a:gd name="T2" fmla="*/ 2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1"/>
                        <a:pt x="2"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7" name="Freeform 443"/>
                <p:cNvSpPr/>
                <p:nvPr>
                  <p:custDataLst>
                    <p:tags r:id="rId452"/>
                  </p:custDataLst>
                </p:nvPr>
              </p:nvSpPr>
              <p:spPr bwMode="auto">
                <a:xfrm>
                  <a:off x="4374" y="1124"/>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8" name="Freeform 444"/>
                <p:cNvSpPr/>
                <p:nvPr>
                  <p:custDataLst>
                    <p:tags r:id="rId453"/>
                  </p:custDataLst>
                </p:nvPr>
              </p:nvSpPr>
              <p:spPr bwMode="auto">
                <a:xfrm>
                  <a:off x="5142" y="576"/>
                  <a:ext cx="11" cy="4"/>
                </a:xfrm>
                <a:custGeom>
                  <a:gdLst>
                    <a:gd name="T0" fmla="*/ 4 w 5"/>
                    <a:gd name="T1" fmla="*/ 1 h 2"/>
                    <a:gd name="T2" fmla="*/ 0 w 5"/>
                    <a:gd name="T3" fmla="*/ 2 h 2"/>
                    <a:gd name="T4" fmla="*/ 4 w 5"/>
                    <a:gd name="T5" fmla="*/ 1 h 2"/>
                  </a:gdLst>
                  <a:cxnLst>
                    <a:cxn ang="0">
                      <a:pos x="T0" y="T1"/>
                    </a:cxn>
                    <a:cxn ang="0">
                      <a:pos x="T2" y="T3"/>
                    </a:cxn>
                    <a:cxn ang="0">
                      <a:pos x="T4" y="T5"/>
                    </a:cxn>
                  </a:cxnLst>
                  <a:rect l="0" t="0" r="r" b="b"/>
                  <a:pathLst>
                    <a:path w="5" h="2">
                      <a:moveTo>
                        <a:pt x="4" y="1"/>
                      </a:moveTo>
                      <a:cubicBezTo>
                        <a:pt x="3" y="2"/>
                        <a:pt x="0" y="0"/>
                        <a:pt x="0" y="2"/>
                      </a:cubicBezTo>
                      <a:cubicBezTo>
                        <a:pt x="1" y="2"/>
                        <a:pt x="5"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9" name="Freeform 445"/>
                <p:cNvSpPr/>
                <p:nvPr>
                  <p:custDataLst>
                    <p:tags r:id="rId454"/>
                  </p:custDataLst>
                </p:nvPr>
              </p:nvSpPr>
              <p:spPr bwMode="auto">
                <a:xfrm>
                  <a:off x="5075" y="602"/>
                  <a:ext cx="36" cy="9"/>
                </a:xfrm>
                <a:custGeom>
                  <a:gdLst>
                    <a:gd name="T0" fmla="*/ 15 w 15"/>
                    <a:gd name="T1" fmla="*/ 3 h 4"/>
                    <a:gd name="T2" fmla="*/ 13 w 15"/>
                    <a:gd name="T3" fmla="*/ 3 h 4"/>
                    <a:gd name="T4" fmla="*/ 3 w 15"/>
                    <a:gd name="T5" fmla="*/ 0 h 4"/>
                    <a:gd name="T6" fmla="*/ 0 w 15"/>
                    <a:gd name="T7" fmla="*/ 2 h 4"/>
                    <a:gd name="T8" fmla="*/ 7 w 15"/>
                    <a:gd name="T9" fmla="*/ 2 h 4"/>
                    <a:gd name="T10" fmla="*/ 12 w 15"/>
                    <a:gd name="T11" fmla="*/ 3 h 4"/>
                    <a:gd name="T12" fmla="*/ 15 w 15"/>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15" h="4">
                      <a:moveTo>
                        <a:pt x="15" y="3"/>
                      </a:moveTo>
                      <a:cubicBezTo>
                        <a:pt x="13" y="3"/>
                        <a:pt x="13" y="3"/>
                        <a:pt x="13" y="3"/>
                      </a:cubicBezTo>
                      <a:cubicBezTo>
                        <a:pt x="11" y="0"/>
                        <a:pt x="7" y="0"/>
                        <a:pt x="3" y="0"/>
                      </a:cubicBezTo>
                      <a:cubicBezTo>
                        <a:pt x="4" y="2"/>
                        <a:pt x="1" y="1"/>
                        <a:pt x="0" y="2"/>
                      </a:cubicBezTo>
                      <a:cubicBezTo>
                        <a:pt x="3" y="2"/>
                        <a:pt x="5" y="4"/>
                        <a:pt x="7" y="2"/>
                      </a:cubicBezTo>
                      <a:cubicBezTo>
                        <a:pt x="9" y="2"/>
                        <a:pt x="12" y="0"/>
                        <a:pt x="12" y="3"/>
                      </a:cubicBezTo>
                      <a:lnTo>
                        <a:pt x="1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0" name="Freeform 446"/>
                <p:cNvSpPr/>
                <p:nvPr>
                  <p:custDataLst>
                    <p:tags r:id="rId455"/>
                  </p:custDataLst>
                </p:nvPr>
              </p:nvSpPr>
              <p:spPr bwMode="auto">
                <a:xfrm>
                  <a:off x="4609" y="958"/>
                  <a:ext cx="7" cy="3"/>
                </a:xfrm>
                <a:custGeom>
                  <a:gdLst>
                    <a:gd name="T0" fmla="*/ 3 w 3"/>
                    <a:gd name="T1" fmla="*/ 1 h 1"/>
                    <a:gd name="T2" fmla="*/ 0 w 3"/>
                    <a:gd name="T3" fmla="*/ 1 h 1"/>
                    <a:gd name="T4" fmla="*/ 3 w 3"/>
                    <a:gd name="T5" fmla="*/ 1 h 1"/>
                  </a:gdLst>
                  <a:cxnLst>
                    <a:cxn ang="0">
                      <a:pos x="T0" y="T1"/>
                    </a:cxn>
                    <a:cxn ang="0">
                      <a:pos x="T2" y="T3"/>
                    </a:cxn>
                    <a:cxn ang="0">
                      <a:pos x="T4" y="T5"/>
                    </a:cxn>
                  </a:cxnLst>
                  <a:rect l="0" t="0" r="r" b="b"/>
                  <a:pathLst>
                    <a:path w="3" h="1">
                      <a:moveTo>
                        <a:pt x="3" y="1"/>
                      </a:moveTo>
                      <a:cubicBezTo>
                        <a:pt x="2" y="1"/>
                        <a:pt x="1" y="0"/>
                        <a:pt x="0" y="1"/>
                      </a:cubicBezTo>
                      <a:cubicBezTo>
                        <a:pt x="1" y="1"/>
                        <a:pt x="2"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1" name="Freeform 447"/>
                <p:cNvSpPr/>
                <p:nvPr>
                  <p:custDataLst>
                    <p:tags r:id="rId456"/>
                  </p:custDataLst>
                </p:nvPr>
              </p:nvSpPr>
              <p:spPr bwMode="auto">
                <a:xfrm>
                  <a:off x="5097" y="583"/>
                  <a:ext cx="37" cy="12"/>
                </a:xfrm>
                <a:custGeom>
                  <a:gdLst>
                    <a:gd name="T0" fmla="*/ 9 w 16"/>
                    <a:gd name="T1" fmla="*/ 1 h 5"/>
                    <a:gd name="T2" fmla="*/ 0 w 16"/>
                    <a:gd name="T3" fmla="*/ 4 h 5"/>
                    <a:gd name="T4" fmla="*/ 4 w 16"/>
                    <a:gd name="T5" fmla="*/ 5 h 5"/>
                    <a:gd name="T6" fmla="*/ 11 w 16"/>
                    <a:gd name="T7" fmla="*/ 1 h 5"/>
                    <a:gd name="T8" fmla="*/ 12 w 16"/>
                    <a:gd name="T9" fmla="*/ 3 h 5"/>
                    <a:gd name="T10" fmla="*/ 16 w 16"/>
                    <a:gd name="T11" fmla="*/ 3 h 5"/>
                    <a:gd name="T12" fmla="*/ 12 w 16"/>
                    <a:gd name="T13" fmla="*/ 1 h 5"/>
                    <a:gd name="T14" fmla="*/ 12 w 16"/>
                    <a:gd name="T15" fmla="*/ 0 h 5"/>
                    <a:gd name="T16" fmla="*/ 9 w 16"/>
                    <a:gd name="T17"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5">
                      <a:moveTo>
                        <a:pt x="9" y="1"/>
                      </a:moveTo>
                      <a:cubicBezTo>
                        <a:pt x="7" y="3"/>
                        <a:pt x="4" y="3"/>
                        <a:pt x="0" y="4"/>
                      </a:cubicBezTo>
                      <a:cubicBezTo>
                        <a:pt x="4" y="5"/>
                        <a:pt x="4" y="5"/>
                        <a:pt x="4" y="5"/>
                      </a:cubicBezTo>
                      <a:cubicBezTo>
                        <a:pt x="7" y="4"/>
                        <a:pt x="9" y="3"/>
                        <a:pt x="11" y="1"/>
                      </a:cubicBezTo>
                      <a:cubicBezTo>
                        <a:pt x="12" y="3"/>
                        <a:pt x="12" y="3"/>
                        <a:pt x="12" y="3"/>
                      </a:cubicBezTo>
                      <a:cubicBezTo>
                        <a:pt x="14" y="3"/>
                        <a:pt x="15" y="3"/>
                        <a:pt x="16" y="3"/>
                      </a:cubicBezTo>
                      <a:cubicBezTo>
                        <a:pt x="12" y="1"/>
                        <a:pt x="12" y="1"/>
                        <a:pt x="12" y="1"/>
                      </a:cubicBezTo>
                      <a:cubicBezTo>
                        <a:pt x="12" y="0"/>
                        <a:pt x="12" y="0"/>
                        <a:pt x="12" y="0"/>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2" name="Freeform 448"/>
                <p:cNvSpPr/>
                <p:nvPr>
                  <p:custDataLst>
                    <p:tags r:id="rId457"/>
                  </p:custDataLst>
                </p:nvPr>
              </p:nvSpPr>
              <p:spPr bwMode="auto">
                <a:xfrm>
                  <a:off x="4604" y="961"/>
                  <a:ext cx="5" cy="2"/>
                </a:xfrm>
                <a:custGeom>
                  <a:gdLst>
                    <a:gd name="T0" fmla="*/ 1 w 2"/>
                    <a:gd name="T1" fmla="*/ 0 h 1"/>
                    <a:gd name="T2" fmla="*/ 0 w 2"/>
                    <a:gd name="T3" fmla="*/ 1 h 1"/>
                    <a:gd name="T4" fmla="*/ 1 w 2"/>
                    <a:gd name="T5" fmla="*/ 0 h 1"/>
                  </a:gdLst>
                  <a:cxnLst>
                    <a:cxn ang="0">
                      <a:pos x="T0" y="T1"/>
                    </a:cxn>
                    <a:cxn ang="0">
                      <a:pos x="T2" y="T3"/>
                    </a:cxn>
                    <a:cxn ang="0">
                      <a:pos x="T4" y="T5"/>
                    </a:cxn>
                  </a:cxnLst>
                  <a:rect l="0" t="0" r="r" b="b"/>
                  <a:pathLst>
                    <a:path w="2" h="1">
                      <a:moveTo>
                        <a:pt x="1" y="0"/>
                      </a:moveTo>
                      <a:cubicBezTo>
                        <a:pt x="0" y="1"/>
                        <a:pt x="0" y="1"/>
                        <a:pt x="0"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3" name="Freeform 449"/>
                <p:cNvSpPr/>
                <p:nvPr>
                  <p:custDataLst>
                    <p:tags r:id="rId458"/>
                  </p:custDataLst>
                </p:nvPr>
              </p:nvSpPr>
              <p:spPr bwMode="auto">
                <a:xfrm>
                  <a:off x="4535" y="1008"/>
                  <a:ext cx="3" cy="0"/>
                </a:xfrm>
                <a:custGeom>
                  <a:gdLst>
                    <a:gd name="T0" fmla="*/ 0 w 1"/>
                    <a:gd name="T1" fmla="*/ 1 w 1"/>
                    <a:gd name="T2" fmla="*/ 0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4" name="Freeform 450"/>
                <p:cNvSpPr/>
                <p:nvPr>
                  <p:custDataLst>
                    <p:tags r:id="rId459"/>
                  </p:custDataLst>
                </p:nvPr>
              </p:nvSpPr>
              <p:spPr bwMode="auto">
                <a:xfrm flipH="1">
                  <a:off x="4294" y="1167"/>
                  <a:ext cx="0" cy="5"/>
                </a:xfrm>
                <a:custGeom>
                  <a:gdLst>
                    <a:gd name="T0" fmla="*/ 0 h 5"/>
                    <a:gd name="T1" fmla="*/ 5 h 5"/>
                    <a:gd name="T2" fmla="*/ 0 h 5"/>
                    <a:gd name="T3" fmla="*/ 0 h 5"/>
                  </a:gdLst>
                  <a:cxnLst>
                    <a:cxn ang="0">
                      <a:pos x="0" y="T0"/>
                    </a:cxn>
                    <a:cxn ang="0">
                      <a:pos x="0" y="T1"/>
                    </a:cxn>
                    <a:cxn ang="0">
                      <a:pos x="0" y="T2"/>
                    </a:cxn>
                    <a:cxn ang="0">
                      <a:pos x="0" y="T3"/>
                    </a:cxn>
                  </a:cxnLst>
                  <a:rect l="0" t="0" r="r" b="b"/>
                  <a:pathLst>
                    <a:path h="5">
                      <a:moveTo>
                        <a:pt x="0" y="0"/>
                      </a:move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5" name="Freeform 451"/>
                <p:cNvSpPr/>
                <p:nvPr>
                  <p:custDataLst>
                    <p:tags r:id="rId460"/>
                  </p:custDataLst>
                </p:nvPr>
              </p:nvSpPr>
              <p:spPr bwMode="auto">
                <a:xfrm>
                  <a:off x="4665" y="913"/>
                  <a:ext cx="5" cy="2"/>
                </a:xfrm>
                <a:custGeom>
                  <a:gdLst>
                    <a:gd name="T0" fmla="*/ 0 w 2"/>
                    <a:gd name="T1" fmla="*/ 0 h 1"/>
                    <a:gd name="T2" fmla="*/ 2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1" y="1"/>
                        <a:pt x="2" y="1"/>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6" name="Freeform 452"/>
                <p:cNvSpPr/>
                <p:nvPr>
                  <p:custDataLst>
                    <p:tags r:id="rId461"/>
                  </p:custDataLst>
                </p:nvPr>
              </p:nvSpPr>
              <p:spPr bwMode="auto">
                <a:xfrm>
                  <a:off x="4272" y="1179"/>
                  <a:ext cx="3" cy="3"/>
                </a:xfrm>
                <a:custGeom>
                  <a:gdLst>
                    <a:gd name="T0" fmla="*/ 0 w 3"/>
                    <a:gd name="T1" fmla="*/ 0 h 3"/>
                    <a:gd name="T2" fmla="*/ 0 w 3"/>
                    <a:gd name="T3" fmla="*/ 3 h 3"/>
                    <a:gd name="T4" fmla="*/ 3 w 3"/>
                    <a:gd name="T5" fmla="*/ 3 h 3"/>
                    <a:gd name="T6" fmla="*/ 0 w 3"/>
                    <a:gd name="T7" fmla="*/ 0 h 3"/>
                  </a:gd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7" name="Freeform 453"/>
                <p:cNvSpPr/>
                <p:nvPr>
                  <p:custDataLst>
                    <p:tags r:id="rId462"/>
                  </p:custDataLst>
                </p:nvPr>
              </p:nvSpPr>
              <p:spPr bwMode="auto">
                <a:xfrm>
                  <a:off x="5104" y="599"/>
                  <a:ext cx="4" cy="3"/>
                </a:xfrm>
                <a:custGeom>
                  <a:gdLst>
                    <a:gd name="T0" fmla="*/ 2 w 4"/>
                    <a:gd name="T1" fmla="*/ 3 h 3"/>
                    <a:gd name="T2" fmla="*/ 4 w 4"/>
                    <a:gd name="T3" fmla="*/ 0 h 3"/>
                    <a:gd name="T4" fmla="*/ 0 w 4"/>
                    <a:gd name="T5" fmla="*/ 0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8" name="Freeform 454"/>
                <p:cNvSpPr/>
                <p:nvPr>
                  <p:custDataLst>
                    <p:tags r:id="rId463"/>
                  </p:custDataLst>
                </p:nvPr>
              </p:nvSpPr>
              <p:spPr bwMode="auto">
                <a:xfrm>
                  <a:off x="4215" y="1212"/>
                  <a:ext cx="5" cy="3"/>
                </a:xfrm>
                <a:custGeom>
                  <a:gdLst>
                    <a:gd name="T0" fmla="*/ 2 w 2"/>
                    <a:gd name="T1" fmla="*/ 0 h 1"/>
                    <a:gd name="T2" fmla="*/ 2 w 2"/>
                    <a:gd name="T3" fmla="*/ 1 h 1"/>
                    <a:gd name="T4" fmla="*/ 2 w 2"/>
                    <a:gd name="T5" fmla="*/ 0 h 1"/>
                    <a:gd name="T6" fmla="*/ 2 w 2"/>
                    <a:gd name="T7" fmla="*/ 0 h 1"/>
                  </a:gdLst>
                  <a:cxnLst>
                    <a:cxn ang="0">
                      <a:pos x="T0" y="T1"/>
                    </a:cxn>
                    <a:cxn ang="0">
                      <a:pos x="T2" y="T3"/>
                    </a:cxn>
                    <a:cxn ang="0">
                      <a:pos x="T4" y="T5"/>
                    </a:cxn>
                    <a:cxn ang="0">
                      <a:pos x="T6" y="T7"/>
                    </a:cxn>
                  </a:cxnLst>
                  <a:rect l="0" t="0" r="r" b="b"/>
                  <a:pathLst>
                    <a:path w="2" h="1">
                      <a:moveTo>
                        <a:pt x="2" y="0"/>
                      </a:moveTo>
                      <a:cubicBezTo>
                        <a:pt x="0" y="0"/>
                        <a:pt x="2" y="1"/>
                        <a:pt x="2" y="1"/>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9" name="Freeform 455"/>
                <p:cNvSpPr/>
                <p:nvPr>
                  <p:custDataLst>
                    <p:tags r:id="rId464"/>
                  </p:custDataLst>
                </p:nvPr>
              </p:nvSpPr>
              <p:spPr bwMode="auto">
                <a:xfrm>
                  <a:off x="4173" y="1241"/>
                  <a:ext cx="5" cy="5"/>
                </a:xfrm>
                <a:custGeom>
                  <a:gdLst>
                    <a:gd name="T0" fmla="*/ 0 w 5"/>
                    <a:gd name="T1" fmla="*/ 0 h 5"/>
                    <a:gd name="T2" fmla="*/ 2 w 5"/>
                    <a:gd name="T3" fmla="*/ 5 h 5"/>
                    <a:gd name="T4" fmla="*/ 5 w 5"/>
                    <a:gd name="T5" fmla="*/ 0 h 5"/>
                    <a:gd name="T6" fmla="*/ 0 w 5"/>
                    <a:gd name="T7" fmla="*/ 0 h 5"/>
                  </a:gdLst>
                  <a:cxnLst>
                    <a:cxn ang="0">
                      <a:pos x="T0" y="T1"/>
                    </a:cxn>
                    <a:cxn ang="0">
                      <a:pos x="T2" y="T3"/>
                    </a:cxn>
                    <a:cxn ang="0">
                      <a:pos x="T4" y="T5"/>
                    </a:cxn>
                    <a:cxn ang="0">
                      <a:pos x="T6" y="T7"/>
                    </a:cxn>
                  </a:cxnLst>
                  <a:rect l="0" t="0" r="r" b="b"/>
                  <a:pathLst>
                    <a:path w="5" h="5">
                      <a:moveTo>
                        <a:pt x="0" y="0"/>
                      </a:moveTo>
                      <a:lnTo>
                        <a:pt x="2" y="5"/>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0" name="Freeform 456"/>
                <p:cNvSpPr/>
                <p:nvPr>
                  <p:custDataLst>
                    <p:tags r:id="rId465"/>
                  </p:custDataLst>
                </p:nvPr>
              </p:nvSpPr>
              <p:spPr bwMode="auto">
                <a:xfrm>
                  <a:off x="4142" y="1239"/>
                  <a:ext cx="19" cy="21"/>
                </a:xfrm>
                <a:custGeom>
                  <a:gdLst>
                    <a:gd name="T0" fmla="*/ 3 w 8"/>
                    <a:gd name="T1" fmla="*/ 9 h 9"/>
                    <a:gd name="T2" fmla="*/ 7 w 8"/>
                    <a:gd name="T3" fmla="*/ 3 h 9"/>
                    <a:gd name="T4" fmla="*/ 0 w 8"/>
                    <a:gd name="T5" fmla="*/ 7 h 9"/>
                    <a:gd name="T6" fmla="*/ 3 w 8"/>
                    <a:gd name="T7" fmla="*/ 9 h 9"/>
                  </a:gdLst>
                  <a:cxnLst>
                    <a:cxn ang="0">
                      <a:pos x="T0" y="T1"/>
                    </a:cxn>
                    <a:cxn ang="0">
                      <a:pos x="T2" y="T3"/>
                    </a:cxn>
                    <a:cxn ang="0">
                      <a:pos x="T4" y="T5"/>
                    </a:cxn>
                    <a:cxn ang="0">
                      <a:pos x="T6" y="T7"/>
                    </a:cxn>
                  </a:cxnLst>
                  <a:rect l="0" t="0" r="r" b="b"/>
                  <a:pathLst>
                    <a:path w="8" h="9">
                      <a:moveTo>
                        <a:pt x="3" y="9"/>
                      </a:moveTo>
                      <a:cubicBezTo>
                        <a:pt x="2" y="6"/>
                        <a:pt x="8" y="6"/>
                        <a:pt x="7" y="3"/>
                      </a:cubicBezTo>
                      <a:cubicBezTo>
                        <a:pt x="4" y="0"/>
                        <a:pt x="3" y="6"/>
                        <a:pt x="0" y="7"/>
                      </a:cubicBezTo>
                      <a:cubicBezTo>
                        <a:pt x="0" y="6"/>
                        <a:pt x="3" y="7"/>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1" name="Freeform 457"/>
                <p:cNvSpPr/>
                <p:nvPr>
                  <p:custDataLst>
                    <p:tags r:id="rId466"/>
                  </p:custDataLst>
                </p:nvPr>
              </p:nvSpPr>
              <p:spPr bwMode="auto">
                <a:xfrm>
                  <a:off x="4568" y="972"/>
                  <a:ext cx="5" cy="5"/>
                </a:xfrm>
                <a:custGeom>
                  <a:gdLst>
                    <a:gd name="T0" fmla="*/ 0 w 2"/>
                    <a:gd name="T1" fmla="*/ 1 h 2"/>
                    <a:gd name="T2" fmla="*/ 2 w 2"/>
                    <a:gd name="T3" fmla="*/ 0 h 2"/>
                    <a:gd name="T4" fmla="*/ 0 w 2"/>
                    <a:gd name="T5" fmla="*/ 1 h 2"/>
                  </a:gdLst>
                  <a:cxnLst>
                    <a:cxn ang="0">
                      <a:pos x="T0" y="T1"/>
                    </a:cxn>
                    <a:cxn ang="0">
                      <a:pos x="T2" y="T3"/>
                    </a:cxn>
                    <a:cxn ang="0">
                      <a:pos x="T4" y="T5"/>
                    </a:cxn>
                  </a:cxnLst>
                  <a:rect l="0" t="0" r="r" b="b"/>
                  <a:pathLst>
                    <a:path w="2" h="2">
                      <a:moveTo>
                        <a:pt x="0" y="1"/>
                      </a:moveTo>
                      <a:cubicBezTo>
                        <a:pt x="2" y="2"/>
                        <a:pt x="2"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2" name="Freeform 458"/>
                <p:cNvSpPr/>
                <p:nvPr>
                  <p:custDataLst>
                    <p:tags r:id="rId467"/>
                  </p:custDataLst>
                </p:nvPr>
              </p:nvSpPr>
              <p:spPr bwMode="auto">
                <a:xfrm>
                  <a:off x="4561" y="956"/>
                  <a:ext cx="29" cy="12"/>
                </a:xfrm>
                <a:custGeom>
                  <a:gdLst>
                    <a:gd name="T0" fmla="*/ 7 w 12"/>
                    <a:gd name="T1" fmla="*/ 2 h 5"/>
                    <a:gd name="T2" fmla="*/ 0 w 12"/>
                    <a:gd name="T3" fmla="*/ 2 h 5"/>
                    <a:gd name="T4" fmla="*/ 6 w 12"/>
                    <a:gd name="T5" fmla="*/ 3 h 5"/>
                    <a:gd name="T6" fmla="*/ 5 w 12"/>
                    <a:gd name="T7" fmla="*/ 5 h 5"/>
                    <a:gd name="T8" fmla="*/ 12 w 12"/>
                    <a:gd name="T9" fmla="*/ 2 h 5"/>
                    <a:gd name="T10" fmla="*/ 7 w 12"/>
                    <a:gd name="T11" fmla="*/ 2 h 5"/>
                  </a:gdLst>
                  <a:cxnLst>
                    <a:cxn ang="0">
                      <a:pos x="T0" y="T1"/>
                    </a:cxn>
                    <a:cxn ang="0">
                      <a:pos x="T2" y="T3"/>
                    </a:cxn>
                    <a:cxn ang="0">
                      <a:pos x="T4" y="T5"/>
                    </a:cxn>
                    <a:cxn ang="0">
                      <a:pos x="T6" y="T7"/>
                    </a:cxn>
                    <a:cxn ang="0">
                      <a:pos x="T8" y="T9"/>
                    </a:cxn>
                    <a:cxn ang="0">
                      <a:pos x="T10" y="T11"/>
                    </a:cxn>
                  </a:cxnLst>
                  <a:rect l="0" t="0" r="r" b="b"/>
                  <a:pathLst>
                    <a:path w="12" h="5">
                      <a:moveTo>
                        <a:pt x="7" y="2"/>
                      </a:moveTo>
                      <a:cubicBezTo>
                        <a:pt x="4" y="3"/>
                        <a:pt x="2" y="1"/>
                        <a:pt x="0" y="2"/>
                      </a:cubicBezTo>
                      <a:cubicBezTo>
                        <a:pt x="2" y="2"/>
                        <a:pt x="3" y="4"/>
                        <a:pt x="6" y="3"/>
                      </a:cubicBezTo>
                      <a:cubicBezTo>
                        <a:pt x="5" y="5"/>
                        <a:pt x="5" y="5"/>
                        <a:pt x="5" y="5"/>
                      </a:cubicBezTo>
                      <a:cubicBezTo>
                        <a:pt x="9" y="5"/>
                        <a:pt x="9" y="3"/>
                        <a:pt x="12" y="2"/>
                      </a:cubicBezTo>
                      <a:cubicBezTo>
                        <a:pt x="10" y="0"/>
                        <a:pt x="9"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3" name="Freeform 459"/>
                <p:cNvSpPr/>
                <p:nvPr>
                  <p:custDataLst>
                    <p:tags r:id="rId468"/>
                  </p:custDataLst>
                </p:nvPr>
              </p:nvSpPr>
              <p:spPr bwMode="auto">
                <a:xfrm>
                  <a:off x="4642" y="906"/>
                  <a:ext cx="16" cy="7"/>
                </a:xfrm>
                <a:custGeom>
                  <a:gdLst>
                    <a:gd name="T0" fmla="*/ 4 w 7"/>
                    <a:gd name="T1" fmla="*/ 3 h 3"/>
                    <a:gd name="T2" fmla="*/ 6 w 7"/>
                    <a:gd name="T3" fmla="*/ 3 h 3"/>
                    <a:gd name="T4" fmla="*/ 0 w 7"/>
                    <a:gd name="T5" fmla="*/ 0 h 3"/>
                    <a:gd name="T6" fmla="*/ 4 w 7"/>
                    <a:gd name="T7" fmla="*/ 3 h 3"/>
                  </a:gdLst>
                  <a:cxnLst>
                    <a:cxn ang="0">
                      <a:pos x="T0" y="T1"/>
                    </a:cxn>
                    <a:cxn ang="0">
                      <a:pos x="T2" y="T3"/>
                    </a:cxn>
                    <a:cxn ang="0">
                      <a:pos x="T4" y="T5"/>
                    </a:cxn>
                    <a:cxn ang="0">
                      <a:pos x="T6" y="T7"/>
                    </a:cxn>
                  </a:cxnLst>
                  <a:rect l="0" t="0" r="r" b="b"/>
                  <a:pathLst>
                    <a:path w="7" h="3">
                      <a:moveTo>
                        <a:pt x="4" y="3"/>
                      </a:moveTo>
                      <a:cubicBezTo>
                        <a:pt x="5" y="3"/>
                        <a:pt x="6" y="3"/>
                        <a:pt x="6" y="3"/>
                      </a:cubicBezTo>
                      <a:cubicBezTo>
                        <a:pt x="7" y="0"/>
                        <a:pt x="3" y="1"/>
                        <a:pt x="0" y="0"/>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4" name="Freeform 460"/>
                <p:cNvSpPr/>
                <p:nvPr>
                  <p:custDataLst>
                    <p:tags r:id="rId469"/>
                  </p:custDataLst>
                </p:nvPr>
              </p:nvSpPr>
              <p:spPr bwMode="auto">
                <a:xfrm>
                  <a:off x="4580" y="932"/>
                  <a:ext cx="26" cy="24"/>
                </a:xfrm>
                <a:custGeom>
                  <a:gdLst>
                    <a:gd name="T0" fmla="*/ 0 w 11"/>
                    <a:gd name="T1" fmla="*/ 8 h 10"/>
                    <a:gd name="T2" fmla="*/ 2 w 11"/>
                    <a:gd name="T3" fmla="*/ 10 h 10"/>
                    <a:gd name="T4" fmla="*/ 3 w 11"/>
                    <a:gd name="T5" fmla="*/ 9 h 10"/>
                    <a:gd name="T6" fmla="*/ 11 w 11"/>
                    <a:gd name="T7" fmla="*/ 7 h 10"/>
                    <a:gd name="T8" fmla="*/ 0 w 11"/>
                    <a:gd name="T9" fmla="*/ 8 h 10"/>
                  </a:gdLst>
                  <a:cxnLst>
                    <a:cxn ang="0">
                      <a:pos x="T0" y="T1"/>
                    </a:cxn>
                    <a:cxn ang="0">
                      <a:pos x="T2" y="T3"/>
                    </a:cxn>
                    <a:cxn ang="0">
                      <a:pos x="T4" y="T5"/>
                    </a:cxn>
                    <a:cxn ang="0">
                      <a:pos x="T6" y="T7"/>
                    </a:cxn>
                    <a:cxn ang="0">
                      <a:pos x="T8" y="T9"/>
                    </a:cxn>
                  </a:cxnLst>
                  <a:rect l="0" t="0" r="r" b="b"/>
                  <a:pathLst>
                    <a:path w="11" h="10">
                      <a:moveTo>
                        <a:pt x="0" y="8"/>
                      </a:moveTo>
                      <a:cubicBezTo>
                        <a:pt x="2" y="10"/>
                        <a:pt x="2" y="10"/>
                        <a:pt x="2" y="10"/>
                      </a:cubicBezTo>
                      <a:cubicBezTo>
                        <a:pt x="3" y="9"/>
                        <a:pt x="3" y="9"/>
                        <a:pt x="3" y="9"/>
                      </a:cubicBezTo>
                      <a:cubicBezTo>
                        <a:pt x="5" y="7"/>
                        <a:pt x="9" y="9"/>
                        <a:pt x="11" y="7"/>
                      </a:cubicBezTo>
                      <a:cubicBezTo>
                        <a:pt x="7" y="0"/>
                        <a:pt x="3"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5" name="Rectangle 461"/>
                <p:cNvSpPr>
                  <a:spLocks noChangeArrowheads="1"/>
                </p:cNvSpPr>
                <p:nvPr>
                  <p:custDataLst>
                    <p:tags r:id="rId470"/>
                  </p:custDataLst>
                </p:nvPr>
              </p:nvSpPr>
              <p:spPr bwMode="auto">
                <a:xfrm>
                  <a:off x="4178" y="123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286" name="Freeform 462"/>
                <p:cNvSpPr/>
                <p:nvPr>
                  <p:custDataLst>
                    <p:tags r:id="rId471"/>
                  </p:custDataLst>
                </p:nvPr>
              </p:nvSpPr>
              <p:spPr bwMode="auto">
                <a:xfrm>
                  <a:off x="4173" y="1212"/>
                  <a:ext cx="26" cy="17"/>
                </a:xfrm>
                <a:custGeom>
                  <a:gdLst>
                    <a:gd name="T0" fmla="*/ 7 w 11"/>
                    <a:gd name="T1" fmla="*/ 3 h 7"/>
                    <a:gd name="T2" fmla="*/ 8 w 11"/>
                    <a:gd name="T3" fmla="*/ 4 h 7"/>
                    <a:gd name="T4" fmla="*/ 8 w 11"/>
                    <a:gd name="T5" fmla="*/ 5 h 7"/>
                    <a:gd name="T6" fmla="*/ 1 w 11"/>
                    <a:gd name="T7" fmla="*/ 0 h 7"/>
                    <a:gd name="T8" fmla="*/ 4 w 11"/>
                    <a:gd name="T9" fmla="*/ 2 h 7"/>
                    <a:gd name="T10" fmla="*/ 2 w 11"/>
                    <a:gd name="T11" fmla="*/ 7 h 7"/>
                    <a:gd name="T12" fmla="*/ 7 w 11"/>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11" h="7">
                      <a:moveTo>
                        <a:pt x="7" y="3"/>
                      </a:moveTo>
                      <a:cubicBezTo>
                        <a:pt x="7" y="3"/>
                        <a:pt x="7" y="4"/>
                        <a:pt x="8" y="4"/>
                      </a:cubicBezTo>
                      <a:cubicBezTo>
                        <a:pt x="8" y="4"/>
                        <a:pt x="8" y="5"/>
                        <a:pt x="8" y="5"/>
                      </a:cubicBezTo>
                      <a:cubicBezTo>
                        <a:pt x="11" y="1"/>
                        <a:pt x="3" y="2"/>
                        <a:pt x="1" y="0"/>
                      </a:cubicBezTo>
                      <a:cubicBezTo>
                        <a:pt x="0" y="2"/>
                        <a:pt x="3" y="1"/>
                        <a:pt x="4" y="2"/>
                      </a:cubicBezTo>
                      <a:cubicBezTo>
                        <a:pt x="5" y="4"/>
                        <a:pt x="1" y="5"/>
                        <a:pt x="2" y="7"/>
                      </a:cubicBezTo>
                      <a:cubicBezTo>
                        <a:pt x="5" y="6"/>
                        <a:pt x="6"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7" name="Freeform 463"/>
                <p:cNvSpPr/>
                <p:nvPr>
                  <p:custDataLst>
                    <p:tags r:id="rId472"/>
                  </p:custDataLst>
                </p:nvPr>
              </p:nvSpPr>
              <p:spPr bwMode="auto">
                <a:xfrm>
                  <a:off x="5284" y="452"/>
                  <a:ext cx="7" cy="2"/>
                </a:xfrm>
                <a:custGeom>
                  <a:gdLst>
                    <a:gd name="T0" fmla="*/ 3 w 3"/>
                    <a:gd name="T1" fmla="*/ 0 h 1"/>
                    <a:gd name="T2" fmla="*/ 0 w 3"/>
                    <a:gd name="T3" fmla="*/ 0 h 1"/>
                    <a:gd name="T4" fmla="*/ 1 w 3"/>
                    <a:gd name="T5" fmla="*/ 1 h 1"/>
                    <a:gd name="T6" fmla="*/ 3 w 3"/>
                    <a:gd name="T7" fmla="*/ 0 h 1"/>
                  </a:gdLst>
                  <a:cxnLst>
                    <a:cxn ang="0">
                      <a:pos x="T0" y="T1"/>
                    </a:cxn>
                    <a:cxn ang="0">
                      <a:pos x="T2" y="T3"/>
                    </a:cxn>
                    <a:cxn ang="0">
                      <a:pos x="T4" y="T5"/>
                    </a:cxn>
                    <a:cxn ang="0">
                      <a:pos x="T6" y="T7"/>
                    </a:cxn>
                  </a:cxnLst>
                  <a:rect l="0" t="0" r="r" b="b"/>
                  <a:pathLst>
                    <a:path w="3" h="1">
                      <a:moveTo>
                        <a:pt x="3" y="0"/>
                      </a:moveTo>
                      <a:cubicBezTo>
                        <a:pt x="0" y="0"/>
                        <a:pt x="0" y="0"/>
                        <a:pt x="0" y="0"/>
                      </a:cubicBezTo>
                      <a:cubicBezTo>
                        <a:pt x="1" y="1"/>
                        <a:pt x="1" y="1"/>
                        <a:pt x="1" y="1"/>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8" name="Freeform 464"/>
                <p:cNvSpPr/>
                <p:nvPr>
                  <p:custDataLst>
                    <p:tags r:id="rId473"/>
                  </p:custDataLst>
                </p:nvPr>
              </p:nvSpPr>
              <p:spPr bwMode="auto">
                <a:xfrm>
                  <a:off x="4680" y="887"/>
                  <a:ext cx="7" cy="5"/>
                </a:xfrm>
                <a:custGeom>
                  <a:gdLst>
                    <a:gd name="T0" fmla="*/ 0 w 3"/>
                    <a:gd name="T1" fmla="*/ 1 h 2"/>
                    <a:gd name="T2" fmla="*/ 1 w 3"/>
                    <a:gd name="T3" fmla="*/ 1 h 2"/>
                    <a:gd name="T4" fmla="*/ 3 w 3"/>
                    <a:gd name="T5" fmla="*/ 1 h 2"/>
                    <a:gd name="T6" fmla="*/ 0 w 3"/>
                    <a:gd name="T7" fmla="*/ 1 h 2"/>
                  </a:gdLst>
                  <a:cxnLst>
                    <a:cxn ang="0">
                      <a:pos x="T0" y="T1"/>
                    </a:cxn>
                    <a:cxn ang="0">
                      <a:pos x="T2" y="T3"/>
                    </a:cxn>
                    <a:cxn ang="0">
                      <a:pos x="T4" y="T5"/>
                    </a:cxn>
                    <a:cxn ang="0">
                      <a:pos x="T6" y="T7"/>
                    </a:cxn>
                  </a:cxnLst>
                  <a:rect l="0" t="0" r="r" b="b"/>
                  <a:pathLst>
                    <a:path w="3" h="2">
                      <a:moveTo>
                        <a:pt x="0" y="1"/>
                      </a:moveTo>
                      <a:cubicBezTo>
                        <a:pt x="1" y="1"/>
                        <a:pt x="1" y="1"/>
                        <a:pt x="1" y="1"/>
                      </a:cubicBezTo>
                      <a:cubicBezTo>
                        <a:pt x="2" y="0"/>
                        <a:pt x="2" y="2"/>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9" name="Freeform 465"/>
                <p:cNvSpPr/>
                <p:nvPr>
                  <p:custDataLst>
                    <p:tags r:id="rId474"/>
                  </p:custDataLst>
                </p:nvPr>
              </p:nvSpPr>
              <p:spPr bwMode="auto">
                <a:xfrm>
                  <a:off x="4268" y="1144"/>
                  <a:ext cx="11" cy="26"/>
                </a:xfrm>
                <a:custGeom>
                  <a:gdLst>
                    <a:gd name="T0" fmla="*/ 2 w 5"/>
                    <a:gd name="T1" fmla="*/ 11 h 11"/>
                    <a:gd name="T2" fmla="*/ 4 w 5"/>
                    <a:gd name="T3" fmla="*/ 8 h 11"/>
                    <a:gd name="T4" fmla="*/ 5 w 5"/>
                    <a:gd name="T5" fmla="*/ 8 h 11"/>
                    <a:gd name="T6" fmla="*/ 4 w 5"/>
                    <a:gd name="T7" fmla="*/ 0 h 11"/>
                    <a:gd name="T8" fmla="*/ 2 w 5"/>
                    <a:gd name="T9" fmla="*/ 10 h 11"/>
                    <a:gd name="T10" fmla="*/ 2 w 5"/>
                    <a:gd name="T11" fmla="*/ 9 h 11"/>
                    <a:gd name="T12" fmla="*/ 2 w 5"/>
                    <a:gd name="T13" fmla="*/ 11 h 11"/>
                  </a:gdLst>
                  <a:cxnLst>
                    <a:cxn ang="0">
                      <a:pos x="T0" y="T1"/>
                    </a:cxn>
                    <a:cxn ang="0">
                      <a:pos x="T2" y="T3"/>
                    </a:cxn>
                    <a:cxn ang="0">
                      <a:pos x="T4" y="T5"/>
                    </a:cxn>
                    <a:cxn ang="0">
                      <a:pos x="T6" y="T7"/>
                    </a:cxn>
                    <a:cxn ang="0">
                      <a:pos x="T8" y="T9"/>
                    </a:cxn>
                    <a:cxn ang="0">
                      <a:pos x="T10" y="T11"/>
                    </a:cxn>
                    <a:cxn ang="0">
                      <a:pos x="T12" y="T13"/>
                    </a:cxn>
                  </a:cxnLst>
                  <a:rect l="0" t="0" r="r" b="b"/>
                  <a:pathLst>
                    <a:path w="5" h="11">
                      <a:moveTo>
                        <a:pt x="2" y="11"/>
                      </a:moveTo>
                      <a:cubicBezTo>
                        <a:pt x="5" y="11"/>
                        <a:pt x="5" y="9"/>
                        <a:pt x="4" y="8"/>
                      </a:cubicBezTo>
                      <a:cubicBezTo>
                        <a:pt x="5" y="8"/>
                        <a:pt x="5" y="8"/>
                        <a:pt x="5" y="8"/>
                      </a:cubicBezTo>
                      <a:cubicBezTo>
                        <a:pt x="4" y="5"/>
                        <a:pt x="5" y="2"/>
                        <a:pt x="4" y="0"/>
                      </a:cubicBezTo>
                      <a:cubicBezTo>
                        <a:pt x="3" y="4"/>
                        <a:pt x="4" y="7"/>
                        <a:pt x="2" y="10"/>
                      </a:cubicBezTo>
                      <a:cubicBezTo>
                        <a:pt x="2" y="9"/>
                        <a:pt x="2" y="9"/>
                        <a:pt x="2" y="9"/>
                      </a:cubicBezTo>
                      <a:cubicBezTo>
                        <a:pt x="0" y="10"/>
                        <a:pt x="4" y="10"/>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0" name="Freeform 466"/>
                <p:cNvSpPr/>
                <p:nvPr>
                  <p:custDataLst>
                    <p:tags r:id="rId475"/>
                  </p:custDataLst>
                </p:nvPr>
              </p:nvSpPr>
              <p:spPr bwMode="auto">
                <a:xfrm>
                  <a:off x="5047" y="609"/>
                  <a:ext cx="26" cy="7"/>
                </a:xfrm>
                <a:custGeom>
                  <a:gdLst>
                    <a:gd name="T0" fmla="*/ 0 w 11"/>
                    <a:gd name="T1" fmla="*/ 1 h 3"/>
                    <a:gd name="T2" fmla="*/ 1 w 11"/>
                    <a:gd name="T3" fmla="*/ 3 h 3"/>
                    <a:gd name="T4" fmla="*/ 2 w 11"/>
                    <a:gd name="T5" fmla="*/ 2 h 3"/>
                    <a:gd name="T6" fmla="*/ 11 w 11"/>
                    <a:gd name="T7" fmla="*/ 1 h 3"/>
                    <a:gd name="T8" fmla="*/ 6 w 11"/>
                    <a:gd name="T9" fmla="*/ 0 h 3"/>
                    <a:gd name="T10" fmla="*/ 7 w 11"/>
                    <a:gd name="T11" fmla="*/ 1 h 3"/>
                    <a:gd name="T12" fmla="*/ 5 w 11"/>
                    <a:gd name="T13" fmla="*/ 1 h 3"/>
                    <a:gd name="T14" fmla="*/ 4 w 11"/>
                    <a:gd name="T15" fmla="*/ 1 h 3"/>
                    <a:gd name="T16" fmla="*/ 0 w 11"/>
                    <a:gd name="T17"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0" y="1"/>
                      </a:moveTo>
                      <a:cubicBezTo>
                        <a:pt x="1" y="3"/>
                        <a:pt x="1" y="3"/>
                        <a:pt x="1" y="3"/>
                      </a:cubicBezTo>
                      <a:cubicBezTo>
                        <a:pt x="2" y="2"/>
                        <a:pt x="2" y="2"/>
                        <a:pt x="2" y="2"/>
                      </a:cubicBezTo>
                      <a:cubicBezTo>
                        <a:pt x="5" y="3"/>
                        <a:pt x="8" y="1"/>
                        <a:pt x="11" y="1"/>
                      </a:cubicBezTo>
                      <a:cubicBezTo>
                        <a:pt x="10" y="0"/>
                        <a:pt x="7" y="0"/>
                        <a:pt x="6" y="0"/>
                      </a:cubicBezTo>
                      <a:cubicBezTo>
                        <a:pt x="7" y="1"/>
                        <a:pt x="7" y="1"/>
                        <a:pt x="7" y="1"/>
                      </a:cubicBezTo>
                      <a:cubicBezTo>
                        <a:pt x="6" y="1"/>
                        <a:pt x="6" y="2"/>
                        <a:pt x="5" y="1"/>
                      </a:cubicBezTo>
                      <a:cubicBezTo>
                        <a:pt x="4" y="2"/>
                        <a:pt x="4" y="1"/>
                        <a:pt x="4"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1" name="Freeform 467"/>
                <p:cNvSpPr/>
                <p:nvPr>
                  <p:custDataLst>
                    <p:tags r:id="rId476"/>
                  </p:custDataLst>
                </p:nvPr>
              </p:nvSpPr>
              <p:spPr bwMode="auto">
                <a:xfrm>
                  <a:off x="4673" y="889"/>
                  <a:ext cx="7" cy="7"/>
                </a:xfrm>
                <a:custGeom>
                  <a:gdLst>
                    <a:gd name="T0" fmla="*/ 1 w 3"/>
                    <a:gd name="T1" fmla="*/ 1 h 3"/>
                    <a:gd name="T2" fmla="*/ 0 w 3"/>
                    <a:gd name="T3" fmla="*/ 3 h 3"/>
                    <a:gd name="T4" fmla="*/ 3 w 3"/>
                    <a:gd name="T5" fmla="*/ 1 h 3"/>
                    <a:gd name="T6" fmla="*/ 1 w 3"/>
                    <a:gd name="T7" fmla="*/ 1 h 3"/>
                  </a:gdLst>
                  <a:cxnLst>
                    <a:cxn ang="0">
                      <a:pos x="T0" y="T1"/>
                    </a:cxn>
                    <a:cxn ang="0">
                      <a:pos x="T2" y="T3"/>
                    </a:cxn>
                    <a:cxn ang="0">
                      <a:pos x="T4" y="T5"/>
                    </a:cxn>
                    <a:cxn ang="0">
                      <a:pos x="T6" y="T7"/>
                    </a:cxn>
                  </a:cxnLst>
                  <a:rect l="0" t="0" r="r" b="b"/>
                  <a:pathLst>
                    <a:path w="3" h="3">
                      <a:moveTo>
                        <a:pt x="1" y="1"/>
                      </a:moveTo>
                      <a:cubicBezTo>
                        <a:pt x="2" y="2"/>
                        <a:pt x="0" y="2"/>
                        <a:pt x="0" y="3"/>
                      </a:cubicBezTo>
                      <a:cubicBezTo>
                        <a:pt x="1" y="2"/>
                        <a:pt x="2" y="1"/>
                        <a:pt x="3"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2" name="Freeform 468"/>
                <p:cNvSpPr/>
                <p:nvPr>
                  <p:custDataLst>
                    <p:tags r:id="rId477"/>
                  </p:custDataLst>
                </p:nvPr>
              </p:nvSpPr>
              <p:spPr bwMode="auto">
                <a:xfrm>
                  <a:off x="4173" y="1222"/>
                  <a:ext cx="5" cy="9"/>
                </a:xfrm>
                <a:custGeom>
                  <a:gdLst>
                    <a:gd name="T0" fmla="*/ 2 w 2"/>
                    <a:gd name="T1" fmla="*/ 4 h 4"/>
                    <a:gd name="T2" fmla="*/ 0 w 2"/>
                    <a:gd name="T3" fmla="*/ 2 h 4"/>
                    <a:gd name="T4" fmla="*/ 1 w 2"/>
                    <a:gd name="T5" fmla="*/ 1 h 4"/>
                    <a:gd name="T6" fmla="*/ 0 w 2"/>
                    <a:gd name="T7" fmla="*/ 1 h 4"/>
                    <a:gd name="T8" fmla="*/ 0 w 2"/>
                    <a:gd name="T9" fmla="*/ 3 h 4"/>
                    <a:gd name="T10" fmla="*/ 2 w 2"/>
                    <a:gd name="T11" fmla="*/ 4 h 4"/>
                  </a:gdLst>
                  <a:cxnLst>
                    <a:cxn ang="0">
                      <a:pos x="T0" y="T1"/>
                    </a:cxn>
                    <a:cxn ang="0">
                      <a:pos x="T2" y="T3"/>
                    </a:cxn>
                    <a:cxn ang="0">
                      <a:pos x="T4" y="T5"/>
                    </a:cxn>
                    <a:cxn ang="0">
                      <a:pos x="T6" y="T7"/>
                    </a:cxn>
                    <a:cxn ang="0">
                      <a:pos x="T8" y="T9"/>
                    </a:cxn>
                    <a:cxn ang="0">
                      <a:pos x="T10" y="T11"/>
                    </a:cxn>
                  </a:cxnLst>
                  <a:rect l="0" t="0" r="r" b="b"/>
                  <a:pathLst>
                    <a:path w="2" h="4">
                      <a:moveTo>
                        <a:pt x="2" y="4"/>
                      </a:moveTo>
                      <a:cubicBezTo>
                        <a:pt x="0" y="2"/>
                        <a:pt x="0" y="2"/>
                        <a:pt x="0" y="2"/>
                      </a:cubicBezTo>
                      <a:cubicBezTo>
                        <a:pt x="1" y="2"/>
                        <a:pt x="1" y="2"/>
                        <a:pt x="1" y="1"/>
                      </a:cubicBezTo>
                      <a:cubicBezTo>
                        <a:pt x="1" y="1"/>
                        <a:pt x="1" y="0"/>
                        <a:pt x="0" y="1"/>
                      </a:cubicBezTo>
                      <a:cubicBezTo>
                        <a:pt x="0" y="2"/>
                        <a:pt x="0" y="2"/>
                        <a:pt x="0" y="3"/>
                      </a:cubicBez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3" name="Freeform 469"/>
                <p:cNvSpPr/>
                <p:nvPr>
                  <p:custDataLst>
                    <p:tags r:id="rId478"/>
                  </p:custDataLst>
                </p:nvPr>
              </p:nvSpPr>
              <p:spPr bwMode="auto">
                <a:xfrm>
                  <a:off x="5191" y="490"/>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4" name="Freeform 470"/>
                <p:cNvSpPr/>
                <p:nvPr>
                  <p:custDataLst>
                    <p:tags r:id="rId479"/>
                  </p:custDataLst>
                </p:nvPr>
              </p:nvSpPr>
              <p:spPr bwMode="auto">
                <a:xfrm>
                  <a:off x="5163" y="478"/>
                  <a:ext cx="71" cy="21"/>
                </a:xfrm>
                <a:custGeom>
                  <a:gdLst>
                    <a:gd name="T0" fmla="*/ 28 w 30"/>
                    <a:gd name="T1" fmla="*/ 7 h 9"/>
                    <a:gd name="T2" fmla="*/ 26 w 30"/>
                    <a:gd name="T3" fmla="*/ 6 h 9"/>
                    <a:gd name="T4" fmla="*/ 29 w 30"/>
                    <a:gd name="T5" fmla="*/ 4 h 9"/>
                    <a:gd name="T6" fmla="*/ 28 w 30"/>
                    <a:gd name="T7" fmla="*/ 4 h 9"/>
                    <a:gd name="T8" fmla="*/ 25 w 30"/>
                    <a:gd name="T9" fmla="*/ 2 h 9"/>
                    <a:gd name="T10" fmla="*/ 20 w 30"/>
                    <a:gd name="T11" fmla="*/ 1 h 9"/>
                    <a:gd name="T12" fmla="*/ 17 w 30"/>
                    <a:gd name="T13" fmla="*/ 2 h 9"/>
                    <a:gd name="T14" fmla="*/ 20 w 30"/>
                    <a:gd name="T15" fmla="*/ 2 h 9"/>
                    <a:gd name="T16" fmla="*/ 19 w 30"/>
                    <a:gd name="T17" fmla="*/ 4 h 9"/>
                    <a:gd name="T18" fmla="*/ 24 w 30"/>
                    <a:gd name="T19" fmla="*/ 4 h 9"/>
                    <a:gd name="T20" fmla="*/ 21 w 30"/>
                    <a:gd name="T21" fmla="*/ 5 h 9"/>
                    <a:gd name="T22" fmla="*/ 12 w 30"/>
                    <a:gd name="T23" fmla="*/ 4 h 9"/>
                    <a:gd name="T24" fmla="*/ 15 w 30"/>
                    <a:gd name="T25" fmla="*/ 2 h 9"/>
                    <a:gd name="T26" fmla="*/ 10 w 30"/>
                    <a:gd name="T27" fmla="*/ 2 h 9"/>
                    <a:gd name="T28" fmla="*/ 0 w 30"/>
                    <a:gd name="T29" fmla="*/ 3 h 9"/>
                    <a:gd name="T30" fmla="*/ 3 w 30"/>
                    <a:gd name="T31" fmla="*/ 4 h 9"/>
                    <a:gd name="T32" fmla="*/ 13 w 30"/>
                    <a:gd name="T33" fmla="*/ 5 h 9"/>
                    <a:gd name="T34" fmla="*/ 13 w 30"/>
                    <a:gd name="T35" fmla="*/ 5 h 9"/>
                    <a:gd name="T36" fmla="*/ 20 w 30"/>
                    <a:gd name="T37" fmla="*/ 6 h 9"/>
                    <a:gd name="T38" fmla="*/ 21 w 30"/>
                    <a:gd name="T39" fmla="*/ 8 h 9"/>
                    <a:gd name="T40" fmla="*/ 24 w 30"/>
                    <a:gd name="T41" fmla="*/ 7 h 9"/>
                    <a:gd name="T42" fmla="*/ 28 w 30"/>
                    <a:gd name="T43"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9">
                      <a:moveTo>
                        <a:pt x="28" y="7"/>
                      </a:moveTo>
                      <a:cubicBezTo>
                        <a:pt x="26" y="6"/>
                        <a:pt x="26" y="6"/>
                        <a:pt x="26" y="6"/>
                      </a:cubicBezTo>
                      <a:cubicBezTo>
                        <a:pt x="27" y="5"/>
                        <a:pt x="30" y="6"/>
                        <a:pt x="29" y="4"/>
                      </a:cubicBezTo>
                      <a:cubicBezTo>
                        <a:pt x="28" y="4"/>
                        <a:pt x="28" y="4"/>
                        <a:pt x="28" y="4"/>
                      </a:cubicBezTo>
                      <a:cubicBezTo>
                        <a:pt x="24" y="5"/>
                        <a:pt x="27" y="3"/>
                        <a:pt x="25" y="2"/>
                      </a:cubicBezTo>
                      <a:cubicBezTo>
                        <a:pt x="24" y="1"/>
                        <a:pt x="21" y="1"/>
                        <a:pt x="20" y="1"/>
                      </a:cubicBezTo>
                      <a:cubicBezTo>
                        <a:pt x="21" y="2"/>
                        <a:pt x="18" y="2"/>
                        <a:pt x="17" y="2"/>
                      </a:cubicBezTo>
                      <a:cubicBezTo>
                        <a:pt x="18" y="2"/>
                        <a:pt x="19" y="2"/>
                        <a:pt x="20" y="2"/>
                      </a:cubicBezTo>
                      <a:cubicBezTo>
                        <a:pt x="19" y="4"/>
                        <a:pt x="19" y="4"/>
                        <a:pt x="19" y="4"/>
                      </a:cubicBezTo>
                      <a:cubicBezTo>
                        <a:pt x="20" y="5"/>
                        <a:pt x="22" y="4"/>
                        <a:pt x="24" y="4"/>
                      </a:cubicBezTo>
                      <a:cubicBezTo>
                        <a:pt x="24" y="6"/>
                        <a:pt x="22" y="5"/>
                        <a:pt x="21" y="5"/>
                      </a:cubicBezTo>
                      <a:cubicBezTo>
                        <a:pt x="19" y="5"/>
                        <a:pt x="13" y="6"/>
                        <a:pt x="12" y="4"/>
                      </a:cubicBezTo>
                      <a:cubicBezTo>
                        <a:pt x="12" y="2"/>
                        <a:pt x="14" y="2"/>
                        <a:pt x="15" y="2"/>
                      </a:cubicBezTo>
                      <a:cubicBezTo>
                        <a:pt x="13" y="1"/>
                        <a:pt x="12" y="3"/>
                        <a:pt x="10" y="2"/>
                      </a:cubicBezTo>
                      <a:cubicBezTo>
                        <a:pt x="7" y="5"/>
                        <a:pt x="2" y="0"/>
                        <a:pt x="0" y="3"/>
                      </a:cubicBezTo>
                      <a:cubicBezTo>
                        <a:pt x="1" y="3"/>
                        <a:pt x="2" y="3"/>
                        <a:pt x="3" y="4"/>
                      </a:cubicBezTo>
                      <a:cubicBezTo>
                        <a:pt x="7" y="2"/>
                        <a:pt x="9" y="5"/>
                        <a:pt x="13" y="5"/>
                      </a:cubicBezTo>
                      <a:cubicBezTo>
                        <a:pt x="13" y="5"/>
                        <a:pt x="13" y="5"/>
                        <a:pt x="13" y="5"/>
                      </a:cubicBezTo>
                      <a:cubicBezTo>
                        <a:pt x="15" y="5"/>
                        <a:pt x="17" y="9"/>
                        <a:pt x="20" y="6"/>
                      </a:cubicBezTo>
                      <a:cubicBezTo>
                        <a:pt x="21" y="8"/>
                        <a:pt x="21" y="8"/>
                        <a:pt x="21" y="8"/>
                      </a:cubicBezTo>
                      <a:cubicBezTo>
                        <a:pt x="23" y="8"/>
                        <a:pt x="21" y="6"/>
                        <a:pt x="24" y="7"/>
                      </a:cubicBezTo>
                      <a:cubicBezTo>
                        <a:pt x="24" y="8"/>
                        <a:pt x="27" y="8"/>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5" name="Freeform 471"/>
                <p:cNvSpPr/>
                <p:nvPr>
                  <p:custDataLst>
                    <p:tags r:id="rId480"/>
                  </p:custDataLst>
                </p:nvPr>
              </p:nvSpPr>
              <p:spPr bwMode="auto">
                <a:xfrm>
                  <a:off x="5189" y="490"/>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6" name="Freeform 472"/>
                <p:cNvSpPr/>
                <p:nvPr>
                  <p:custDataLst>
                    <p:tags r:id="rId481"/>
                  </p:custDataLst>
                </p:nvPr>
              </p:nvSpPr>
              <p:spPr bwMode="auto">
                <a:xfrm>
                  <a:off x="4777" y="816"/>
                  <a:ext cx="5" cy="4"/>
                </a:xfrm>
                <a:custGeom>
                  <a:gdLst>
                    <a:gd name="T0" fmla="*/ 2 w 2"/>
                    <a:gd name="T1" fmla="*/ 2 h 2"/>
                    <a:gd name="T2" fmla="*/ 1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1" y="0"/>
                        <a:pt x="1" y="0"/>
                        <a:pt x="1" y="0"/>
                      </a:cubicBezTo>
                      <a:cubicBezTo>
                        <a:pt x="0" y="1"/>
                        <a:pt x="0" y="1"/>
                        <a:pt x="0" y="1"/>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7" name="Freeform 473"/>
                <p:cNvSpPr/>
                <p:nvPr>
                  <p:custDataLst>
                    <p:tags r:id="rId482"/>
                  </p:custDataLst>
                </p:nvPr>
              </p:nvSpPr>
              <p:spPr bwMode="auto">
                <a:xfrm>
                  <a:off x="4201" y="1201"/>
                  <a:ext cx="12" cy="7"/>
                </a:xfrm>
                <a:custGeom>
                  <a:gdLst>
                    <a:gd name="T0" fmla="*/ 2 w 5"/>
                    <a:gd name="T1" fmla="*/ 2 h 3"/>
                    <a:gd name="T2" fmla="*/ 5 w 5"/>
                    <a:gd name="T3" fmla="*/ 2 h 3"/>
                    <a:gd name="T4" fmla="*/ 3 w 5"/>
                    <a:gd name="T5" fmla="*/ 0 h 3"/>
                    <a:gd name="T6" fmla="*/ 0 w 5"/>
                    <a:gd name="T7" fmla="*/ 1 h 3"/>
                    <a:gd name="T8" fmla="*/ 2 w 5"/>
                    <a:gd name="T9" fmla="*/ 2 h 3"/>
                  </a:gdLst>
                  <a:cxnLst>
                    <a:cxn ang="0">
                      <a:pos x="T0" y="T1"/>
                    </a:cxn>
                    <a:cxn ang="0">
                      <a:pos x="T2" y="T3"/>
                    </a:cxn>
                    <a:cxn ang="0">
                      <a:pos x="T4" y="T5"/>
                    </a:cxn>
                    <a:cxn ang="0">
                      <a:pos x="T6" y="T7"/>
                    </a:cxn>
                    <a:cxn ang="0">
                      <a:pos x="T8" y="T9"/>
                    </a:cxn>
                  </a:cxnLst>
                  <a:rect l="0" t="0" r="r" b="b"/>
                  <a:pathLst>
                    <a:path w="5" h="3">
                      <a:moveTo>
                        <a:pt x="2" y="2"/>
                      </a:moveTo>
                      <a:cubicBezTo>
                        <a:pt x="2" y="1"/>
                        <a:pt x="4" y="3"/>
                        <a:pt x="5" y="2"/>
                      </a:cubicBezTo>
                      <a:cubicBezTo>
                        <a:pt x="3" y="0"/>
                        <a:pt x="3" y="0"/>
                        <a:pt x="3" y="0"/>
                      </a:cubicBezTo>
                      <a:cubicBezTo>
                        <a:pt x="0" y="1"/>
                        <a:pt x="0" y="1"/>
                        <a:pt x="0" y="1"/>
                      </a:cubicBezTo>
                      <a:cubicBezTo>
                        <a:pt x="3"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8" name="Freeform 474"/>
                <p:cNvSpPr/>
                <p:nvPr>
                  <p:custDataLst>
                    <p:tags r:id="rId483"/>
                  </p:custDataLst>
                </p:nvPr>
              </p:nvSpPr>
              <p:spPr bwMode="auto">
                <a:xfrm>
                  <a:off x="4289" y="1148"/>
                  <a:ext cx="2" cy="5"/>
                </a:xfrm>
                <a:custGeom>
                  <a:gdLst>
                    <a:gd name="T0" fmla="*/ 0 w 1"/>
                    <a:gd name="T1" fmla="*/ 1 h 2"/>
                    <a:gd name="T2" fmla="*/ 1 w 1"/>
                    <a:gd name="T3" fmla="*/ 2 h 2"/>
                    <a:gd name="T4" fmla="*/ 1 w 1"/>
                    <a:gd name="T5" fmla="*/ 0 h 2"/>
                    <a:gd name="T6" fmla="*/ 0 w 1"/>
                    <a:gd name="T7" fmla="*/ 1 h 2"/>
                  </a:gdLst>
                  <a:cxnLst>
                    <a:cxn ang="0">
                      <a:pos x="T0" y="T1"/>
                    </a:cxn>
                    <a:cxn ang="0">
                      <a:pos x="T2" y="T3"/>
                    </a:cxn>
                    <a:cxn ang="0">
                      <a:pos x="T4" y="T5"/>
                    </a:cxn>
                    <a:cxn ang="0">
                      <a:pos x="T6" y="T7"/>
                    </a:cxn>
                  </a:cxnLst>
                  <a:rect l="0" t="0" r="r" b="b"/>
                  <a:pathLst>
                    <a:path w="1" h="2">
                      <a:moveTo>
                        <a:pt x="0" y="1"/>
                      </a:moveTo>
                      <a:cubicBezTo>
                        <a:pt x="0" y="2"/>
                        <a:pt x="1" y="2"/>
                        <a:pt x="1" y="2"/>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9" name="Freeform 475"/>
                <p:cNvSpPr/>
                <p:nvPr>
                  <p:custDataLst>
                    <p:tags r:id="rId484"/>
                  </p:custDataLst>
                </p:nvPr>
              </p:nvSpPr>
              <p:spPr bwMode="auto">
                <a:xfrm>
                  <a:off x="4305" y="1139"/>
                  <a:ext cx="5" cy="2"/>
                </a:xfrm>
                <a:custGeom>
                  <a:gdLst>
                    <a:gd name="T0" fmla="*/ 2 w 2"/>
                    <a:gd name="T1" fmla="*/ 0 h 1"/>
                    <a:gd name="T2" fmla="*/ 0 w 2"/>
                    <a:gd name="T3" fmla="*/ 0 h 1"/>
                    <a:gd name="T4" fmla="*/ 1 w 2"/>
                    <a:gd name="T5" fmla="*/ 0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0" name="Freeform 476"/>
                <p:cNvSpPr/>
                <p:nvPr>
                  <p:custDataLst>
                    <p:tags r:id="rId485"/>
                  </p:custDataLst>
                </p:nvPr>
              </p:nvSpPr>
              <p:spPr bwMode="auto">
                <a:xfrm>
                  <a:off x="4803" y="794"/>
                  <a:ext cx="5" cy="3"/>
                </a:xfrm>
                <a:custGeom>
                  <a:gdLst>
                    <a:gd name="T0" fmla="*/ 2 w 5"/>
                    <a:gd name="T1" fmla="*/ 0 h 3"/>
                    <a:gd name="T2" fmla="*/ 5 w 5"/>
                    <a:gd name="T3" fmla="*/ 3 h 3"/>
                    <a:gd name="T4" fmla="*/ 0 w 5"/>
                    <a:gd name="T5" fmla="*/ 0 h 3"/>
                    <a:gd name="T6" fmla="*/ 2 w 5"/>
                    <a:gd name="T7" fmla="*/ 0 h 3"/>
                  </a:gdLst>
                  <a:cxnLst>
                    <a:cxn ang="0">
                      <a:pos x="T0" y="T1"/>
                    </a:cxn>
                    <a:cxn ang="0">
                      <a:pos x="T2" y="T3"/>
                    </a:cxn>
                    <a:cxn ang="0">
                      <a:pos x="T4" y="T5"/>
                    </a:cxn>
                    <a:cxn ang="0">
                      <a:pos x="T6" y="T7"/>
                    </a:cxn>
                  </a:cxnLst>
                  <a:rect l="0" t="0" r="r" b="b"/>
                  <a:pathLst>
                    <a:path w="5" h="3">
                      <a:moveTo>
                        <a:pt x="2" y="0"/>
                      </a:moveTo>
                      <a:lnTo>
                        <a:pt x="5" y="3"/>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1" name="Freeform 477"/>
                <p:cNvSpPr/>
                <p:nvPr>
                  <p:custDataLst>
                    <p:tags r:id="rId486"/>
                  </p:custDataLst>
                </p:nvPr>
              </p:nvSpPr>
              <p:spPr bwMode="auto">
                <a:xfrm>
                  <a:off x="4154" y="1236"/>
                  <a:ext cx="7" cy="5"/>
                </a:xfrm>
                <a:custGeom>
                  <a:gdLst>
                    <a:gd name="T0" fmla="*/ 3 w 3"/>
                    <a:gd name="T1" fmla="*/ 0 h 2"/>
                    <a:gd name="T2" fmla="*/ 0 w 3"/>
                    <a:gd name="T3" fmla="*/ 2 h 2"/>
                    <a:gd name="T4" fmla="*/ 3 w 3"/>
                    <a:gd name="T5" fmla="*/ 0 h 2"/>
                  </a:gdLst>
                  <a:cxnLst>
                    <a:cxn ang="0">
                      <a:pos x="T0" y="T1"/>
                    </a:cxn>
                    <a:cxn ang="0">
                      <a:pos x="T2" y="T3"/>
                    </a:cxn>
                    <a:cxn ang="0">
                      <a:pos x="T4" y="T5"/>
                    </a:cxn>
                  </a:cxnLst>
                  <a:rect l="0" t="0" r="r" b="b"/>
                  <a:pathLst>
                    <a:path w="3" h="2">
                      <a:moveTo>
                        <a:pt x="3" y="0"/>
                      </a:moveTo>
                      <a:cubicBezTo>
                        <a:pt x="1" y="0"/>
                        <a:pt x="0" y="1"/>
                        <a:pt x="0" y="2"/>
                      </a:cubicBezTo>
                      <a:cubicBezTo>
                        <a:pt x="0" y="0"/>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2" name="Freeform 478"/>
                <p:cNvSpPr/>
                <p:nvPr>
                  <p:custDataLst>
                    <p:tags r:id="rId487"/>
                  </p:custDataLst>
                </p:nvPr>
              </p:nvSpPr>
              <p:spPr bwMode="auto">
                <a:xfrm>
                  <a:off x="5208" y="499"/>
                  <a:ext cx="5" cy="3"/>
                </a:xfrm>
                <a:custGeom>
                  <a:gdLst>
                    <a:gd name="T0" fmla="*/ 2 w 5"/>
                    <a:gd name="T1" fmla="*/ 3 h 3"/>
                    <a:gd name="T2" fmla="*/ 5 w 5"/>
                    <a:gd name="T3" fmla="*/ 0 h 3"/>
                    <a:gd name="T4" fmla="*/ 0 w 5"/>
                    <a:gd name="T5" fmla="*/ 3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3" name="Freeform 479"/>
                <p:cNvSpPr/>
                <p:nvPr>
                  <p:custDataLst>
                    <p:tags r:id="rId488"/>
                  </p:custDataLst>
                </p:nvPr>
              </p:nvSpPr>
              <p:spPr bwMode="auto">
                <a:xfrm>
                  <a:off x="4251" y="1129"/>
                  <a:ext cx="2" cy="3"/>
                </a:xfrm>
                <a:custGeom>
                  <a:gdLst>
                    <a:gd name="T0" fmla="*/ 1 w 1"/>
                    <a:gd name="T1" fmla="*/ 1 h 1"/>
                    <a:gd name="T2" fmla="*/ 1 w 1"/>
                    <a:gd name="T3" fmla="*/ 1 h 1"/>
                  </a:gd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4" name="Freeform 480"/>
                <p:cNvSpPr>
                  <a:spLocks noEditPoints="1"/>
                </p:cNvSpPr>
                <p:nvPr>
                  <p:custDataLst>
                    <p:tags r:id="rId489"/>
                  </p:custDataLst>
                </p:nvPr>
              </p:nvSpPr>
              <p:spPr bwMode="auto">
                <a:xfrm>
                  <a:off x="4239" y="1113"/>
                  <a:ext cx="29" cy="66"/>
                </a:xfrm>
                <a:custGeom>
                  <a:gdLst>
                    <a:gd name="T0" fmla="*/ 1 w 12"/>
                    <a:gd name="T1" fmla="*/ 21 h 28"/>
                    <a:gd name="T2" fmla="*/ 3 w 12"/>
                    <a:gd name="T3" fmla="*/ 25 h 28"/>
                    <a:gd name="T4" fmla="*/ 2 w 12"/>
                    <a:gd name="T5" fmla="*/ 28 h 28"/>
                    <a:gd name="T6" fmla="*/ 3 w 12"/>
                    <a:gd name="T7" fmla="*/ 28 h 28"/>
                    <a:gd name="T8" fmla="*/ 9 w 12"/>
                    <a:gd name="T9" fmla="*/ 13 h 28"/>
                    <a:gd name="T10" fmla="*/ 12 w 12"/>
                    <a:gd name="T11" fmla="*/ 13 h 28"/>
                    <a:gd name="T12" fmla="*/ 12 w 12"/>
                    <a:gd name="T13" fmla="*/ 12 h 28"/>
                    <a:gd name="T14" fmla="*/ 7 w 12"/>
                    <a:gd name="T15" fmla="*/ 10 h 28"/>
                    <a:gd name="T16" fmla="*/ 12 w 12"/>
                    <a:gd name="T17" fmla="*/ 7 h 28"/>
                    <a:gd name="T18" fmla="*/ 12 w 12"/>
                    <a:gd name="T19" fmla="*/ 6 h 28"/>
                    <a:gd name="T20" fmla="*/ 10 w 12"/>
                    <a:gd name="T21" fmla="*/ 6 h 28"/>
                    <a:gd name="T22" fmla="*/ 11 w 12"/>
                    <a:gd name="T23" fmla="*/ 5 h 28"/>
                    <a:gd name="T24" fmla="*/ 11 w 12"/>
                    <a:gd name="T25" fmla="*/ 5 h 28"/>
                    <a:gd name="T26" fmla="*/ 11 w 12"/>
                    <a:gd name="T27" fmla="*/ 2 h 28"/>
                    <a:gd name="T28" fmla="*/ 10 w 12"/>
                    <a:gd name="T29" fmla="*/ 0 h 28"/>
                    <a:gd name="T30" fmla="*/ 6 w 12"/>
                    <a:gd name="T31" fmla="*/ 2 h 28"/>
                    <a:gd name="T32" fmla="*/ 7 w 12"/>
                    <a:gd name="T33" fmla="*/ 3 h 28"/>
                    <a:gd name="T34" fmla="*/ 5 w 12"/>
                    <a:gd name="T35" fmla="*/ 5 h 28"/>
                    <a:gd name="T36" fmla="*/ 8 w 12"/>
                    <a:gd name="T37" fmla="*/ 7 h 28"/>
                    <a:gd name="T38" fmla="*/ 6 w 12"/>
                    <a:gd name="T39" fmla="*/ 8 h 28"/>
                    <a:gd name="T40" fmla="*/ 6 w 12"/>
                    <a:gd name="T41" fmla="*/ 8 h 28"/>
                    <a:gd name="T42" fmla="*/ 6 w 12"/>
                    <a:gd name="T43" fmla="*/ 8 h 28"/>
                    <a:gd name="T44" fmla="*/ 5 w 12"/>
                    <a:gd name="T45" fmla="*/ 9 h 28"/>
                    <a:gd name="T46" fmla="*/ 6 w 12"/>
                    <a:gd name="T47" fmla="*/ 9 h 28"/>
                    <a:gd name="T48" fmla="*/ 5 w 12"/>
                    <a:gd name="T49" fmla="*/ 11 h 28"/>
                    <a:gd name="T50" fmla="*/ 4 w 12"/>
                    <a:gd name="T51" fmla="*/ 10 h 28"/>
                    <a:gd name="T52" fmla="*/ 0 w 12"/>
                    <a:gd name="T53" fmla="*/ 22 h 28"/>
                    <a:gd name="T54" fmla="*/ 1 w 12"/>
                    <a:gd name="T55" fmla="*/ 21 h 28"/>
                    <a:gd name="T56" fmla="*/ 3 w 12"/>
                    <a:gd name="T57" fmla="*/ 18 h 28"/>
                    <a:gd name="T58" fmla="*/ 2 w 12"/>
                    <a:gd name="T59" fmla="*/ 19 h 28"/>
                    <a:gd name="T60" fmla="*/ 3 w 12"/>
                    <a:gd name="T61" fmla="*/ 18 h 28"/>
                    <a:gd name="T62" fmla="*/ 2 w 12"/>
                    <a:gd name="T63" fmla="*/ 20 h 28"/>
                    <a:gd name="T64" fmla="*/ 3 w 12"/>
                    <a:gd name="T65" fmla="*/ 20 h 28"/>
                    <a:gd name="T66" fmla="*/ 3 w 12"/>
                    <a:gd name="T67" fmla="*/ 21 h 28"/>
                    <a:gd name="T68" fmla="*/ 2 w 12"/>
                    <a:gd name="T69" fmla="*/ 2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28">
                      <a:moveTo>
                        <a:pt x="1" y="21"/>
                      </a:moveTo>
                      <a:cubicBezTo>
                        <a:pt x="4" y="22"/>
                        <a:pt x="1" y="23"/>
                        <a:pt x="3" y="25"/>
                      </a:cubicBezTo>
                      <a:cubicBezTo>
                        <a:pt x="2" y="25"/>
                        <a:pt x="2" y="27"/>
                        <a:pt x="2" y="28"/>
                      </a:cubicBezTo>
                      <a:cubicBezTo>
                        <a:pt x="3" y="28"/>
                        <a:pt x="3" y="28"/>
                        <a:pt x="3" y="28"/>
                      </a:cubicBezTo>
                      <a:cubicBezTo>
                        <a:pt x="6" y="23"/>
                        <a:pt x="5" y="16"/>
                        <a:pt x="9" y="13"/>
                      </a:cubicBezTo>
                      <a:cubicBezTo>
                        <a:pt x="10" y="12"/>
                        <a:pt x="12" y="13"/>
                        <a:pt x="12" y="13"/>
                      </a:cubicBezTo>
                      <a:cubicBezTo>
                        <a:pt x="12" y="12"/>
                        <a:pt x="12" y="12"/>
                        <a:pt x="12" y="12"/>
                      </a:cubicBezTo>
                      <a:cubicBezTo>
                        <a:pt x="10" y="11"/>
                        <a:pt x="7" y="12"/>
                        <a:pt x="7" y="10"/>
                      </a:cubicBezTo>
                      <a:cubicBezTo>
                        <a:pt x="10" y="9"/>
                        <a:pt x="9" y="5"/>
                        <a:pt x="12" y="7"/>
                      </a:cubicBezTo>
                      <a:cubicBezTo>
                        <a:pt x="12" y="6"/>
                        <a:pt x="12" y="6"/>
                        <a:pt x="12" y="6"/>
                      </a:cubicBezTo>
                      <a:cubicBezTo>
                        <a:pt x="10" y="6"/>
                        <a:pt x="10" y="6"/>
                        <a:pt x="10" y="6"/>
                      </a:cubicBezTo>
                      <a:cubicBezTo>
                        <a:pt x="11" y="5"/>
                        <a:pt x="11" y="5"/>
                        <a:pt x="11" y="5"/>
                      </a:cubicBezTo>
                      <a:cubicBezTo>
                        <a:pt x="11" y="5"/>
                        <a:pt x="11" y="5"/>
                        <a:pt x="11" y="5"/>
                      </a:cubicBezTo>
                      <a:cubicBezTo>
                        <a:pt x="11" y="4"/>
                        <a:pt x="9" y="2"/>
                        <a:pt x="11" y="2"/>
                      </a:cubicBezTo>
                      <a:cubicBezTo>
                        <a:pt x="12" y="1"/>
                        <a:pt x="10" y="0"/>
                        <a:pt x="10" y="0"/>
                      </a:cubicBezTo>
                      <a:cubicBezTo>
                        <a:pt x="9" y="0"/>
                        <a:pt x="9" y="3"/>
                        <a:pt x="6" y="2"/>
                      </a:cubicBezTo>
                      <a:cubicBezTo>
                        <a:pt x="7" y="3"/>
                        <a:pt x="7" y="3"/>
                        <a:pt x="7" y="3"/>
                      </a:cubicBezTo>
                      <a:cubicBezTo>
                        <a:pt x="6" y="4"/>
                        <a:pt x="7" y="5"/>
                        <a:pt x="5" y="5"/>
                      </a:cubicBezTo>
                      <a:cubicBezTo>
                        <a:pt x="6" y="6"/>
                        <a:pt x="7" y="6"/>
                        <a:pt x="8" y="7"/>
                      </a:cubicBezTo>
                      <a:cubicBezTo>
                        <a:pt x="7" y="8"/>
                        <a:pt x="7" y="9"/>
                        <a:pt x="6" y="8"/>
                      </a:cubicBezTo>
                      <a:cubicBezTo>
                        <a:pt x="6" y="8"/>
                        <a:pt x="6" y="8"/>
                        <a:pt x="6" y="8"/>
                      </a:cubicBezTo>
                      <a:cubicBezTo>
                        <a:pt x="6" y="8"/>
                        <a:pt x="6" y="8"/>
                        <a:pt x="6" y="8"/>
                      </a:cubicBezTo>
                      <a:cubicBezTo>
                        <a:pt x="5" y="9"/>
                        <a:pt x="5" y="9"/>
                        <a:pt x="5" y="9"/>
                      </a:cubicBezTo>
                      <a:cubicBezTo>
                        <a:pt x="5" y="9"/>
                        <a:pt x="6" y="9"/>
                        <a:pt x="6" y="9"/>
                      </a:cubicBezTo>
                      <a:cubicBezTo>
                        <a:pt x="6" y="9"/>
                        <a:pt x="7" y="10"/>
                        <a:pt x="5" y="11"/>
                      </a:cubicBezTo>
                      <a:cubicBezTo>
                        <a:pt x="4" y="11"/>
                        <a:pt x="4" y="9"/>
                        <a:pt x="4" y="10"/>
                      </a:cubicBezTo>
                      <a:cubicBezTo>
                        <a:pt x="2" y="14"/>
                        <a:pt x="0" y="18"/>
                        <a:pt x="0" y="22"/>
                      </a:cubicBezTo>
                      <a:lnTo>
                        <a:pt x="1" y="21"/>
                      </a:lnTo>
                      <a:close/>
                      <a:moveTo>
                        <a:pt x="3" y="18"/>
                      </a:moveTo>
                      <a:cubicBezTo>
                        <a:pt x="4" y="19"/>
                        <a:pt x="3" y="19"/>
                        <a:pt x="2" y="19"/>
                      </a:cubicBezTo>
                      <a:lnTo>
                        <a:pt x="3" y="18"/>
                      </a:lnTo>
                      <a:close/>
                      <a:moveTo>
                        <a:pt x="2" y="20"/>
                      </a:moveTo>
                      <a:cubicBezTo>
                        <a:pt x="2" y="20"/>
                        <a:pt x="3" y="20"/>
                        <a:pt x="3" y="20"/>
                      </a:cubicBezTo>
                      <a:cubicBezTo>
                        <a:pt x="3" y="21"/>
                        <a:pt x="3" y="21"/>
                        <a:pt x="3" y="21"/>
                      </a:cubicBezTo>
                      <a:cubicBezTo>
                        <a:pt x="2" y="21"/>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5" name="Freeform 481"/>
                <p:cNvSpPr/>
                <p:nvPr>
                  <p:custDataLst>
                    <p:tags r:id="rId490"/>
                  </p:custDataLst>
                </p:nvPr>
              </p:nvSpPr>
              <p:spPr bwMode="auto">
                <a:xfrm>
                  <a:off x="4715" y="854"/>
                  <a:ext cx="5" cy="2"/>
                </a:xfrm>
                <a:custGeom>
                  <a:gdLst>
                    <a:gd name="T0" fmla="*/ 5 w 5"/>
                    <a:gd name="T1" fmla="*/ 2 h 2"/>
                    <a:gd name="T2" fmla="*/ 3 w 5"/>
                    <a:gd name="T3" fmla="*/ 0 h 2"/>
                    <a:gd name="T4" fmla="*/ 0 w 5"/>
                    <a:gd name="T5" fmla="*/ 0 h 2"/>
                    <a:gd name="T6" fmla="*/ 5 w 5"/>
                    <a:gd name="T7" fmla="*/ 2 h 2"/>
                  </a:gdLst>
                  <a:cxnLst>
                    <a:cxn ang="0">
                      <a:pos x="T0" y="T1"/>
                    </a:cxn>
                    <a:cxn ang="0">
                      <a:pos x="T2" y="T3"/>
                    </a:cxn>
                    <a:cxn ang="0">
                      <a:pos x="T4" y="T5"/>
                    </a:cxn>
                    <a:cxn ang="0">
                      <a:pos x="T6" y="T7"/>
                    </a:cxn>
                  </a:cxnLst>
                  <a:rect l="0" t="0" r="r" b="b"/>
                  <a:pathLst>
                    <a:path w="5" h="2">
                      <a:moveTo>
                        <a:pt x="5" y="2"/>
                      </a:moveTo>
                      <a:lnTo>
                        <a:pt x="3" y="0"/>
                      </a:lnTo>
                      <a:lnTo>
                        <a:pt x="0" y="0"/>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6" name="Freeform 482"/>
                <p:cNvSpPr/>
                <p:nvPr>
                  <p:custDataLst>
                    <p:tags r:id="rId491"/>
                  </p:custDataLst>
                </p:nvPr>
              </p:nvSpPr>
              <p:spPr bwMode="auto">
                <a:xfrm>
                  <a:off x="4310" y="1129"/>
                  <a:ext cx="3" cy="3"/>
                </a:xfrm>
                <a:custGeom>
                  <a:gdLst>
                    <a:gd name="T0" fmla="*/ 1 w 1"/>
                    <a:gd name="T1" fmla="*/ 1 h 1"/>
                    <a:gd name="T2" fmla="*/ 1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7" name="Freeform 483"/>
                <p:cNvSpPr/>
                <p:nvPr>
                  <p:custDataLst>
                    <p:tags r:id="rId492"/>
                  </p:custDataLst>
                </p:nvPr>
              </p:nvSpPr>
              <p:spPr bwMode="auto">
                <a:xfrm>
                  <a:off x="4263" y="1160"/>
                  <a:ext cx="7" cy="3"/>
                </a:xfrm>
                <a:custGeom>
                  <a:gdLst>
                    <a:gd name="T0" fmla="*/ 1 w 3"/>
                    <a:gd name="T1" fmla="*/ 0 h 1"/>
                    <a:gd name="T2" fmla="*/ 2 w 3"/>
                    <a:gd name="T3" fmla="*/ 1 h 1"/>
                    <a:gd name="T4" fmla="*/ 1 w 3"/>
                    <a:gd name="T5" fmla="*/ 0 h 1"/>
                  </a:gdLst>
                  <a:cxnLst>
                    <a:cxn ang="0">
                      <a:pos x="T0" y="T1"/>
                    </a:cxn>
                    <a:cxn ang="0">
                      <a:pos x="T2" y="T3"/>
                    </a:cxn>
                    <a:cxn ang="0">
                      <a:pos x="T4" y="T5"/>
                    </a:cxn>
                  </a:cxnLst>
                  <a:rect l="0" t="0" r="r" b="b"/>
                  <a:pathLst>
                    <a:path w="3" h="1">
                      <a:moveTo>
                        <a:pt x="1" y="0"/>
                      </a:moveTo>
                      <a:cubicBezTo>
                        <a:pt x="0" y="0"/>
                        <a:pt x="1" y="1"/>
                        <a:pt x="2" y="1"/>
                      </a:cubicBezTo>
                      <a:cubicBezTo>
                        <a:pt x="1"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8" name="Freeform 484"/>
                <p:cNvSpPr/>
                <p:nvPr>
                  <p:custDataLst>
                    <p:tags r:id="rId493"/>
                  </p:custDataLst>
                </p:nvPr>
              </p:nvSpPr>
              <p:spPr bwMode="auto">
                <a:xfrm>
                  <a:off x="5071" y="597"/>
                  <a:ext cx="4" cy="2"/>
                </a:xfrm>
                <a:custGeom>
                  <a:gdLst>
                    <a:gd name="T0" fmla="*/ 2 w 2"/>
                    <a:gd name="T1" fmla="*/ 0 h 1"/>
                    <a:gd name="T2" fmla="*/ 0 w 2"/>
                    <a:gd name="T3" fmla="*/ 0 h 1"/>
                    <a:gd name="T4" fmla="*/ 1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1" y="1"/>
                        <a:pt x="1" y="1"/>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9" name="Freeform 485"/>
                <p:cNvSpPr/>
                <p:nvPr>
                  <p:custDataLst>
                    <p:tags r:id="rId494"/>
                  </p:custDataLst>
                </p:nvPr>
              </p:nvSpPr>
              <p:spPr bwMode="auto">
                <a:xfrm>
                  <a:off x="4159" y="1227"/>
                  <a:ext cx="4" cy="4"/>
                </a:xfrm>
                <a:custGeom>
                  <a:gdLst>
                    <a:gd name="T0" fmla="*/ 1 w 2"/>
                    <a:gd name="T1" fmla="*/ 2 h 2"/>
                    <a:gd name="T2" fmla="*/ 2 w 2"/>
                    <a:gd name="T3" fmla="*/ 1 h 2"/>
                    <a:gd name="T4" fmla="*/ 1 w 2"/>
                    <a:gd name="T5" fmla="*/ 2 h 2"/>
                  </a:gdLst>
                  <a:cxnLst>
                    <a:cxn ang="0">
                      <a:pos x="T0" y="T1"/>
                    </a:cxn>
                    <a:cxn ang="0">
                      <a:pos x="T2" y="T3"/>
                    </a:cxn>
                    <a:cxn ang="0">
                      <a:pos x="T4" y="T5"/>
                    </a:cxn>
                  </a:cxnLst>
                  <a:rect l="0" t="0" r="r" b="b"/>
                  <a:pathLst>
                    <a:path w="2" h="2">
                      <a:moveTo>
                        <a:pt x="1" y="2"/>
                      </a:moveTo>
                      <a:cubicBezTo>
                        <a:pt x="2" y="1"/>
                        <a:pt x="2" y="1"/>
                        <a:pt x="2" y="1"/>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0" name="Freeform 486"/>
                <p:cNvSpPr/>
                <p:nvPr>
                  <p:custDataLst>
                    <p:tags r:id="rId495"/>
                  </p:custDataLst>
                </p:nvPr>
              </p:nvSpPr>
              <p:spPr bwMode="auto">
                <a:xfrm>
                  <a:off x="4632" y="870"/>
                  <a:ext cx="50" cy="19"/>
                </a:xfrm>
                <a:custGeom>
                  <a:gdLst>
                    <a:gd name="T0" fmla="*/ 15 w 21"/>
                    <a:gd name="T1" fmla="*/ 3 h 8"/>
                    <a:gd name="T2" fmla="*/ 6 w 21"/>
                    <a:gd name="T3" fmla="*/ 4 h 8"/>
                    <a:gd name="T4" fmla="*/ 6 w 21"/>
                    <a:gd name="T5" fmla="*/ 2 h 8"/>
                    <a:gd name="T6" fmla="*/ 1 w 21"/>
                    <a:gd name="T7" fmla="*/ 2 h 8"/>
                    <a:gd name="T8" fmla="*/ 0 w 21"/>
                    <a:gd name="T9" fmla="*/ 3 h 8"/>
                    <a:gd name="T10" fmla="*/ 10 w 21"/>
                    <a:gd name="T11" fmla="*/ 5 h 8"/>
                    <a:gd name="T12" fmla="*/ 21 w 21"/>
                    <a:gd name="T13" fmla="*/ 4 h 8"/>
                    <a:gd name="T14" fmla="*/ 15 w 21"/>
                    <a:gd name="T15" fmla="*/ 3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15" y="3"/>
                      </a:moveTo>
                      <a:cubicBezTo>
                        <a:pt x="12" y="0"/>
                        <a:pt x="9" y="3"/>
                        <a:pt x="6" y="4"/>
                      </a:cubicBezTo>
                      <a:cubicBezTo>
                        <a:pt x="6" y="3"/>
                        <a:pt x="6" y="3"/>
                        <a:pt x="6" y="2"/>
                      </a:cubicBezTo>
                      <a:cubicBezTo>
                        <a:pt x="5" y="4"/>
                        <a:pt x="3" y="1"/>
                        <a:pt x="1" y="2"/>
                      </a:cubicBezTo>
                      <a:cubicBezTo>
                        <a:pt x="1" y="3"/>
                        <a:pt x="0" y="2"/>
                        <a:pt x="0" y="3"/>
                      </a:cubicBezTo>
                      <a:cubicBezTo>
                        <a:pt x="4" y="3"/>
                        <a:pt x="6" y="6"/>
                        <a:pt x="10" y="5"/>
                      </a:cubicBezTo>
                      <a:cubicBezTo>
                        <a:pt x="14" y="1"/>
                        <a:pt x="17" y="8"/>
                        <a:pt x="21" y="4"/>
                      </a:cubicBezTo>
                      <a:cubicBezTo>
                        <a:pt x="19" y="2"/>
                        <a:pt x="16" y="4"/>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1" name="Freeform 487"/>
                <p:cNvSpPr/>
                <p:nvPr>
                  <p:custDataLst>
                    <p:tags r:id="rId496"/>
                  </p:custDataLst>
                </p:nvPr>
              </p:nvSpPr>
              <p:spPr bwMode="auto">
                <a:xfrm>
                  <a:off x="4585" y="942"/>
                  <a:ext cx="5" cy="2"/>
                </a:xfrm>
                <a:custGeom>
                  <a:gdLst>
                    <a:gd name="T0" fmla="*/ 0 w 5"/>
                    <a:gd name="T1" fmla="*/ 2 h 2"/>
                    <a:gd name="T2" fmla="*/ 5 w 5"/>
                    <a:gd name="T3" fmla="*/ 0 h 2"/>
                    <a:gd name="T4" fmla="*/ 0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2" name="Freeform 488"/>
                <p:cNvSpPr/>
                <p:nvPr>
                  <p:custDataLst>
                    <p:tags r:id="rId497"/>
                  </p:custDataLst>
                </p:nvPr>
              </p:nvSpPr>
              <p:spPr bwMode="auto">
                <a:xfrm>
                  <a:off x="4838" y="763"/>
                  <a:ext cx="3" cy="3"/>
                </a:xfrm>
                <a:custGeom>
                  <a:gdLst>
                    <a:gd name="T0" fmla="*/ 1 w 1"/>
                    <a:gd name="T1" fmla="*/ 0 h 1"/>
                    <a:gd name="T2" fmla="*/ 1 w 1"/>
                    <a:gd name="T3" fmla="*/ 0 h 1"/>
                    <a:gd name="T4" fmla="*/ 0 w 1"/>
                    <a:gd name="T5" fmla="*/ 0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3" name="Freeform 489"/>
                <p:cNvSpPr/>
                <p:nvPr>
                  <p:custDataLst>
                    <p:tags r:id="rId498"/>
                  </p:custDataLst>
                </p:nvPr>
              </p:nvSpPr>
              <p:spPr bwMode="auto">
                <a:xfrm>
                  <a:off x="4227" y="1177"/>
                  <a:ext cx="7" cy="2"/>
                </a:xfrm>
                <a:custGeom>
                  <a:gdLst>
                    <a:gd name="T0" fmla="*/ 2 w 3"/>
                    <a:gd name="T1" fmla="*/ 0 h 1"/>
                    <a:gd name="T2" fmla="*/ 2 w 3"/>
                    <a:gd name="T3" fmla="*/ 1 h 1"/>
                    <a:gd name="T4" fmla="*/ 2 w 3"/>
                    <a:gd name="T5" fmla="*/ 0 h 1"/>
                  </a:gdLst>
                  <a:cxnLst>
                    <a:cxn ang="0">
                      <a:pos x="T0" y="T1"/>
                    </a:cxn>
                    <a:cxn ang="0">
                      <a:pos x="T2" y="T3"/>
                    </a:cxn>
                    <a:cxn ang="0">
                      <a:pos x="T4" y="T5"/>
                    </a:cxn>
                  </a:cxnLst>
                  <a:rect l="0" t="0" r="r" b="b"/>
                  <a:pathLst>
                    <a:path w="3" h="1">
                      <a:moveTo>
                        <a:pt x="2" y="0"/>
                      </a:moveTo>
                      <a:cubicBezTo>
                        <a:pt x="0" y="1"/>
                        <a:pt x="2" y="0"/>
                        <a:pt x="2"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4" name="Freeform 490"/>
                <p:cNvSpPr/>
                <p:nvPr>
                  <p:custDataLst>
                    <p:tags r:id="rId499"/>
                  </p:custDataLst>
                </p:nvPr>
              </p:nvSpPr>
              <p:spPr bwMode="auto">
                <a:xfrm>
                  <a:off x="4156" y="1220"/>
                  <a:ext cx="7" cy="7"/>
                </a:xfrm>
                <a:custGeom>
                  <a:gdLst>
                    <a:gd name="T0" fmla="*/ 5 w 7"/>
                    <a:gd name="T1" fmla="*/ 4 h 7"/>
                    <a:gd name="T2" fmla="*/ 5 w 7"/>
                    <a:gd name="T3" fmla="*/ 0 h 7"/>
                    <a:gd name="T4" fmla="*/ 0 w 7"/>
                    <a:gd name="T5" fmla="*/ 0 h 7"/>
                    <a:gd name="T6" fmla="*/ 0 w 7"/>
                    <a:gd name="T7" fmla="*/ 7 h 7"/>
                    <a:gd name="T8" fmla="*/ 7 w 7"/>
                    <a:gd name="T9" fmla="*/ 4 h 7"/>
                    <a:gd name="T10" fmla="*/ 5 w 7"/>
                    <a:gd name="T11" fmla="*/ 4 h 7"/>
                  </a:gdLst>
                  <a:cxnLst>
                    <a:cxn ang="0">
                      <a:pos x="T0" y="T1"/>
                    </a:cxn>
                    <a:cxn ang="0">
                      <a:pos x="T2" y="T3"/>
                    </a:cxn>
                    <a:cxn ang="0">
                      <a:pos x="T4" y="T5"/>
                    </a:cxn>
                    <a:cxn ang="0">
                      <a:pos x="T6" y="T7"/>
                    </a:cxn>
                    <a:cxn ang="0">
                      <a:pos x="T8" y="T9"/>
                    </a:cxn>
                    <a:cxn ang="0">
                      <a:pos x="T10" y="T11"/>
                    </a:cxn>
                  </a:cxnLst>
                  <a:rect l="0" t="0" r="r" b="b"/>
                  <a:pathLst>
                    <a:path w="7" h="7">
                      <a:moveTo>
                        <a:pt x="5" y="4"/>
                      </a:moveTo>
                      <a:lnTo>
                        <a:pt x="5" y="0"/>
                      </a:lnTo>
                      <a:lnTo>
                        <a:pt x="0" y="0"/>
                      </a:lnTo>
                      <a:lnTo>
                        <a:pt x="0" y="7"/>
                      </a:lnTo>
                      <a:lnTo>
                        <a:pt x="7"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5" name="Freeform 491"/>
                <p:cNvSpPr/>
                <p:nvPr>
                  <p:custDataLst>
                    <p:tags r:id="rId500"/>
                  </p:custDataLst>
                </p:nvPr>
              </p:nvSpPr>
              <p:spPr bwMode="auto">
                <a:xfrm>
                  <a:off x="5080" y="573"/>
                  <a:ext cx="21" cy="7"/>
                </a:xfrm>
                <a:custGeom>
                  <a:gdLst>
                    <a:gd name="T0" fmla="*/ 1 w 9"/>
                    <a:gd name="T1" fmla="*/ 3 h 3"/>
                    <a:gd name="T2" fmla="*/ 9 w 9"/>
                    <a:gd name="T3" fmla="*/ 0 h 3"/>
                    <a:gd name="T4" fmla="*/ 1 w 9"/>
                    <a:gd name="T5" fmla="*/ 3 h 3"/>
                  </a:gdLst>
                  <a:cxnLst>
                    <a:cxn ang="0">
                      <a:pos x="T0" y="T1"/>
                    </a:cxn>
                    <a:cxn ang="0">
                      <a:pos x="T2" y="T3"/>
                    </a:cxn>
                    <a:cxn ang="0">
                      <a:pos x="T4" y="T5"/>
                    </a:cxn>
                  </a:cxnLst>
                  <a:rect l="0" t="0" r="r" b="b"/>
                  <a:pathLst>
                    <a:path w="9" h="3">
                      <a:moveTo>
                        <a:pt x="1" y="3"/>
                      </a:moveTo>
                      <a:cubicBezTo>
                        <a:pt x="3" y="1"/>
                        <a:pt x="7" y="2"/>
                        <a:pt x="9" y="0"/>
                      </a:cubicBezTo>
                      <a:cubicBezTo>
                        <a:pt x="6" y="1"/>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6" name="Freeform 492"/>
                <p:cNvSpPr/>
                <p:nvPr>
                  <p:custDataLst>
                    <p:tags r:id="rId501"/>
                  </p:custDataLst>
                </p:nvPr>
              </p:nvSpPr>
              <p:spPr bwMode="auto">
                <a:xfrm>
                  <a:off x="5014" y="597"/>
                  <a:ext cx="52" cy="17"/>
                </a:xfrm>
                <a:custGeom>
                  <a:gdLst>
                    <a:gd name="T0" fmla="*/ 0 w 22"/>
                    <a:gd name="T1" fmla="*/ 7 h 7"/>
                    <a:gd name="T2" fmla="*/ 3 w 22"/>
                    <a:gd name="T3" fmla="*/ 7 h 7"/>
                    <a:gd name="T4" fmla="*/ 20 w 22"/>
                    <a:gd name="T5" fmla="*/ 2 h 7"/>
                    <a:gd name="T6" fmla="*/ 18 w 22"/>
                    <a:gd name="T7" fmla="*/ 1 h 7"/>
                    <a:gd name="T8" fmla="*/ 22 w 22"/>
                    <a:gd name="T9" fmla="*/ 1 h 7"/>
                    <a:gd name="T10" fmla="*/ 16 w 22"/>
                    <a:gd name="T11" fmla="*/ 2 h 7"/>
                    <a:gd name="T12" fmla="*/ 0 w 22"/>
                    <a:gd name="T13" fmla="*/ 7 h 7"/>
                  </a:gdLst>
                  <a:cxnLst>
                    <a:cxn ang="0">
                      <a:pos x="T0" y="T1"/>
                    </a:cxn>
                    <a:cxn ang="0">
                      <a:pos x="T2" y="T3"/>
                    </a:cxn>
                    <a:cxn ang="0">
                      <a:pos x="T4" y="T5"/>
                    </a:cxn>
                    <a:cxn ang="0">
                      <a:pos x="T6" y="T7"/>
                    </a:cxn>
                    <a:cxn ang="0">
                      <a:pos x="T8" y="T9"/>
                    </a:cxn>
                    <a:cxn ang="0">
                      <a:pos x="T10" y="T11"/>
                    </a:cxn>
                    <a:cxn ang="0">
                      <a:pos x="T12" y="T13"/>
                    </a:cxn>
                  </a:cxnLst>
                  <a:rect l="0" t="0" r="r" b="b"/>
                  <a:pathLst>
                    <a:path w="22" h="7">
                      <a:moveTo>
                        <a:pt x="0" y="7"/>
                      </a:moveTo>
                      <a:cubicBezTo>
                        <a:pt x="1" y="7"/>
                        <a:pt x="2" y="7"/>
                        <a:pt x="3" y="7"/>
                      </a:cubicBezTo>
                      <a:cubicBezTo>
                        <a:pt x="7" y="2"/>
                        <a:pt x="15" y="7"/>
                        <a:pt x="20" y="2"/>
                      </a:cubicBezTo>
                      <a:cubicBezTo>
                        <a:pt x="18" y="1"/>
                        <a:pt x="18" y="1"/>
                        <a:pt x="18" y="1"/>
                      </a:cubicBezTo>
                      <a:cubicBezTo>
                        <a:pt x="19" y="0"/>
                        <a:pt x="21" y="2"/>
                        <a:pt x="22" y="1"/>
                      </a:cubicBezTo>
                      <a:cubicBezTo>
                        <a:pt x="20" y="0"/>
                        <a:pt x="17" y="0"/>
                        <a:pt x="16" y="2"/>
                      </a:cubicBezTo>
                      <a:cubicBezTo>
                        <a:pt x="10" y="2"/>
                        <a:pt x="5"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7" name="Freeform 493"/>
                <p:cNvSpPr>
                  <a:spLocks noEditPoints="1"/>
                </p:cNvSpPr>
                <p:nvPr>
                  <p:custDataLst>
                    <p:tags r:id="rId502"/>
                  </p:custDataLst>
                </p:nvPr>
              </p:nvSpPr>
              <p:spPr bwMode="auto">
                <a:xfrm>
                  <a:off x="5158" y="440"/>
                  <a:ext cx="104" cy="24"/>
                </a:xfrm>
                <a:custGeom>
                  <a:gdLst>
                    <a:gd name="T0" fmla="*/ 19 w 44"/>
                    <a:gd name="T1" fmla="*/ 8 h 10"/>
                    <a:gd name="T2" fmla="*/ 14 w 44"/>
                    <a:gd name="T3" fmla="*/ 7 h 10"/>
                    <a:gd name="T4" fmla="*/ 20 w 44"/>
                    <a:gd name="T5" fmla="*/ 7 h 10"/>
                    <a:gd name="T6" fmla="*/ 27 w 44"/>
                    <a:gd name="T7" fmla="*/ 7 h 10"/>
                    <a:gd name="T8" fmla="*/ 40 w 44"/>
                    <a:gd name="T9" fmla="*/ 8 h 10"/>
                    <a:gd name="T10" fmla="*/ 37 w 44"/>
                    <a:gd name="T11" fmla="*/ 7 h 10"/>
                    <a:gd name="T12" fmla="*/ 41 w 44"/>
                    <a:gd name="T13" fmla="*/ 6 h 10"/>
                    <a:gd name="T14" fmla="*/ 42 w 44"/>
                    <a:gd name="T15" fmla="*/ 7 h 10"/>
                    <a:gd name="T16" fmla="*/ 44 w 44"/>
                    <a:gd name="T17" fmla="*/ 5 h 10"/>
                    <a:gd name="T18" fmla="*/ 38 w 44"/>
                    <a:gd name="T19" fmla="*/ 4 h 10"/>
                    <a:gd name="T20" fmla="*/ 37 w 44"/>
                    <a:gd name="T21" fmla="*/ 2 h 10"/>
                    <a:gd name="T22" fmla="*/ 25 w 44"/>
                    <a:gd name="T23" fmla="*/ 2 h 10"/>
                    <a:gd name="T24" fmla="*/ 25 w 44"/>
                    <a:gd name="T25" fmla="*/ 2 h 10"/>
                    <a:gd name="T26" fmla="*/ 36 w 44"/>
                    <a:gd name="T27" fmla="*/ 3 h 10"/>
                    <a:gd name="T28" fmla="*/ 38 w 44"/>
                    <a:gd name="T29" fmla="*/ 4 h 10"/>
                    <a:gd name="T30" fmla="*/ 36 w 44"/>
                    <a:gd name="T31" fmla="*/ 4 h 10"/>
                    <a:gd name="T32" fmla="*/ 29 w 44"/>
                    <a:gd name="T33" fmla="*/ 6 h 10"/>
                    <a:gd name="T34" fmla="*/ 29 w 44"/>
                    <a:gd name="T35" fmla="*/ 5 h 10"/>
                    <a:gd name="T36" fmla="*/ 27 w 44"/>
                    <a:gd name="T37" fmla="*/ 6 h 10"/>
                    <a:gd name="T38" fmla="*/ 27 w 44"/>
                    <a:gd name="T39" fmla="*/ 5 h 10"/>
                    <a:gd name="T40" fmla="*/ 20 w 44"/>
                    <a:gd name="T41" fmla="*/ 2 h 10"/>
                    <a:gd name="T42" fmla="*/ 20 w 44"/>
                    <a:gd name="T43" fmla="*/ 2 h 10"/>
                    <a:gd name="T44" fmla="*/ 7 w 44"/>
                    <a:gd name="T45" fmla="*/ 1 h 10"/>
                    <a:gd name="T46" fmla="*/ 8 w 44"/>
                    <a:gd name="T47" fmla="*/ 2 h 10"/>
                    <a:gd name="T48" fmla="*/ 2 w 44"/>
                    <a:gd name="T49" fmla="*/ 3 h 10"/>
                    <a:gd name="T50" fmla="*/ 4 w 44"/>
                    <a:gd name="T51" fmla="*/ 3 h 10"/>
                    <a:gd name="T52" fmla="*/ 0 w 44"/>
                    <a:gd name="T53" fmla="*/ 4 h 10"/>
                    <a:gd name="T54" fmla="*/ 2 w 44"/>
                    <a:gd name="T55" fmla="*/ 5 h 10"/>
                    <a:gd name="T56" fmla="*/ 19 w 44"/>
                    <a:gd name="T57" fmla="*/ 8 h 10"/>
                    <a:gd name="T58" fmla="*/ 9 w 44"/>
                    <a:gd name="T59" fmla="*/ 5 h 10"/>
                    <a:gd name="T60" fmla="*/ 12 w 44"/>
                    <a:gd name="T61" fmla="*/ 4 h 10"/>
                    <a:gd name="T62" fmla="*/ 13 w 44"/>
                    <a:gd name="T63" fmla="*/ 5 h 10"/>
                    <a:gd name="T64" fmla="*/ 9 w 44"/>
                    <a:gd name="T65" fmla="*/ 5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0">
                      <a:moveTo>
                        <a:pt x="19" y="8"/>
                      </a:moveTo>
                      <a:cubicBezTo>
                        <a:pt x="14" y="7"/>
                        <a:pt x="14" y="7"/>
                        <a:pt x="14" y="7"/>
                      </a:cubicBezTo>
                      <a:cubicBezTo>
                        <a:pt x="15" y="6"/>
                        <a:pt x="18" y="7"/>
                        <a:pt x="20" y="7"/>
                      </a:cubicBezTo>
                      <a:cubicBezTo>
                        <a:pt x="22" y="9"/>
                        <a:pt x="24" y="6"/>
                        <a:pt x="27" y="7"/>
                      </a:cubicBezTo>
                      <a:cubicBezTo>
                        <a:pt x="31" y="8"/>
                        <a:pt x="36" y="10"/>
                        <a:pt x="40" y="8"/>
                      </a:cubicBezTo>
                      <a:cubicBezTo>
                        <a:pt x="39" y="7"/>
                        <a:pt x="38" y="7"/>
                        <a:pt x="37" y="7"/>
                      </a:cubicBezTo>
                      <a:cubicBezTo>
                        <a:pt x="38" y="6"/>
                        <a:pt x="39" y="5"/>
                        <a:pt x="41" y="6"/>
                      </a:cubicBezTo>
                      <a:cubicBezTo>
                        <a:pt x="42" y="7"/>
                        <a:pt x="42" y="7"/>
                        <a:pt x="42" y="7"/>
                      </a:cubicBezTo>
                      <a:cubicBezTo>
                        <a:pt x="43" y="7"/>
                        <a:pt x="44" y="6"/>
                        <a:pt x="44" y="5"/>
                      </a:cubicBezTo>
                      <a:cubicBezTo>
                        <a:pt x="38" y="4"/>
                        <a:pt x="38" y="4"/>
                        <a:pt x="38" y="4"/>
                      </a:cubicBezTo>
                      <a:cubicBezTo>
                        <a:pt x="39" y="3"/>
                        <a:pt x="37" y="3"/>
                        <a:pt x="37" y="2"/>
                      </a:cubicBezTo>
                      <a:cubicBezTo>
                        <a:pt x="33" y="2"/>
                        <a:pt x="29" y="1"/>
                        <a:pt x="25" y="2"/>
                      </a:cubicBezTo>
                      <a:cubicBezTo>
                        <a:pt x="25" y="2"/>
                        <a:pt x="25" y="2"/>
                        <a:pt x="25" y="2"/>
                      </a:cubicBezTo>
                      <a:cubicBezTo>
                        <a:pt x="29" y="2"/>
                        <a:pt x="33" y="3"/>
                        <a:pt x="36" y="3"/>
                      </a:cubicBezTo>
                      <a:cubicBezTo>
                        <a:pt x="38" y="4"/>
                        <a:pt x="38" y="4"/>
                        <a:pt x="38" y="4"/>
                      </a:cubicBezTo>
                      <a:cubicBezTo>
                        <a:pt x="36" y="4"/>
                        <a:pt x="36" y="4"/>
                        <a:pt x="36" y="4"/>
                      </a:cubicBezTo>
                      <a:cubicBezTo>
                        <a:pt x="33" y="3"/>
                        <a:pt x="33" y="7"/>
                        <a:pt x="29" y="6"/>
                      </a:cubicBezTo>
                      <a:cubicBezTo>
                        <a:pt x="29" y="5"/>
                        <a:pt x="29" y="5"/>
                        <a:pt x="29" y="5"/>
                      </a:cubicBezTo>
                      <a:cubicBezTo>
                        <a:pt x="27" y="6"/>
                        <a:pt x="27" y="6"/>
                        <a:pt x="27" y="6"/>
                      </a:cubicBezTo>
                      <a:cubicBezTo>
                        <a:pt x="27" y="5"/>
                        <a:pt x="27" y="5"/>
                        <a:pt x="27" y="5"/>
                      </a:cubicBezTo>
                      <a:cubicBezTo>
                        <a:pt x="24" y="6"/>
                        <a:pt x="22" y="3"/>
                        <a:pt x="20" y="2"/>
                      </a:cubicBezTo>
                      <a:cubicBezTo>
                        <a:pt x="20" y="2"/>
                        <a:pt x="20" y="2"/>
                        <a:pt x="20" y="2"/>
                      </a:cubicBezTo>
                      <a:cubicBezTo>
                        <a:pt x="15" y="1"/>
                        <a:pt x="11" y="2"/>
                        <a:pt x="7" y="1"/>
                      </a:cubicBezTo>
                      <a:cubicBezTo>
                        <a:pt x="8" y="2"/>
                        <a:pt x="8" y="2"/>
                        <a:pt x="8" y="2"/>
                      </a:cubicBezTo>
                      <a:cubicBezTo>
                        <a:pt x="8" y="6"/>
                        <a:pt x="4" y="0"/>
                        <a:pt x="2" y="3"/>
                      </a:cubicBezTo>
                      <a:cubicBezTo>
                        <a:pt x="4" y="3"/>
                        <a:pt x="4" y="3"/>
                        <a:pt x="4" y="3"/>
                      </a:cubicBezTo>
                      <a:cubicBezTo>
                        <a:pt x="4" y="4"/>
                        <a:pt x="1" y="4"/>
                        <a:pt x="0" y="4"/>
                      </a:cubicBezTo>
                      <a:cubicBezTo>
                        <a:pt x="2" y="5"/>
                        <a:pt x="2" y="5"/>
                        <a:pt x="2" y="5"/>
                      </a:cubicBezTo>
                      <a:cubicBezTo>
                        <a:pt x="7" y="7"/>
                        <a:pt x="15" y="8"/>
                        <a:pt x="19" y="8"/>
                      </a:cubicBezTo>
                      <a:close/>
                      <a:moveTo>
                        <a:pt x="9" y="5"/>
                      </a:moveTo>
                      <a:cubicBezTo>
                        <a:pt x="10" y="4"/>
                        <a:pt x="10" y="3"/>
                        <a:pt x="12" y="4"/>
                      </a:cubicBezTo>
                      <a:cubicBezTo>
                        <a:pt x="13" y="5"/>
                        <a:pt x="13" y="5"/>
                        <a:pt x="13" y="5"/>
                      </a:cubicBezTo>
                      <a:cubicBezTo>
                        <a:pt x="12" y="5"/>
                        <a:pt x="10"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8" name="Freeform 494"/>
                <p:cNvSpPr/>
                <p:nvPr>
                  <p:custDataLst>
                    <p:tags r:id="rId503"/>
                  </p:custDataLst>
                </p:nvPr>
              </p:nvSpPr>
              <p:spPr bwMode="auto">
                <a:xfrm>
                  <a:off x="4234" y="1172"/>
                  <a:ext cx="5" cy="2"/>
                </a:xfrm>
                <a:custGeom>
                  <a:gdLst>
                    <a:gd name="T0" fmla="*/ 0 w 2"/>
                    <a:gd name="T1" fmla="*/ 0 h 1"/>
                    <a:gd name="T2" fmla="*/ 0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0" y="1"/>
                        <a:pt x="0" y="1"/>
                      </a:cubicBezTo>
                      <a:cubicBezTo>
                        <a:pt x="1" y="1"/>
                        <a:pt x="2" y="1"/>
                        <a:pt x="2" y="0"/>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19" name="Freeform 495"/>
                <p:cNvSpPr/>
                <p:nvPr>
                  <p:custDataLst>
                    <p:tags r:id="rId504"/>
                  </p:custDataLst>
                </p:nvPr>
              </p:nvSpPr>
              <p:spPr bwMode="auto">
                <a:xfrm>
                  <a:off x="4684" y="863"/>
                  <a:ext cx="8" cy="7"/>
                </a:xfrm>
                <a:custGeom>
                  <a:gdLst>
                    <a:gd name="T0" fmla="*/ 0 w 3"/>
                    <a:gd name="T1" fmla="*/ 3 h 3"/>
                    <a:gd name="T2" fmla="*/ 3 w 3"/>
                    <a:gd name="T3" fmla="*/ 0 h 3"/>
                    <a:gd name="T4" fmla="*/ 0 w 3"/>
                    <a:gd name="T5" fmla="*/ 3 h 3"/>
                  </a:gdLst>
                  <a:cxnLst>
                    <a:cxn ang="0">
                      <a:pos x="T0" y="T1"/>
                    </a:cxn>
                    <a:cxn ang="0">
                      <a:pos x="T2" y="T3"/>
                    </a:cxn>
                    <a:cxn ang="0">
                      <a:pos x="T4" y="T5"/>
                    </a:cxn>
                  </a:cxnLst>
                  <a:rect l="0" t="0" r="r" b="b"/>
                  <a:pathLst>
                    <a:path w="3" h="3">
                      <a:moveTo>
                        <a:pt x="0" y="3"/>
                      </a:moveTo>
                      <a:cubicBezTo>
                        <a:pt x="2" y="2"/>
                        <a:pt x="3" y="1"/>
                        <a:pt x="3"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0" name="Freeform 496"/>
                <p:cNvSpPr/>
                <p:nvPr>
                  <p:custDataLst>
                    <p:tags r:id="rId505"/>
                  </p:custDataLst>
                </p:nvPr>
              </p:nvSpPr>
              <p:spPr bwMode="auto">
                <a:xfrm>
                  <a:off x="5113" y="561"/>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1" name="Freeform 497"/>
                <p:cNvSpPr/>
                <p:nvPr>
                  <p:custDataLst>
                    <p:tags r:id="rId506"/>
                  </p:custDataLst>
                </p:nvPr>
              </p:nvSpPr>
              <p:spPr bwMode="auto">
                <a:xfrm>
                  <a:off x="4196" y="1191"/>
                  <a:ext cx="10" cy="5"/>
                </a:xfrm>
                <a:custGeom>
                  <a:gdLst>
                    <a:gd name="T0" fmla="*/ 0 w 4"/>
                    <a:gd name="T1" fmla="*/ 1 h 2"/>
                    <a:gd name="T2" fmla="*/ 4 w 4"/>
                    <a:gd name="T3" fmla="*/ 1 h 2"/>
                    <a:gd name="T4" fmla="*/ 3 w 4"/>
                    <a:gd name="T5" fmla="*/ 0 h 2"/>
                    <a:gd name="T6" fmla="*/ 0 w 4"/>
                    <a:gd name="T7" fmla="*/ 1 h 2"/>
                  </a:gdLst>
                  <a:cxnLst>
                    <a:cxn ang="0">
                      <a:pos x="T0" y="T1"/>
                    </a:cxn>
                    <a:cxn ang="0">
                      <a:pos x="T2" y="T3"/>
                    </a:cxn>
                    <a:cxn ang="0">
                      <a:pos x="T4" y="T5"/>
                    </a:cxn>
                    <a:cxn ang="0">
                      <a:pos x="T6" y="T7"/>
                    </a:cxn>
                  </a:cxnLst>
                  <a:rect l="0" t="0" r="r" b="b"/>
                  <a:pathLst>
                    <a:path w="4" h="2">
                      <a:moveTo>
                        <a:pt x="0" y="1"/>
                      </a:moveTo>
                      <a:cubicBezTo>
                        <a:pt x="1" y="2"/>
                        <a:pt x="3" y="1"/>
                        <a:pt x="4" y="1"/>
                      </a:cubicBezTo>
                      <a:cubicBezTo>
                        <a:pt x="3" y="0"/>
                        <a:pt x="3" y="0"/>
                        <a:pt x="3" y="0"/>
                      </a:cubicBezTo>
                      <a:cubicBezTo>
                        <a:pt x="3"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2" name="Rectangle 498"/>
                <p:cNvSpPr>
                  <a:spLocks noChangeArrowheads="1"/>
                </p:cNvSpPr>
                <p:nvPr>
                  <p:custDataLst>
                    <p:tags r:id="rId507"/>
                  </p:custDataLst>
                </p:nvPr>
              </p:nvSpPr>
              <p:spPr bwMode="auto">
                <a:xfrm>
                  <a:off x="4194" y="120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323" name="Freeform 499"/>
                <p:cNvSpPr/>
                <p:nvPr>
                  <p:custDataLst>
                    <p:tags r:id="rId508"/>
                  </p:custDataLst>
                </p:nvPr>
              </p:nvSpPr>
              <p:spPr bwMode="auto">
                <a:xfrm>
                  <a:off x="4864" y="732"/>
                  <a:ext cx="8" cy="5"/>
                </a:xfrm>
                <a:custGeom>
                  <a:gdLst>
                    <a:gd name="T0" fmla="*/ 1 w 3"/>
                    <a:gd name="T1" fmla="*/ 2 h 2"/>
                    <a:gd name="T2" fmla="*/ 3 w 3"/>
                    <a:gd name="T3" fmla="*/ 1 h 2"/>
                    <a:gd name="T4" fmla="*/ 2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2" y="1"/>
                        <a:pt x="2" y="2"/>
                        <a:pt x="3" y="1"/>
                      </a:cubicBezTo>
                      <a:cubicBezTo>
                        <a:pt x="2" y="0"/>
                        <a:pt x="2" y="0"/>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4" name="Freeform 500"/>
                <p:cNvSpPr/>
                <p:nvPr>
                  <p:custDataLst>
                    <p:tags r:id="rId509"/>
                  </p:custDataLst>
                </p:nvPr>
              </p:nvSpPr>
              <p:spPr bwMode="auto">
                <a:xfrm>
                  <a:off x="4684" y="839"/>
                  <a:ext cx="24" cy="15"/>
                </a:xfrm>
                <a:custGeom>
                  <a:gdLst>
                    <a:gd name="T0" fmla="*/ 7 w 10"/>
                    <a:gd name="T1" fmla="*/ 4 h 6"/>
                    <a:gd name="T2" fmla="*/ 8 w 10"/>
                    <a:gd name="T3" fmla="*/ 2 h 6"/>
                    <a:gd name="T4" fmla="*/ 4 w 10"/>
                    <a:gd name="T5" fmla="*/ 1 h 6"/>
                    <a:gd name="T6" fmla="*/ 3 w 10"/>
                    <a:gd name="T7" fmla="*/ 4 h 6"/>
                    <a:gd name="T8" fmla="*/ 1 w 10"/>
                    <a:gd name="T9" fmla="*/ 6 h 6"/>
                    <a:gd name="T10" fmla="*/ 2 w 10"/>
                    <a:gd name="T11" fmla="*/ 6 h 6"/>
                    <a:gd name="T12" fmla="*/ 2 w 10"/>
                    <a:gd name="T13" fmla="*/ 6 h 6"/>
                    <a:gd name="T14" fmla="*/ 5 w 10"/>
                    <a:gd name="T15" fmla="*/ 5 h 6"/>
                    <a:gd name="T16" fmla="*/ 10 w 10"/>
                    <a:gd name="T17" fmla="*/ 4 h 6"/>
                    <a:gd name="T18" fmla="*/ 7 w 10"/>
                    <a:gd name="T19" fmla="*/ 4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7" y="4"/>
                      </a:moveTo>
                      <a:cubicBezTo>
                        <a:pt x="8" y="2"/>
                        <a:pt x="8" y="2"/>
                        <a:pt x="8" y="2"/>
                      </a:cubicBezTo>
                      <a:cubicBezTo>
                        <a:pt x="7" y="2"/>
                        <a:pt x="5" y="0"/>
                        <a:pt x="4" y="1"/>
                      </a:cubicBezTo>
                      <a:cubicBezTo>
                        <a:pt x="3" y="2"/>
                        <a:pt x="6" y="3"/>
                        <a:pt x="3" y="4"/>
                      </a:cubicBezTo>
                      <a:cubicBezTo>
                        <a:pt x="0" y="3"/>
                        <a:pt x="2" y="6"/>
                        <a:pt x="1" y="6"/>
                      </a:cubicBezTo>
                      <a:cubicBezTo>
                        <a:pt x="2" y="6"/>
                        <a:pt x="2" y="6"/>
                        <a:pt x="2" y="6"/>
                      </a:cubicBezTo>
                      <a:cubicBezTo>
                        <a:pt x="2" y="6"/>
                        <a:pt x="2" y="6"/>
                        <a:pt x="2" y="6"/>
                      </a:cubicBezTo>
                      <a:cubicBezTo>
                        <a:pt x="5" y="5"/>
                        <a:pt x="5" y="5"/>
                        <a:pt x="5" y="5"/>
                      </a:cubicBezTo>
                      <a:cubicBezTo>
                        <a:pt x="7" y="4"/>
                        <a:pt x="9" y="5"/>
                        <a:pt x="10" y="4"/>
                      </a:cubicBezTo>
                      <a:lnTo>
                        <a:pt x="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5" name="Freeform 501"/>
                <p:cNvSpPr>
                  <a:spLocks noEditPoints="1"/>
                </p:cNvSpPr>
                <p:nvPr>
                  <p:custDataLst>
                    <p:tags r:id="rId510"/>
                  </p:custDataLst>
                </p:nvPr>
              </p:nvSpPr>
              <p:spPr bwMode="auto">
                <a:xfrm>
                  <a:off x="5030" y="576"/>
                  <a:ext cx="52" cy="21"/>
                </a:xfrm>
                <a:custGeom>
                  <a:gdLst>
                    <a:gd name="T0" fmla="*/ 0 w 22"/>
                    <a:gd name="T1" fmla="*/ 8 h 9"/>
                    <a:gd name="T2" fmla="*/ 1 w 22"/>
                    <a:gd name="T3" fmla="*/ 9 h 9"/>
                    <a:gd name="T4" fmla="*/ 1 w 22"/>
                    <a:gd name="T5" fmla="*/ 8 h 9"/>
                    <a:gd name="T6" fmla="*/ 8 w 22"/>
                    <a:gd name="T7" fmla="*/ 8 h 9"/>
                    <a:gd name="T8" fmla="*/ 22 w 22"/>
                    <a:gd name="T9" fmla="*/ 2 h 9"/>
                    <a:gd name="T10" fmla="*/ 17 w 22"/>
                    <a:gd name="T11" fmla="*/ 4 h 9"/>
                    <a:gd name="T12" fmla="*/ 16 w 22"/>
                    <a:gd name="T13" fmla="*/ 4 h 9"/>
                    <a:gd name="T14" fmla="*/ 20 w 22"/>
                    <a:gd name="T15" fmla="*/ 1 h 9"/>
                    <a:gd name="T16" fmla="*/ 19 w 22"/>
                    <a:gd name="T17" fmla="*/ 0 h 9"/>
                    <a:gd name="T18" fmla="*/ 15 w 22"/>
                    <a:gd name="T19" fmla="*/ 2 h 9"/>
                    <a:gd name="T20" fmla="*/ 8 w 22"/>
                    <a:gd name="T21" fmla="*/ 3 h 9"/>
                    <a:gd name="T22" fmla="*/ 2 w 22"/>
                    <a:gd name="T23" fmla="*/ 5 h 9"/>
                    <a:gd name="T24" fmla="*/ 5 w 22"/>
                    <a:gd name="T25" fmla="*/ 5 h 9"/>
                    <a:gd name="T26" fmla="*/ 0 w 22"/>
                    <a:gd name="T27" fmla="*/ 8 h 9"/>
                    <a:gd name="T28" fmla="*/ 6 w 22"/>
                    <a:gd name="T29" fmla="*/ 6 h 9"/>
                    <a:gd name="T30" fmla="*/ 10 w 22"/>
                    <a:gd name="T31" fmla="*/ 4 h 9"/>
                    <a:gd name="T32" fmla="*/ 6 w 22"/>
                    <a:gd name="T33" fmla="*/ 6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9">
                      <a:moveTo>
                        <a:pt x="0" y="8"/>
                      </a:moveTo>
                      <a:cubicBezTo>
                        <a:pt x="0" y="8"/>
                        <a:pt x="0" y="9"/>
                        <a:pt x="1" y="9"/>
                      </a:cubicBezTo>
                      <a:cubicBezTo>
                        <a:pt x="1" y="8"/>
                        <a:pt x="2" y="8"/>
                        <a:pt x="1" y="8"/>
                      </a:cubicBezTo>
                      <a:cubicBezTo>
                        <a:pt x="4" y="8"/>
                        <a:pt x="6" y="8"/>
                        <a:pt x="8" y="8"/>
                      </a:cubicBezTo>
                      <a:cubicBezTo>
                        <a:pt x="11" y="4"/>
                        <a:pt x="17" y="5"/>
                        <a:pt x="22" y="2"/>
                      </a:cubicBezTo>
                      <a:cubicBezTo>
                        <a:pt x="21" y="4"/>
                        <a:pt x="17" y="2"/>
                        <a:pt x="17" y="4"/>
                      </a:cubicBezTo>
                      <a:cubicBezTo>
                        <a:pt x="17" y="4"/>
                        <a:pt x="16" y="4"/>
                        <a:pt x="16" y="4"/>
                      </a:cubicBezTo>
                      <a:cubicBezTo>
                        <a:pt x="15" y="2"/>
                        <a:pt x="19" y="3"/>
                        <a:pt x="20" y="1"/>
                      </a:cubicBezTo>
                      <a:cubicBezTo>
                        <a:pt x="19" y="0"/>
                        <a:pt x="19" y="0"/>
                        <a:pt x="19" y="0"/>
                      </a:cubicBezTo>
                      <a:cubicBezTo>
                        <a:pt x="18" y="1"/>
                        <a:pt x="15" y="1"/>
                        <a:pt x="15" y="2"/>
                      </a:cubicBezTo>
                      <a:cubicBezTo>
                        <a:pt x="12" y="2"/>
                        <a:pt x="10" y="3"/>
                        <a:pt x="8" y="3"/>
                      </a:cubicBezTo>
                      <a:cubicBezTo>
                        <a:pt x="7" y="4"/>
                        <a:pt x="4" y="4"/>
                        <a:pt x="2" y="5"/>
                      </a:cubicBezTo>
                      <a:cubicBezTo>
                        <a:pt x="5" y="5"/>
                        <a:pt x="5" y="5"/>
                        <a:pt x="5" y="5"/>
                      </a:cubicBezTo>
                      <a:cubicBezTo>
                        <a:pt x="5" y="7"/>
                        <a:pt x="2" y="7"/>
                        <a:pt x="0" y="8"/>
                      </a:cubicBezTo>
                      <a:close/>
                      <a:moveTo>
                        <a:pt x="6" y="6"/>
                      </a:moveTo>
                      <a:cubicBezTo>
                        <a:pt x="7" y="6"/>
                        <a:pt x="9" y="3"/>
                        <a:pt x="10" y="4"/>
                      </a:cubicBezTo>
                      <a:cubicBezTo>
                        <a:pt x="6" y="6"/>
                        <a:pt x="6"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6" name="Freeform 502"/>
                <p:cNvSpPr/>
                <p:nvPr>
                  <p:custDataLst>
                    <p:tags r:id="rId511"/>
                  </p:custDataLst>
                </p:nvPr>
              </p:nvSpPr>
              <p:spPr bwMode="auto">
                <a:xfrm>
                  <a:off x="4751" y="813"/>
                  <a:ext cx="4" cy="3"/>
                </a:xfrm>
                <a:custGeom>
                  <a:gdLst>
                    <a:gd name="T0" fmla="*/ 4 w 4"/>
                    <a:gd name="T1" fmla="*/ 3 h 3"/>
                    <a:gd name="T2" fmla="*/ 4 w 4"/>
                    <a:gd name="T3" fmla="*/ 3 h 3"/>
                    <a:gd name="T4" fmla="*/ 2 w 4"/>
                    <a:gd name="T5" fmla="*/ 0 h 3"/>
                    <a:gd name="T6" fmla="*/ 0 w 4"/>
                    <a:gd name="T7" fmla="*/ 0 h 3"/>
                    <a:gd name="T8" fmla="*/ 4 w 4"/>
                    <a:gd name="T9" fmla="*/ 3 h 3"/>
                  </a:gdLst>
                  <a:cxnLst>
                    <a:cxn ang="0">
                      <a:pos x="T0" y="T1"/>
                    </a:cxn>
                    <a:cxn ang="0">
                      <a:pos x="T2" y="T3"/>
                    </a:cxn>
                    <a:cxn ang="0">
                      <a:pos x="T4" y="T5"/>
                    </a:cxn>
                    <a:cxn ang="0">
                      <a:pos x="T6" y="T7"/>
                    </a:cxn>
                    <a:cxn ang="0">
                      <a:pos x="T8" y="T9"/>
                    </a:cxn>
                  </a:cxnLst>
                  <a:rect l="0" t="0" r="r" b="b"/>
                  <a:pathLst>
                    <a:path w="4" h="3">
                      <a:moveTo>
                        <a:pt x="4" y="3"/>
                      </a:moveTo>
                      <a:lnTo>
                        <a:pt x="4" y="3"/>
                      </a:lnTo>
                      <a:lnTo>
                        <a:pt x="2" y="0"/>
                      </a:lnTo>
                      <a:lnTo>
                        <a:pt x="0" y="0"/>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7" name="Freeform 503"/>
                <p:cNvSpPr/>
                <p:nvPr>
                  <p:custDataLst>
                    <p:tags r:id="rId512"/>
                  </p:custDataLst>
                </p:nvPr>
              </p:nvSpPr>
              <p:spPr bwMode="auto">
                <a:xfrm>
                  <a:off x="4528" y="965"/>
                  <a:ext cx="7" cy="5"/>
                </a:xfrm>
                <a:custGeom>
                  <a:gdLst>
                    <a:gd name="T0" fmla="*/ 3 w 3"/>
                    <a:gd name="T1" fmla="*/ 0 h 2"/>
                    <a:gd name="T2" fmla="*/ 0 w 3"/>
                    <a:gd name="T3" fmla="*/ 1 h 2"/>
                    <a:gd name="T4" fmla="*/ 3 w 3"/>
                    <a:gd name="T5" fmla="*/ 0 h 2"/>
                  </a:gdLst>
                  <a:cxnLst>
                    <a:cxn ang="0">
                      <a:pos x="T0" y="T1"/>
                    </a:cxn>
                    <a:cxn ang="0">
                      <a:pos x="T2" y="T3"/>
                    </a:cxn>
                    <a:cxn ang="0">
                      <a:pos x="T4" y="T5"/>
                    </a:cxn>
                  </a:cxnLst>
                  <a:rect l="0" t="0" r="r" b="b"/>
                  <a:pathLst>
                    <a:path w="3" h="2">
                      <a:moveTo>
                        <a:pt x="3" y="0"/>
                      </a:moveTo>
                      <a:cubicBezTo>
                        <a:pt x="2" y="1"/>
                        <a:pt x="1" y="0"/>
                        <a:pt x="0" y="1"/>
                      </a:cubicBezTo>
                      <a:cubicBezTo>
                        <a:pt x="2"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8" name="Freeform 504"/>
                <p:cNvSpPr/>
                <p:nvPr>
                  <p:custDataLst>
                    <p:tags r:id="rId513"/>
                  </p:custDataLst>
                </p:nvPr>
              </p:nvSpPr>
              <p:spPr bwMode="auto">
                <a:xfrm>
                  <a:off x="5094" y="559"/>
                  <a:ext cx="7" cy="9"/>
                </a:xfrm>
                <a:custGeom>
                  <a:gdLst>
                    <a:gd name="T0" fmla="*/ 3 w 3"/>
                    <a:gd name="T1" fmla="*/ 3 h 4"/>
                    <a:gd name="T2" fmla="*/ 0 w 3"/>
                    <a:gd name="T3" fmla="*/ 2 h 4"/>
                    <a:gd name="T4" fmla="*/ 3 w 3"/>
                    <a:gd name="T5" fmla="*/ 3 h 4"/>
                  </a:gdLst>
                  <a:cxnLst>
                    <a:cxn ang="0">
                      <a:pos x="T0" y="T1"/>
                    </a:cxn>
                    <a:cxn ang="0">
                      <a:pos x="T2" y="T3"/>
                    </a:cxn>
                    <a:cxn ang="0">
                      <a:pos x="T4" y="T5"/>
                    </a:cxn>
                  </a:cxnLst>
                  <a:rect l="0" t="0" r="r" b="b"/>
                  <a:pathLst>
                    <a:path w="3" h="4">
                      <a:moveTo>
                        <a:pt x="3" y="3"/>
                      </a:moveTo>
                      <a:cubicBezTo>
                        <a:pt x="3" y="0"/>
                        <a:pt x="1" y="2"/>
                        <a:pt x="0" y="2"/>
                      </a:cubicBezTo>
                      <a:cubicBezTo>
                        <a:pt x="0" y="4"/>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9" name="Freeform 505"/>
                <p:cNvSpPr/>
                <p:nvPr>
                  <p:custDataLst>
                    <p:tags r:id="rId514"/>
                  </p:custDataLst>
                </p:nvPr>
              </p:nvSpPr>
              <p:spPr bwMode="auto">
                <a:xfrm>
                  <a:off x="4661" y="868"/>
                  <a:ext cx="12" cy="2"/>
                </a:xfrm>
                <a:custGeom>
                  <a:gdLst>
                    <a:gd name="T0" fmla="*/ 1 w 5"/>
                    <a:gd name="T1" fmla="*/ 1 h 1"/>
                    <a:gd name="T2" fmla="*/ 5 w 5"/>
                    <a:gd name="T3" fmla="*/ 1 h 1"/>
                    <a:gd name="T4" fmla="*/ 1 w 5"/>
                    <a:gd name="T5" fmla="*/ 1 h 1"/>
                  </a:gdLst>
                  <a:cxnLst>
                    <a:cxn ang="0">
                      <a:pos x="T0" y="T1"/>
                    </a:cxn>
                    <a:cxn ang="0">
                      <a:pos x="T2" y="T3"/>
                    </a:cxn>
                    <a:cxn ang="0">
                      <a:pos x="T4" y="T5"/>
                    </a:cxn>
                  </a:cxnLst>
                  <a:rect l="0" t="0" r="r" b="b"/>
                  <a:pathLst>
                    <a:path w="5" h="1">
                      <a:moveTo>
                        <a:pt x="1" y="1"/>
                      </a:moveTo>
                      <a:cubicBezTo>
                        <a:pt x="5" y="1"/>
                        <a:pt x="5" y="1"/>
                        <a:pt x="5"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0" name="Freeform 506"/>
                <p:cNvSpPr/>
                <p:nvPr>
                  <p:custDataLst>
                    <p:tags r:id="rId515"/>
                  </p:custDataLst>
                </p:nvPr>
              </p:nvSpPr>
              <p:spPr bwMode="auto">
                <a:xfrm>
                  <a:off x="5184" y="492"/>
                  <a:ext cx="7" cy="10"/>
                </a:xfrm>
                <a:custGeom>
                  <a:gdLst>
                    <a:gd name="T0" fmla="*/ 0 w 3"/>
                    <a:gd name="T1" fmla="*/ 2 h 4"/>
                    <a:gd name="T2" fmla="*/ 2 w 3"/>
                    <a:gd name="T3" fmla="*/ 0 h 4"/>
                    <a:gd name="T4" fmla="*/ 0 w 3"/>
                    <a:gd name="T5" fmla="*/ 2 h 4"/>
                  </a:gdLst>
                  <a:cxnLst>
                    <a:cxn ang="0">
                      <a:pos x="T0" y="T1"/>
                    </a:cxn>
                    <a:cxn ang="0">
                      <a:pos x="T2" y="T3"/>
                    </a:cxn>
                    <a:cxn ang="0">
                      <a:pos x="T4" y="T5"/>
                    </a:cxn>
                  </a:cxnLst>
                  <a:rect l="0" t="0" r="r" b="b"/>
                  <a:pathLst>
                    <a:path w="3" h="4">
                      <a:moveTo>
                        <a:pt x="0" y="2"/>
                      </a:moveTo>
                      <a:cubicBezTo>
                        <a:pt x="3" y="4"/>
                        <a:pt x="2" y="1"/>
                        <a:pt x="2" y="0"/>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1" name="Freeform 507"/>
                <p:cNvSpPr/>
                <p:nvPr>
                  <p:custDataLst>
                    <p:tags r:id="rId516"/>
                  </p:custDataLst>
                </p:nvPr>
              </p:nvSpPr>
              <p:spPr bwMode="auto">
                <a:xfrm>
                  <a:off x="5201" y="485"/>
                  <a:ext cx="2" cy="3"/>
                </a:xfrm>
                <a:custGeom>
                  <a:gdLst>
                    <a:gd name="T0" fmla="*/ 2 w 2"/>
                    <a:gd name="T1" fmla="*/ 3 h 3"/>
                    <a:gd name="T2" fmla="*/ 0 w 2"/>
                    <a:gd name="T3" fmla="*/ 0 h 3"/>
                    <a:gd name="T4" fmla="*/ 0 w 2"/>
                    <a:gd name="T5" fmla="*/ 0 h 3"/>
                    <a:gd name="T6" fmla="*/ 2 w 2"/>
                    <a:gd name="T7" fmla="*/ 3 h 3"/>
                  </a:gdLst>
                  <a:cxnLst>
                    <a:cxn ang="0">
                      <a:pos x="T0" y="T1"/>
                    </a:cxn>
                    <a:cxn ang="0">
                      <a:pos x="T2" y="T3"/>
                    </a:cxn>
                    <a:cxn ang="0">
                      <a:pos x="T4" y="T5"/>
                    </a:cxn>
                    <a:cxn ang="0">
                      <a:pos x="T6" y="T7"/>
                    </a:cxn>
                  </a:cxnLst>
                  <a:rect l="0" t="0" r="r" b="b"/>
                  <a:pathLst>
                    <a:path w="2" h="3">
                      <a:moveTo>
                        <a:pt x="2" y="3"/>
                      </a:moveTo>
                      <a:lnTo>
                        <a:pt x="0"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2" name="Freeform 508"/>
                <p:cNvSpPr/>
                <p:nvPr>
                  <p:custDataLst>
                    <p:tags r:id="rId517"/>
                  </p:custDataLst>
                </p:nvPr>
              </p:nvSpPr>
              <p:spPr bwMode="auto">
                <a:xfrm>
                  <a:off x="5177" y="497"/>
                  <a:ext cx="5" cy="7"/>
                </a:xfrm>
                <a:custGeom>
                  <a:gdLst>
                    <a:gd name="T0" fmla="*/ 0 w 2"/>
                    <a:gd name="T1" fmla="*/ 2 h 3"/>
                    <a:gd name="T2" fmla="*/ 0 w 2"/>
                    <a:gd name="T3" fmla="*/ 3 h 3"/>
                    <a:gd name="T4" fmla="*/ 2 w 2"/>
                    <a:gd name="T5" fmla="*/ 2 h 3"/>
                    <a:gd name="T6" fmla="*/ 0 w 2"/>
                    <a:gd name="T7" fmla="*/ 2 h 3"/>
                  </a:gdLst>
                  <a:cxnLst>
                    <a:cxn ang="0">
                      <a:pos x="T0" y="T1"/>
                    </a:cxn>
                    <a:cxn ang="0">
                      <a:pos x="T2" y="T3"/>
                    </a:cxn>
                    <a:cxn ang="0">
                      <a:pos x="T4" y="T5"/>
                    </a:cxn>
                    <a:cxn ang="0">
                      <a:pos x="T6" y="T7"/>
                    </a:cxn>
                  </a:cxnLst>
                  <a:rect l="0" t="0" r="r" b="b"/>
                  <a:pathLst>
                    <a:path w="2" h="3">
                      <a:moveTo>
                        <a:pt x="0" y="2"/>
                      </a:moveTo>
                      <a:cubicBezTo>
                        <a:pt x="0" y="2"/>
                        <a:pt x="0" y="3"/>
                        <a:pt x="0" y="3"/>
                      </a:cubicBezTo>
                      <a:cubicBezTo>
                        <a:pt x="1" y="3"/>
                        <a:pt x="1" y="2"/>
                        <a:pt x="2" y="2"/>
                      </a:cubicBezTo>
                      <a:cubicBezTo>
                        <a:pt x="1" y="2"/>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3" name="Freeform 509"/>
                <p:cNvSpPr/>
                <p:nvPr>
                  <p:custDataLst>
                    <p:tags r:id="rId518"/>
                  </p:custDataLst>
                </p:nvPr>
              </p:nvSpPr>
              <p:spPr bwMode="auto">
                <a:xfrm>
                  <a:off x="4194" y="1141"/>
                  <a:ext cx="26" cy="45"/>
                </a:xfrm>
                <a:custGeom>
                  <a:gdLst>
                    <a:gd name="T0" fmla="*/ 7 w 11"/>
                    <a:gd name="T1" fmla="*/ 10 h 19"/>
                    <a:gd name="T2" fmla="*/ 4 w 11"/>
                    <a:gd name="T3" fmla="*/ 15 h 19"/>
                    <a:gd name="T4" fmla="*/ 4 w 11"/>
                    <a:gd name="T5" fmla="*/ 17 h 19"/>
                    <a:gd name="T6" fmla="*/ 3 w 11"/>
                    <a:gd name="T7" fmla="*/ 14 h 19"/>
                    <a:gd name="T8" fmla="*/ 1 w 11"/>
                    <a:gd name="T9" fmla="*/ 18 h 19"/>
                    <a:gd name="T10" fmla="*/ 3 w 11"/>
                    <a:gd name="T11" fmla="*/ 19 h 19"/>
                    <a:gd name="T12" fmla="*/ 6 w 11"/>
                    <a:gd name="T13" fmla="*/ 16 h 19"/>
                    <a:gd name="T14" fmla="*/ 11 w 11"/>
                    <a:gd name="T15" fmla="*/ 12 h 19"/>
                    <a:gd name="T16" fmla="*/ 9 w 11"/>
                    <a:gd name="T17" fmla="*/ 9 h 19"/>
                    <a:gd name="T18" fmla="*/ 7 w 11"/>
                    <a:gd name="T19" fmla="*/ 9 h 19"/>
                    <a:gd name="T20" fmla="*/ 5 w 11"/>
                    <a:gd name="T21" fmla="*/ 7 h 19"/>
                    <a:gd name="T22" fmla="*/ 11 w 11"/>
                    <a:gd name="T23" fmla="*/ 4 h 19"/>
                    <a:gd name="T24" fmla="*/ 9 w 11"/>
                    <a:gd name="T25" fmla="*/ 0 h 19"/>
                    <a:gd name="T26" fmla="*/ 5 w 11"/>
                    <a:gd name="T27" fmla="*/ 2 h 19"/>
                    <a:gd name="T28" fmla="*/ 2 w 11"/>
                    <a:gd name="T29" fmla="*/ 7 h 19"/>
                    <a:gd name="T30" fmla="*/ 4 w 11"/>
                    <a:gd name="T31" fmla="*/ 10 h 19"/>
                    <a:gd name="T32" fmla="*/ 4 w 11"/>
                    <a:gd name="T33" fmla="*/ 10 h 19"/>
                    <a:gd name="T34" fmla="*/ 7 w 11"/>
                    <a:gd name="T35" fmla="*/ 1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9">
                      <a:moveTo>
                        <a:pt x="7" y="10"/>
                      </a:moveTo>
                      <a:cubicBezTo>
                        <a:pt x="7" y="12"/>
                        <a:pt x="6" y="14"/>
                        <a:pt x="4" y="15"/>
                      </a:cubicBezTo>
                      <a:cubicBezTo>
                        <a:pt x="4" y="16"/>
                        <a:pt x="4" y="16"/>
                        <a:pt x="4" y="17"/>
                      </a:cubicBezTo>
                      <a:cubicBezTo>
                        <a:pt x="0" y="16"/>
                        <a:pt x="4" y="16"/>
                        <a:pt x="3" y="14"/>
                      </a:cubicBezTo>
                      <a:cubicBezTo>
                        <a:pt x="3" y="16"/>
                        <a:pt x="0" y="16"/>
                        <a:pt x="1" y="18"/>
                      </a:cubicBezTo>
                      <a:cubicBezTo>
                        <a:pt x="3" y="16"/>
                        <a:pt x="3" y="19"/>
                        <a:pt x="3" y="19"/>
                      </a:cubicBezTo>
                      <a:cubicBezTo>
                        <a:pt x="3" y="17"/>
                        <a:pt x="6" y="18"/>
                        <a:pt x="6" y="16"/>
                      </a:cubicBezTo>
                      <a:cubicBezTo>
                        <a:pt x="7" y="14"/>
                        <a:pt x="8" y="10"/>
                        <a:pt x="11" y="12"/>
                      </a:cubicBezTo>
                      <a:cubicBezTo>
                        <a:pt x="9" y="11"/>
                        <a:pt x="10" y="10"/>
                        <a:pt x="9" y="9"/>
                      </a:cubicBezTo>
                      <a:cubicBezTo>
                        <a:pt x="7" y="9"/>
                        <a:pt x="7" y="9"/>
                        <a:pt x="7" y="9"/>
                      </a:cubicBezTo>
                      <a:cubicBezTo>
                        <a:pt x="6" y="9"/>
                        <a:pt x="5" y="8"/>
                        <a:pt x="5" y="7"/>
                      </a:cubicBezTo>
                      <a:cubicBezTo>
                        <a:pt x="7" y="6"/>
                        <a:pt x="8" y="3"/>
                        <a:pt x="11" y="4"/>
                      </a:cubicBezTo>
                      <a:cubicBezTo>
                        <a:pt x="9" y="2"/>
                        <a:pt x="7" y="1"/>
                        <a:pt x="9" y="0"/>
                      </a:cubicBezTo>
                      <a:cubicBezTo>
                        <a:pt x="7" y="0"/>
                        <a:pt x="7" y="2"/>
                        <a:pt x="5" y="2"/>
                      </a:cubicBezTo>
                      <a:cubicBezTo>
                        <a:pt x="1" y="2"/>
                        <a:pt x="3" y="5"/>
                        <a:pt x="2" y="7"/>
                      </a:cubicBezTo>
                      <a:cubicBezTo>
                        <a:pt x="8" y="4"/>
                        <a:pt x="2" y="10"/>
                        <a:pt x="4" y="10"/>
                      </a:cubicBezTo>
                      <a:cubicBezTo>
                        <a:pt x="4" y="10"/>
                        <a:pt x="4" y="10"/>
                        <a:pt x="4" y="10"/>
                      </a:cubicBezTo>
                      <a:lnTo>
                        <a:pt x="7"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4" name="Freeform 510"/>
                <p:cNvSpPr/>
                <p:nvPr>
                  <p:custDataLst>
                    <p:tags r:id="rId519"/>
                  </p:custDataLst>
                </p:nvPr>
              </p:nvSpPr>
              <p:spPr bwMode="auto">
                <a:xfrm>
                  <a:off x="4220" y="1151"/>
                  <a:ext cx="3" cy="2"/>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5" name="Freeform 511"/>
                <p:cNvSpPr/>
                <p:nvPr>
                  <p:custDataLst>
                    <p:tags r:id="rId520"/>
                  </p:custDataLst>
                </p:nvPr>
              </p:nvSpPr>
              <p:spPr bwMode="auto">
                <a:xfrm flipH="1">
                  <a:off x="4220" y="115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6" name="Freeform 512"/>
                <p:cNvSpPr/>
                <p:nvPr>
                  <p:custDataLst>
                    <p:tags r:id="rId521"/>
                  </p:custDataLst>
                </p:nvPr>
              </p:nvSpPr>
              <p:spPr bwMode="auto">
                <a:xfrm>
                  <a:off x="4166" y="1203"/>
                  <a:ext cx="4" cy="5"/>
                </a:xfrm>
                <a:custGeom>
                  <a:gdLst>
                    <a:gd name="T0" fmla="*/ 0 w 4"/>
                    <a:gd name="T1" fmla="*/ 0 h 5"/>
                    <a:gd name="T2" fmla="*/ 0 w 4"/>
                    <a:gd name="T3" fmla="*/ 5 h 5"/>
                    <a:gd name="T4" fmla="*/ 4 w 4"/>
                    <a:gd name="T5" fmla="*/ 2 h 5"/>
                    <a:gd name="T6" fmla="*/ 0 w 4"/>
                    <a:gd name="T7" fmla="*/ 0 h 5"/>
                  </a:gdLst>
                  <a:cxnLst>
                    <a:cxn ang="0">
                      <a:pos x="T0" y="T1"/>
                    </a:cxn>
                    <a:cxn ang="0">
                      <a:pos x="T2" y="T3"/>
                    </a:cxn>
                    <a:cxn ang="0">
                      <a:pos x="T4" y="T5"/>
                    </a:cxn>
                    <a:cxn ang="0">
                      <a:pos x="T6" y="T7"/>
                    </a:cxn>
                  </a:cxnLst>
                  <a:rect l="0" t="0" r="r" b="b"/>
                  <a:pathLst>
                    <a:path w="4" h="5">
                      <a:moveTo>
                        <a:pt x="0" y="0"/>
                      </a:moveTo>
                      <a:lnTo>
                        <a:pt x="0" y="5"/>
                      </a:lnTo>
                      <a:lnTo>
                        <a:pt x="4"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7" name="Freeform 513"/>
                <p:cNvSpPr/>
                <p:nvPr>
                  <p:custDataLst>
                    <p:tags r:id="rId522"/>
                  </p:custDataLst>
                </p:nvPr>
              </p:nvSpPr>
              <p:spPr bwMode="auto">
                <a:xfrm>
                  <a:off x="4649" y="873"/>
                  <a:ext cx="5" cy="2"/>
                </a:xfrm>
                <a:custGeom>
                  <a:gdLst>
                    <a:gd name="T0" fmla="*/ 1 w 2"/>
                    <a:gd name="T1" fmla="*/ 0 h 1"/>
                    <a:gd name="T2" fmla="*/ 0 w 2"/>
                    <a:gd name="T3" fmla="*/ 0 h 1"/>
                    <a:gd name="T4" fmla="*/ 0 w 2"/>
                    <a:gd name="T5" fmla="*/ 1 h 1"/>
                    <a:gd name="T6" fmla="*/ 1 w 2"/>
                    <a:gd name="T7" fmla="*/ 0 h 1"/>
                  </a:gdLst>
                  <a:cxnLst>
                    <a:cxn ang="0">
                      <a:pos x="T0" y="T1"/>
                    </a:cxn>
                    <a:cxn ang="0">
                      <a:pos x="T2" y="T3"/>
                    </a:cxn>
                    <a:cxn ang="0">
                      <a:pos x="T4" y="T5"/>
                    </a:cxn>
                    <a:cxn ang="0">
                      <a:pos x="T6" y="T7"/>
                    </a:cxn>
                  </a:cxnLst>
                  <a:rect l="0" t="0" r="r" b="b"/>
                  <a:pathLst>
                    <a:path w="2" h="1">
                      <a:moveTo>
                        <a:pt x="1" y="0"/>
                      </a:moveTo>
                      <a:cubicBezTo>
                        <a:pt x="1" y="0"/>
                        <a:pt x="2" y="0"/>
                        <a:pt x="0" y="0"/>
                      </a:cubicBezTo>
                      <a:cubicBezTo>
                        <a:pt x="0" y="0"/>
                        <a:pt x="0" y="0"/>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8" name="Freeform 514"/>
                <p:cNvSpPr/>
                <p:nvPr>
                  <p:custDataLst>
                    <p:tags r:id="rId523"/>
                  </p:custDataLst>
                </p:nvPr>
              </p:nvSpPr>
              <p:spPr bwMode="auto">
                <a:xfrm>
                  <a:off x="4625" y="880"/>
                  <a:ext cx="10" cy="4"/>
                </a:xfrm>
                <a:custGeom>
                  <a:gdLst>
                    <a:gd name="T0" fmla="*/ 1 w 4"/>
                    <a:gd name="T1" fmla="*/ 2 h 2"/>
                    <a:gd name="T2" fmla="*/ 4 w 4"/>
                    <a:gd name="T3" fmla="*/ 1 h 2"/>
                    <a:gd name="T4" fmla="*/ 2 w 4"/>
                    <a:gd name="T5" fmla="*/ 0 h 2"/>
                    <a:gd name="T6" fmla="*/ 1 w 4"/>
                    <a:gd name="T7" fmla="*/ 2 h 2"/>
                  </a:gdLst>
                  <a:cxnLst>
                    <a:cxn ang="0">
                      <a:pos x="T0" y="T1"/>
                    </a:cxn>
                    <a:cxn ang="0">
                      <a:pos x="T2" y="T3"/>
                    </a:cxn>
                    <a:cxn ang="0">
                      <a:pos x="T4" y="T5"/>
                    </a:cxn>
                    <a:cxn ang="0">
                      <a:pos x="T6" y="T7"/>
                    </a:cxn>
                  </a:cxnLst>
                  <a:rect l="0" t="0" r="r" b="b"/>
                  <a:pathLst>
                    <a:path w="4" h="2">
                      <a:moveTo>
                        <a:pt x="1" y="2"/>
                      </a:moveTo>
                      <a:cubicBezTo>
                        <a:pt x="1" y="1"/>
                        <a:pt x="3" y="2"/>
                        <a:pt x="4" y="1"/>
                      </a:cubicBezTo>
                      <a:cubicBezTo>
                        <a:pt x="2" y="0"/>
                        <a:pt x="2" y="0"/>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9" name="Freeform 515"/>
                <p:cNvSpPr/>
                <p:nvPr>
                  <p:custDataLst>
                    <p:tags r:id="rId524"/>
                  </p:custDataLst>
                </p:nvPr>
              </p:nvSpPr>
              <p:spPr bwMode="auto">
                <a:xfrm>
                  <a:off x="4957" y="642"/>
                  <a:ext cx="12" cy="5"/>
                </a:xfrm>
                <a:custGeom>
                  <a:gdLst>
                    <a:gd name="T0" fmla="*/ 4 w 5"/>
                    <a:gd name="T1" fmla="*/ 1 h 2"/>
                    <a:gd name="T2" fmla="*/ 2 w 5"/>
                    <a:gd name="T3" fmla="*/ 0 h 2"/>
                    <a:gd name="T4" fmla="*/ 3 w 5"/>
                    <a:gd name="T5" fmla="*/ 2 h 2"/>
                    <a:gd name="T6" fmla="*/ 4 w 5"/>
                    <a:gd name="T7" fmla="*/ 1 h 2"/>
                  </a:gdLst>
                  <a:cxnLst>
                    <a:cxn ang="0">
                      <a:pos x="T0" y="T1"/>
                    </a:cxn>
                    <a:cxn ang="0">
                      <a:pos x="T2" y="T3"/>
                    </a:cxn>
                    <a:cxn ang="0">
                      <a:pos x="T4" y="T5"/>
                    </a:cxn>
                    <a:cxn ang="0">
                      <a:pos x="T6" y="T7"/>
                    </a:cxn>
                  </a:cxnLst>
                  <a:rect l="0" t="0" r="r" b="b"/>
                  <a:pathLst>
                    <a:path w="5" h="2">
                      <a:moveTo>
                        <a:pt x="4" y="1"/>
                      </a:moveTo>
                      <a:cubicBezTo>
                        <a:pt x="4" y="0"/>
                        <a:pt x="3" y="0"/>
                        <a:pt x="2" y="0"/>
                      </a:cubicBezTo>
                      <a:cubicBezTo>
                        <a:pt x="0" y="1"/>
                        <a:pt x="3" y="1"/>
                        <a:pt x="3" y="2"/>
                      </a:cubicBezTo>
                      <a:cubicBezTo>
                        <a:pt x="5" y="2"/>
                        <a:pt x="2"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0" name="Freeform 516"/>
                <p:cNvSpPr/>
                <p:nvPr>
                  <p:custDataLst>
                    <p:tags r:id="rId525"/>
                  </p:custDataLst>
                </p:nvPr>
              </p:nvSpPr>
              <p:spPr bwMode="auto">
                <a:xfrm>
                  <a:off x="4945" y="654"/>
                  <a:ext cx="5" cy="2"/>
                </a:xfrm>
                <a:custGeom>
                  <a:gdLst>
                    <a:gd name="T0" fmla="*/ 0 w 2"/>
                    <a:gd name="T1" fmla="*/ 1 h 1"/>
                    <a:gd name="T2" fmla="*/ 2 w 2"/>
                    <a:gd name="T3" fmla="*/ 1 h 1"/>
                    <a:gd name="T4" fmla="*/ 0 w 2"/>
                    <a:gd name="T5" fmla="*/ 1 h 1"/>
                  </a:gdLst>
                  <a:cxnLst>
                    <a:cxn ang="0">
                      <a:pos x="T0" y="T1"/>
                    </a:cxn>
                    <a:cxn ang="0">
                      <a:pos x="T2" y="T3"/>
                    </a:cxn>
                    <a:cxn ang="0">
                      <a:pos x="T4" y="T5"/>
                    </a:cxn>
                  </a:cxnLst>
                  <a:rect l="0" t="0" r="r" b="b"/>
                  <a:pathLst>
                    <a:path w="2" h="1">
                      <a:moveTo>
                        <a:pt x="0" y="1"/>
                      </a:moveTo>
                      <a:cubicBezTo>
                        <a:pt x="2" y="1"/>
                        <a:pt x="2" y="1"/>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1" name="Freeform 517"/>
                <p:cNvSpPr/>
                <p:nvPr>
                  <p:custDataLst>
                    <p:tags r:id="rId526"/>
                  </p:custDataLst>
                </p:nvPr>
              </p:nvSpPr>
              <p:spPr bwMode="auto">
                <a:xfrm>
                  <a:off x="4429" y="1018"/>
                  <a:ext cx="4" cy="2"/>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2" name="Freeform 518"/>
                <p:cNvSpPr/>
                <p:nvPr>
                  <p:custDataLst>
                    <p:tags r:id="rId527"/>
                  </p:custDataLst>
                </p:nvPr>
              </p:nvSpPr>
              <p:spPr bwMode="auto">
                <a:xfrm>
                  <a:off x="4187" y="1174"/>
                  <a:ext cx="7" cy="3"/>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1" y="1"/>
                        <a:pt x="2" y="1"/>
                        <a:pt x="3"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3" name="Freeform 519"/>
                <p:cNvSpPr/>
                <p:nvPr>
                  <p:custDataLst>
                    <p:tags r:id="rId528"/>
                  </p:custDataLst>
                </p:nvPr>
              </p:nvSpPr>
              <p:spPr bwMode="auto">
                <a:xfrm>
                  <a:off x="4964" y="637"/>
                  <a:ext cx="9" cy="3"/>
                </a:xfrm>
                <a:custGeom>
                  <a:gdLst>
                    <a:gd name="T0" fmla="*/ 9 w 9"/>
                    <a:gd name="T1" fmla="*/ 0 h 3"/>
                    <a:gd name="T2" fmla="*/ 0 w 9"/>
                    <a:gd name="T3" fmla="*/ 0 h 3"/>
                    <a:gd name="T4" fmla="*/ 5 w 9"/>
                    <a:gd name="T5" fmla="*/ 3 h 3"/>
                    <a:gd name="T6" fmla="*/ 9 w 9"/>
                    <a:gd name="T7" fmla="*/ 0 h 3"/>
                  </a:gdLst>
                  <a:cxnLst>
                    <a:cxn ang="0">
                      <a:pos x="T0" y="T1"/>
                    </a:cxn>
                    <a:cxn ang="0">
                      <a:pos x="T2" y="T3"/>
                    </a:cxn>
                    <a:cxn ang="0">
                      <a:pos x="T4" y="T5"/>
                    </a:cxn>
                    <a:cxn ang="0">
                      <a:pos x="T6" y="T7"/>
                    </a:cxn>
                  </a:cxnLst>
                  <a:rect l="0" t="0" r="r" b="b"/>
                  <a:pathLst>
                    <a:path w="9" h="3">
                      <a:moveTo>
                        <a:pt x="9" y="0"/>
                      </a:moveTo>
                      <a:lnTo>
                        <a:pt x="0" y="0"/>
                      </a:lnTo>
                      <a:lnTo>
                        <a:pt x="5"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4" name="Freeform 520"/>
                <p:cNvSpPr/>
                <p:nvPr>
                  <p:custDataLst>
                    <p:tags r:id="rId529"/>
                  </p:custDataLst>
                </p:nvPr>
              </p:nvSpPr>
              <p:spPr bwMode="auto">
                <a:xfrm>
                  <a:off x="4907" y="659"/>
                  <a:ext cx="31" cy="12"/>
                </a:xfrm>
                <a:custGeom>
                  <a:gdLst>
                    <a:gd name="T0" fmla="*/ 1 w 13"/>
                    <a:gd name="T1" fmla="*/ 3 h 5"/>
                    <a:gd name="T2" fmla="*/ 0 w 13"/>
                    <a:gd name="T3" fmla="*/ 5 h 5"/>
                    <a:gd name="T4" fmla="*/ 5 w 13"/>
                    <a:gd name="T5" fmla="*/ 4 h 5"/>
                    <a:gd name="T6" fmla="*/ 13 w 13"/>
                    <a:gd name="T7" fmla="*/ 0 h 5"/>
                    <a:gd name="T8" fmla="*/ 1 w 13"/>
                    <a:gd name="T9" fmla="*/ 3 h 5"/>
                  </a:gdLst>
                  <a:cxnLst>
                    <a:cxn ang="0">
                      <a:pos x="T0" y="T1"/>
                    </a:cxn>
                    <a:cxn ang="0">
                      <a:pos x="T2" y="T3"/>
                    </a:cxn>
                    <a:cxn ang="0">
                      <a:pos x="T4" y="T5"/>
                    </a:cxn>
                    <a:cxn ang="0">
                      <a:pos x="T6" y="T7"/>
                    </a:cxn>
                    <a:cxn ang="0">
                      <a:pos x="T8" y="T9"/>
                    </a:cxn>
                  </a:cxnLst>
                  <a:rect l="0" t="0" r="r" b="b"/>
                  <a:pathLst>
                    <a:path w="13" h="5">
                      <a:moveTo>
                        <a:pt x="1" y="3"/>
                      </a:moveTo>
                      <a:cubicBezTo>
                        <a:pt x="0" y="4"/>
                        <a:pt x="1" y="4"/>
                        <a:pt x="0" y="5"/>
                      </a:cubicBezTo>
                      <a:cubicBezTo>
                        <a:pt x="5" y="4"/>
                        <a:pt x="5" y="4"/>
                        <a:pt x="5" y="4"/>
                      </a:cubicBezTo>
                      <a:cubicBezTo>
                        <a:pt x="7" y="2"/>
                        <a:pt x="12" y="3"/>
                        <a:pt x="13" y="0"/>
                      </a:cubicBezTo>
                      <a:cubicBezTo>
                        <a:pt x="8" y="1"/>
                        <a:pt x="6"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5" name="Freeform 521"/>
                <p:cNvSpPr/>
                <p:nvPr>
                  <p:custDataLst>
                    <p:tags r:id="rId530"/>
                  </p:custDataLst>
                </p:nvPr>
              </p:nvSpPr>
              <p:spPr bwMode="auto">
                <a:xfrm flipH="1">
                  <a:off x="4201" y="1167"/>
                  <a:ext cx="0" cy="3"/>
                </a:xfrm>
                <a:custGeom>
                  <a:gdLst>
                    <a:gd name="T0" fmla="*/ 0 h 3"/>
                    <a:gd name="T1" fmla="*/ 3 h 3"/>
                    <a:gd name="T2" fmla="*/ 0 h 3"/>
                    <a:gd name="T3" fmla="*/ 0 h 3"/>
                  </a:gd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6" name="Freeform 522"/>
                <p:cNvSpPr/>
                <p:nvPr>
                  <p:custDataLst>
                    <p:tags r:id="rId531"/>
                  </p:custDataLst>
                </p:nvPr>
              </p:nvSpPr>
              <p:spPr bwMode="auto">
                <a:xfrm>
                  <a:off x="4945" y="640"/>
                  <a:ext cx="14" cy="9"/>
                </a:xfrm>
                <a:custGeom>
                  <a:gdLst>
                    <a:gd name="T0" fmla="*/ 6 w 6"/>
                    <a:gd name="T1" fmla="*/ 2 h 4"/>
                    <a:gd name="T2" fmla="*/ 0 w 6"/>
                    <a:gd name="T3" fmla="*/ 2 h 4"/>
                    <a:gd name="T4" fmla="*/ 6 w 6"/>
                    <a:gd name="T5" fmla="*/ 2 h 4"/>
                  </a:gdLst>
                  <a:cxnLst>
                    <a:cxn ang="0">
                      <a:pos x="T0" y="T1"/>
                    </a:cxn>
                    <a:cxn ang="0">
                      <a:pos x="T2" y="T3"/>
                    </a:cxn>
                    <a:cxn ang="0">
                      <a:pos x="T4" y="T5"/>
                    </a:cxn>
                  </a:cxnLst>
                  <a:rect l="0" t="0" r="r" b="b"/>
                  <a:pathLst>
                    <a:path w="6" h="4">
                      <a:moveTo>
                        <a:pt x="6" y="2"/>
                      </a:moveTo>
                      <a:cubicBezTo>
                        <a:pt x="4" y="3"/>
                        <a:pt x="2" y="0"/>
                        <a:pt x="0" y="2"/>
                      </a:cubicBezTo>
                      <a:cubicBezTo>
                        <a:pt x="2" y="0"/>
                        <a:pt x="4"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7" name="Freeform 523"/>
                <p:cNvSpPr/>
                <p:nvPr>
                  <p:custDataLst>
                    <p:tags r:id="rId532"/>
                  </p:custDataLst>
                </p:nvPr>
              </p:nvSpPr>
              <p:spPr bwMode="auto">
                <a:xfrm>
                  <a:off x="4289" y="1105"/>
                  <a:ext cx="2" cy="3"/>
                </a:xfrm>
                <a:custGeom>
                  <a:gdLst>
                    <a:gd name="T0" fmla="*/ 0 w 2"/>
                    <a:gd name="T1" fmla="*/ 0 h 3"/>
                    <a:gd name="T2" fmla="*/ 2 w 2"/>
                    <a:gd name="T3" fmla="*/ 3 h 3"/>
                    <a:gd name="T4" fmla="*/ 0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8" name="Freeform 524"/>
                <p:cNvSpPr/>
                <p:nvPr>
                  <p:custDataLst>
                    <p:tags r:id="rId533"/>
                  </p:custDataLst>
                </p:nvPr>
              </p:nvSpPr>
              <p:spPr bwMode="auto">
                <a:xfrm>
                  <a:off x="5018" y="587"/>
                  <a:ext cx="15" cy="8"/>
                </a:xfrm>
                <a:custGeom>
                  <a:gdLst>
                    <a:gd name="T0" fmla="*/ 2 w 6"/>
                    <a:gd name="T1" fmla="*/ 2 h 3"/>
                    <a:gd name="T2" fmla="*/ 2 w 6"/>
                    <a:gd name="T3" fmla="*/ 3 h 3"/>
                    <a:gd name="T4" fmla="*/ 6 w 6"/>
                    <a:gd name="T5" fmla="*/ 1 h 3"/>
                    <a:gd name="T6" fmla="*/ 4 w 6"/>
                    <a:gd name="T7" fmla="*/ 0 h 3"/>
                    <a:gd name="T8" fmla="*/ 0 w 6"/>
                    <a:gd name="T9" fmla="*/ 2 h 3"/>
                    <a:gd name="T10" fmla="*/ 2 w 6"/>
                    <a:gd name="T11" fmla="*/ 2 h 3"/>
                  </a:gdLst>
                  <a:cxnLst>
                    <a:cxn ang="0">
                      <a:pos x="T0" y="T1"/>
                    </a:cxn>
                    <a:cxn ang="0">
                      <a:pos x="T2" y="T3"/>
                    </a:cxn>
                    <a:cxn ang="0">
                      <a:pos x="T4" y="T5"/>
                    </a:cxn>
                    <a:cxn ang="0">
                      <a:pos x="T6" y="T7"/>
                    </a:cxn>
                    <a:cxn ang="0">
                      <a:pos x="T8" y="T9"/>
                    </a:cxn>
                    <a:cxn ang="0">
                      <a:pos x="T10" y="T11"/>
                    </a:cxn>
                  </a:cxnLst>
                  <a:rect l="0" t="0" r="r" b="b"/>
                  <a:pathLst>
                    <a:path w="6" h="3">
                      <a:moveTo>
                        <a:pt x="2" y="2"/>
                      </a:moveTo>
                      <a:cubicBezTo>
                        <a:pt x="2" y="3"/>
                        <a:pt x="2" y="3"/>
                        <a:pt x="2" y="3"/>
                      </a:cubicBezTo>
                      <a:cubicBezTo>
                        <a:pt x="6" y="1"/>
                        <a:pt x="6" y="1"/>
                        <a:pt x="6" y="1"/>
                      </a:cubicBezTo>
                      <a:cubicBezTo>
                        <a:pt x="4" y="0"/>
                        <a:pt x="4" y="0"/>
                        <a:pt x="4" y="0"/>
                      </a:cubicBezTo>
                      <a:cubicBezTo>
                        <a:pt x="4" y="2"/>
                        <a:pt x="1" y="1"/>
                        <a:pt x="0"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9" name="Freeform 525"/>
                <p:cNvSpPr/>
                <p:nvPr>
                  <p:custDataLst>
                    <p:tags r:id="rId534"/>
                  </p:custDataLst>
                </p:nvPr>
              </p:nvSpPr>
              <p:spPr bwMode="auto">
                <a:xfrm>
                  <a:off x="4178" y="1172"/>
                  <a:ext cx="2"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0" name="Freeform 526"/>
                <p:cNvSpPr/>
                <p:nvPr>
                  <p:custDataLst>
                    <p:tags r:id="rId535"/>
                  </p:custDataLst>
                </p:nvPr>
              </p:nvSpPr>
              <p:spPr bwMode="auto">
                <a:xfrm>
                  <a:off x="4168" y="1170"/>
                  <a:ext cx="17" cy="12"/>
                </a:xfrm>
                <a:custGeom>
                  <a:gdLst>
                    <a:gd name="T0" fmla="*/ 4 w 7"/>
                    <a:gd name="T1" fmla="*/ 5 h 5"/>
                    <a:gd name="T2" fmla="*/ 4 w 7"/>
                    <a:gd name="T3" fmla="*/ 1 h 5"/>
                    <a:gd name="T4" fmla="*/ 4 w 7"/>
                    <a:gd name="T5" fmla="*/ 2 h 5"/>
                    <a:gd name="T6" fmla="*/ 3 w 7"/>
                    <a:gd name="T7" fmla="*/ 0 h 5"/>
                    <a:gd name="T8" fmla="*/ 0 w 7"/>
                    <a:gd name="T9" fmla="*/ 2 h 5"/>
                    <a:gd name="T10" fmla="*/ 1 w 7"/>
                    <a:gd name="T11" fmla="*/ 3 h 5"/>
                    <a:gd name="T12" fmla="*/ 4 w 7"/>
                    <a:gd name="T13" fmla="*/ 5 h 5"/>
                  </a:gdLst>
                  <a:cxnLst>
                    <a:cxn ang="0">
                      <a:pos x="T0" y="T1"/>
                    </a:cxn>
                    <a:cxn ang="0">
                      <a:pos x="T2" y="T3"/>
                    </a:cxn>
                    <a:cxn ang="0">
                      <a:pos x="T4" y="T5"/>
                    </a:cxn>
                    <a:cxn ang="0">
                      <a:pos x="T6" y="T7"/>
                    </a:cxn>
                    <a:cxn ang="0">
                      <a:pos x="T8" y="T9"/>
                    </a:cxn>
                    <a:cxn ang="0">
                      <a:pos x="T10" y="T11"/>
                    </a:cxn>
                    <a:cxn ang="0">
                      <a:pos x="T12" y="T13"/>
                    </a:cxn>
                  </a:cxnLst>
                  <a:rect l="0" t="0" r="r" b="b"/>
                  <a:pathLst>
                    <a:path w="7" h="5">
                      <a:moveTo>
                        <a:pt x="4" y="5"/>
                      </a:moveTo>
                      <a:cubicBezTo>
                        <a:pt x="2" y="3"/>
                        <a:pt x="7" y="3"/>
                        <a:pt x="4" y="1"/>
                      </a:cubicBezTo>
                      <a:cubicBezTo>
                        <a:pt x="4" y="2"/>
                        <a:pt x="4" y="2"/>
                        <a:pt x="4" y="2"/>
                      </a:cubicBezTo>
                      <a:cubicBezTo>
                        <a:pt x="3" y="0"/>
                        <a:pt x="3" y="0"/>
                        <a:pt x="3" y="0"/>
                      </a:cubicBezTo>
                      <a:cubicBezTo>
                        <a:pt x="3" y="1"/>
                        <a:pt x="3" y="3"/>
                        <a:pt x="0" y="2"/>
                      </a:cubicBezTo>
                      <a:cubicBezTo>
                        <a:pt x="1" y="3"/>
                        <a:pt x="1" y="3"/>
                        <a:pt x="1" y="3"/>
                      </a:cubicBezTo>
                      <a:cubicBezTo>
                        <a:pt x="4" y="2"/>
                        <a:pt x="3"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1" name="Freeform 527"/>
                <p:cNvSpPr/>
                <p:nvPr>
                  <p:custDataLst>
                    <p:tags r:id="rId536"/>
                  </p:custDataLst>
                </p:nvPr>
              </p:nvSpPr>
              <p:spPr bwMode="auto">
                <a:xfrm>
                  <a:off x="4914" y="642"/>
                  <a:ext cx="31" cy="12"/>
                </a:xfrm>
                <a:custGeom>
                  <a:gdLst>
                    <a:gd name="T0" fmla="*/ 8 w 13"/>
                    <a:gd name="T1" fmla="*/ 2 h 5"/>
                    <a:gd name="T2" fmla="*/ 0 w 13"/>
                    <a:gd name="T3" fmla="*/ 3 h 5"/>
                    <a:gd name="T4" fmla="*/ 11 w 13"/>
                    <a:gd name="T5" fmla="*/ 4 h 5"/>
                    <a:gd name="T6" fmla="*/ 9 w 13"/>
                    <a:gd name="T7" fmla="*/ 3 h 5"/>
                    <a:gd name="T8" fmla="*/ 13 w 13"/>
                    <a:gd name="T9" fmla="*/ 2 h 5"/>
                    <a:gd name="T10" fmla="*/ 7 w 13"/>
                    <a:gd name="T11" fmla="*/ 3 h 5"/>
                    <a:gd name="T12" fmla="*/ 8 w 13"/>
                    <a:gd name="T13" fmla="*/ 2 h 5"/>
                  </a:gdLst>
                  <a:cxnLst>
                    <a:cxn ang="0">
                      <a:pos x="T0" y="T1"/>
                    </a:cxn>
                    <a:cxn ang="0">
                      <a:pos x="T2" y="T3"/>
                    </a:cxn>
                    <a:cxn ang="0">
                      <a:pos x="T4" y="T5"/>
                    </a:cxn>
                    <a:cxn ang="0">
                      <a:pos x="T6" y="T7"/>
                    </a:cxn>
                    <a:cxn ang="0">
                      <a:pos x="T8" y="T9"/>
                    </a:cxn>
                    <a:cxn ang="0">
                      <a:pos x="T10" y="T11"/>
                    </a:cxn>
                    <a:cxn ang="0">
                      <a:pos x="T12" y="T13"/>
                    </a:cxn>
                  </a:cxnLst>
                  <a:rect l="0" t="0" r="r" b="b"/>
                  <a:pathLst>
                    <a:path w="13" h="5">
                      <a:moveTo>
                        <a:pt x="8" y="2"/>
                      </a:moveTo>
                      <a:cubicBezTo>
                        <a:pt x="5" y="1"/>
                        <a:pt x="3" y="3"/>
                        <a:pt x="0" y="3"/>
                      </a:cubicBezTo>
                      <a:cubicBezTo>
                        <a:pt x="5" y="5"/>
                        <a:pt x="7" y="3"/>
                        <a:pt x="11" y="4"/>
                      </a:cubicBezTo>
                      <a:cubicBezTo>
                        <a:pt x="9" y="3"/>
                        <a:pt x="9" y="3"/>
                        <a:pt x="9" y="3"/>
                      </a:cubicBezTo>
                      <a:cubicBezTo>
                        <a:pt x="10" y="2"/>
                        <a:pt x="12" y="2"/>
                        <a:pt x="13" y="2"/>
                      </a:cubicBezTo>
                      <a:cubicBezTo>
                        <a:pt x="11" y="0"/>
                        <a:pt x="10" y="3"/>
                        <a:pt x="7" y="3"/>
                      </a:cubicBezTo>
                      <a:cubicBezTo>
                        <a:pt x="7" y="3"/>
                        <a:pt x="7"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2" name="Freeform 528"/>
                <p:cNvSpPr/>
                <p:nvPr>
                  <p:custDataLst>
                    <p:tags r:id="rId537"/>
                  </p:custDataLst>
                </p:nvPr>
              </p:nvSpPr>
              <p:spPr bwMode="auto">
                <a:xfrm>
                  <a:off x="5073" y="485"/>
                  <a:ext cx="88" cy="24"/>
                </a:xfrm>
                <a:custGeom>
                  <a:gdLst>
                    <a:gd name="T0" fmla="*/ 7 w 37"/>
                    <a:gd name="T1" fmla="*/ 3 h 10"/>
                    <a:gd name="T2" fmla="*/ 16 w 37"/>
                    <a:gd name="T3" fmla="*/ 4 h 10"/>
                    <a:gd name="T4" fmla="*/ 8 w 37"/>
                    <a:gd name="T5" fmla="*/ 6 h 10"/>
                    <a:gd name="T6" fmla="*/ 10 w 37"/>
                    <a:gd name="T7" fmla="*/ 7 h 10"/>
                    <a:gd name="T8" fmla="*/ 14 w 37"/>
                    <a:gd name="T9" fmla="*/ 5 h 10"/>
                    <a:gd name="T10" fmla="*/ 17 w 37"/>
                    <a:gd name="T11" fmla="*/ 7 h 10"/>
                    <a:gd name="T12" fmla="*/ 16 w 37"/>
                    <a:gd name="T13" fmla="*/ 7 h 10"/>
                    <a:gd name="T14" fmla="*/ 16 w 37"/>
                    <a:gd name="T15" fmla="*/ 9 h 10"/>
                    <a:gd name="T16" fmla="*/ 22 w 37"/>
                    <a:gd name="T17" fmla="*/ 9 h 10"/>
                    <a:gd name="T18" fmla="*/ 26 w 37"/>
                    <a:gd name="T19" fmla="*/ 6 h 10"/>
                    <a:gd name="T20" fmla="*/ 19 w 37"/>
                    <a:gd name="T21" fmla="*/ 8 h 10"/>
                    <a:gd name="T22" fmla="*/ 19 w 37"/>
                    <a:gd name="T23" fmla="*/ 7 h 10"/>
                    <a:gd name="T24" fmla="*/ 20 w 37"/>
                    <a:gd name="T25" fmla="*/ 7 h 10"/>
                    <a:gd name="T26" fmla="*/ 20 w 37"/>
                    <a:gd name="T27" fmla="*/ 5 h 10"/>
                    <a:gd name="T28" fmla="*/ 26 w 37"/>
                    <a:gd name="T29" fmla="*/ 5 h 10"/>
                    <a:gd name="T30" fmla="*/ 32 w 37"/>
                    <a:gd name="T31" fmla="*/ 6 h 10"/>
                    <a:gd name="T32" fmla="*/ 29 w 37"/>
                    <a:gd name="T33" fmla="*/ 2 h 10"/>
                    <a:gd name="T34" fmla="*/ 30 w 37"/>
                    <a:gd name="T35" fmla="*/ 2 h 10"/>
                    <a:gd name="T36" fmla="*/ 22 w 37"/>
                    <a:gd name="T37" fmla="*/ 2 h 10"/>
                    <a:gd name="T38" fmla="*/ 0 w 37"/>
                    <a:gd name="T39" fmla="*/ 4 h 10"/>
                    <a:gd name="T40" fmla="*/ 7 w 37"/>
                    <a:gd name="T41" fmla="*/ 3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10">
                      <a:moveTo>
                        <a:pt x="7" y="3"/>
                      </a:moveTo>
                      <a:cubicBezTo>
                        <a:pt x="10" y="4"/>
                        <a:pt x="14" y="2"/>
                        <a:pt x="16" y="4"/>
                      </a:cubicBezTo>
                      <a:cubicBezTo>
                        <a:pt x="14" y="5"/>
                        <a:pt x="11" y="6"/>
                        <a:pt x="8" y="6"/>
                      </a:cubicBezTo>
                      <a:cubicBezTo>
                        <a:pt x="10" y="7"/>
                        <a:pt x="10" y="7"/>
                        <a:pt x="10" y="7"/>
                      </a:cubicBezTo>
                      <a:cubicBezTo>
                        <a:pt x="10" y="4"/>
                        <a:pt x="14" y="9"/>
                        <a:pt x="14" y="5"/>
                      </a:cubicBezTo>
                      <a:cubicBezTo>
                        <a:pt x="15" y="5"/>
                        <a:pt x="17" y="6"/>
                        <a:pt x="17" y="7"/>
                      </a:cubicBezTo>
                      <a:cubicBezTo>
                        <a:pt x="17" y="7"/>
                        <a:pt x="16" y="7"/>
                        <a:pt x="16" y="7"/>
                      </a:cubicBezTo>
                      <a:cubicBezTo>
                        <a:pt x="16" y="9"/>
                        <a:pt x="16" y="9"/>
                        <a:pt x="16" y="9"/>
                      </a:cubicBezTo>
                      <a:cubicBezTo>
                        <a:pt x="19" y="10"/>
                        <a:pt x="19" y="8"/>
                        <a:pt x="22" y="9"/>
                      </a:cubicBezTo>
                      <a:cubicBezTo>
                        <a:pt x="24" y="9"/>
                        <a:pt x="28" y="9"/>
                        <a:pt x="26" y="6"/>
                      </a:cubicBezTo>
                      <a:cubicBezTo>
                        <a:pt x="24" y="6"/>
                        <a:pt x="21" y="8"/>
                        <a:pt x="19" y="8"/>
                      </a:cubicBezTo>
                      <a:cubicBezTo>
                        <a:pt x="19" y="7"/>
                        <a:pt x="19" y="7"/>
                        <a:pt x="19" y="7"/>
                      </a:cubicBezTo>
                      <a:cubicBezTo>
                        <a:pt x="19" y="7"/>
                        <a:pt x="20" y="6"/>
                        <a:pt x="20" y="7"/>
                      </a:cubicBezTo>
                      <a:cubicBezTo>
                        <a:pt x="20" y="5"/>
                        <a:pt x="20" y="5"/>
                        <a:pt x="20" y="5"/>
                      </a:cubicBezTo>
                      <a:cubicBezTo>
                        <a:pt x="21" y="3"/>
                        <a:pt x="24" y="6"/>
                        <a:pt x="26" y="5"/>
                      </a:cubicBezTo>
                      <a:cubicBezTo>
                        <a:pt x="28" y="4"/>
                        <a:pt x="31" y="5"/>
                        <a:pt x="32" y="6"/>
                      </a:cubicBezTo>
                      <a:cubicBezTo>
                        <a:pt x="37" y="3"/>
                        <a:pt x="29" y="5"/>
                        <a:pt x="29" y="2"/>
                      </a:cubicBezTo>
                      <a:cubicBezTo>
                        <a:pt x="29" y="2"/>
                        <a:pt x="30" y="2"/>
                        <a:pt x="30" y="2"/>
                      </a:cubicBezTo>
                      <a:cubicBezTo>
                        <a:pt x="22" y="2"/>
                        <a:pt x="22" y="2"/>
                        <a:pt x="22" y="2"/>
                      </a:cubicBezTo>
                      <a:cubicBezTo>
                        <a:pt x="16" y="0"/>
                        <a:pt x="6" y="3"/>
                        <a:pt x="0" y="4"/>
                      </a:cubicBezTo>
                      <a:cubicBezTo>
                        <a:pt x="2" y="3"/>
                        <a:pt x="5"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3" name="Freeform 529"/>
                <p:cNvSpPr/>
                <p:nvPr>
                  <p:custDataLst>
                    <p:tags r:id="rId538"/>
                  </p:custDataLst>
                </p:nvPr>
              </p:nvSpPr>
              <p:spPr bwMode="auto">
                <a:xfrm flipH="1">
                  <a:off x="5035" y="583"/>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4" name="Freeform 530"/>
                <p:cNvSpPr/>
                <p:nvPr>
                  <p:custDataLst>
                    <p:tags r:id="rId539"/>
                  </p:custDataLst>
                </p:nvPr>
              </p:nvSpPr>
              <p:spPr bwMode="auto">
                <a:xfrm>
                  <a:off x="5033" y="583"/>
                  <a:ext cx="2"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5" name="Freeform 531"/>
                <p:cNvSpPr/>
                <p:nvPr>
                  <p:custDataLst>
                    <p:tags r:id="rId540"/>
                  </p:custDataLst>
                </p:nvPr>
              </p:nvSpPr>
              <p:spPr bwMode="auto">
                <a:xfrm>
                  <a:off x="4346" y="1063"/>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6" name="Rectangle 532"/>
                <p:cNvSpPr>
                  <a:spLocks noChangeArrowheads="1"/>
                </p:cNvSpPr>
                <p:nvPr>
                  <p:custDataLst>
                    <p:tags r:id="rId541"/>
                  </p:custDataLst>
                </p:nvPr>
              </p:nvSpPr>
              <p:spPr bwMode="auto">
                <a:xfrm>
                  <a:off x="4196" y="1160"/>
                  <a:ext cx="1"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357" name="Freeform 533"/>
                <p:cNvSpPr/>
                <p:nvPr>
                  <p:custDataLst>
                    <p:tags r:id="rId542"/>
                  </p:custDataLst>
                </p:nvPr>
              </p:nvSpPr>
              <p:spPr bwMode="auto">
                <a:xfrm>
                  <a:off x="4919" y="659"/>
                  <a:ext cx="7" cy="4"/>
                </a:xfrm>
                <a:custGeom>
                  <a:gdLst>
                    <a:gd name="T0" fmla="*/ 0 w 3"/>
                    <a:gd name="T1" fmla="*/ 2 h 2"/>
                    <a:gd name="T2" fmla="*/ 3 w 3"/>
                    <a:gd name="T3" fmla="*/ 0 h 2"/>
                    <a:gd name="T4" fmla="*/ 0 w 3"/>
                    <a:gd name="T5" fmla="*/ 2 h 2"/>
                  </a:gdLst>
                  <a:cxnLst>
                    <a:cxn ang="0">
                      <a:pos x="T0" y="T1"/>
                    </a:cxn>
                    <a:cxn ang="0">
                      <a:pos x="T2" y="T3"/>
                    </a:cxn>
                    <a:cxn ang="0">
                      <a:pos x="T4" y="T5"/>
                    </a:cxn>
                  </a:cxnLst>
                  <a:rect l="0" t="0" r="r" b="b"/>
                  <a:pathLst>
                    <a:path w="3" h="2">
                      <a:moveTo>
                        <a:pt x="0" y="2"/>
                      </a:moveTo>
                      <a:cubicBezTo>
                        <a:pt x="1" y="1"/>
                        <a:pt x="2" y="1"/>
                        <a:pt x="3"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8" name="Freeform 534"/>
                <p:cNvSpPr/>
                <p:nvPr>
                  <p:custDataLst>
                    <p:tags r:id="rId543"/>
                  </p:custDataLst>
                </p:nvPr>
              </p:nvSpPr>
              <p:spPr bwMode="auto">
                <a:xfrm>
                  <a:off x="4992" y="595"/>
                  <a:ext cx="19" cy="4"/>
                </a:xfrm>
                <a:custGeom>
                  <a:gdLst>
                    <a:gd name="T0" fmla="*/ 0 w 8"/>
                    <a:gd name="T1" fmla="*/ 2 h 2"/>
                    <a:gd name="T2" fmla="*/ 8 w 8"/>
                    <a:gd name="T3" fmla="*/ 1 h 2"/>
                    <a:gd name="T4" fmla="*/ 7 w 8"/>
                    <a:gd name="T5" fmla="*/ 0 h 2"/>
                    <a:gd name="T6" fmla="*/ 5 w 8"/>
                    <a:gd name="T7" fmla="*/ 1 h 2"/>
                    <a:gd name="T8" fmla="*/ 5 w 8"/>
                    <a:gd name="T9" fmla="*/ 1 h 2"/>
                    <a:gd name="T10" fmla="*/ 0 w 8"/>
                    <a:gd name="T11" fmla="*/ 2 h 2"/>
                  </a:gdLst>
                  <a:cxnLst>
                    <a:cxn ang="0">
                      <a:pos x="T0" y="T1"/>
                    </a:cxn>
                    <a:cxn ang="0">
                      <a:pos x="T2" y="T3"/>
                    </a:cxn>
                    <a:cxn ang="0">
                      <a:pos x="T4" y="T5"/>
                    </a:cxn>
                    <a:cxn ang="0">
                      <a:pos x="T6" y="T7"/>
                    </a:cxn>
                    <a:cxn ang="0">
                      <a:pos x="T8" y="T9"/>
                    </a:cxn>
                    <a:cxn ang="0">
                      <a:pos x="T10" y="T11"/>
                    </a:cxn>
                  </a:cxnLst>
                  <a:rect l="0" t="0" r="r" b="b"/>
                  <a:pathLst>
                    <a:path w="8" h="2">
                      <a:moveTo>
                        <a:pt x="0" y="2"/>
                      </a:moveTo>
                      <a:cubicBezTo>
                        <a:pt x="3" y="2"/>
                        <a:pt x="5" y="1"/>
                        <a:pt x="8" y="1"/>
                      </a:cubicBezTo>
                      <a:cubicBezTo>
                        <a:pt x="7" y="0"/>
                        <a:pt x="7" y="0"/>
                        <a:pt x="7" y="0"/>
                      </a:cubicBezTo>
                      <a:cubicBezTo>
                        <a:pt x="5" y="1"/>
                        <a:pt x="5" y="1"/>
                        <a:pt x="5" y="1"/>
                      </a:cubicBezTo>
                      <a:cubicBezTo>
                        <a:pt x="4" y="1"/>
                        <a:pt x="4" y="1"/>
                        <a:pt x="5" y="1"/>
                      </a:cubicBezTo>
                      <a:cubicBezTo>
                        <a:pt x="3" y="2"/>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9" name="Freeform 535"/>
                <p:cNvSpPr/>
                <p:nvPr>
                  <p:custDataLst>
                    <p:tags r:id="rId544"/>
                  </p:custDataLst>
                </p:nvPr>
              </p:nvSpPr>
              <p:spPr bwMode="auto">
                <a:xfrm>
                  <a:off x="4599" y="882"/>
                  <a:ext cx="5" cy="2"/>
                </a:xfrm>
                <a:custGeom>
                  <a:gdLst>
                    <a:gd name="T0" fmla="*/ 2 w 2"/>
                    <a:gd name="T1" fmla="*/ 0 h 1"/>
                    <a:gd name="T2" fmla="*/ 2 w 2"/>
                    <a:gd name="T3" fmla="*/ 0 h 1"/>
                    <a:gd name="T4" fmla="*/ 0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2" y="0"/>
                        <a:pt x="2" y="0"/>
                        <a:pt x="2" y="0"/>
                      </a:cubicBezTo>
                      <a:cubicBezTo>
                        <a:pt x="0" y="1"/>
                        <a:pt x="0" y="1"/>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0" name="Freeform 536"/>
                <p:cNvSpPr/>
                <p:nvPr>
                  <p:custDataLst>
                    <p:tags r:id="rId545"/>
                  </p:custDataLst>
                </p:nvPr>
              </p:nvSpPr>
              <p:spPr bwMode="auto">
                <a:xfrm>
                  <a:off x="4180" y="1155"/>
                  <a:ext cx="7" cy="10"/>
                </a:xfrm>
                <a:custGeom>
                  <a:gdLst>
                    <a:gd name="T0" fmla="*/ 0 w 3"/>
                    <a:gd name="T1" fmla="*/ 1 h 4"/>
                    <a:gd name="T2" fmla="*/ 1 w 3"/>
                    <a:gd name="T3" fmla="*/ 4 h 4"/>
                    <a:gd name="T4" fmla="*/ 0 w 3"/>
                    <a:gd name="T5" fmla="*/ 1 h 4"/>
                  </a:gdLst>
                  <a:cxnLst>
                    <a:cxn ang="0">
                      <a:pos x="T0" y="T1"/>
                    </a:cxn>
                    <a:cxn ang="0">
                      <a:pos x="T2" y="T3"/>
                    </a:cxn>
                    <a:cxn ang="0">
                      <a:pos x="T4" y="T5"/>
                    </a:cxn>
                  </a:cxnLst>
                  <a:rect l="0" t="0" r="r" b="b"/>
                  <a:pathLst>
                    <a:path w="3" h="4">
                      <a:moveTo>
                        <a:pt x="0" y="1"/>
                      </a:moveTo>
                      <a:cubicBezTo>
                        <a:pt x="1" y="4"/>
                        <a:pt x="1" y="4"/>
                        <a:pt x="1" y="4"/>
                      </a:cubicBezTo>
                      <a:cubicBezTo>
                        <a:pt x="1" y="3"/>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1" name="Freeform 537"/>
                <p:cNvSpPr/>
                <p:nvPr>
                  <p:custDataLst>
                    <p:tags r:id="rId546"/>
                  </p:custDataLst>
                </p:nvPr>
              </p:nvSpPr>
              <p:spPr bwMode="auto">
                <a:xfrm>
                  <a:off x="4275" y="1086"/>
                  <a:ext cx="14" cy="10"/>
                </a:xfrm>
                <a:custGeom>
                  <a:gdLst>
                    <a:gd name="T0" fmla="*/ 5 w 6"/>
                    <a:gd name="T1" fmla="*/ 4 h 4"/>
                    <a:gd name="T2" fmla="*/ 6 w 6"/>
                    <a:gd name="T3" fmla="*/ 2 h 4"/>
                    <a:gd name="T4" fmla="*/ 1 w 6"/>
                    <a:gd name="T5" fmla="*/ 0 h 4"/>
                    <a:gd name="T6" fmla="*/ 0 w 6"/>
                    <a:gd name="T7" fmla="*/ 2 h 4"/>
                    <a:gd name="T8" fmla="*/ 5 w 6"/>
                    <a:gd name="T9" fmla="*/ 4 h 4"/>
                  </a:gdLst>
                  <a:cxnLst>
                    <a:cxn ang="0">
                      <a:pos x="T0" y="T1"/>
                    </a:cxn>
                    <a:cxn ang="0">
                      <a:pos x="T2" y="T3"/>
                    </a:cxn>
                    <a:cxn ang="0">
                      <a:pos x="T4" y="T5"/>
                    </a:cxn>
                    <a:cxn ang="0">
                      <a:pos x="T6" y="T7"/>
                    </a:cxn>
                    <a:cxn ang="0">
                      <a:pos x="T8" y="T9"/>
                    </a:cxn>
                  </a:cxnLst>
                  <a:rect l="0" t="0" r="r" b="b"/>
                  <a:pathLst>
                    <a:path w="6" h="4">
                      <a:moveTo>
                        <a:pt x="5" y="4"/>
                      </a:moveTo>
                      <a:cubicBezTo>
                        <a:pt x="6" y="2"/>
                        <a:pt x="6" y="2"/>
                        <a:pt x="6" y="2"/>
                      </a:cubicBezTo>
                      <a:cubicBezTo>
                        <a:pt x="5" y="1"/>
                        <a:pt x="2" y="2"/>
                        <a:pt x="1" y="0"/>
                      </a:cubicBezTo>
                      <a:cubicBezTo>
                        <a:pt x="1" y="1"/>
                        <a:pt x="1" y="1"/>
                        <a:pt x="0" y="2"/>
                      </a:cubicBezTo>
                      <a:cubicBezTo>
                        <a:pt x="2" y="3"/>
                        <a:pt x="4" y="2"/>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2" name="Freeform 538"/>
                <p:cNvSpPr/>
                <p:nvPr>
                  <p:custDataLst>
                    <p:tags r:id="rId547"/>
                  </p:custDataLst>
                </p:nvPr>
              </p:nvSpPr>
              <p:spPr bwMode="auto">
                <a:xfrm>
                  <a:off x="5113" y="509"/>
                  <a:ext cx="5" cy="2"/>
                </a:xfrm>
                <a:custGeom>
                  <a:gdLst>
                    <a:gd name="T0" fmla="*/ 3 w 5"/>
                    <a:gd name="T1" fmla="*/ 2 h 2"/>
                    <a:gd name="T2" fmla="*/ 5 w 5"/>
                    <a:gd name="T3" fmla="*/ 0 h 2"/>
                    <a:gd name="T4" fmla="*/ 0 w 5"/>
                    <a:gd name="T5" fmla="*/ 2 h 2"/>
                    <a:gd name="T6" fmla="*/ 3 w 5"/>
                    <a:gd name="T7" fmla="*/ 2 h 2"/>
                  </a:gdLst>
                  <a:cxnLst>
                    <a:cxn ang="0">
                      <a:pos x="T0" y="T1"/>
                    </a:cxn>
                    <a:cxn ang="0">
                      <a:pos x="T2" y="T3"/>
                    </a:cxn>
                    <a:cxn ang="0">
                      <a:pos x="T4" y="T5"/>
                    </a:cxn>
                    <a:cxn ang="0">
                      <a:pos x="T6" y="T7"/>
                    </a:cxn>
                  </a:cxnLst>
                  <a:rect l="0" t="0" r="r" b="b"/>
                  <a:pathLst>
                    <a:path w="5" h="2">
                      <a:moveTo>
                        <a:pt x="3" y="2"/>
                      </a:moveTo>
                      <a:lnTo>
                        <a:pt x="5" y="0"/>
                      </a:lnTo>
                      <a:lnTo>
                        <a:pt x="0"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3" name="Freeform 539"/>
                <p:cNvSpPr/>
                <p:nvPr>
                  <p:custDataLst>
                    <p:tags r:id="rId548"/>
                  </p:custDataLst>
                </p:nvPr>
              </p:nvSpPr>
              <p:spPr bwMode="auto">
                <a:xfrm>
                  <a:off x="4883" y="678"/>
                  <a:ext cx="3" cy="2"/>
                </a:xfrm>
                <a:custGeom>
                  <a:gdLst>
                    <a:gd name="T0" fmla="*/ 3 w 3"/>
                    <a:gd name="T1" fmla="*/ 2 h 2"/>
                    <a:gd name="T2" fmla="*/ 0 w 3"/>
                    <a:gd name="T3" fmla="*/ 0 h 2"/>
                    <a:gd name="T4" fmla="*/ 3 w 3"/>
                    <a:gd name="T5" fmla="*/ 2 h 2"/>
                    <a:gd name="T6" fmla="*/ 3 w 3"/>
                    <a:gd name="T7" fmla="*/ 2 h 2"/>
                  </a:gdLst>
                  <a:cxnLst>
                    <a:cxn ang="0">
                      <a:pos x="T0" y="T1"/>
                    </a:cxn>
                    <a:cxn ang="0">
                      <a:pos x="T2" y="T3"/>
                    </a:cxn>
                    <a:cxn ang="0">
                      <a:pos x="T4" y="T5"/>
                    </a:cxn>
                    <a:cxn ang="0">
                      <a:pos x="T6" y="T7"/>
                    </a:cxn>
                  </a:cxnLst>
                  <a:rect l="0" t="0" r="r" b="b"/>
                  <a:pathLst>
                    <a:path w="3" h="2">
                      <a:moveTo>
                        <a:pt x="3" y="2"/>
                      </a:moveTo>
                      <a:lnTo>
                        <a:pt x="0" y="0"/>
                      </a:lnTo>
                      <a:lnTo>
                        <a:pt x="3"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4" name="Freeform 540"/>
                <p:cNvSpPr/>
                <p:nvPr>
                  <p:custDataLst>
                    <p:tags r:id="rId549"/>
                  </p:custDataLst>
                </p:nvPr>
              </p:nvSpPr>
              <p:spPr bwMode="auto">
                <a:xfrm>
                  <a:off x="5009" y="583"/>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5" name="Freeform 541"/>
                <p:cNvSpPr/>
                <p:nvPr>
                  <p:custDataLst>
                    <p:tags r:id="rId550"/>
                  </p:custDataLst>
                </p:nvPr>
              </p:nvSpPr>
              <p:spPr bwMode="auto">
                <a:xfrm>
                  <a:off x="4879" y="654"/>
                  <a:ext cx="35" cy="7"/>
                </a:xfrm>
                <a:custGeom>
                  <a:gdLst>
                    <a:gd name="T0" fmla="*/ 12 w 15"/>
                    <a:gd name="T1" fmla="*/ 0 h 3"/>
                    <a:gd name="T2" fmla="*/ 9 w 15"/>
                    <a:gd name="T3" fmla="*/ 1 h 3"/>
                    <a:gd name="T4" fmla="*/ 0 w 15"/>
                    <a:gd name="T5" fmla="*/ 3 h 3"/>
                    <a:gd name="T6" fmla="*/ 9 w 15"/>
                    <a:gd name="T7" fmla="*/ 3 h 3"/>
                    <a:gd name="T8" fmla="*/ 15 w 15"/>
                    <a:gd name="T9" fmla="*/ 1 h 3"/>
                    <a:gd name="T10" fmla="*/ 13 w 15"/>
                    <a:gd name="T11" fmla="*/ 1 h 3"/>
                    <a:gd name="T12" fmla="*/ 13 w 15"/>
                    <a:gd name="T13" fmla="*/ 0 h 3"/>
                    <a:gd name="T14" fmla="*/ 12 w 15"/>
                    <a:gd name="T15" fmla="*/ 0 h 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
                      <a:moveTo>
                        <a:pt x="12" y="0"/>
                      </a:moveTo>
                      <a:cubicBezTo>
                        <a:pt x="10" y="0"/>
                        <a:pt x="10" y="1"/>
                        <a:pt x="9" y="1"/>
                      </a:cubicBezTo>
                      <a:cubicBezTo>
                        <a:pt x="6" y="1"/>
                        <a:pt x="3" y="2"/>
                        <a:pt x="0" y="3"/>
                      </a:cubicBezTo>
                      <a:cubicBezTo>
                        <a:pt x="3" y="3"/>
                        <a:pt x="7" y="2"/>
                        <a:pt x="9" y="3"/>
                      </a:cubicBezTo>
                      <a:cubicBezTo>
                        <a:pt x="10" y="2"/>
                        <a:pt x="13" y="1"/>
                        <a:pt x="15" y="1"/>
                      </a:cubicBezTo>
                      <a:cubicBezTo>
                        <a:pt x="13" y="1"/>
                        <a:pt x="13" y="1"/>
                        <a:pt x="13" y="1"/>
                      </a:cubicBezTo>
                      <a:cubicBezTo>
                        <a:pt x="13" y="0"/>
                        <a:pt x="13" y="0"/>
                        <a:pt x="13" y="0"/>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6" name="Freeform 542"/>
                <p:cNvSpPr/>
                <p:nvPr>
                  <p:custDataLst>
                    <p:tags r:id="rId551"/>
                  </p:custDataLst>
                </p:nvPr>
              </p:nvSpPr>
              <p:spPr bwMode="auto">
                <a:xfrm>
                  <a:off x="4890" y="668"/>
                  <a:ext cx="3" cy="3"/>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7" name="Freeform 543"/>
                <p:cNvSpPr/>
                <p:nvPr>
                  <p:custDataLst>
                    <p:tags r:id="rId552"/>
                  </p:custDataLst>
                </p:nvPr>
              </p:nvSpPr>
              <p:spPr bwMode="auto">
                <a:xfrm>
                  <a:off x="4834" y="663"/>
                  <a:ext cx="56" cy="22"/>
                </a:xfrm>
                <a:custGeom>
                  <a:gdLst>
                    <a:gd name="T0" fmla="*/ 0 w 24"/>
                    <a:gd name="T1" fmla="*/ 8 h 9"/>
                    <a:gd name="T2" fmla="*/ 2 w 24"/>
                    <a:gd name="T3" fmla="*/ 9 h 9"/>
                    <a:gd name="T4" fmla="*/ 7 w 24"/>
                    <a:gd name="T5" fmla="*/ 9 h 9"/>
                    <a:gd name="T6" fmla="*/ 9 w 24"/>
                    <a:gd name="T7" fmla="*/ 6 h 9"/>
                    <a:gd name="T8" fmla="*/ 10 w 24"/>
                    <a:gd name="T9" fmla="*/ 7 h 9"/>
                    <a:gd name="T10" fmla="*/ 11 w 24"/>
                    <a:gd name="T11" fmla="*/ 4 h 9"/>
                    <a:gd name="T12" fmla="*/ 13 w 24"/>
                    <a:gd name="T13" fmla="*/ 6 h 9"/>
                    <a:gd name="T14" fmla="*/ 14 w 24"/>
                    <a:gd name="T15" fmla="*/ 4 h 9"/>
                    <a:gd name="T16" fmla="*/ 19 w 24"/>
                    <a:gd name="T17" fmla="*/ 5 h 9"/>
                    <a:gd name="T18" fmla="*/ 15 w 24"/>
                    <a:gd name="T19" fmla="*/ 3 h 9"/>
                    <a:gd name="T20" fmla="*/ 20 w 24"/>
                    <a:gd name="T21" fmla="*/ 3 h 9"/>
                    <a:gd name="T22" fmla="*/ 19 w 24"/>
                    <a:gd name="T23" fmla="*/ 3 h 9"/>
                    <a:gd name="T24" fmla="*/ 24 w 24"/>
                    <a:gd name="T25" fmla="*/ 2 h 9"/>
                    <a:gd name="T26" fmla="*/ 19 w 24"/>
                    <a:gd name="T27" fmla="*/ 1 h 9"/>
                    <a:gd name="T28" fmla="*/ 14 w 24"/>
                    <a:gd name="T29" fmla="*/ 0 h 9"/>
                    <a:gd name="T30" fmla="*/ 16 w 24"/>
                    <a:gd name="T31" fmla="*/ 1 h 9"/>
                    <a:gd name="T32" fmla="*/ 8 w 24"/>
                    <a:gd name="T33" fmla="*/ 3 h 9"/>
                    <a:gd name="T34" fmla="*/ 7 w 24"/>
                    <a:gd name="T35" fmla="*/ 4 h 9"/>
                    <a:gd name="T36" fmla="*/ 8 w 24"/>
                    <a:gd name="T37" fmla="*/ 6 h 9"/>
                    <a:gd name="T38" fmla="*/ 8 w 24"/>
                    <a:gd name="T39" fmla="*/ 6 h 9"/>
                    <a:gd name="T40" fmla="*/ 7 w 24"/>
                    <a:gd name="T41" fmla="*/ 4 h 9"/>
                    <a:gd name="T42" fmla="*/ 0 w 24"/>
                    <a:gd name="T43" fmla="*/ 8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9">
                      <a:moveTo>
                        <a:pt x="0" y="8"/>
                      </a:moveTo>
                      <a:cubicBezTo>
                        <a:pt x="1" y="7"/>
                        <a:pt x="1" y="9"/>
                        <a:pt x="2" y="9"/>
                      </a:cubicBezTo>
                      <a:cubicBezTo>
                        <a:pt x="4" y="9"/>
                        <a:pt x="6" y="9"/>
                        <a:pt x="7" y="9"/>
                      </a:cubicBezTo>
                      <a:cubicBezTo>
                        <a:pt x="5" y="7"/>
                        <a:pt x="9" y="8"/>
                        <a:pt x="9" y="6"/>
                      </a:cubicBezTo>
                      <a:cubicBezTo>
                        <a:pt x="9" y="7"/>
                        <a:pt x="10" y="7"/>
                        <a:pt x="10" y="7"/>
                      </a:cubicBezTo>
                      <a:cubicBezTo>
                        <a:pt x="11" y="6"/>
                        <a:pt x="11" y="5"/>
                        <a:pt x="11" y="4"/>
                      </a:cubicBezTo>
                      <a:cubicBezTo>
                        <a:pt x="13" y="4"/>
                        <a:pt x="12" y="6"/>
                        <a:pt x="13" y="6"/>
                      </a:cubicBezTo>
                      <a:cubicBezTo>
                        <a:pt x="14" y="4"/>
                        <a:pt x="14" y="4"/>
                        <a:pt x="14" y="4"/>
                      </a:cubicBezTo>
                      <a:cubicBezTo>
                        <a:pt x="16" y="4"/>
                        <a:pt x="18" y="6"/>
                        <a:pt x="19" y="5"/>
                      </a:cubicBezTo>
                      <a:cubicBezTo>
                        <a:pt x="18" y="5"/>
                        <a:pt x="15" y="4"/>
                        <a:pt x="15" y="3"/>
                      </a:cubicBezTo>
                      <a:cubicBezTo>
                        <a:pt x="16" y="1"/>
                        <a:pt x="18" y="4"/>
                        <a:pt x="20" y="3"/>
                      </a:cubicBezTo>
                      <a:cubicBezTo>
                        <a:pt x="19" y="3"/>
                        <a:pt x="19" y="3"/>
                        <a:pt x="19" y="3"/>
                      </a:cubicBezTo>
                      <a:cubicBezTo>
                        <a:pt x="24" y="2"/>
                        <a:pt x="24" y="2"/>
                        <a:pt x="24" y="2"/>
                      </a:cubicBezTo>
                      <a:cubicBezTo>
                        <a:pt x="21" y="1"/>
                        <a:pt x="22" y="2"/>
                        <a:pt x="19" y="1"/>
                      </a:cubicBezTo>
                      <a:cubicBezTo>
                        <a:pt x="19" y="0"/>
                        <a:pt x="16" y="0"/>
                        <a:pt x="14" y="0"/>
                      </a:cubicBezTo>
                      <a:cubicBezTo>
                        <a:pt x="16" y="1"/>
                        <a:pt x="16" y="1"/>
                        <a:pt x="16" y="1"/>
                      </a:cubicBezTo>
                      <a:cubicBezTo>
                        <a:pt x="14" y="3"/>
                        <a:pt x="11" y="3"/>
                        <a:pt x="8" y="3"/>
                      </a:cubicBezTo>
                      <a:cubicBezTo>
                        <a:pt x="8" y="4"/>
                        <a:pt x="8" y="4"/>
                        <a:pt x="7" y="4"/>
                      </a:cubicBezTo>
                      <a:cubicBezTo>
                        <a:pt x="8" y="6"/>
                        <a:pt x="8" y="6"/>
                        <a:pt x="8" y="6"/>
                      </a:cubicBezTo>
                      <a:cubicBezTo>
                        <a:pt x="8" y="6"/>
                        <a:pt x="8" y="6"/>
                        <a:pt x="8" y="6"/>
                      </a:cubicBezTo>
                      <a:cubicBezTo>
                        <a:pt x="7" y="6"/>
                        <a:pt x="7" y="5"/>
                        <a:pt x="7" y="4"/>
                      </a:cubicBezTo>
                      <a:cubicBezTo>
                        <a:pt x="4" y="6"/>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8" name="Freeform 544"/>
                <p:cNvSpPr/>
                <p:nvPr>
                  <p:custDataLst>
                    <p:tags r:id="rId553"/>
                  </p:custDataLst>
                </p:nvPr>
              </p:nvSpPr>
              <p:spPr bwMode="auto">
                <a:xfrm>
                  <a:off x="4282" y="1046"/>
                  <a:ext cx="26" cy="36"/>
                </a:xfrm>
                <a:custGeom>
                  <a:gdLst>
                    <a:gd name="T0" fmla="*/ 2 w 11"/>
                    <a:gd name="T1" fmla="*/ 14 h 15"/>
                    <a:gd name="T2" fmla="*/ 7 w 11"/>
                    <a:gd name="T3" fmla="*/ 6 h 15"/>
                    <a:gd name="T4" fmla="*/ 11 w 11"/>
                    <a:gd name="T5" fmla="*/ 0 h 15"/>
                    <a:gd name="T6" fmla="*/ 9 w 11"/>
                    <a:gd name="T7" fmla="*/ 1 h 15"/>
                    <a:gd name="T8" fmla="*/ 8 w 11"/>
                    <a:gd name="T9" fmla="*/ 0 h 15"/>
                    <a:gd name="T10" fmla="*/ 5 w 11"/>
                    <a:gd name="T11" fmla="*/ 1 h 15"/>
                    <a:gd name="T12" fmla="*/ 5 w 11"/>
                    <a:gd name="T13" fmla="*/ 4 h 15"/>
                    <a:gd name="T14" fmla="*/ 5 w 11"/>
                    <a:gd name="T15" fmla="*/ 10 h 15"/>
                    <a:gd name="T16" fmla="*/ 3 w 11"/>
                    <a:gd name="T17" fmla="*/ 9 h 15"/>
                    <a:gd name="T18" fmla="*/ 0 w 11"/>
                    <a:gd name="T19" fmla="*/ 13 h 15"/>
                    <a:gd name="T20" fmla="*/ 2 w 11"/>
                    <a:gd name="T21" fmla="*/ 15 h 15"/>
                    <a:gd name="T22" fmla="*/ 2 w 11"/>
                    <a:gd name="T23" fmla="*/ 14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5">
                      <a:moveTo>
                        <a:pt x="2" y="14"/>
                      </a:moveTo>
                      <a:cubicBezTo>
                        <a:pt x="7" y="12"/>
                        <a:pt x="4" y="8"/>
                        <a:pt x="7" y="6"/>
                      </a:cubicBezTo>
                      <a:cubicBezTo>
                        <a:pt x="7" y="4"/>
                        <a:pt x="9" y="2"/>
                        <a:pt x="11" y="0"/>
                      </a:cubicBezTo>
                      <a:cubicBezTo>
                        <a:pt x="9" y="1"/>
                        <a:pt x="9" y="1"/>
                        <a:pt x="9" y="1"/>
                      </a:cubicBezTo>
                      <a:cubicBezTo>
                        <a:pt x="8" y="0"/>
                        <a:pt x="8" y="0"/>
                        <a:pt x="8" y="0"/>
                      </a:cubicBezTo>
                      <a:cubicBezTo>
                        <a:pt x="5" y="1"/>
                        <a:pt x="5" y="1"/>
                        <a:pt x="5" y="1"/>
                      </a:cubicBezTo>
                      <a:cubicBezTo>
                        <a:pt x="6" y="2"/>
                        <a:pt x="4" y="2"/>
                        <a:pt x="5" y="4"/>
                      </a:cubicBezTo>
                      <a:cubicBezTo>
                        <a:pt x="7" y="6"/>
                        <a:pt x="3" y="8"/>
                        <a:pt x="5" y="10"/>
                      </a:cubicBezTo>
                      <a:cubicBezTo>
                        <a:pt x="3" y="9"/>
                        <a:pt x="3" y="9"/>
                        <a:pt x="3" y="9"/>
                      </a:cubicBezTo>
                      <a:cubicBezTo>
                        <a:pt x="0" y="13"/>
                        <a:pt x="0" y="13"/>
                        <a:pt x="0" y="13"/>
                      </a:cubicBezTo>
                      <a:cubicBezTo>
                        <a:pt x="1" y="13"/>
                        <a:pt x="2" y="15"/>
                        <a:pt x="2" y="15"/>
                      </a:cubicBezTo>
                      <a:cubicBezTo>
                        <a:pt x="3" y="15"/>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9" name="Freeform 545"/>
                <p:cNvSpPr/>
                <p:nvPr>
                  <p:custDataLst>
                    <p:tags r:id="rId554"/>
                  </p:custDataLst>
                </p:nvPr>
              </p:nvSpPr>
              <p:spPr bwMode="auto">
                <a:xfrm>
                  <a:off x="4493" y="934"/>
                  <a:ext cx="4" cy="5"/>
                </a:xfrm>
                <a:custGeom>
                  <a:gdLst>
                    <a:gd name="T0" fmla="*/ 0 w 2"/>
                    <a:gd name="T1" fmla="*/ 2 h 2"/>
                    <a:gd name="T2" fmla="*/ 2 w 2"/>
                    <a:gd name="T3" fmla="*/ 0 h 2"/>
                    <a:gd name="T4" fmla="*/ 0 w 2"/>
                    <a:gd name="T5" fmla="*/ 2 h 2"/>
                  </a:gdLst>
                  <a:cxnLst>
                    <a:cxn ang="0">
                      <a:pos x="T0" y="T1"/>
                    </a:cxn>
                    <a:cxn ang="0">
                      <a:pos x="T2" y="T3"/>
                    </a:cxn>
                    <a:cxn ang="0">
                      <a:pos x="T4" y="T5"/>
                    </a:cxn>
                  </a:cxnLst>
                  <a:rect l="0" t="0" r="r" b="b"/>
                  <a:pathLst>
                    <a:path w="2" h="2">
                      <a:moveTo>
                        <a:pt x="0" y="2"/>
                      </a:moveTo>
                      <a:cubicBezTo>
                        <a:pt x="2" y="2"/>
                        <a:pt x="2" y="1"/>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0" name="Freeform 546"/>
                <p:cNvSpPr/>
                <p:nvPr>
                  <p:custDataLst>
                    <p:tags r:id="rId555"/>
                  </p:custDataLst>
                </p:nvPr>
              </p:nvSpPr>
              <p:spPr bwMode="auto">
                <a:xfrm>
                  <a:off x="5082" y="514"/>
                  <a:ext cx="10" cy="4"/>
                </a:xfrm>
                <a:custGeom>
                  <a:gdLst>
                    <a:gd name="T0" fmla="*/ 4 w 4"/>
                    <a:gd name="T1" fmla="*/ 0 h 2"/>
                    <a:gd name="T2" fmla="*/ 0 w 4"/>
                    <a:gd name="T3" fmla="*/ 1 h 2"/>
                    <a:gd name="T4" fmla="*/ 4 w 4"/>
                    <a:gd name="T5" fmla="*/ 0 h 2"/>
                  </a:gdLst>
                  <a:cxnLst>
                    <a:cxn ang="0">
                      <a:pos x="T0" y="T1"/>
                    </a:cxn>
                    <a:cxn ang="0">
                      <a:pos x="T2" y="T3"/>
                    </a:cxn>
                    <a:cxn ang="0">
                      <a:pos x="T4" y="T5"/>
                    </a:cxn>
                  </a:cxnLst>
                  <a:rect l="0" t="0" r="r" b="b"/>
                  <a:pathLst>
                    <a:path w="4" h="2">
                      <a:moveTo>
                        <a:pt x="4" y="0"/>
                      </a:moveTo>
                      <a:cubicBezTo>
                        <a:pt x="2" y="0"/>
                        <a:pt x="1" y="0"/>
                        <a:pt x="0"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1" name="Freeform 547"/>
                <p:cNvSpPr/>
                <p:nvPr>
                  <p:custDataLst>
                    <p:tags r:id="rId556"/>
                  </p:custDataLst>
                </p:nvPr>
              </p:nvSpPr>
              <p:spPr bwMode="auto">
                <a:xfrm>
                  <a:off x="5158" y="457"/>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2" name="Freeform 548"/>
                <p:cNvSpPr/>
                <p:nvPr>
                  <p:custDataLst>
                    <p:tags r:id="rId557"/>
                  </p:custDataLst>
                </p:nvPr>
              </p:nvSpPr>
              <p:spPr bwMode="auto">
                <a:xfrm>
                  <a:off x="4962" y="597"/>
                  <a:ext cx="7" cy="5"/>
                </a:xfrm>
                <a:custGeom>
                  <a:gdLst>
                    <a:gd name="T0" fmla="*/ 0 w 3"/>
                    <a:gd name="T1" fmla="*/ 1 h 2"/>
                    <a:gd name="T2" fmla="*/ 3 w 3"/>
                    <a:gd name="T3" fmla="*/ 2 h 2"/>
                    <a:gd name="T4" fmla="*/ 0 w 3"/>
                    <a:gd name="T5" fmla="*/ 1 h 2"/>
                  </a:gdLst>
                  <a:cxnLst>
                    <a:cxn ang="0">
                      <a:pos x="T0" y="T1"/>
                    </a:cxn>
                    <a:cxn ang="0">
                      <a:pos x="T2" y="T3"/>
                    </a:cxn>
                    <a:cxn ang="0">
                      <a:pos x="T4" y="T5"/>
                    </a:cxn>
                  </a:cxnLst>
                  <a:rect l="0" t="0" r="r" b="b"/>
                  <a:pathLst>
                    <a:path w="3" h="2">
                      <a:moveTo>
                        <a:pt x="0" y="1"/>
                      </a:moveTo>
                      <a:cubicBezTo>
                        <a:pt x="0" y="2"/>
                        <a:pt x="2" y="2"/>
                        <a:pt x="3" y="2"/>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3" name="Freeform 549"/>
                <p:cNvSpPr/>
                <p:nvPr>
                  <p:custDataLst>
                    <p:tags r:id="rId558"/>
                  </p:custDataLst>
                </p:nvPr>
              </p:nvSpPr>
              <p:spPr bwMode="auto">
                <a:xfrm>
                  <a:off x="4815" y="706"/>
                  <a:ext cx="2" cy="3"/>
                </a:xfrm>
                <a:custGeom>
                  <a:gdLst>
                    <a:gd name="T0" fmla="*/ 0 w 2"/>
                    <a:gd name="T1" fmla="*/ 0 h 3"/>
                    <a:gd name="T2" fmla="*/ 0 w 2"/>
                    <a:gd name="T3" fmla="*/ 3 h 3"/>
                    <a:gd name="T4" fmla="*/ 2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4" name="Freeform 550"/>
                <p:cNvSpPr/>
                <p:nvPr>
                  <p:custDataLst>
                    <p:tags r:id="rId559"/>
                  </p:custDataLst>
                </p:nvPr>
              </p:nvSpPr>
              <p:spPr bwMode="auto">
                <a:xfrm>
                  <a:off x="4502" y="920"/>
                  <a:ext cx="5" cy="7"/>
                </a:xfrm>
                <a:custGeom>
                  <a:gdLst>
                    <a:gd name="T0" fmla="*/ 2 w 5"/>
                    <a:gd name="T1" fmla="*/ 7 h 7"/>
                    <a:gd name="T2" fmla="*/ 5 w 5"/>
                    <a:gd name="T3" fmla="*/ 0 h 7"/>
                    <a:gd name="T4" fmla="*/ 0 w 5"/>
                    <a:gd name="T5" fmla="*/ 7 h 7"/>
                    <a:gd name="T6" fmla="*/ 2 w 5"/>
                    <a:gd name="T7" fmla="*/ 7 h 7"/>
                  </a:gdLst>
                  <a:cxnLst>
                    <a:cxn ang="0">
                      <a:pos x="T0" y="T1"/>
                    </a:cxn>
                    <a:cxn ang="0">
                      <a:pos x="T2" y="T3"/>
                    </a:cxn>
                    <a:cxn ang="0">
                      <a:pos x="T4" y="T5"/>
                    </a:cxn>
                    <a:cxn ang="0">
                      <a:pos x="T6" y="T7"/>
                    </a:cxn>
                  </a:cxnLst>
                  <a:rect l="0" t="0" r="r" b="b"/>
                  <a:pathLst>
                    <a:path w="5" h="7">
                      <a:moveTo>
                        <a:pt x="2" y="7"/>
                      </a:moveTo>
                      <a:lnTo>
                        <a:pt x="5" y="0"/>
                      </a:lnTo>
                      <a:lnTo>
                        <a:pt x="0" y="7"/>
                      </a:lnTo>
                      <a:lnTo>
                        <a:pt x="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5" name="Freeform 551"/>
                <p:cNvSpPr/>
                <p:nvPr>
                  <p:custDataLst>
                    <p:tags r:id="rId560"/>
                  </p:custDataLst>
                </p:nvPr>
              </p:nvSpPr>
              <p:spPr bwMode="auto">
                <a:xfrm>
                  <a:off x="4388" y="999"/>
                  <a:ext cx="7" cy="4"/>
                </a:xfrm>
                <a:custGeom>
                  <a:gdLst>
                    <a:gd name="T0" fmla="*/ 2 w 3"/>
                    <a:gd name="T1" fmla="*/ 0 h 2"/>
                    <a:gd name="T2" fmla="*/ 0 w 3"/>
                    <a:gd name="T3" fmla="*/ 1 h 2"/>
                    <a:gd name="T4" fmla="*/ 2 w 3"/>
                    <a:gd name="T5" fmla="*/ 0 h 2"/>
                  </a:gdLst>
                  <a:cxnLst>
                    <a:cxn ang="0">
                      <a:pos x="T0" y="T1"/>
                    </a:cxn>
                    <a:cxn ang="0">
                      <a:pos x="T2" y="T3"/>
                    </a:cxn>
                    <a:cxn ang="0">
                      <a:pos x="T4" y="T5"/>
                    </a:cxn>
                  </a:cxnLst>
                  <a:rect l="0" t="0" r="r" b="b"/>
                  <a:pathLst>
                    <a:path w="3" h="2">
                      <a:moveTo>
                        <a:pt x="2" y="0"/>
                      </a:moveTo>
                      <a:cubicBezTo>
                        <a:pt x="0" y="1"/>
                        <a:pt x="0" y="1"/>
                        <a:pt x="0" y="1"/>
                      </a:cubicBezTo>
                      <a:cubicBezTo>
                        <a:pt x="2"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6" name="Freeform 552"/>
                <p:cNvSpPr/>
                <p:nvPr>
                  <p:custDataLst>
                    <p:tags r:id="rId561"/>
                  </p:custDataLst>
                </p:nvPr>
              </p:nvSpPr>
              <p:spPr bwMode="auto">
                <a:xfrm>
                  <a:off x="5146" y="457"/>
                  <a:ext cx="7" cy="2"/>
                </a:xfrm>
                <a:custGeom>
                  <a:gdLst>
                    <a:gd name="T0" fmla="*/ 3 w 3"/>
                    <a:gd name="T1" fmla="*/ 1 h 1"/>
                    <a:gd name="T2" fmla="*/ 0 w 3"/>
                    <a:gd name="T3" fmla="*/ 1 h 1"/>
                    <a:gd name="T4" fmla="*/ 3 w 3"/>
                    <a:gd name="T5" fmla="*/ 1 h 1"/>
                  </a:gdLst>
                  <a:cxnLst>
                    <a:cxn ang="0">
                      <a:pos x="T0" y="T1"/>
                    </a:cxn>
                    <a:cxn ang="0">
                      <a:pos x="T2" y="T3"/>
                    </a:cxn>
                    <a:cxn ang="0">
                      <a:pos x="T4" y="T5"/>
                    </a:cxn>
                  </a:cxnLst>
                  <a:rect l="0" t="0" r="r" b="b"/>
                  <a:pathLst>
                    <a:path w="3" h="1">
                      <a:moveTo>
                        <a:pt x="3" y="1"/>
                      </a:moveTo>
                      <a:cubicBezTo>
                        <a:pt x="3" y="0"/>
                        <a:pt x="0" y="1"/>
                        <a:pt x="0" y="1"/>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7" name="Freeform 553"/>
                <p:cNvSpPr/>
                <p:nvPr>
                  <p:custDataLst>
                    <p:tags r:id="rId562"/>
                  </p:custDataLst>
                </p:nvPr>
              </p:nvSpPr>
              <p:spPr bwMode="auto">
                <a:xfrm>
                  <a:off x="5016" y="554"/>
                  <a:ext cx="7" cy="5"/>
                </a:xfrm>
                <a:custGeom>
                  <a:gdLst>
                    <a:gd name="T0" fmla="*/ 3 w 3"/>
                    <a:gd name="T1" fmla="*/ 1 h 2"/>
                    <a:gd name="T2" fmla="*/ 1 w 3"/>
                    <a:gd name="T3" fmla="*/ 0 h 2"/>
                    <a:gd name="T4" fmla="*/ 0 w 3"/>
                    <a:gd name="T5" fmla="*/ 1 h 2"/>
                    <a:gd name="T6" fmla="*/ 3 w 3"/>
                    <a:gd name="T7" fmla="*/ 1 h 2"/>
                  </a:gdLst>
                  <a:cxnLst>
                    <a:cxn ang="0">
                      <a:pos x="T0" y="T1"/>
                    </a:cxn>
                    <a:cxn ang="0">
                      <a:pos x="T2" y="T3"/>
                    </a:cxn>
                    <a:cxn ang="0">
                      <a:pos x="T4" y="T5"/>
                    </a:cxn>
                    <a:cxn ang="0">
                      <a:pos x="T6" y="T7"/>
                    </a:cxn>
                  </a:cxnLst>
                  <a:rect l="0" t="0" r="r" b="b"/>
                  <a:pathLst>
                    <a:path w="3" h="2">
                      <a:moveTo>
                        <a:pt x="3" y="1"/>
                      </a:moveTo>
                      <a:cubicBezTo>
                        <a:pt x="1" y="0"/>
                        <a:pt x="1" y="0"/>
                        <a:pt x="1" y="0"/>
                      </a:cubicBezTo>
                      <a:cubicBezTo>
                        <a:pt x="0" y="1"/>
                        <a:pt x="0" y="1"/>
                        <a:pt x="0" y="1"/>
                      </a:cubicBezTo>
                      <a:cubicBezTo>
                        <a:pt x="1" y="1"/>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8" name="Freeform 554"/>
                <p:cNvSpPr/>
                <p:nvPr>
                  <p:custDataLst>
                    <p:tags r:id="rId563"/>
                  </p:custDataLst>
                </p:nvPr>
              </p:nvSpPr>
              <p:spPr bwMode="auto">
                <a:xfrm flipH="1">
                  <a:off x="4850" y="673"/>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9" name="Freeform 555"/>
                <p:cNvSpPr/>
                <p:nvPr>
                  <p:custDataLst>
                    <p:tags r:id="rId564"/>
                  </p:custDataLst>
                </p:nvPr>
              </p:nvSpPr>
              <p:spPr bwMode="auto">
                <a:xfrm>
                  <a:off x="4471" y="942"/>
                  <a:ext cx="5" cy="0"/>
                </a:xfrm>
                <a:custGeom>
                  <a:gdLst>
                    <a:gd name="T0" fmla="*/ 0 w 5"/>
                    <a:gd name="T1" fmla="*/ 3 w 5"/>
                    <a:gd name="T2" fmla="*/ 5 w 5"/>
                    <a:gd name="T3" fmla="*/ 0 w 5"/>
                  </a:gdLst>
                  <a:cxnLst>
                    <a:cxn ang="0">
                      <a:pos x="T0" y="0"/>
                    </a:cxn>
                    <a:cxn ang="0">
                      <a:pos x="T1" y="0"/>
                    </a:cxn>
                    <a:cxn ang="0">
                      <a:pos x="T2" y="0"/>
                    </a:cxn>
                    <a:cxn ang="0">
                      <a:pos x="T3" y="0"/>
                    </a:cxn>
                  </a:cxnLst>
                  <a:rect l="0" t="0" r="r" b="b"/>
                  <a:pathLst>
                    <a:path w="5">
                      <a:moveTo>
                        <a:pt x="0" y="0"/>
                      </a:moveTo>
                      <a:lnTo>
                        <a:pt x="3"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0" name="Rectangle 556"/>
                <p:cNvSpPr>
                  <a:spLocks noChangeArrowheads="1"/>
                </p:cNvSpPr>
                <p:nvPr>
                  <p:custDataLst>
                    <p:tags r:id="rId565"/>
                  </p:custDataLst>
                </p:nvPr>
              </p:nvSpPr>
              <p:spPr bwMode="auto">
                <a:xfrm>
                  <a:off x="4459" y="949"/>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381" name="Freeform 557"/>
                <p:cNvSpPr/>
                <p:nvPr>
                  <p:custDataLst>
                    <p:tags r:id="rId566"/>
                  </p:custDataLst>
                </p:nvPr>
              </p:nvSpPr>
              <p:spPr bwMode="auto">
                <a:xfrm>
                  <a:off x="5059" y="523"/>
                  <a:ext cx="2" cy="3"/>
                </a:xfrm>
                <a:custGeom>
                  <a:gdLst>
                    <a:gd name="T0" fmla="*/ 2 w 2"/>
                    <a:gd name="T1" fmla="*/ 3 h 3"/>
                    <a:gd name="T2" fmla="*/ 2 w 2"/>
                    <a:gd name="T3" fmla="*/ 0 h 3"/>
                    <a:gd name="T4" fmla="*/ 0 w 2"/>
                    <a:gd name="T5" fmla="*/ 0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2" name="Freeform 558"/>
                <p:cNvSpPr/>
                <p:nvPr>
                  <p:custDataLst>
                    <p:tags r:id="rId567"/>
                  </p:custDataLst>
                </p:nvPr>
              </p:nvSpPr>
              <p:spPr bwMode="auto">
                <a:xfrm>
                  <a:off x="4398" y="989"/>
                  <a:ext cx="2" cy="2"/>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3" name="Freeform 559"/>
                <p:cNvSpPr/>
                <p:nvPr>
                  <p:custDataLst>
                    <p:tags r:id="rId568"/>
                  </p:custDataLst>
                </p:nvPr>
              </p:nvSpPr>
              <p:spPr bwMode="auto">
                <a:xfrm>
                  <a:off x="4805" y="701"/>
                  <a:ext cx="5" cy="5"/>
                </a:xfrm>
                <a:custGeom>
                  <a:gdLst>
                    <a:gd name="T0" fmla="*/ 0 w 2"/>
                    <a:gd name="T1" fmla="*/ 1 h 2"/>
                    <a:gd name="T2" fmla="*/ 1 w 2"/>
                    <a:gd name="T3" fmla="*/ 1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1" y="1"/>
                        <a:pt x="1" y="1"/>
                        <a:pt x="1" y="1"/>
                      </a:cubicBezTo>
                      <a:cubicBezTo>
                        <a:pt x="1" y="2"/>
                        <a:pt x="2"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4" name="Freeform 560"/>
                <p:cNvSpPr/>
                <p:nvPr>
                  <p:custDataLst>
                    <p:tags r:id="rId569"/>
                  </p:custDataLst>
                </p:nvPr>
              </p:nvSpPr>
              <p:spPr bwMode="auto">
                <a:xfrm>
                  <a:off x="4469" y="930"/>
                  <a:ext cx="16" cy="7"/>
                </a:xfrm>
                <a:custGeom>
                  <a:gdLst>
                    <a:gd name="T0" fmla="*/ 3 w 7"/>
                    <a:gd name="T1" fmla="*/ 3 h 3"/>
                    <a:gd name="T2" fmla="*/ 4 w 7"/>
                    <a:gd name="T3" fmla="*/ 3 h 3"/>
                    <a:gd name="T4" fmla="*/ 3 w 7"/>
                    <a:gd name="T5" fmla="*/ 0 h 3"/>
                    <a:gd name="T6" fmla="*/ 3 w 7"/>
                    <a:gd name="T7" fmla="*/ 3 h 3"/>
                  </a:gdLst>
                  <a:cxnLst>
                    <a:cxn ang="0">
                      <a:pos x="T0" y="T1"/>
                    </a:cxn>
                    <a:cxn ang="0">
                      <a:pos x="T2" y="T3"/>
                    </a:cxn>
                    <a:cxn ang="0">
                      <a:pos x="T4" y="T5"/>
                    </a:cxn>
                    <a:cxn ang="0">
                      <a:pos x="T6" y="T7"/>
                    </a:cxn>
                  </a:cxnLst>
                  <a:rect l="0" t="0" r="r" b="b"/>
                  <a:pathLst>
                    <a:path w="7" h="3">
                      <a:moveTo>
                        <a:pt x="3" y="3"/>
                      </a:moveTo>
                      <a:cubicBezTo>
                        <a:pt x="3" y="3"/>
                        <a:pt x="4" y="3"/>
                        <a:pt x="4" y="3"/>
                      </a:cubicBezTo>
                      <a:cubicBezTo>
                        <a:pt x="4" y="2"/>
                        <a:pt x="6" y="0"/>
                        <a:pt x="3" y="0"/>
                      </a:cubicBezTo>
                      <a:cubicBezTo>
                        <a:pt x="0" y="1"/>
                        <a:pt x="7"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5" name="Freeform 561"/>
                <p:cNvSpPr/>
                <p:nvPr>
                  <p:custDataLst>
                    <p:tags r:id="rId570"/>
                  </p:custDataLst>
                </p:nvPr>
              </p:nvSpPr>
              <p:spPr bwMode="auto">
                <a:xfrm>
                  <a:off x="5163" y="440"/>
                  <a:ext cx="7" cy="2"/>
                </a:xfrm>
                <a:custGeom>
                  <a:gdLst>
                    <a:gd name="T0" fmla="*/ 0 w 3"/>
                    <a:gd name="T1" fmla="*/ 0 h 1"/>
                    <a:gd name="T2" fmla="*/ 2 w 3"/>
                    <a:gd name="T3" fmla="*/ 1 h 1"/>
                    <a:gd name="T4" fmla="*/ 0 w 3"/>
                    <a:gd name="T5" fmla="*/ 0 h 1"/>
                  </a:gdLst>
                  <a:cxnLst>
                    <a:cxn ang="0">
                      <a:pos x="T0" y="T1"/>
                    </a:cxn>
                    <a:cxn ang="0">
                      <a:pos x="T2" y="T3"/>
                    </a:cxn>
                    <a:cxn ang="0">
                      <a:pos x="T4" y="T5"/>
                    </a:cxn>
                  </a:cxnLst>
                  <a:rect l="0" t="0" r="r" b="b"/>
                  <a:pathLst>
                    <a:path w="3" h="1">
                      <a:moveTo>
                        <a:pt x="0" y="0"/>
                      </a:moveTo>
                      <a:cubicBezTo>
                        <a:pt x="2" y="1"/>
                        <a:pt x="2" y="1"/>
                        <a:pt x="2" y="1"/>
                      </a:cubicBezTo>
                      <a:cubicBezTo>
                        <a:pt x="3"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6" name="Freeform 562"/>
                <p:cNvSpPr/>
                <p:nvPr>
                  <p:custDataLst>
                    <p:tags r:id="rId571"/>
                  </p:custDataLst>
                </p:nvPr>
              </p:nvSpPr>
              <p:spPr bwMode="auto">
                <a:xfrm>
                  <a:off x="5134" y="447"/>
                  <a:ext cx="19" cy="10"/>
                </a:xfrm>
                <a:custGeom>
                  <a:gdLst>
                    <a:gd name="T0" fmla="*/ 3 w 8"/>
                    <a:gd name="T1" fmla="*/ 3 h 4"/>
                    <a:gd name="T2" fmla="*/ 2 w 8"/>
                    <a:gd name="T3" fmla="*/ 3 h 4"/>
                    <a:gd name="T4" fmla="*/ 7 w 8"/>
                    <a:gd name="T5" fmla="*/ 4 h 4"/>
                    <a:gd name="T6" fmla="*/ 3 w 8"/>
                    <a:gd name="T7" fmla="*/ 2 h 4"/>
                    <a:gd name="T8" fmla="*/ 8 w 8"/>
                    <a:gd name="T9" fmla="*/ 1 h 4"/>
                    <a:gd name="T10" fmla="*/ 0 w 8"/>
                    <a:gd name="T11" fmla="*/ 2 h 4"/>
                    <a:gd name="T12" fmla="*/ 3 w 8"/>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8" h="4">
                      <a:moveTo>
                        <a:pt x="3" y="3"/>
                      </a:moveTo>
                      <a:cubicBezTo>
                        <a:pt x="2" y="3"/>
                        <a:pt x="2" y="3"/>
                        <a:pt x="2" y="3"/>
                      </a:cubicBezTo>
                      <a:cubicBezTo>
                        <a:pt x="3" y="4"/>
                        <a:pt x="5" y="4"/>
                        <a:pt x="7" y="4"/>
                      </a:cubicBezTo>
                      <a:cubicBezTo>
                        <a:pt x="6" y="2"/>
                        <a:pt x="3" y="4"/>
                        <a:pt x="3" y="2"/>
                      </a:cubicBezTo>
                      <a:cubicBezTo>
                        <a:pt x="8" y="1"/>
                        <a:pt x="8" y="1"/>
                        <a:pt x="8" y="1"/>
                      </a:cubicBezTo>
                      <a:cubicBezTo>
                        <a:pt x="5" y="0"/>
                        <a:pt x="3" y="3"/>
                        <a:pt x="0" y="2"/>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7" name="Freeform 563"/>
                <p:cNvSpPr/>
                <p:nvPr>
                  <p:custDataLst>
                    <p:tags r:id="rId572"/>
                  </p:custDataLst>
                </p:nvPr>
              </p:nvSpPr>
              <p:spPr bwMode="auto">
                <a:xfrm>
                  <a:off x="4485" y="913"/>
                  <a:ext cx="12" cy="7"/>
                </a:xfrm>
                <a:custGeom>
                  <a:gdLst>
                    <a:gd name="T0" fmla="*/ 4 w 5"/>
                    <a:gd name="T1" fmla="*/ 3 h 3"/>
                    <a:gd name="T2" fmla="*/ 3 w 5"/>
                    <a:gd name="T3" fmla="*/ 2 h 3"/>
                    <a:gd name="T4" fmla="*/ 5 w 5"/>
                    <a:gd name="T5" fmla="*/ 0 h 3"/>
                    <a:gd name="T6" fmla="*/ 3 w 5"/>
                    <a:gd name="T7" fmla="*/ 0 h 3"/>
                    <a:gd name="T8" fmla="*/ 4 w 5"/>
                    <a:gd name="T9" fmla="*/ 3 h 3"/>
                  </a:gdLst>
                  <a:cxnLst>
                    <a:cxn ang="0">
                      <a:pos x="T0" y="T1"/>
                    </a:cxn>
                    <a:cxn ang="0">
                      <a:pos x="T2" y="T3"/>
                    </a:cxn>
                    <a:cxn ang="0">
                      <a:pos x="T4" y="T5"/>
                    </a:cxn>
                    <a:cxn ang="0">
                      <a:pos x="T6" y="T7"/>
                    </a:cxn>
                    <a:cxn ang="0">
                      <a:pos x="T8" y="T9"/>
                    </a:cxn>
                  </a:cxnLst>
                  <a:rect l="0" t="0" r="r" b="b"/>
                  <a:pathLst>
                    <a:path w="5" h="3">
                      <a:moveTo>
                        <a:pt x="4" y="3"/>
                      </a:moveTo>
                      <a:cubicBezTo>
                        <a:pt x="3" y="2"/>
                        <a:pt x="3" y="2"/>
                        <a:pt x="3" y="2"/>
                      </a:cubicBezTo>
                      <a:cubicBezTo>
                        <a:pt x="3" y="1"/>
                        <a:pt x="5" y="0"/>
                        <a:pt x="5" y="0"/>
                      </a:cubicBezTo>
                      <a:cubicBezTo>
                        <a:pt x="3" y="0"/>
                        <a:pt x="3" y="0"/>
                        <a:pt x="3" y="0"/>
                      </a:cubicBezTo>
                      <a:cubicBezTo>
                        <a:pt x="4" y="1"/>
                        <a:pt x="0"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8" name="Freeform 564"/>
                <p:cNvSpPr/>
                <p:nvPr>
                  <p:custDataLst>
                    <p:tags r:id="rId573"/>
                  </p:custDataLst>
                </p:nvPr>
              </p:nvSpPr>
              <p:spPr bwMode="auto">
                <a:xfrm>
                  <a:off x="4819" y="682"/>
                  <a:ext cx="12" cy="5"/>
                </a:xfrm>
                <a:custGeom>
                  <a:gdLst>
                    <a:gd name="T0" fmla="*/ 3 w 5"/>
                    <a:gd name="T1" fmla="*/ 1 h 2"/>
                    <a:gd name="T2" fmla="*/ 5 w 5"/>
                    <a:gd name="T3" fmla="*/ 0 h 2"/>
                    <a:gd name="T4" fmla="*/ 1 w 5"/>
                    <a:gd name="T5" fmla="*/ 2 h 2"/>
                    <a:gd name="T6" fmla="*/ 3 w 5"/>
                    <a:gd name="T7" fmla="*/ 1 h 2"/>
                  </a:gdLst>
                  <a:cxnLst>
                    <a:cxn ang="0">
                      <a:pos x="T0" y="T1"/>
                    </a:cxn>
                    <a:cxn ang="0">
                      <a:pos x="T2" y="T3"/>
                    </a:cxn>
                    <a:cxn ang="0">
                      <a:pos x="T4" y="T5"/>
                    </a:cxn>
                    <a:cxn ang="0">
                      <a:pos x="T6" y="T7"/>
                    </a:cxn>
                  </a:cxnLst>
                  <a:rect l="0" t="0" r="r" b="b"/>
                  <a:pathLst>
                    <a:path w="5" h="2">
                      <a:moveTo>
                        <a:pt x="3" y="1"/>
                      </a:moveTo>
                      <a:cubicBezTo>
                        <a:pt x="3" y="1"/>
                        <a:pt x="5" y="1"/>
                        <a:pt x="5" y="0"/>
                      </a:cubicBezTo>
                      <a:cubicBezTo>
                        <a:pt x="3" y="0"/>
                        <a:pt x="0" y="2"/>
                        <a:pt x="1" y="2"/>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9" name="Freeform 565"/>
                <p:cNvSpPr/>
                <p:nvPr>
                  <p:custDataLst>
                    <p:tags r:id="rId574"/>
                  </p:custDataLst>
                </p:nvPr>
              </p:nvSpPr>
              <p:spPr bwMode="auto">
                <a:xfrm>
                  <a:off x="5130" y="459"/>
                  <a:ext cx="4" cy="2"/>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0" name="Freeform 566"/>
                <p:cNvSpPr/>
                <p:nvPr>
                  <p:custDataLst>
                    <p:tags r:id="rId575"/>
                  </p:custDataLst>
                </p:nvPr>
              </p:nvSpPr>
              <p:spPr bwMode="auto">
                <a:xfrm>
                  <a:off x="4805" y="687"/>
                  <a:ext cx="10" cy="10"/>
                </a:xfrm>
                <a:custGeom>
                  <a:gdLst>
                    <a:gd name="T0" fmla="*/ 4 w 4"/>
                    <a:gd name="T1" fmla="*/ 3 h 4"/>
                    <a:gd name="T2" fmla="*/ 3 w 4"/>
                    <a:gd name="T3" fmla="*/ 1 h 4"/>
                    <a:gd name="T4" fmla="*/ 0 w 4"/>
                    <a:gd name="T5" fmla="*/ 3 h 4"/>
                    <a:gd name="T6" fmla="*/ 4 w 4"/>
                    <a:gd name="T7" fmla="*/ 3 h 4"/>
                  </a:gdLst>
                  <a:cxnLst>
                    <a:cxn ang="0">
                      <a:pos x="T0" y="T1"/>
                    </a:cxn>
                    <a:cxn ang="0">
                      <a:pos x="T2" y="T3"/>
                    </a:cxn>
                    <a:cxn ang="0">
                      <a:pos x="T4" y="T5"/>
                    </a:cxn>
                    <a:cxn ang="0">
                      <a:pos x="T6" y="T7"/>
                    </a:cxn>
                  </a:cxnLst>
                  <a:rect l="0" t="0" r="r" b="b"/>
                  <a:pathLst>
                    <a:path w="4" h="4">
                      <a:moveTo>
                        <a:pt x="4" y="3"/>
                      </a:moveTo>
                      <a:cubicBezTo>
                        <a:pt x="3" y="1"/>
                        <a:pt x="3" y="1"/>
                        <a:pt x="3" y="1"/>
                      </a:cubicBezTo>
                      <a:cubicBezTo>
                        <a:pt x="0" y="0"/>
                        <a:pt x="2" y="3"/>
                        <a:pt x="0" y="3"/>
                      </a:cubicBezTo>
                      <a:cubicBezTo>
                        <a:pt x="1" y="3"/>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1" name="Freeform 567"/>
                <p:cNvSpPr/>
                <p:nvPr>
                  <p:custDataLst>
                    <p:tags r:id="rId576"/>
                  </p:custDataLst>
                </p:nvPr>
              </p:nvSpPr>
              <p:spPr bwMode="auto">
                <a:xfrm>
                  <a:off x="4481" y="918"/>
                  <a:ext cx="7" cy="7"/>
                </a:xfrm>
                <a:custGeom>
                  <a:gdLst>
                    <a:gd name="T0" fmla="*/ 1 w 3"/>
                    <a:gd name="T1" fmla="*/ 0 h 3"/>
                    <a:gd name="T2" fmla="*/ 1 w 3"/>
                    <a:gd name="T3" fmla="*/ 3 h 3"/>
                    <a:gd name="T4" fmla="*/ 3 w 3"/>
                    <a:gd name="T5" fmla="*/ 2 h 3"/>
                    <a:gd name="T6" fmla="*/ 1 w 3"/>
                    <a:gd name="T7" fmla="*/ 1 h 3"/>
                    <a:gd name="T8" fmla="*/ 2 w 3"/>
                    <a:gd name="T9" fmla="*/ 0 h 3"/>
                    <a:gd name="T10" fmla="*/ 1 w 3"/>
                    <a:gd name="T11" fmla="*/ 0 h 3"/>
                  </a:gdLst>
                  <a:cxnLst>
                    <a:cxn ang="0">
                      <a:pos x="T0" y="T1"/>
                    </a:cxn>
                    <a:cxn ang="0">
                      <a:pos x="T2" y="T3"/>
                    </a:cxn>
                    <a:cxn ang="0">
                      <a:pos x="T4" y="T5"/>
                    </a:cxn>
                    <a:cxn ang="0">
                      <a:pos x="T6" y="T7"/>
                    </a:cxn>
                    <a:cxn ang="0">
                      <a:pos x="T8" y="T9"/>
                    </a:cxn>
                    <a:cxn ang="0">
                      <a:pos x="T10" y="T11"/>
                    </a:cxn>
                  </a:cxnLst>
                  <a:rect l="0" t="0" r="r" b="b"/>
                  <a:pathLst>
                    <a:path w="3" h="3">
                      <a:moveTo>
                        <a:pt x="1" y="0"/>
                      </a:moveTo>
                      <a:cubicBezTo>
                        <a:pt x="0" y="2"/>
                        <a:pt x="3" y="2"/>
                        <a:pt x="1" y="3"/>
                      </a:cubicBezTo>
                      <a:cubicBezTo>
                        <a:pt x="3" y="3"/>
                        <a:pt x="1" y="2"/>
                        <a:pt x="3" y="2"/>
                      </a:cubicBezTo>
                      <a:cubicBezTo>
                        <a:pt x="1" y="1"/>
                        <a:pt x="1" y="1"/>
                        <a:pt x="1" y="1"/>
                      </a:cubicBezTo>
                      <a:cubicBezTo>
                        <a:pt x="1" y="0"/>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2" name="Freeform 568"/>
                <p:cNvSpPr/>
                <p:nvPr>
                  <p:custDataLst>
                    <p:tags r:id="rId577"/>
                  </p:custDataLst>
                </p:nvPr>
              </p:nvSpPr>
              <p:spPr bwMode="auto">
                <a:xfrm>
                  <a:off x="4791" y="701"/>
                  <a:ext cx="7" cy="5"/>
                </a:xfrm>
                <a:custGeom>
                  <a:gdLst>
                    <a:gd name="T0" fmla="*/ 3 w 3"/>
                    <a:gd name="T1" fmla="*/ 0 h 2"/>
                    <a:gd name="T2" fmla="*/ 0 w 3"/>
                    <a:gd name="T3" fmla="*/ 1 h 2"/>
                    <a:gd name="T4" fmla="*/ 3 w 3"/>
                    <a:gd name="T5" fmla="*/ 0 h 2"/>
                  </a:gdLst>
                  <a:cxnLst>
                    <a:cxn ang="0">
                      <a:pos x="T0" y="T1"/>
                    </a:cxn>
                    <a:cxn ang="0">
                      <a:pos x="T2" y="T3"/>
                    </a:cxn>
                    <a:cxn ang="0">
                      <a:pos x="T4" y="T5"/>
                    </a:cxn>
                  </a:cxnLst>
                  <a:rect l="0" t="0" r="r" b="b"/>
                  <a:pathLst>
                    <a:path w="3" h="2">
                      <a:moveTo>
                        <a:pt x="3" y="0"/>
                      </a:moveTo>
                      <a:cubicBezTo>
                        <a:pt x="3" y="1"/>
                        <a:pt x="1" y="1"/>
                        <a:pt x="0" y="1"/>
                      </a:cubicBezTo>
                      <a:cubicBezTo>
                        <a:pt x="3"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3" name="Freeform 569"/>
                <p:cNvSpPr/>
                <p:nvPr>
                  <p:custDataLst>
                    <p:tags r:id="rId578"/>
                  </p:custDataLst>
                </p:nvPr>
              </p:nvSpPr>
              <p:spPr bwMode="auto">
                <a:xfrm>
                  <a:off x="4313" y="1034"/>
                  <a:ext cx="4" cy="3"/>
                </a:xfrm>
                <a:custGeom>
                  <a:gdLst>
                    <a:gd name="T0" fmla="*/ 0 w 4"/>
                    <a:gd name="T1" fmla="*/ 0 h 3"/>
                    <a:gd name="T2" fmla="*/ 2 w 4"/>
                    <a:gd name="T3" fmla="*/ 0 h 3"/>
                    <a:gd name="T4" fmla="*/ 4 w 4"/>
                    <a:gd name="T5" fmla="*/ 3 h 3"/>
                    <a:gd name="T6" fmla="*/ 0 w 4"/>
                    <a:gd name="T7" fmla="*/ 0 h 3"/>
                  </a:gdLst>
                  <a:cxnLst>
                    <a:cxn ang="0">
                      <a:pos x="T0" y="T1"/>
                    </a:cxn>
                    <a:cxn ang="0">
                      <a:pos x="T2" y="T3"/>
                    </a:cxn>
                    <a:cxn ang="0">
                      <a:pos x="T4" y="T5"/>
                    </a:cxn>
                    <a:cxn ang="0">
                      <a:pos x="T6" y="T7"/>
                    </a:cxn>
                  </a:cxnLst>
                  <a:rect l="0" t="0" r="r" b="b"/>
                  <a:pathLst>
                    <a:path w="4" h="3">
                      <a:moveTo>
                        <a:pt x="0" y="0"/>
                      </a:moveTo>
                      <a:lnTo>
                        <a:pt x="2" y="0"/>
                      </a:lnTo>
                      <a:lnTo>
                        <a:pt x="4"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4" name="Freeform 570"/>
                <p:cNvSpPr/>
                <p:nvPr>
                  <p:custDataLst>
                    <p:tags r:id="rId579"/>
                  </p:custDataLst>
                </p:nvPr>
              </p:nvSpPr>
              <p:spPr bwMode="auto">
                <a:xfrm>
                  <a:off x="5061" y="483"/>
                  <a:ext cx="38" cy="7"/>
                </a:xfrm>
                <a:custGeom>
                  <a:gdLst>
                    <a:gd name="T0" fmla="*/ 0 w 16"/>
                    <a:gd name="T1" fmla="*/ 2 h 3"/>
                    <a:gd name="T2" fmla="*/ 1 w 16"/>
                    <a:gd name="T3" fmla="*/ 3 h 3"/>
                    <a:gd name="T4" fmla="*/ 12 w 16"/>
                    <a:gd name="T5" fmla="*/ 1 h 3"/>
                    <a:gd name="T6" fmla="*/ 16 w 16"/>
                    <a:gd name="T7" fmla="*/ 1 h 3"/>
                    <a:gd name="T8" fmla="*/ 10 w 16"/>
                    <a:gd name="T9" fmla="*/ 1 h 3"/>
                    <a:gd name="T10" fmla="*/ 6 w 16"/>
                    <a:gd name="T11" fmla="*/ 1 h 3"/>
                    <a:gd name="T12" fmla="*/ 7 w 16"/>
                    <a:gd name="T13" fmla="*/ 1 h 3"/>
                    <a:gd name="T14" fmla="*/ 4 w 16"/>
                    <a:gd name="T15" fmla="*/ 2 h 3"/>
                    <a:gd name="T16" fmla="*/ 4 w 16"/>
                    <a:gd name="T17" fmla="*/ 2 h 3"/>
                    <a:gd name="T18" fmla="*/ 0 w 16"/>
                    <a:gd name="T19" fmla="*/ 2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
                      <a:moveTo>
                        <a:pt x="0" y="2"/>
                      </a:moveTo>
                      <a:cubicBezTo>
                        <a:pt x="1" y="3"/>
                        <a:pt x="1" y="3"/>
                        <a:pt x="1" y="3"/>
                      </a:cubicBezTo>
                      <a:cubicBezTo>
                        <a:pt x="12" y="1"/>
                        <a:pt x="12" y="1"/>
                        <a:pt x="12" y="1"/>
                      </a:cubicBezTo>
                      <a:cubicBezTo>
                        <a:pt x="14" y="3"/>
                        <a:pt x="15" y="1"/>
                        <a:pt x="16" y="1"/>
                      </a:cubicBezTo>
                      <a:cubicBezTo>
                        <a:pt x="14" y="1"/>
                        <a:pt x="12" y="0"/>
                        <a:pt x="10" y="1"/>
                      </a:cubicBezTo>
                      <a:cubicBezTo>
                        <a:pt x="9" y="2"/>
                        <a:pt x="7" y="0"/>
                        <a:pt x="6" y="1"/>
                      </a:cubicBezTo>
                      <a:cubicBezTo>
                        <a:pt x="7" y="1"/>
                        <a:pt x="7" y="1"/>
                        <a:pt x="7" y="1"/>
                      </a:cubicBezTo>
                      <a:cubicBezTo>
                        <a:pt x="6" y="3"/>
                        <a:pt x="5" y="1"/>
                        <a:pt x="4" y="2"/>
                      </a:cubicBezTo>
                      <a:cubicBezTo>
                        <a:pt x="4" y="2"/>
                        <a:pt x="4" y="2"/>
                        <a:pt x="4" y="2"/>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5" name="Freeform 571"/>
                <p:cNvSpPr/>
                <p:nvPr>
                  <p:custDataLst>
                    <p:tags r:id="rId580"/>
                  </p:custDataLst>
                </p:nvPr>
              </p:nvSpPr>
              <p:spPr bwMode="auto">
                <a:xfrm>
                  <a:off x="4571" y="858"/>
                  <a:ext cx="2" cy="3"/>
                </a:xfrm>
                <a:custGeom>
                  <a:gdLst>
                    <a:gd name="T0" fmla="*/ 2 w 2"/>
                    <a:gd name="T1" fmla="*/ 3 h 3"/>
                    <a:gd name="T2" fmla="*/ 2 w 2"/>
                    <a:gd name="T3" fmla="*/ 0 h 3"/>
                    <a:gd name="T4" fmla="*/ 0 w 2"/>
                    <a:gd name="T5" fmla="*/ 3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6" name="Freeform 572"/>
                <p:cNvSpPr/>
                <p:nvPr>
                  <p:custDataLst>
                    <p:tags r:id="rId581"/>
                  </p:custDataLst>
                </p:nvPr>
              </p:nvSpPr>
              <p:spPr bwMode="auto">
                <a:xfrm>
                  <a:off x="4419" y="956"/>
                  <a:ext cx="7" cy="5"/>
                </a:xfrm>
                <a:custGeom>
                  <a:gdLst>
                    <a:gd name="T0" fmla="*/ 2 w 3"/>
                    <a:gd name="T1" fmla="*/ 0 h 2"/>
                    <a:gd name="T2" fmla="*/ 0 w 3"/>
                    <a:gd name="T3" fmla="*/ 1 h 2"/>
                    <a:gd name="T4" fmla="*/ 1 w 3"/>
                    <a:gd name="T5" fmla="*/ 1 h 2"/>
                    <a:gd name="T6" fmla="*/ 3 w 3"/>
                    <a:gd name="T7" fmla="*/ 2 h 2"/>
                    <a:gd name="T8" fmla="*/ 2 w 3"/>
                    <a:gd name="T9" fmla="*/ 0 h 2"/>
                  </a:gdLst>
                  <a:cxnLst>
                    <a:cxn ang="0">
                      <a:pos x="T0" y="T1"/>
                    </a:cxn>
                    <a:cxn ang="0">
                      <a:pos x="T2" y="T3"/>
                    </a:cxn>
                    <a:cxn ang="0">
                      <a:pos x="T4" y="T5"/>
                    </a:cxn>
                    <a:cxn ang="0">
                      <a:pos x="T6" y="T7"/>
                    </a:cxn>
                    <a:cxn ang="0">
                      <a:pos x="T8" y="T9"/>
                    </a:cxn>
                  </a:cxnLst>
                  <a:rect l="0" t="0" r="r" b="b"/>
                  <a:pathLst>
                    <a:path w="3" h="2">
                      <a:moveTo>
                        <a:pt x="2" y="0"/>
                      </a:moveTo>
                      <a:cubicBezTo>
                        <a:pt x="0" y="1"/>
                        <a:pt x="0" y="1"/>
                        <a:pt x="0" y="1"/>
                      </a:cubicBezTo>
                      <a:cubicBezTo>
                        <a:pt x="1" y="1"/>
                        <a:pt x="1" y="1"/>
                        <a:pt x="1" y="1"/>
                      </a:cubicBezTo>
                      <a:cubicBezTo>
                        <a:pt x="2" y="1"/>
                        <a:pt x="2" y="2"/>
                        <a:pt x="3" y="2"/>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7" name="Freeform 573"/>
                <p:cNvSpPr/>
                <p:nvPr>
                  <p:custDataLst>
                    <p:tags r:id="rId582"/>
                  </p:custDataLst>
                </p:nvPr>
              </p:nvSpPr>
              <p:spPr bwMode="auto">
                <a:xfrm flipH="1">
                  <a:off x="4358" y="1003"/>
                  <a:ext cx="0" cy="3"/>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8" name="Freeform 574"/>
                <p:cNvSpPr/>
                <p:nvPr>
                  <p:custDataLst>
                    <p:tags r:id="rId583"/>
                  </p:custDataLst>
                </p:nvPr>
              </p:nvSpPr>
              <p:spPr bwMode="auto">
                <a:xfrm>
                  <a:off x="4348" y="1003"/>
                  <a:ext cx="2" cy="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9" name="Freeform 575"/>
                <p:cNvSpPr/>
                <p:nvPr>
                  <p:custDataLst>
                    <p:tags r:id="rId584"/>
                  </p:custDataLst>
                </p:nvPr>
              </p:nvSpPr>
              <p:spPr bwMode="auto">
                <a:xfrm>
                  <a:off x="4324" y="996"/>
                  <a:ext cx="24" cy="24"/>
                </a:xfrm>
                <a:custGeom>
                  <a:gdLst>
                    <a:gd name="T0" fmla="*/ 3 w 10"/>
                    <a:gd name="T1" fmla="*/ 5 h 10"/>
                    <a:gd name="T2" fmla="*/ 3 w 10"/>
                    <a:gd name="T3" fmla="*/ 10 h 10"/>
                    <a:gd name="T4" fmla="*/ 3 w 10"/>
                    <a:gd name="T5" fmla="*/ 6 h 10"/>
                    <a:gd name="T6" fmla="*/ 8 w 10"/>
                    <a:gd name="T7" fmla="*/ 5 h 10"/>
                    <a:gd name="T8" fmla="*/ 8 w 10"/>
                    <a:gd name="T9" fmla="*/ 7 h 10"/>
                    <a:gd name="T10" fmla="*/ 10 w 10"/>
                    <a:gd name="T11" fmla="*/ 4 h 10"/>
                    <a:gd name="T12" fmla="*/ 4 w 10"/>
                    <a:gd name="T13" fmla="*/ 4 h 10"/>
                    <a:gd name="T14" fmla="*/ 4 w 10"/>
                    <a:gd name="T15" fmla="*/ 0 h 10"/>
                    <a:gd name="T16" fmla="*/ 1 w 10"/>
                    <a:gd name="T17" fmla="*/ 5 h 10"/>
                    <a:gd name="T18" fmla="*/ 3 w 10"/>
                    <a:gd name="T19" fmla="*/ 5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3" y="5"/>
                      </a:moveTo>
                      <a:cubicBezTo>
                        <a:pt x="3" y="10"/>
                        <a:pt x="3" y="10"/>
                        <a:pt x="3" y="10"/>
                      </a:cubicBezTo>
                      <a:cubicBezTo>
                        <a:pt x="4" y="9"/>
                        <a:pt x="3" y="7"/>
                        <a:pt x="3" y="6"/>
                      </a:cubicBezTo>
                      <a:cubicBezTo>
                        <a:pt x="5" y="6"/>
                        <a:pt x="6" y="5"/>
                        <a:pt x="8" y="5"/>
                      </a:cubicBezTo>
                      <a:cubicBezTo>
                        <a:pt x="8" y="6"/>
                        <a:pt x="7" y="6"/>
                        <a:pt x="8" y="7"/>
                      </a:cubicBezTo>
                      <a:cubicBezTo>
                        <a:pt x="10" y="6"/>
                        <a:pt x="10" y="5"/>
                        <a:pt x="10" y="4"/>
                      </a:cubicBezTo>
                      <a:cubicBezTo>
                        <a:pt x="9" y="5"/>
                        <a:pt x="6" y="3"/>
                        <a:pt x="4" y="4"/>
                      </a:cubicBezTo>
                      <a:cubicBezTo>
                        <a:pt x="3" y="2"/>
                        <a:pt x="7" y="1"/>
                        <a:pt x="4" y="0"/>
                      </a:cubicBezTo>
                      <a:cubicBezTo>
                        <a:pt x="3" y="2"/>
                        <a:pt x="0" y="4"/>
                        <a:pt x="1" y="5"/>
                      </a:cubicBezTo>
                      <a:cubicBezTo>
                        <a:pt x="1" y="6"/>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0" name="Freeform 576"/>
                <p:cNvSpPr/>
                <p:nvPr>
                  <p:custDataLst>
                    <p:tags r:id="rId585"/>
                  </p:custDataLst>
                </p:nvPr>
              </p:nvSpPr>
              <p:spPr bwMode="auto">
                <a:xfrm>
                  <a:off x="4722" y="725"/>
                  <a:ext cx="33" cy="10"/>
                </a:xfrm>
                <a:custGeom>
                  <a:gdLst>
                    <a:gd name="T0" fmla="*/ 1 w 14"/>
                    <a:gd name="T1" fmla="*/ 4 h 4"/>
                    <a:gd name="T2" fmla="*/ 14 w 14"/>
                    <a:gd name="T3" fmla="*/ 1 h 4"/>
                    <a:gd name="T4" fmla="*/ 13 w 14"/>
                    <a:gd name="T5" fmla="*/ 0 h 4"/>
                    <a:gd name="T6" fmla="*/ 4 w 14"/>
                    <a:gd name="T7" fmla="*/ 2 h 4"/>
                    <a:gd name="T8" fmla="*/ 1 w 14"/>
                    <a:gd name="T9" fmla="*/ 4 h 4"/>
                  </a:gdLst>
                  <a:cxnLst>
                    <a:cxn ang="0">
                      <a:pos x="T0" y="T1"/>
                    </a:cxn>
                    <a:cxn ang="0">
                      <a:pos x="T2" y="T3"/>
                    </a:cxn>
                    <a:cxn ang="0">
                      <a:pos x="T4" y="T5"/>
                    </a:cxn>
                    <a:cxn ang="0">
                      <a:pos x="T6" y="T7"/>
                    </a:cxn>
                    <a:cxn ang="0">
                      <a:pos x="T8" y="T9"/>
                    </a:cxn>
                  </a:cxnLst>
                  <a:rect l="0" t="0" r="r" b="b"/>
                  <a:pathLst>
                    <a:path w="14" h="4">
                      <a:moveTo>
                        <a:pt x="1" y="4"/>
                      </a:moveTo>
                      <a:cubicBezTo>
                        <a:pt x="4" y="1"/>
                        <a:pt x="10" y="4"/>
                        <a:pt x="14" y="1"/>
                      </a:cubicBezTo>
                      <a:cubicBezTo>
                        <a:pt x="13" y="0"/>
                        <a:pt x="13" y="0"/>
                        <a:pt x="13" y="0"/>
                      </a:cubicBezTo>
                      <a:cubicBezTo>
                        <a:pt x="4" y="2"/>
                        <a:pt x="4" y="2"/>
                        <a:pt x="4" y="2"/>
                      </a:cubicBezTo>
                      <a:cubicBezTo>
                        <a:pt x="3" y="3"/>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1" name="Freeform 577"/>
                <p:cNvSpPr/>
                <p:nvPr>
                  <p:custDataLst>
                    <p:tags r:id="rId586"/>
                  </p:custDataLst>
                </p:nvPr>
              </p:nvSpPr>
              <p:spPr bwMode="auto">
                <a:xfrm>
                  <a:off x="4568" y="854"/>
                  <a:ext cx="5"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2" name="Freeform 578"/>
                <p:cNvSpPr/>
                <p:nvPr>
                  <p:custDataLst>
                    <p:tags r:id="rId587"/>
                  </p:custDataLst>
                </p:nvPr>
              </p:nvSpPr>
              <p:spPr bwMode="auto">
                <a:xfrm>
                  <a:off x="4353" y="977"/>
                  <a:ext cx="19" cy="24"/>
                </a:xfrm>
                <a:custGeom>
                  <a:gdLst>
                    <a:gd name="T0" fmla="*/ 7 w 8"/>
                    <a:gd name="T1" fmla="*/ 2 h 10"/>
                    <a:gd name="T2" fmla="*/ 2 w 8"/>
                    <a:gd name="T3" fmla="*/ 0 h 10"/>
                    <a:gd name="T4" fmla="*/ 1 w 8"/>
                    <a:gd name="T5" fmla="*/ 2 h 10"/>
                    <a:gd name="T6" fmla="*/ 4 w 8"/>
                    <a:gd name="T7" fmla="*/ 4 h 10"/>
                    <a:gd name="T8" fmla="*/ 3 w 8"/>
                    <a:gd name="T9" fmla="*/ 6 h 10"/>
                    <a:gd name="T10" fmla="*/ 1 w 8"/>
                    <a:gd name="T11" fmla="*/ 5 h 10"/>
                    <a:gd name="T12" fmla="*/ 0 w 8"/>
                    <a:gd name="T13" fmla="*/ 5 h 10"/>
                    <a:gd name="T14" fmla="*/ 0 w 8"/>
                    <a:gd name="T15" fmla="*/ 10 h 10"/>
                    <a:gd name="T16" fmla="*/ 1 w 8"/>
                    <a:gd name="T17" fmla="*/ 10 h 10"/>
                    <a:gd name="T18" fmla="*/ 1 w 8"/>
                    <a:gd name="T19" fmla="*/ 9 h 10"/>
                    <a:gd name="T20" fmla="*/ 8 w 8"/>
                    <a:gd name="T21" fmla="*/ 3 h 10"/>
                    <a:gd name="T22" fmla="*/ 7 w 8"/>
                    <a:gd name="T23" fmla="*/ 3 h 10"/>
                    <a:gd name="T24" fmla="*/ 7 w 8"/>
                    <a:gd name="T25" fmla="*/ 2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7" y="2"/>
                      </a:moveTo>
                      <a:cubicBezTo>
                        <a:pt x="2" y="0"/>
                        <a:pt x="2" y="0"/>
                        <a:pt x="2" y="0"/>
                      </a:cubicBezTo>
                      <a:cubicBezTo>
                        <a:pt x="1" y="1"/>
                        <a:pt x="1" y="1"/>
                        <a:pt x="1" y="2"/>
                      </a:cubicBezTo>
                      <a:cubicBezTo>
                        <a:pt x="1" y="4"/>
                        <a:pt x="2" y="3"/>
                        <a:pt x="4" y="4"/>
                      </a:cubicBezTo>
                      <a:cubicBezTo>
                        <a:pt x="4" y="5"/>
                        <a:pt x="2" y="5"/>
                        <a:pt x="3" y="6"/>
                      </a:cubicBezTo>
                      <a:cubicBezTo>
                        <a:pt x="1" y="6"/>
                        <a:pt x="1" y="5"/>
                        <a:pt x="1" y="5"/>
                      </a:cubicBezTo>
                      <a:cubicBezTo>
                        <a:pt x="0" y="5"/>
                        <a:pt x="0" y="5"/>
                        <a:pt x="0" y="5"/>
                      </a:cubicBezTo>
                      <a:cubicBezTo>
                        <a:pt x="5" y="6"/>
                        <a:pt x="0" y="8"/>
                        <a:pt x="0" y="10"/>
                      </a:cubicBezTo>
                      <a:cubicBezTo>
                        <a:pt x="1" y="10"/>
                        <a:pt x="1" y="10"/>
                        <a:pt x="1" y="10"/>
                      </a:cubicBezTo>
                      <a:cubicBezTo>
                        <a:pt x="1" y="9"/>
                        <a:pt x="1" y="9"/>
                        <a:pt x="1" y="9"/>
                      </a:cubicBezTo>
                      <a:cubicBezTo>
                        <a:pt x="5" y="8"/>
                        <a:pt x="4" y="4"/>
                        <a:pt x="8" y="3"/>
                      </a:cubicBezTo>
                      <a:cubicBezTo>
                        <a:pt x="7" y="3"/>
                        <a:pt x="7" y="3"/>
                        <a:pt x="7" y="3"/>
                      </a:cubicBezTo>
                      <a:cubicBezTo>
                        <a:pt x="6" y="2"/>
                        <a:pt x="6"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3" name="Freeform 579"/>
                <p:cNvSpPr/>
                <p:nvPr>
                  <p:custDataLst>
                    <p:tags r:id="rId588"/>
                  </p:custDataLst>
                </p:nvPr>
              </p:nvSpPr>
              <p:spPr bwMode="auto">
                <a:xfrm>
                  <a:off x="4372" y="984"/>
                  <a:ext cx="2" cy="0"/>
                </a:xfrm>
                <a:custGeom>
                  <a:gdLst>
                    <a:gd name="T0" fmla="*/ 1 w 1"/>
                    <a:gd name="T1" fmla="*/ 0 w 1"/>
                    <a:gd name="T2" fmla="*/ 0 w 1"/>
                    <a:gd name="T3" fmla="*/ 1 w 1"/>
                  </a:gd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4" name="Freeform 580"/>
                <p:cNvSpPr/>
                <p:nvPr>
                  <p:custDataLst>
                    <p:tags r:id="rId589"/>
                  </p:custDataLst>
                </p:nvPr>
              </p:nvSpPr>
              <p:spPr bwMode="auto">
                <a:xfrm>
                  <a:off x="5113" y="459"/>
                  <a:ext cx="5" cy="2"/>
                </a:xfrm>
                <a:custGeom>
                  <a:gdLst>
                    <a:gd name="T0" fmla="*/ 0 w 2"/>
                    <a:gd name="T1" fmla="*/ 0 h 1"/>
                    <a:gd name="T2" fmla="*/ 0 w 2"/>
                    <a:gd name="T3" fmla="*/ 1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1"/>
                      </a:cubicBez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5" name="Freeform 581"/>
                <p:cNvSpPr/>
                <p:nvPr>
                  <p:custDataLst>
                    <p:tags r:id="rId590"/>
                  </p:custDataLst>
                </p:nvPr>
              </p:nvSpPr>
              <p:spPr bwMode="auto">
                <a:xfrm>
                  <a:off x="4777" y="704"/>
                  <a:ext cx="5" cy="2"/>
                </a:xfrm>
                <a:custGeom>
                  <a:gdLst>
                    <a:gd name="T0" fmla="*/ 2 w 2"/>
                    <a:gd name="T1" fmla="*/ 0 h 1"/>
                    <a:gd name="T2" fmla="*/ 0 w 2"/>
                    <a:gd name="T3" fmla="*/ 0 h 1"/>
                    <a:gd name="T4" fmla="*/ 0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6" name="Freeform 582"/>
                <p:cNvSpPr/>
                <p:nvPr>
                  <p:custDataLst>
                    <p:tags r:id="rId591"/>
                  </p:custDataLst>
                </p:nvPr>
              </p:nvSpPr>
              <p:spPr bwMode="auto">
                <a:xfrm>
                  <a:off x="4422" y="942"/>
                  <a:ext cx="7" cy="9"/>
                </a:xfrm>
                <a:custGeom>
                  <a:gdLst>
                    <a:gd name="T0" fmla="*/ 2 w 3"/>
                    <a:gd name="T1" fmla="*/ 1 h 4"/>
                    <a:gd name="T2" fmla="*/ 1 w 3"/>
                    <a:gd name="T3" fmla="*/ 1 h 4"/>
                    <a:gd name="T4" fmla="*/ 1 w 3"/>
                    <a:gd name="T5" fmla="*/ 2 h 4"/>
                    <a:gd name="T6" fmla="*/ 3 w 3"/>
                    <a:gd name="T7" fmla="*/ 4 h 4"/>
                    <a:gd name="T8" fmla="*/ 2 w 3"/>
                    <a:gd name="T9" fmla="*/ 1 h 4"/>
                  </a:gdLst>
                  <a:cxnLst>
                    <a:cxn ang="0">
                      <a:pos x="T0" y="T1"/>
                    </a:cxn>
                    <a:cxn ang="0">
                      <a:pos x="T2" y="T3"/>
                    </a:cxn>
                    <a:cxn ang="0">
                      <a:pos x="T4" y="T5"/>
                    </a:cxn>
                    <a:cxn ang="0">
                      <a:pos x="T6" y="T7"/>
                    </a:cxn>
                    <a:cxn ang="0">
                      <a:pos x="T8" y="T9"/>
                    </a:cxn>
                  </a:cxnLst>
                  <a:rect l="0" t="0" r="r" b="b"/>
                  <a:pathLst>
                    <a:path w="3" h="4">
                      <a:moveTo>
                        <a:pt x="2" y="1"/>
                      </a:moveTo>
                      <a:cubicBezTo>
                        <a:pt x="2" y="1"/>
                        <a:pt x="2" y="0"/>
                        <a:pt x="1" y="1"/>
                      </a:cubicBezTo>
                      <a:cubicBezTo>
                        <a:pt x="1" y="2"/>
                        <a:pt x="1" y="2"/>
                        <a:pt x="1" y="2"/>
                      </a:cubicBezTo>
                      <a:cubicBezTo>
                        <a:pt x="0" y="2"/>
                        <a:pt x="1" y="4"/>
                        <a:pt x="3" y="4"/>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7" name="Freeform 583"/>
                <p:cNvSpPr/>
                <p:nvPr>
                  <p:custDataLst>
                    <p:tags r:id="rId592"/>
                  </p:custDataLst>
                </p:nvPr>
              </p:nvSpPr>
              <p:spPr bwMode="auto">
                <a:xfrm>
                  <a:off x="5118" y="452"/>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8" name="Freeform 584"/>
                <p:cNvSpPr/>
                <p:nvPr>
                  <p:custDataLst>
                    <p:tags r:id="rId593"/>
                  </p:custDataLst>
                </p:nvPr>
              </p:nvSpPr>
              <p:spPr bwMode="auto">
                <a:xfrm>
                  <a:off x="4763" y="709"/>
                  <a:ext cx="9" cy="2"/>
                </a:xfrm>
                <a:custGeom>
                  <a:gdLst>
                    <a:gd name="T0" fmla="*/ 0 w 4"/>
                    <a:gd name="T1" fmla="*/ 0 h 1"/>
                    <a:gd name="T2" fmla="*/ 3 w 4"/>
                    <a:gd name="T3" fmla="*/ 1 h 1"/>
                    <a:gd name="T4" fmla="*/ 0 w 4"/>
                    <a:gd name="T5" fmla="*/ 0 h 1"/>
                  </a:gdLst>
                  <a:cxnLst>
                    <a:cxn ang="0">
                      <a:pos x="T0" y="T1"/>
                    </a:cxn>
                    <a:cxn ang="0">
                      <a:pos x="T2" y="T3"/>
                    </a:cxn>
                    <a:cxn ang="0">
                      <a:pos x="T4" y="T5"/>
                    </a:cxn>
                  </a:cxnLst>
                  <a:rect l="0" t="0" r="r" b="b"/>
                  <a:pathLst>
                    <a:path w="4" h="1">
                      <a:moveTo>
                        <a:pt x="0" y="0"/>
                      </a:moveTo>
                      <a:cubicBezTo>
                        <a:pt x="3" y="1"/>
                        <a:pt x="3" y="1"/>
                        <a:pt x="3" y="1"/>
                      </a:cubicBezTo>
                      <a:cubicBezTo>
                        <a:pt x="4"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9" name="Freeform 585"/>
                <p:cNvSpPr/>
                <p:nvPr>
                  <p:custDataLst>
                    <p:tags r:id="rId594"/>
                  </p:custDataLst>
                </p:nvPr>
              </p:nvSpPr>
              <p:spPr bwMode="auto">
                <a:xfrm>
                  <a:off x="4431" y="942"/>
                  <a:ext cx="5" cy="4"/>
                </a:xfrm>
                <a:custGeom>
                  <a:gdLst>
                    <a:gd name="T0" fmla="*/ 1 w 2"/>
                    <a:gd name="T1" fmla="*/ 0 h 2"/>
                    <a:gd name="T2" fmla="*/ 0 w 2"/>
                    <a:gd name="T3" fmla="*/ 1 h 2"/>
                    <a:gd name="T4" fmla="*/ 2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0" y="1"/>
                        <a:pt x="0" y="1"/>
                        <a:pt x="0" y="1"/>
                      </a:cubicBezTo>
                      <a:cubicBezTo>
                        <a:pt x="1" y="2"/>
                        <a:pt x="1" y="1"/>
                        <a:pt x="2"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0" name="Freeform 586"/>
                <p:cNvSpPr/>
                <p:nvPr>
                  <p:custDataLst>
                    <p:tags r:id="rId595"/>
                  </p:custDataLst>
                </p:nvPr>
              </p:nvSpPr>
              <p:spPr bwMode="auto">
                <a:xfrm>
                  <a:off x="5009" y="533"/>
                  <a:ext cx="5" cy="5"/>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1" y="1"/>
                        <a:pt x="1" y="1"/>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1" name="Freeform 587"/>
                <p:cNvSpPr/>
                <p:nvPr>
                  <p:custDataLst>
                    <p:tags r:id="rId596"/>
                  </p:custDataLst>
                </p:nvPr>
              </p:nvSpPr>
              <p:spPr bwMode="auto">
                <a:xfrm>
                  <a:off x="4526" y="877"/>
                  <a:ext cx="2" cy="5"/>
                </a:xfrm>
                <a:custGeom>
                  <a:gdLst>
                    <a:gd name="T0" fmla="*/ 0 w 1"/>
                    <a:gd name="T1" fmla="*/ 2 h 2"/>
                    <a:gd name="T2" fmla="*/ 1 w 1"/>
                    <a:gd name="T3" fmla="*/ 0 h 2"/>
                    <a:gd name="T4" fmla="*/ 0 w 1"/>
                    <a:gd name="T5" fmla="*/ 2 h 2"/>
                  </a:gdLst>
                  <a:cxnLst>
                    <a:cxn ang="0">
                      <a:pos x="T0" y="T1"/>
                    </a:cxn>
                    <a:cxn ang="0">
                      <a:pos x="T2" y="T3"/>
                    </a:cxn>
                    <a:cxn ang="0">
                      <a:pos x="T4" y="T5"/>
                    </a:cxn>
                  </a:cxnLst>
                  <a:rect l="0" t="0" r="r" b="b"/>
                  <a:pathLst>
                    <a:path w="1" h="2">
                      <a:moveTo>
                        <a:pt x="0" y="2"/>
                      </a:moveTo>
                      <a:cubicBezTo>
                        <a:pt x="1" y="1"/>
                        <a:pt x="0"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2" name="Freeform 588"/>
                <p:cNvSpPr/>
                <p:nvPr>
                  <p:custDataLst>
                    <p:tags r:id="rId597"/>
                  </p:custDataLst>
                </p:nvPr>
              </p:nvSpPr>
              <p:spPr bwMode="auto">
                <a:xfrm>
                  <a:off x="4289" y="1034"/>
                  <a:ext cx="2" cy="5"/>
                </a:xfrm>
                <a:custGeom>
                  <a:gdLst>
                    <a:gd name="T0" fmla="*/ 2 w 2"/>
                    <a:gd name="T1" fmla="*/ 0 h 5"/>
                    <a:gd name="T2" fmla="*/ 0 w 2"/>
                    <a:gd name="T3" fmla="*/ 3 h 5"/>
                    <a:gd name="T4" fmla="*/ 2 w 2"/>
                    <a:gd name="T5" fmla="*/ 5 h 5"/>
                    <a:gd name="T6" fmla="*/ 2 w 2"/>
                    <a:gd name="T7" fmla="*/ 0 h 5"/>
                  </a:gdLst>
                  <a:cxnLst>
                    <a:cxn ang="0">
                      <a:pos x="T0" y="T1"/>
                    </a:cxn>
                    <a:cxn ang="0">
                      <a:pos x="T2" y="T3"/>
                    </a:cxn>
                    <a:cxn ang="0">
                      <a:pos x="T4" y="T5"/>
                    </a:cxn>
                    <a:cxn ang="0">
                      <a:pos x="T6" y="T7"/>
                    </a:cxn>
                  </a:cxnLst>
                  <a:rect l="0" t="0" r="r" b="b"/>
                  <a:pathLst>
                    <a:path w="2" h="5">
                      <a:moveTo>
                        <a:pt x="2" y="0"/>
                      </a:moveTo>
                      <a:lnTo>
                        <a:pt x="0" y="3"/>
                      </a:lnTo>
                      <a:lnTo>
                        <a:pt x="2"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3" name="Freeform 589"/>
                <p:cNvSpPr/>
                <p:nvPr>
                  <p:custDataLst>
                    <p:tags r:id="rId598"/>
                  </p:custDataLst>
                </p:nvPr>
              </p:nvSpPr>
              <p:spPr bwMode="auto">
                <a:xfrm>
                  <a:off x="4727" y="735"/>
                  <a:ext cx="5" cy="2"/>
                </a:xfrm>
                <a:custGeom>
                  <a:gdLst>
                    <a:gd name="T0" fmla="*/ 2 w 5"/>
                    <a:gd name="T1" fmla="*/ 2 h 2"/>
                    <a:gd name="T2" fmla="*/ 5 w 5"/>
                    <a:gd name="T3" fmla="*/ 0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4" name="Freeform 590"/>
                <p:cNvSpPr/>
                <p:nvPr>
                  <p:custDataLst>
                    <p:tags r:id="rId599"/>
                  </p:custDataLst>
                </p:nvPr>
              </p:nvSpPr>
              <p:spPr bwMode="auto">
                <a:xfrm>
                  <a:off x="4523" y="863"/>
                  <a:ext cx="12" cy="10"/>
                </a:xfrm>
                <a:custGeom>
                  <a:gdLst>
                    <a:gd name="T0" fmla="*/ 4 w 5"/>
                    <a:gd name="T1" fmla="*/ 4 h 4"/>
                    <a:gd name="T2" fmla="*/ 5 w 5"/>
                    <a:gd name="T3" fmla="*/ 0 h 4"/>
                    <a:gd name="T4" fmla="*/ 4 w 5"/>
                    <a:gd name="T5" fmla="*/ 4 h 4"/>
                  </a:gdLst>
                  <a:cxnLst>
                    <a:cxn ang="0">
                      <a:pos x="T0" y="T1"/>
                    </a:cxn>
                    <a:cxn ang="0">
                      <a:pos x="T2" y="T3"/>
                    </a:cxn>
                    <a:cxn ang="0">
                      <a:pos x="T4" y="T5"/>
                    </a:cxn>
                  </a:cxnLst>
                  <a:rect l="0" t="0" r="r" b="b"/>
                  <a:pathLst>
                    <a:path w="5" h="4">
                      <a:moveTo>
                        <a:pt x="4" y="4"/>
                      </a:moveTo>
                      <a:cubicBezTo>
                        <a:pt x="5" y="0"/>
                        <a:pt x="5" y="0"/>
                        <a:pt x="5" y="0"/>
                      </a:cubicBezTo>
                      <a:cubicBezTo>
                        <a:pt x="5" y="1"/>
                        <a:pt x="0"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5" name="Freeform 591"/>
                <p:cNvSpPr/>
                <p:nvPr>
                  <p:custDataLst>
                    <p:tags r:id="rId600"/>
                  </p:custDataLst>
                </p:nvPr>
              </p:nvSpPr>
              <p:spPr bwMode="auto">
                <a:xfrm>
                  <a:off x="5101" y="459"/>
                  <a:ext cx="3" cy="2"/>
                </a:xfrm>
                <a:custGeom>
                  <a:gdLst>
                    <a:gd name="T0" fmla="*/ 0 w 3"/>
                    <a:gd name="T1" fmla="*/ 0 h 2"/>
                    <a:gd name="T2" fmla="*/ 3 w 3"/>
                    <a:gd name="T3" fmla="*/ 2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6" name="Freeform 592"/>
                <p:cNvSpPr/>
                <p:nvPr>
                  <p:custDataLst>
                    <p:tags r:id="rId601"/>
                  </p:custDataLst>
                </p:nvPr>
              </p:nvSpPr>
              <p:spPr bwMode="auto">
                <a:xfrm>
                  <a:off x="4538" y="858"/>
                  <a:ext cx="4" cy="5"/>
                </a:xfrm>
                <a:custGeom>
                  <a:gdLst>
                    <a:gd name="T0" fmla="*/ 2 w 2"/>
                    <a:gd name="T1" fmla="*/ 2 h 2"/>
                    <a:gd name="T2" fmla="*/ 2 w 2"/>
                    <a:gd name="T3" fmla="*/ 0 h 2"/>
                    <a:gd name="T4" fmla="*/ 2 w 2"/>
                    <a:gd name="T5" fmla="*/ 2 h 2"/>
                  </a:gdLst>
                  <a:cxnLst>
                    <a:cxn ang="0">
                      <a:pos x="T0" y="T1"/>
                    </a:cxn>
                    <a:cxn ang="0">
                      <a:pos x="T2" y="T3"/>
                    </a:cxn>
                    <a:cxn ang="0">
                      <a:pos x="T4" y="T5"/>
                    </a:cxn>
                  </a:cxnLst>
                  <a:rect l="0" t="0" r="r" b="b"/>
                  <a:pathLst>
                    <a:path w="2" h="2">
                      <a:moveTo>
                        <a:pt x="2" y="2"/>
                      </a:moveTo>
                      <a:cubicBezTo>
                        <a:pt x="2" y="0"/>
                        <a:pt x="2" y="0"/>
                        <a:pt x="2" y="0"/>
                      </a:cubicBezTo>
                      <a:cubicBezTo>
                        <a:pt x="0" y="0"/>
                        <a:pt x="2"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7" name="Freeform 593"/>
                <p:cNvSpPr/>
                <p:nvPr>
                  <p:custDataLst>
                    <p:tags r:id="rId602"/>
                  </p:custDataLst>
                </p:nvPr>
              </p:nvSpPr>
              <p:spPr bwMode="auto">
                <a:xfrm>
                  <a:off x="4384" y="965"/>
                  <a:ext cx="2" cy="3"/>
                </a:xfrm>
                <a:custGeom>
                  <a:gdLst>
                    <a:gd name="T0" fmla="*/ 0 w 2"/>
                    <a:gd name="T1" fmla="*/ 0 h 3"/>
                    <a:gd name="T2" fmla="*/ 2 w 2"/>
                    <a:gd name="T3" fmla="*/ 3 h 3"/>
                    <a:gd name="T4" fmla="*/ 2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2"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8" name="Freeform 594"/>
                <p:cNvSpPr/>
                <p:nvPr>
                  <p:custDataLst>
                    <p:tags r:id="rId603"/>
                  </p:custDataLst>
                </p:nvPr>
              </p:nvSpPr>
              <p:spPr bwMode="auto">
                <a:xfrm>
                  <a:off x="4258" y="1041"/>
                  <a:ext cx="10" cy="10"/>
                </a:xfrm>
                <a:custGeom>
                  <a:gdLst>
                    <a:gd name="T0" fmla="*/ 1 w 4"/>
                    <a:gd name="T1" fmla="*/ 4 h 4"/>
                    <a:gd name="T2" fmla="*/ 4 w 4"/>
                    <a:gd name="T3" fmla="*/ 2 h 4"/>
                    <a:gd name="T4" fmla="*/ 3 w 4"/>
                    <a:gd name="T5" fmla="*/ 1 h 4"/>
                    <a:gd name="T6" fmla="*/ 4 w 4"/>
                    <a:gd name="T7" fmla="*/ 0 h 4"/>
                    <a:gd name="T8" fmla="*/ 1 w 4"/>
                    <a:gd name="T9" fmla="*/ 1 h 4"/>
                    <a:gd name="T10" fmla="*/ 2 w 4"/>
                    <a:gd name="T11" fmla="*/ 1 h 4"/>
                    <a:gd name="T12" fmla="*/ 0 w 4"/>
                    <a:gd name="T13" fmla="*/ 3 h 4"/>
                    <a:gd name="T14" fmla="*/ 1 w 4"/>
                    <a:gd name="T15" fmla="*/ 3 h 4"/>
                    <a:gd name="T16" fmla="*/ 1 w 4"/>
                    <a:gd name="T17"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4"/>
                      </a:moveTo>
                      <a:cubicBezTo>
                        <a:pt x="3" y="4"/>
                        <a:pt x="3" y="1"/>
                        <a:pt x="4" y="2"/>
                      </a:cubicBezTo>
                      <a:cubicBezTo>
                        <a:pt x="3" y="1"/>
                        <a:pt x="3" y="1"/>
                        <a:pt x="3" y="1"/>
                      </a:cubicBezTo>
                      <a:cubicBezTo>
                        <a:pt x="4" y="0"/>
                        <a:pt x="4" y="0"/>
                        <a:pt x="4" y="0"/>
                      </a:cubicBezTo>
                      <a:cubicBezTo>
                        <a:pt x="1" y="1"/>
                        <a:pt x="1" y="1"/>
                        <a:pt x="1" y="1"/>
                      </a:cubicBezTo>
                      <a:cubicBezTo>
                        <a:pt x="2" y="1"/>
                        <a:pt x="2" y="1"/>
                        <a:pt x="2" y="1"/>
                      </a:cubicBezTo>
                      <a:cubicBezTo>
                        <a:pt x="3" y="2"/>
                        <a:pt x="1" y="3"/>
                        <a:pt x="0" y="3"/>
                      </a:cubicBezTo>
                      <a:cubicBezTo>
                        <a:pt x="1" y="3"/>
                        <a:pt x="1" y="3"/>
                        <a:pt x="1" y="3"/>
                      </a:cubicBezTo>
                      <a:cubicBezTo>
                        <a:pt x="1" y="4"/>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9" name="Freeform 595"/>
                <p:cNvSpPr/>
                <p:nvPr>
                  <p:custDataLst>
                    <p:tags r:id="rId604"/>
                  </p:custDataLst>
                </p:nvPr>
              </p:nvSpPr>
              <p:spPr bwMode="auto">
                <a:xfrm>
                  <a:off x="4886" y="566"/>
                  <a:ext cx="52" cy="24"/>
                </a:xfrm>
                <a:custGeom>
                  <a:gdLst>
                    <a:gd name="T0" fmla="*/ 16 w 22"/>
                    <a:gd name="T1" fmla="*/ 4 h 10"/>
                    <a:gd name="T2" fmla="*/ 22 w 22"/>
                    <a:gd name="T3" fmla="*/ 2 h 10"/>
                    <a:gd name="T4" fmla="*/ 13 w 22"/>
                    <a:gd name="T5" fmla="*/ 3 h 10"/>
                    <a:gd name="T6" fmla="*/ 10 w 22"/>
                    <a:gd name="T7" fmla="*/ 3 h 10"/>
                    <a:gd name="T8" fmla="*/ 2 w 22"/>
                    <a:gd name="T9" fmla="*/ 2 h 10"/>
                    <a:gd name="T10" fmla="*/ 4 w 22"/>
                    <a:gd name="T11" fmla="*/ 5 h 10"/>
                    <a:gd name="T12" fmla="*/ 0 w 22"/>
                    <a:gd name="T13" fmla="*/ 7 h 10"/>
                    <a:gd name="T14" fmla="*/ 1 w 22"/>
                    <a:gd name="T15" fmla="*/ 10 h 10"/>
                    <a:gd name="T16" fmla="*/ 6 w 22"/>
                    <a:gd name="T17" fmla="*/ 8 h 10"/>
                    <a:gd name="T18" fmla="*/ 13 w 22"/>
                    <a:gd name="T19" fmla="*/ 5 h 10"/>
                    <a:gd name="T20" fmla="*/ 15 w 22"/>
                    <a:gd name="T21" fmla="*/ 9 h 10"/>
                    <a:gd name="T22" fmla="*/ 19 w 22"/>
                    <a:gd name="T23" fmla="*/ 8 h 10"/>
                    <a:gd name="T24" fmla="*/ 16 w 22"/>
                    <a:gd name="T25" fmla="*/ 4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0">
                      <a:moveTo>
                        <a:pt x="16" y="4"/>
                      </a:moveTo>
                      <a:cubicBezTo>
                        <a:pt x="19" y="5"/>
                        <a:pt x="19" y="2"/>
                        <a:pt x="22" y="2"/>
                      </a:cubicBezTo>
                      <a:cubicBezTo>
                        <a:pt x="18" y="1"/>
                        <a:pt x="16" y="4"/>
                        <a:pt x="13" y="3"/>
                      </a:cubicBezTo>
                      <a:cubicBezTo>
                        <a:pt x="12" y="3"/>
                        <a:pt x="11" y="2"/>
                        <a:pt x="10" y="3"/>
                      </a:cubicBezTo>
                      <a:cubicBezTo>
                        <a:pt x="8" y="0"/>
                        <a:pt x="5" y="5"/>
                        <a:pt x="2" y="2"/>
                      </a:cubicBezTo>
                      <a:cubicBezTo>
                        <a:pt x="3" y="3"/>
                        <a:pt x="2" y="5"/>
                        <a:pt x="4" y="5"/>
                      </a:cubicBezTo>
                      <a:cubicBezTo>
                        <a:pt x="4" y="7"/>
                        <a:pt x="1" y="7"/>
                        <a:pt x="0" y="7"/>
                      </a:cubicBezTo>
                      <a:cubicBezTo>
                        <a:pt x="1" y="10"/>
                        <a:pt x="1" y="10"/>
                        <a:pt x="1" y="10"/>
                      </a:cubicBezTo>
                      <a:cubicBezTo>
                        <a:pt x="3" y="8"/>
                        <a:pt x="7" y="9"/>
                        <a:pt x="6" y="8"/>
                      </a:cubicBezTo>
                      <a:cubicBezTo>
                        <a:pt x="10" y="7"/>
                        <a:pt x="11" y="6"/>
                        <a:pt x="13" y="5"/>
                      </a:cubicBezTo>
                      <a:cubicBezTo>
                        <a:pt x="18" y="5"/>
                        <a:pt x="11" y="8"/>
                        <a:pt x="15" y="9"/>
                      </a:cubicBezTo>
                      <a:cubicBezTo>
                        <a:pt x="17" y="10"/>
                        <a:pt x="18" y="9"/>
                        <a:pt x="19" y="8"/>
                      </a:cubicBezTo>
                      <a:cubicBezTo>
                        <a:pt x="17" y="6"/>
                        <a:pt x="16" y="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0" name="Freeform 596"/>
                <p:cNvSpPr/>
                <p:nvPr>
                  <p:custDataLst>
                    <p:tags r:id="rId605"/>
                  </p:custDataLst>
                </p:nvPr>
              </p:nvSpPr>
              <p:spPr bwMode="auto">
                <a:xfrm>
                  <a:off x="4391" y="963"/>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1" name="Freeform 597"/>
                <p:cNvSpPr/>
                <p:nvPr>
                  <p:custDataLst>
                    <p:tags r:id="rId606"/>
                  </p:custDataLst>
                </p:nvPr>
              </p:nvSpPr>
              <p:spPr bwMode="auto">
                <a:xfrm>
                  <a:off x="4237" y="1063"/>
                  <a:ext cx="2" cy="2"/>
                </a:xfrm>
                <a:custGeom>
                  <a:gdLst>
                    <a:gd name="T0" fmla="*/ 0 w 2"/>
                    <a:gd name="T1" fmla="*/ 0 h 2"/>
                    <a:gd name="T2" fmla="*/ 2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2" name="Freeform 598"/>
                <p:cNvSpPr/>
                <p:nvPr>
                  <p:custDataLst>
                    <p:tags r:id="rId607"/>
                  </p:custDataLst>
                </p:nvPr>
              </p:nvSpPr>
              <p:spPr bwMode="auto">
                <a:xfrm>
                  <a:off x="4547" y="851"/>
                  <a:ext cx="2" cy="3"/>
                </a:xfrm>
                <a:custGeom>
                  <a:gdLst>
                    <a:gd name="T0" fmla="*/ 1 w 1"/>
                    <a:gd name="T1" fmla="*/ 1 h 1"/>
                    <a:gd name="T2" fmla="*/ 0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3" name="Freeform 599"/>
                <p:cNvSpPr/>
                <p:nvPr>
                  <p:custDataLst>
                    <p:tags r:id="rId608"/>
                  </p:custDataLst>
                </p:nvPr>
              </p:nvSpPr>
              <p:spPr bwMode="auto">
                <a:xfrm>
                  <a:off x="4367" y="961"/>
                  <a:ext cx="14" cy="9"/>
                </a:xfrm>
                <a:custGeom>
                  <a:gdLst>
                    <a:gd name="T0" fmla="*/ 3 w 6"/>
                    <a:gd name="T1" fmla="*/ 4 h 4"/>
                    <a:gd name="T2" fmla="*/ 6 w 6"/>
                    <a:gd name="T3" fmla="*/ 4 h 4"/>
                    <a:gd name="T4" fmla="*/ 3 w 6"/>
                    <a:gd name="T5" fmla="*/ 2 h 4"/>
                    <a:gd name="T6" fmla="*/ 3 w 6"/>
                    <a:gd name="T7" fmla="*/ 2 h 4"/>
                    <a:gd name="T8" fmla="*/ 0 w 6"/>
                    <a:gd name="T9" fmla="*/ 0 h 4"/>
                    <a:gd name="T10" fmla="*/ 3 w 6"/>
                    <a:gd name="T11" fmla="*/ 4 h 4"/>
                  </a:gdLst>
                  <a:cxnLst>
                    <a:cxn ang="0">
                      <a:pos x="T0" y="T1"/>
                    </a:cxn>
                    <a:cxn ang="0">
                      <a:pos x="T2" y="T3"/>
                    </a:cxn>
                    <a:cxn ang="0">
                      <a:pos x="T4" y="T5"/>
                    </a:cxn>
                    <a:cxn ang="0">
                      <a:pos x="T6" y="T7"/>
                    </a:cxn>
                    <a:cxn ang="0">
                      <a:pos x="T8" y="T9"/>
                    </a:cxn>
                    <a:cxn ang="0">
                      <a:pos x="T10" y="T11"/>
                    </a:cxn>
                  </a:cxnLst>
                  <a:rect l="0" t="0" r="r" b="b"/>
                  <a:pathLst>
                    <a:path w="6" h="4">
                      <a:moveTo>
                        <a:pt x="3" y="4"/>
                      </a:moveTo>
                      <a:cubicBezTo>
                        <a:pt x="4" y="4"/>
                        <a:pt x="4" y="3"/>
                        <a:pt x="6" y="4"/>
                      </a:cubicBezTo>
                      <a:cubicBezTo>
                        <a:pt x="3" y="2"/>
                        <a:pt x="3" y="2"/>
                        <a:pt x="3" y="2"/>
                      </a:cubicBezTo>
                      <a:cubicBezTo>
                        <a:pt x="3" y="2"/>
                        <a:pt x="3" y="2"/>
                        <a:pt x="3" y="2"/>
                      </a:cubicBezTo>
                      <a:cubicBezTo>
                        <a:pt x="3" y="2"/>
                        <a:pt x="2" y="0"/>
                        <a:pt x="0" y="0"/>
                      </a:cubicBezTo>
                      <a:cubicBezTo>
                        <a:pt x="1" y="1"/>
                        <a:pt x="5" y="2"/>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4" name="Freeform 600"/>
                <p:cNvSpPr/>
                <p:nvPr>
                  <p:custDataLst>
                    <p:tags r:id="rId609"/>
                  </p:custDataLst>
                </p:nvPr>
              </p:nvSpPr>
              <p:spPr bwMode="auto">
                <a:xfrm>
                  <a:off x="4334" y="987"/>
                  <a:ext cx="9" cy="9"/>
                </a:xfrm>
                <a:custGeom>
                  <a:gdLst>
                    <a:gd name="T0" fmla="*/ 2 w 4"/>
                    <a:gd name="T1" fmla="*/ 0 h 4"/>
                    <a:gd name="T2" fmla="*/ 2 w 4"/>
                    <a:gd name="T3" fmla="*/ 4 h 4"/>
                    <a:gd name="T4" fmla="*/ 4 w 4"/>
                    <a:gd name="T5" fmla="*/ 0 h 4"/>
                    <a:gd name="T6" fmla="*/ 2 w 4"/>
                    <a:gd name="T7" fmla="*/ 0 h 4"/>
                  </a:gdLst>
                  <a:cxnLst>
                    <a:cxn ang="0">
                      <a:pos x="T0" y="T1"/>
                    </a:cxn>
                    <a:cxn ang="0">
                      <a:pos x="T2" y="T3"/>
                    </a:cxn>
                    <a:cxn ang="0">
                      <a:pos x="T4" y="T5"/>
                    </a:cxn>
                    <a:cxn ang="0">
                      <a:pos x="T6" y="T7"/>
                    </a:cxn>
                  </a:cxnLst>
                  <a:rect l="0" t="0" r="r" b="b"/>
                  <a:pathLst>
                    <a:path w="4" h="4">
                      <a:moveTo>
                        <a:pt x="2" y="0"/>
                      </a:moveTo>
                      <a:cubicBezTo>
                        <a:pt x="2" y="2"/>
                        <a:pt x="0" y="3"/>
                        <a:pt x="2" y="4"/>
                      </a:cubicBezTo>
                      <a:cubicBezTo>
                        <a:pt x="4" y="0"/>
                        <a:pt x="4" y="0"/>
                        <a:pt x="4"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5" name="Freeform 601"/>
                <p:cNvSpPr/>
                <p:nvPr>
                  <p:custDataLst>
                    <p:tags r:id="rId610"/>
                  </p:custDataLst>
                </p:nvPr>
              </p:nvSpPr>
              <p:spPr bwMode="auto">
                <a:xfrm>
                  <a:off x="5004" y="483"/>
                  <a:ext cx="48" cy="24"/>
                </a:xfrm>
                <a:custGeom>
                  <a:gdLst>
                    <a:gd name="T0" fmla="*/ 10 w 20"/>
                    <a:gd name="T1" fmla="*/ 8 h 10"/>
                    <a:gd name="T2" fmla="*/ 20 w 20"/>
                    <a:gd name="T3" fmla="*/ 4 h 10"/>
                    <a:gd name="T4" fmla="*/ 16 w 20"/>
                    <a:gd name="T5" fmla="*/ 4 h 10"/>
                    <a:gd name="T6" fmla="*/ 1 w 20"/>
                    <a:gd name="T7" fmla="*/ 5 h 10"/>
                    <a:gd name="T8" fmla="*/ 9 w 20"/>
                    <a:gd name="T9" fmla="*/ 5 h 10"/>
                    <a:gd name="T10" fmla="*/ 9 w 20"/>
                    <a:gd name="T11" fmla="*/ 6 h 10"/>
                    <a:gd name="T12" fmla="*/ 3 w 20"/>
                    <a:gd name="T13" fmla="*/ 6 h 10"/>
                    <a:gd name="T14" fmla="*/ 4 w 20"/>
                    <a:gd name="T15" fmla="*/ 8 h 10"/>
                    <a:gd name="T16" fmla="*/ 1 w 20"/>
                    <a:gd name="T17" fmla="*/ 8 h 10"/>
                    <a:gd name="T18" fmla="*/ 1 w 20"/>
                    <a:gd name="T19" fmla="*/ 10 h 10"/>
                    <a:gd name="T20" fmla="*/ 2 w 20"/>
                    <a:gd name="T21" fmla="*/ 9 h 10"/>
                    <a:gd name="T22" fmla="*/ 10 w 20"/>
                    <a:gd name="T23"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0">
                      <a:moveTo>
                        <a:pt x="10" y="8"/>
                      </a:moveTo>
                      <a:cubicBezTo>
                        <a:pt x="11" y="6"/>
                        <a:pt x="17" y="7"/>
                        <a:pt x="20" y="4"/>
                      </a:cubicBezTo>
                      <a:cubicBezTo>
                        <a:pt x="16" y="4"/>
                        <a:pt x="16" y="4"/>
                        <a:pt x="16" y="4"/>
                      </a:cubicBezTo>
                      <a:cubicBezTo>
                        <a:pt x="11" y="0"/>
                        <a:pt x="6" y="5"/>
                        <a:pt x="1" y="5"/>
                      </a:cubicBezTo>
                      <a:cubicBezTo>
                        <a:pt x="4" y="5"/>
                        <a:pt x="6" y="4"/>
                        <a:pt x="9" y="5"/>
                      </a:cubicBezTo>
                      <a:cubicBezTo>
                        <a:pt x="9" y="5"/>
                        <a:pt x="9" y="6"/>
                        <a:pt x="9" y="6"/>
                      </a:cubicBezTo>
                      <a:cubicBezTo>
                        <a:pt x="7" y="6"/>
                        <a:pt x="5" y="7"/>
                        <a:pt x="3" y="6"/>
                      </a:cubicBezTo>
                      <a:cubicBezTo>
                        <a:pt x="4" y="8"/>
                        <a:pt x="4" y="8"/>
                        <a:pt x="4" y="8"/>
                      </a:cubicBezTo>
                      <a:cubicBezTo>
                        <a:pt x="1" y="8"/>
                        <a:pt x="1" y="8"/>
                        <a:pt x="1" y="8"/>
                      </a:cubicBezTo>
                      <a:cubicBezTo>
                        <a:pt x="0" y="9"/>
                        <a:pt x="2" y="9"/>
                        <a:pt x="1" y="10"/>
                      </a:cubicBezTo>
                      <a:cubicBezTo>
                        <a:pt x="2" y="9"/>
                        <a:pt x="2" y="9"/>
                        <a:pt x="2" y="9"/>
                      </a:cubicBezTo>
                      <a:cubicBezTo>
                        <a:pt x="4" y="9"/>
                        <a:pt x="7" y="7"/>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6" name="Freeform 602"/>
                <p:cNvSpPr/>
                <p:nvPr>
                  <p:custDataLst>
                    <p:tags r:id="rId611"/>
                  </p:custDataLst>
                </p:nvPr>
              </p:nvSpPr>
              <p:spPr bwMode="auto">
                <a:xfrm>
                  <a:off x="4822" y="647"/>
                  <a:ext cx="12" cy="7"/>
                </a:xfrm>
                <a:custGeom>
                  <a:gdLst>
                    <a:gd name="T0" fmla="*/ 5 w 5"/>
                    <a:gd name="T1" fmla="*/ 1 h 3"/>
                    <a:gd name="T2" fmla="*/ 1 w 5"/>
                    <a:gd name="T3" fmla="*/ 3 h 3"/>
                    <a:gd name="T4" fmla="*/ 5 w 5"/>
                    <a:gd name="T5" fmla="*/ 2 h 3"/>
                    <a:gd name="T6" fmla="*/ 5 w 5"/>
                    <a:gd name="T7" fmla="*/ 1 h 3"/>
                  </a:gdLst>
                  <a:cxnLst>
                    <a:cxn ang="0">
                      <a:pos x="T0" y="T1"/>
                    </a:cxn>
                    <a:cxn ang="0">
                      <a:pos x="T2" y="T3"/>
                    </a:cxn>
                    <a:cxn ang="0">
                      <a:pos x="T4" y="T5"/>
                    </a:cxn>
                    <a:cxn ang="0">
                      <a:pos x="T6" y="T7"/>
                    </a:cxn>
                  </a:cxnLst>
                  <a:rect l="0" t="0" r="r" b="b"/>
                  <a:pathLst>
                    <a:path w="5" h="3">
                      <a:moveTo>
                        <a:pt x="5" y="1"/>
                      </a:moveTo>
                      <a:cubicBezTo>
                        <a:pt x="0" y="0"/>
                        <a:pt x="2" y="2"/>
                        <a:pt x="1" y="3"/>
                      </a:cubicBezTo>
                      <a:cubicBezTo>
                        <a:pt x="2" y="2"/>
                        <a:pt x="3" y="2"/>
                        <a:pt x="5" y="2"/>
                      </a:cubicBezTo>
                      <a:lnTo>
                        <a:pt x="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7" name="Freeform 603"/>
                <p:cNvSpPr/>
                <p:nvPr>
                  <p:custDataLst>
                    <p:tags r:id="rId612"/>
                  </p:custDataLst>
                </p:nvPr>
              </p:nvSpPr>
              <p:spPr bwMode="auto">
                <a:xfrm>
                  <a:off x="4819" y="654"/>
                  <a:ext cx="5" cy="2"/>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0"/>
                        <a:pt x="0" y="1"/>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8" name="Freeform 604"/>
                <p:cNvSpPr/>
                <p:nvPr>
                  <p:custDataLst>
                    <p:tags r:id="rId613"/>
                  </p:custDataLst>
                </p:nvPr>
              </p:nvSpPr>
              <p:spPr bwMode="auto">
                <a:xfrm>
                  <a:off x="4912" y="587"/>
                  <a:ext cx="5" cy="3"/>
                </a:xfrm>
                <a:custGeom>
                  <a:gdLst>
                    <a:gd name="T0" fmla="*/ 1 w 2"/>
                    <a:gd name="T1" fmla="*/ 1 h 1"/>
                    <a:gd name="T2" fmla="*/ 0 w 2"/>
                    <a:gd name="T3" fmla="*/ 0 h 1"/>
                    <a:gd name="T4" fmla="*/ 1 w 2"/>
                    <a:gd name="T5" fmla="*/ 1 h 1"/>
                  </a:gdLst>
                  <a:cxnLst>
                    <a:cxn ang="0">
                      <a:pos x="T0" y="T1"/>
                    </a:cxn>
                    <a:cxn ang="0">
                      <a:pos x="T2" y="T3"/>
                    </a:cxn>
                    <a:cxn ang="0">
                      <a:pos x="T4" y="T5"/>
                    </a:cxn>
                  </a:cxnLst>
                  <a:rect l="0" t="0" r="r" b="b"/>
                  <a:pathLst>
                    <a:path w="2" h="1">
                      <a:moveTo>
                        <a:pt x="1" y="1"/>
                      </a:moveTo>
                      <a:cubicBezTo>
                        <a:pt x="2"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9" name="Freeform 605"/>
                <p:cNvSpPr/>
                <p:nvPr>
                  <p:custDataLst>
                    <p:tags r:id="rId614"/>
                  </p:custDataLst>
                </p:nvPr>
              </p:nvSpPr>
              <p:spPr bwMode="auto">
                <a:xfrm>
                  <a:off x="5068" y="473"/>
                  <a:ext cx="3" cy="3"/>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0" name="Freeform 606"/>
                <p:cNvSpPr/>
                <p:nvPr>
                  <p:custDataLst>
                    <p:tags r:id="rId615"/>
                  </p:custDataLst>
                </p:nvPr>
              </p:nvSpPr>
              <p:spPr bwMode="auto">
                <a:xfrm>
                  <a:off x="4554" y="839"/>
                  <a:ext cx="3" cy="3"/>
                </a:xfrm>
                <a:custGeom>
                  <a:gdLst>
                    <a:gd name="T0" fmla="*/ 1 w 1"/>
                    <a:gd name="T1" fmla="*/ 1 h 1"/>
                    <a:gd name="T2" fmla="*/ 1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grpSp>
            <p:nvGrpSpPr>
              <p:cNvPr id="20" name="Group 808"/>
              <p:cNvGrpSpPr/>
              <p:nvPr/>
            </p:nvGrpSpPr>
            <p:grpSpPr>
              <a:xfrm>
                <a:off x="4253" y="466"/>
                <a:ext cx="796" cy="563"/>
                <a:chOff x="4253" y="466"/>
                <a:chExt cx="796" cy="563"/>
              </a:xfrm>
              <a:grpFill/>
            </p:grpSpPr>
            <p:sp>
              <p:nvSpPr>
                <p:cNvPr id="31" name="Freeform 608"/>
                <p:cNvSpPr/>
                <p:nvPr>
                  <p:custDataLst>
                    <p:tags r:id="rId616"/>
                  </p:custDataLst>
                </p:nvPr>
              </p:nvSpPr>
              <p:spPr bwMode="auto">
                <a:xfrm>
                  <a:off x="4334" y="972"/>
                  <a:ext cx="19" cy="12"/>
                </a:xfrm>
                <a:custGeom>
                  <a:gdLst>
                    <a:gd name="T0" fmla="*/ 0 w 8"/>
                    <a:gd name="T1" fmla="*/ 0 h 5"/>
                    <a:gd name="T2" fmla="*/ 0 w 8"/>
                    <a:gd name="T3" fmla="*/ 3 h 5"/>
                    <a:gd name="T4" fmla="*/ 5 w 8"/>
                    <a:gd name="T5" fmla="*/ 3 h 5"/>
                    <a:gd name="T6" fmla="*/ 5 w 8"/>
                    <a:gd name="T7" fmla="*/ 3 h 5"/>
                    <a:gd name="T8" fmla="*/ 8 w 8"/>
                    <a:gd name="T9" fmla="*/ 3 h 5"/>
                    <a:gd name="T10" fmla="*/ 4 w 8"/>
                    <a:gd name="T11" fmla="*/ 2 h 5"/>
                    <a:gd name="T12" fmla="*/ 0 w 8"/>
                    <a:gd name="T13" fmla="*/ 0 h 5"/>
                  </a:gdLst>
                  <a:cxnLst>
                    <a:cxn ang="0">
                      <a:pos x="T0" y="T1"/>
                    </a:cxn>
                    <a:cxn ang="0">
                      <a:pos x="T2" y="T3"/>
                    </a:cxn>
                    <a:cxn ang="0">
                      <a:pos x="T4" y="T5"/>
                    </a:cxn>
                    <a:cxn ang="0">
                      <a:pos x="T6" y="T7"/>
                    </a:cxn>
                    <a:cxn ang="0">
                      <a:pos x="T8" y="T9"/>
                    </a:cxn>
                    <a:cxn ang="0">
                      <a:pos x="T10" y="T11"/>
                    </a:cxn>
                    <a:cxn ang="0">
                      <a:pos x="T12" y="T13"/>
                    </a:cxn>
                  </a:cxnLst>
                  <a:rect l="0" t="0" r="r" b="b"/>
                  <a:pathLst>
                    <a:path w="8" h="5">
                      <a:moveTo>
                        <a:pt x="0" y="0"/>
                      </a:moveTo>
                      <a:cubicBezTo>
                        <a:pt x="0" y="3"/>
                        <a:pt x="0" y="3"/>
                        <a:pt x="0" y="3"/>
                      </a:cubicBezTo>
                      <a:cubicBezTo>
                        <a:pt x="2" y="3"/>
                        <a:pt x="3" y="2"/>
                        <a:pt x="5" y="3"/>
                      </a:cubicBezTo>
                      <a:cubicBezTo>
                        <a:pt x="5" y="3"/>
                        <a:pt x="5" y="3"/>
                        <a:pt x="5" y="3"/>
                      </a:cubicBezTo>
                      <a:cubicBezTo>
                        <a:pt x="7" y="5"/>
                        <a:pt x="7" y="3"/>
                        <a:pt x="8" y="3"/>
                      </a:cubicBezTo>
                      <a:cubicBezTo>
                        <a:pt x="4" y="2"/>
                        <a:pt x="4" y="2"/>
                        <a:pt x="4" y="2"/>
                      </a:cubicBezTo>
                      <a:cubicBezTo>
                        <a:pt x="2" y="3"/>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2" name="Freeform 609"/>
                <p:cNvSpPr/>
                <p:nvPr>
                  <p:custDataLst>
                    <p:tags r:id="rId617"/>
                  </p:custDataLst>
                </p:nvPr>
              </p:nvSpPr>
              <p:spPr bwMode="auto">
                <a:xfrm>
                  <a:off x="4275" y="1022"/>
                  <a:ext cx="4" cy="7"/>
                </a:xfrm>
                <a:custGeom>
                  <a:gdLst>
                    <a:gd name="T0" fmla="*/ 1 w 2"/>
                    <a:gd name="T1" fmla="*/ 0 h 3"/>
                    <a:gd name="T2" fmla="*/ 2 w 2"/>
                    <a:gd name="T3" fmla="*/ 3 h 3"/>
                    <a:gd name="T4" fmla="*/ 1 w 2"/>
                    <a:gd name="T5" fmla="*/ 0 h 3"/>
                  </a:gdLst>
                  <a:cxnLst>
                    <a:cxn ang="0">
                      <a:pos x="T0" y="T1"/>
                    </a:cxn>
                    <a:cxn ang="0">
                      <a:pos x="T2" y="T3"/>
                    </a:cxn>
                    <a:cxn ang="0">
                      <a:pos x="T4" y="T5"/>
                    </a:cxn>
                  </a:cxnLst>
                  <a:rect l="0" t="0" r="r" b="b"/>
                  <a:pathLst>
                    <a:path w="2" h="3">
                      <a:moveTo>
                        <a:pt x="1" y="0"/>
                      </a:moveTo>
                      <a:cubicBezTo>
                        <a:pt x="0" y="1"/>
                        <a:pt x="1" y="1"/>
                        <a:pt x="2"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3" name="Freeform 610"/>
                <p:cNvSpPr/>
                <p:nvPr>
                  <p:custDataLst>
                    <p:tags r:id="rId618"/>
                  </p:custDataLst>
                </p:nvPr>
              </p:nvSpPr>
              <p:spPr bwMode="auto">
                <a:xfrm>
                  <a:off x="4810" y="652"/>
                  <a:ext cx="7" cy="2"/>
                </a:xfrm>
                <a:custGeom>
                  <a:gdLst>
                    <a:gd name="T0" fmla="*/ 0 w 7"/>
                    <a:gd name="T1" fmla="*/ 2 h 2"/>
                    <a:gd name="T2" fmla="*/ 7 w 7"/>
                    <a:gd name="T3" fmla="*/ 0 h 2"/>
                    <a:gd name="T4" fmla="*/ 0 w 7"/>
                    <a:gd name="T5" fmla="*/ 2 h 2"/>
                    <a:gd name="T6" fmla="*/ 0 w 7"/>
                    <a:gd name="T7" fmla="*/ 2 h 2"/>
                  </a:gdLst>
                  <a:cxnLst>
                    <a:cxn ang="0">
                      <a:pos x="T0" y="T1"/>
                    </a:cxn>
                    <a:cxn ang="0">
                      <a:pos x="T2" y="T3"/>
                    </a:cxn>
                    <a:cxn ang="0">
                      <a:pos x="T4" y="T5"/>
                    </a:cxn>
                    <a:cxn ang="0">
                      <a:pos x="T6" y="T7"/>
                    </a:cxn>
                  </a:cxnLst>
                  <a:rect l="0" t="0" r="r" b="b"/>
                  <a:pathLst>
                    <a:path w="7" h="2">
                      <a:moveTo>
                        <a:pt x="0" y="2"/>
                      </a:moveTo>
                      <a:lnTo>
                        <a:pt x="7"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4" name="Freeform 611"/>
                <p:cNvSpPr/>
                <p:nvPr>
                  <p:custDataLst>
                    <p:tags r:id="rId619"/>
                  </p:custDataLst>
                </p:nvPr>
              </p:nvSpPr>
              <p:spPr bwMode="auto">
                <a:xfrm>
                  <a:off x="4566" y="820"/>
                  <a:ext cx="7" cy="5"/>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2" y="2"/>
                        <a:pt x="3" y="2"/>
                        <a:pt x="3"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5" name="Freeform 612"/>
                <p:cNvSpPr/>
                <p:nvPr>
                  <p:custDataLst>
                    <p:tags r:id="rId620"/>
                  </p:custDataLst>
                </p:nvPr>
              </p:nvSpPr>
              <p:spPr bwMode="auto">
                <a:xfrm>
                  <a:off x="4350" y="965"/>
                  <a:ext cx="12" cy="7"/>
                </a:xfrm>
                <a:custGeom>
                  <a:gdLst>
                    <a:gd name="T0" fmla="*/ 4 w 5"/>
                    <a:gd name="T1" fmla="*/ 0 h 3"/>
                    <a:gd name="T2" fmla="*/ 0 w 5"/>
                    <a:gd name="T3" fmla="*/ 2 h 3"/>
                    <a:gd name="T4" fmla="*/ 2 w 5"/>
                    <a:gd name="T5" fmla="*/ 3 h 3"/>
                    <a:gd name="T6" fmla="*/ 4 w 5"/>
                    <a:gd name="T7" fmla="*/ 0 h 3"/>
                  </a:gdLst>
                  <a:cxnLst>
                    <a:cxn ang="0">
                      <a:pos x="T0" y="T1"/>
                    </a:cxn>
                    <a:cxn ang="0">
                      <a:pos x="T2" y="T3"/>
                    </a:cxn>
                    <a:cxn ang="0">
                      <a:pos x="T4" y="T5"/>
                    </a:cxn>
                    <a:cxn ang="0">
                      <a:pos x="T6" y="T7"/>
                    </a:cxn>
                  </a:cxnLst>
                  <a:rect l="0" t="0" r="r" b="b"/>
                  <a:pathLst>
                    <a:path w="5" h="3">
                      <a:moveTo>
                        <a:pt x="4" y="0"/>
                      </a:moveTo>
                      <a:cubicBezTo>
                        <a:pt x="2" y="0"/>
                        <a:pt x="1" y="2"/>
                        <a:pt x="0" y="2"/>
                      </a:cubicBezTo>
                      <a:cubicBezTo>
                        <a:pt x="2" y="2"/>
                        <a:pt x="2" y="3"/>
                        <a:pt x="2" y="3"/>
                      </a:cubicBezTo>
                      <a:cubicBezTo>
                        <a:pt x="0" y="2"/>
                        <a:pt x="5"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6" name="Freeform 613"/>
                <p:cNvSpPr/>
                <p:nvPr>
                  <p:custDataLst>
                    <p:tags r:id="rId621"/>
                  </p:custDataLst>
                </p:nvPr>
              </p:nvSpPr>
              <p:spPr bwMode="auto">
                <a:xfrm>
                  <a:off x="4469" y="892"/>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7" name="Freeform 614"/>
                <p:cNvSpPr/>
                <p:nvPr>
                  <p:custDataLst>
                    <p:tags r:id="rId622"/>
                  </p:custDataLst>
                </p:nvPr>
              </p:nvSpPr>
              <p:spPr bwMode="auto">
                <a:xfrm>
                  <a:off x="4763" y="682"/>
                  <a:ext cx="7" cy="3"/>
                </a:xfrm>
                <a:custGeom>
                  <a:gdLst>
                    <a:gd name="T0" fmla="*/ 0 w 3"/>
                    <a:gd name="T1" fmla="*/ 1 h 1"/>
                    <a:gd name="T2" fmla="*/ 2 w 3"/>
                    <a:gd name="T3" fmla="*/ 0 h 1"/>
                    <a:gd name="T4" fmla="*/ 0 w 3"/>
                    <a:gd name="T5" fmla="*/ 1 h 1"/>
                  </a:gdLst>
                  <a:cxnLst>
                    <a:cxn ang="0">
                      <a:pos x="T0" y="T1"/>
                    </a:cxn>
                    <a:cxn ang="0">
                      <a:pos x="T2" y="T3"/>
                    </a:cxn>
                    <a:cxn ang="0">
                      <a:pos x="T4" y="T5"/>
                    </a:cxn>
                  </a:cxnLst>
                  <a:rect l="0" t="0" r="r" b="b"/>
                  <a:pathLst>
                    <a:path w="3" h="1">
                      <a:moveTo>
                        <a:pt x="0" y="1"/>
                      </a:moveTo>
                      <a:cubicBezTo>
                        <a:pt x="2" y="1"/>
                        <a:pt x="3"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8" name="Freeform 615"/>
                <p:cNvSpPr/>
                <p:nvPr>
                  <p:custDataLst>
                    <p:tags r:id="rId623"/>
                  </p:custDataLst>
                </p:nvPr>
              </p:nvSpPr>
              <p:spPr bwMode="auto">
                <a:xfrm>
                  <a:off x="4599" y="797"/>
                  <a:ext cx="5" cy="4"/>
                </a:xfrm>
                <a:custGeom>
                  <a:gdLst>
                    <a:gd name="T0" fmla="*/ 1 w 2"/>
                    <a:gd name="T1" fmla="*/ 0 h 2"/>
                    <a:gd name="T2" fmla="*/ 0 w 2"/>
                    <a:gd name="T3" fmla="*/ 1 h 2"/>
                    <a:gd name="T4" fmla="*/ 1 w 2"/>
                    <a:gd name="T5" fmla="*/ 0 h 2"/>
                  </a:gdLst>
                  <a:cxnLst>
                    <a:cxn ang="0">
                      <a:pos x="T0" y="T1"/>
                    </a:cxn>
                    <a:cxn ang="0">
                      <a:pos x="T2" y="T3"/>
                    </a:cxn>
                    <a:cxn ang="0">
                      <a:pos x="T4" y="T5"/>
                    </a:cxn>
                  </a:cxnLst>
                  <a:rect l="0" t="0" r="r" b="b"/>
                  <a:pathLst>
                    <a:path w="2" h="2">
                      <a:moveTo>
                        <a:pt x="1" y="0"/>
                      </a:moveTo>
                      <a:cubicBezTo>
                        <a:pt x="1" y="0"/>
                        <a:pt x="0" y="1"/>
                        <a:pt x="0" y="1"/>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9" name="Freeform 616"/>
                <p:cNvSpPr/>
                <p:nvPr>
                  <p:custDataLst>
                    <p:tags r:id="rId624"/>
                  </p:custDataLst>
                </p:nvPr>
              </p:nvSpPr>
              <p:spPr bwMode="auto">
                <a:xfrm>
                  <a:off x="4483" y="870"/>
                  <a:ext cx="7" cy="10"/>
                </a:xfrm>
                <a:custGeom>
                  <a:gdLst>
                    <a:gd name="T0" fmla="*/ 0 w 3"/>
                    <a:gd name="T1" fmla="*/ 4 h 4"/>
                    <a:gd name="T2" fmla="*/ 3 w 3"/>
                    <a:gd name="T3" fmla="*/ 0 h 4"/>
                    <a:gd name="T4" fmla="*/ 0 w 3"/>
                    <a:gd name="T5" fmla="*/ 4 h 4"/>
                  </a:gdLst>
                  <a:cxnLst>
                    <a:cxn ang="0">
                      <a:pos x="T0" y="T1"/>
                    </a:cxn>
                    <a:cxn ang="0">
                      <a:pos x="T2" y="T3"/>
                    </a:cxn>
                    <a:cxn ang="0">
                      <a:pos x="T4" y="T5"/>
                    </a:cxn>
                  </a:cxnLst>
                  <a:rect l="0" t="0" r="r" b="b"/>
                  <a:pathLst>
                    <a:path w="3" h="4">
                      <a:moveTo>
                        <a:pt x="0" y="4"/>
                      </a:moveTo>
                      <a:cubicBezTo>
                        <a:pt x="2" y="4"/>
                        <a:pt x="3" y="2"/>
                        <a:pt x="3"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0" name="Freeform 617"/>
                <p:cNvSpPr/>
                <p:nvPr>
                  <p:custDataLst>
                    <p:tags r:id="rId625"/>
                  </p:custDataLst>
                </p:nvPr>
              </p:nvSpPr>
              <p:spPr bwMode="auto">
                <a:xfrm>
                  <a:off x="5040" y="473"/>
                  <a:ext cx="9" cy="3"/>
                </a:xfrm>
                <a:custGeom>
                  <a:gdLst>
                    <a:gd name="T0" fmla="*/ 0 w 4"/>
                    <a:gd name="T1" fmla="*/ 1 h 1"/>
                    <a:gd name="T2" fmla="*/ 4 w 4"/>
                    <a:gd name="T3" fmla="*/ 1 h 1"/>
                    <a:gd name="T4" fmla="*/ 0 w 4"/>
                    <a:gd name="T5" fmla="*/ 1 h 1"/>
                  </a:gdLst>
                  <a:cxnLst>
                    <a:cxn ang="0">
                      <a:pos x="T0" y="T1"/>
                    </a:cxn>
                    <a:cxn ang="0">
                      <a:pos x="T2" y="T3"/>
                    </a:cxn>
                    <a:cxn ang="0">
                      <a:pos x="T4" y="T5"/>
                    </a:cxn>
                  </a:cxnLst>
                  <a:rect l="0" t="0" r="r" b="b"/>
                  <a:pathLst>
                    <a:path w="4" h="1">
                      <a:moveTo>
                        <a:pt x="0" y="1"/>
                      </a:moveTo>
                      <a:cubicBezTo>
                        <a:pt x="4" y="1"/>
                        <a:pt x="4" y="1"/>
                        <a:pt x="4" y="1"/>
                      </a:cubicBezTo>
                      <a:cubicBezTo>
                        <a:pt x="4"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1" name="Freeform 618"/>
                <p:cNvSpPr/>
                <p:nvPr>
                  <p:custDataLst>
                    <p:tags r:id="rId626"/>
                  </p:custDataLst>
                </p:nvPr>
              </p:nvSpPr>
              <p:spPr bwMode="auto">
                <a:xfrm>
                  <a:off x="4639" y="766"/>
                  <a:ext cx="5" cy="4"/>
                </a:xfrm>
                <a:custGeom>
                  <a:gdLst>
                    <a:gd name="T0" fmla="*/ 0 w 2"/>
                    <a:gd name="T1" fmla="*/ 0 h 2"/>
                    <a:gd name="T2" fmla="*/ 0 w 2"/>
                    <a:gd name="T3" fmla="*/ 2 h 2"/>
                    <a:gd name="T4" fmla="*/ 0 w 2"/>
                    <a:gd name="T5" fmla="*/ 0 h 2"/>
                  </a:gdLst>
                  <a:cxnLst>
                    <a:cxn ang="0">
                      <a:pos x="T0" y="T1"/>
                    </a:cxn>
                    <a:cxn ang="0">
                      <a:pos x="T2" y="T3"/>
                    </a:cxn>
                    <a:cxn ang="0">
                      <a:pos x="T4" y="T5"/>
                    </a:cxn>
                  </a:cxnLst>
                  <a:rect l="0" t="0" r="r" b="b"/>
                  <a:pathLst>
                    <a:path w="2" h="2">
                      <a:moveTo>
                        <a:pt x="0" y="0"/>
                      </a:moveTo>
                      <a:cubicBezTo>
                        <a:pt x="0" y="2"/>
                        <a:pt x="0" y="2"/>
                        <a:pt x="0" y="2"/>
                      </a:cubicBezTo>
                      <a:cubicBezTo>
                        <a:pt x="0"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2" name="Freeform 619"/>
                <p:cNvSpPr/>
                <p:nvPr>
                  <p:custDataLst>
                    <p:tags r:id="rId627"/>
                  </p:custDataLst>
                </p:nvPr>
              </p:nvSpPr>
              <p:spPr bwMode="auto">
                <a:xfrm>
                  <a:off x="4696" y="725"/>
                  <a:ext cx="5" cy="3"/>
                </a:xfrm>
                <a:custGeom>
                  <a:gdLst>
                    <a:gd name="T0" fmla="*/ 0 w 5"/>
                    <a:gd name="T1" fmla="*/ 3 h 3"/>
                    <a:gd name="T2" fmla="*/ 5 w 5"/>
                    <a:gd name="T3" fmla="*/ 0 h 3"/>
                    <a:gd name="T4" fmla="*/ 3 w 5"/>
                    <a:gd name="T5" fmla="*/ 3 h 3"/>
                    <a:gd name="T6" fmla="*/ 0 w 5"/>
                    <a:gd name="T7" fmla="*/ 3 h 3"/>
                  </a:gdLst>
                  <a:cxnLst>
                    <a:cxn ang="0">
                      <a:pos x="T0" y="T1"/>
                    </a:cxn>
                    <a:cxn ang="0">
                      <a:pos x="T2" y="T3"/>
                    </a:cxn>
                    <a:cxn ang="0">
                      <a:pos x="T4" y="T5"/>
                    </a:cxn>
                    <a:cxn ang="0">
                      <a:pos x="T6" y="T7"/>
                    </a:cxn>
                  </a:cxnLst>
                  <a:rect l="0" t="0" r="r" b="b"/>
                  <a:pathLst>
                    <a:path w="5" h="3">
                      <a:moveTo>
                        <a:pt x="0" y="3"/>
                      </a:moveTo>
                      <a:lnTo>
                        <a:pt x="5" y="0"/>
                      </a:lnTo>
                      <a:lnTo>
                        <a:pt x="3"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3" name="Freeform 620"/>
                <p:cNvSpPr/>
                <p:nvPr>
                  <p:custDataLst>
                    <p:tags r:id="rId628"/>
                  </p:custDataLst>
                </p:nvPr>
              </p:nvSpPr>
              <p:spPr bwMode="auto">
                <a:xfrm>
                  <a:off x="4649" y="749"/>
                  <a:ext cx="14" cy="10"/>
                </a:xfrm>
                <a:custGeom>
                  <a:gdLst>
                    <a:gd name="T0" fmla="*/ 3 w 6"/>
                    <a:gd name="T1" fmla="*/ 3 h 4"/>
                    <a:gd name="T2" fmla="*/ 3 w 6"/>
                    <a:gd name="T3" fmla="*/ 0 h 4"/>
                    <a:gd name="T4" fmla="*/ 3 w 6"/>
                    <a:gd name="T5" fmla="*/ 2 h 4"/>
                    <a:gd name="T6" fmla="*/ 2 w 6"/>
                    <a:gd name="T7" fmla="*/ 2 h 4"/>
                    <a:gd name="T8" fmla="*/ 1 w 6"/>
                    <a:gd name="T9" fmla="*/ 4 h 4"/>
                    <a:gd name="T10" fmla="*/ 3 w 6"/>
                    <a:gd name="T11" fmla="*/ 3 h 4"/>
                  </a:gdLst>
                  <a:cxnLst>
                    <a:cxn ang="0">
                      <a:pos x="T0" y="T1"/>
                    </a:cxn>
                    <a:cxn ang="0">
                      <a:pos x="T2" y="T3"/>
                    </a:cxn>
                    <a:cxn ang="0">
                      <a:pos x="T4" y="T5"/>
                    </a:cxn>
                    <a:cxn ang="0">
                      <a:pos x="T6" y="T7"/>
                    </a:cxn>
                    <a:cxn ang="0">
                      <a:pos x="T8" y="T9"/>
                    </a:cxn>
                    <a:cxn ang="0">
                      <a:pos x="T10" y="T11"/>
                    </a:cxn>
                  </a:cxnLst>
                  <a:rect l="0" t="0" r="r" b="b"/>
                  <a:pathLst>
                    <a:path w="6" h="4">
                      <a:moveTo>
                        <a:pt x="3" y="3"/>
                      </a:moveTo>
                      <a:cubicBezTo>
                        <a:pt x="3" y="2"/>
                        <a:pt x="6" y="1"/>
                        <a:pt x="3" y="0"/>
                      </a:cubicBezTo>
                      <a:cubicBezTo>
                        <a:pt x="3" y="2"/>
                        <a:pt x="3" y="2"/>
                        <a:pt x="3" y="2"/>
                      </a:cubicBezTo>
                      <a:cubicBezTo>
                        <a:pt x="3" y="2"/>
                        <a:pt x="2" y="2"/>
                        <a:pt x="2" y="2"/>
                      </a:cubicBezTo>
                      <a:cubicBezTo>
                        <a:pt x="0" y="2"/>
                        <a:pt x="1" y="3"/>
                        <a:pt x="1" y="4"/>
                      </a:cubicBezTo>
                      <a:cubicBezTo>
                        <a:pt x="2" y="3"/>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4" name="Freeform 621"/>
                <p:cNvSpPr/>
                <p:nvPr>
                  <p:custDataLst>
                    <p:tags r:id="rId629"/>
                  </p:custDataLst>
                </p:nvPr>
              </p:nvSpPr>
              <p:spPr bwMode="auto">
                <a:xfrm>
                  <a:off x="4341" y="961"/>
                  <a:ext cx="2" cy="2"/>
                </a:xfrm>
                <a:custGeom>
                  <a:gdLst>
                    <a:gd name="T0" fmla="*/ 0 w 2"/>
                    <a:gd name="T1" fmla="*/ 0 h 2"/>
                    <a:gd name="T2" fmla="*/ 2 w 2"/>
                    <a:gd name="T3" fmla="*/ 2 h 2"/>
                    <a:gd name="T4" fmla="*/ 2 w 2"/>
                    <a:gd name="T5" fmla="*/ 2 h 2"/>
                    <a:gd name="T6" fmla="*/ 0 w 2"/>
                    <a:gd name="T7" fmla="*/ 0 h 2"/>
                    <a:gd name="T8" fmla="*/ 0 w 2"/>
                    <a:gd name="T9" fmla="*/ 0 h 2"/>
                  </a:gdLst>
                  <a:cxnLst>
                    <a:cxn ang="0">
                      <a:pos x="T0" y="T1"/>
                    </a:cxn>
                    <a:cxn ang="0">
                      <a:pos x="T2" y="T3"/>
                    </a:cxn>
                    <a:cxn ang="0">
                      <a:pos x="T4" y="T5"/>
                    </a:cxn>
                    <a:cxn ang="0">
                      <a:pos x="T6" y="T7"/>
                    </a:cxn>
                    <a:cxn ang="0">
                      <a:pos x="T8" y="T9"/>
                    </a:cxn>
                  </a:cxnLst>
                  <a:rect l="0" t="0" r="r" b="b"/>
                  <a:pathLst>
                    <a:path w="2" h="2">
                      <a:moveTo>
                        <a:pt x="0" y="0"/>
                      </a:moveTo>
                      <a:lnTo>
                        <a:pt x="2"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5" name="Freeform 622"/>
                <p:cNvSpPr/>
                <p:nvPr>
                  <p:custDataLst>
                    <p:tags r:id="rId630"/>
                  </p:custDataLst>
                </p:nvPr>
              </p:nvSpPr>
              <p:spPr bwMode="auto">
                <a:xfrm>
                  <a:off x="4339" y="963"/>
                  <a:ext cx="7" cy="7"/>
                </a:xfrm>
                <a:custGeom>
                  <a:gdLst>
                    <a:gd name="T0" fmla="*/ 3 w 3"/>
                    <a:gd name="T1" fmla="*/ 3 h 3"/>
                    <a:gd name="T2" fmla="*/ 3 w 3"/>
                    <a:gd name="T3" fmla="*/ 0 h 3"/>
                    <a:gd name="T4" fmla="*/ 2 w 3"/>
                    <a:gd name="T5" fmla="*/ 0 h 3"/>
                    <a:gd name="T6" fmla="*/ 0 w 3"/>
                    <a:gd name="T7" fmla="*/ 1 h 3"/>
                    <a:gd name="T8" fmla="*/ 3 w 3"/>
                    <a:gd name="T9" fmla="*/ 3 h 3"/>
                  </a:gdLst>
                  <a:cxnLst>
                    <a:cxn ang="0">
                      <a:pos x="T0" y="T1"/>
                    </a:cxn>
                    <a:cxn ang="0">
                      <a:pos x="T2" y="T3"/>
                    </a:cxn>
                    <a:cxn ang="0">
                      <a:pos x="T4" y="T5"/>
                    </a:cxn>
                    <a:cxn ang="0">
                      <a:pos x="T6" y="T7"/>
                    </a:cxn>
                    <a:cxn ang="0">
                      <a:pos x="T8" y="T9"/>
                    </a:cxn>
                  </a:cxnLst>
                  <a:rect l="0" t="0" r="r" b="b"/>
                  <a:pathLst>
                    <a:path w="3" h="3">
                      <a:moveTo>
                        <a:pt x="3" y="3"/>
                      </a:moveTo>
                      <a:cubicBezTo>
                        <a:pt x="3" y="2"/>
                        <a:pt x="1" y="1"/>
                        <a:pt x="3" y="0"/>
                      </a:cubicBezTo>
                      <a:cubicBezTo>
                        <a:pt x="2" y="0"/>
                        <a:pt x="2" y="0"/>
                        <a:pt x="2" y="0"/>
                      </a:cubicBezTo>
                      <a:cubicBezTo>
                        <a:pt x="1" y="0"/>
                        <a:pt x="2" y="1"/>
                        <a:pt x="0" y="1"/>
                      </a:cubicBezTo>
                      <a:cubicBezTo>
                        <a:pt x="0"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6" name="Freeform 623"/>
                <p:cNvSpPr/>
                <p:nvPr>
                  <p:custDataLst>
                    <p:tags r:id="rId631"/>
                  </p:custDataLst>
                </p:nvPr>
              </p:nvSpPr>
              <p:spPr bwMode="auto">
                <a:xfrm>
                  <a:off x="4990" y="504"/>
                  <a:ext cx="9" cy="5"/>
                </a:xfrm>
                <a:custGeom>
                  <a:gdLst>
                    <a:gd name="T0" fmla="*/ 3 w 4"/>
                    <a:gd name="T1" fmla="*/ 2 h 2"/>
                    <a:gd name="T2" fmla="*/ 4 w 4"/>
                    <a:gd name="T3" fmla="*/ 1 h 2"/>
                    <a:gd name="T4" fmla="*/ 0 w 4"/>
                    <a:gd name="T5" fmla="*/ 0 h 2"/>
                    <a:gd name="T6" fmla="*/ 3 w 4"/>
                    <a:gd name="T7" fmla="*/ 2 h 2"/>
                  </a:gdLst>
                  <a:cxnLst>
                    <a:cxn ang="0">
                      <a:pos x="T0" y="T1"/>
                    </a:cxn>
                    <a:cxn ang="0">
                      <a:pos x="T2" y="T3"/>
                    </a:cxn>
                    <a:cxn ang="0">
                      <a:pos x="T4" y="T5"/>
                    </a:cxn>
                    <a:cxn ang="0">
                      <a:pos x="T6" y="T7"/>
                    </a:cxn>
                  </a:cxnLst>
                  <a:rect l="0" t="0" r="r" b="b"/>
                  <a:pathLst>
                    <a:path w="4" h="2">
                      <a:moveTo>
                        <a:pt x="3" y="2"/>
                      </a:moveTo>
                      <a:cubicBezTo>
                        <a:pt x="4" y="2"/>
                        <a:pt x="4" y="1"/>
                        <a:pt x="4" y="1"/>
                      </a:cubicBezTo>
                      <a:cubicBezTo>
                        <a:pt x="3" y="1"/>
                        <a:pt x="1" y="1"/>
                        <a:pt x="0" y="0"/>
                      </a:cubicBezTo>
                      <a:cubicBezTo>
                        <a:pt x="1"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7" name="Freeform 624"/>
                <p:cNvSpPr/>
                <p:nvPr>
                  <p:custDataLst>
                    <p:tags r:id="rId632"/>
                  </p:custDataLst>
                </p:nvPr>
              </p:nvSpPr>
              <p:spPr bwMode="auto">
                <a:xfrm>
                  <a:off x="4988" y="504"/>
                  <a:ext cx="2"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8" name="Freeform 625"/>
                <p:cNvSpPr/>
                <p:nvPr>
                  <p:custDataLst>
                    <p:tags r:id="rId633"/>
                  </p:custDataLst>
                </p:nvPr>
              </p:nvSpPr>
              <p:spPr bwMode="auto">
                <a:xfrm>
                  <a:off x="4708" y="709"/>
                  <a:ext cx="7" cy="7"/>
                </a:xfrm>
                <a:custGeom>
                  <a:gdLst>
                    <a:gd name="T0" fmla="*/ 2 w 3"/>
                    <a:gd name="T1" fmla="*/ 3 h 3"/>
                    <a:gd name="T2" fmla="*/ 3 w 3"/>
                    <a:gd name="T3" fmla="*/ 0 h 3"/>
                    <a:gd name="T4" fmla="*/ 2 w 3"/>
                    <a:gd name="T5" fmla="*/ 3 h 3"/>
                  </a:gdLst>
                  <a:cxnLst>
                    <a:cxn ang="0">
                      <a:pos x="T0" y="T1"/>
                    </a:cxn>
                    <a:cxn ang="0">
                      <a:pos x="T2" y="T3"/>
                    </a:cxn>
                    <a:cxn ang="0">
                      <a:pos x="T4" y="T5"/>
                    </a:cxn>
                  </a:cxnLst>
                  <a:rect l="0" t="0" r="r" b="b"/>
                  <a:pathLst>
                    <a:path w="3" h="3">
                      <a:moveTo>
                        <a:pt x="2" y="3"/>
                      </a:moveTo>
                      <a:cubicBezTo>
                        <a:pt x="3" y="2"/>
                        <a:pt x="3" y="0"/>
                        <a:pt x="3" y="0"/>
                      </a:cubicBezTo>
                      <a:cubicBezTo>
                        <a:pt x="3"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49" name="Freeform 626"/>
                <p:cNvSpPr/>
                <p:nvPr>
                  <p:custDataLst>
                    <p:tags r:id="rId634"/>
                  </p:custDataLst>
                </p:nvPr>
              </p:nvSpPr>
              <p:spPr bwMode="auto">
                <a:xfrm>
                  <a:off x="4696" y="716"/>
                  <a:ext cx="10" cy="7"/>
                </a:xfrm>
                <a:custGeom>
                  <a:gdLst>
                    <a:gd name="T0" fmla="*/ 3 w 4"/>
                    <a:gd name="T1" fmla="*/ 0 h 3"/>
                    <a:gd name="T2" fmla="*/ 0 w 4"/>
                    <a:gd name="T3" fmla="*/ 3 h 3"/>
                    <a:gd name="T4" fmla="*/ 3 w 4"/>
                    <a:gd name="T5" fmla="*/ 0 h 3"/>
                  </a:gdLst>
                  <a:cxnLst>
                    <a:cxn ang="0">
                      <a:pos x="T0" y="T1"/>
                    </a:cxn>
                    <a:cxn ang="0">
                      <a:pos x="T2" y="T3"/>
                    </a:cxn>
                    <a:cxn ang="0">
                      <a:pos x="T4" y="T5"/>
                    </a:cxn>
                  </a:cxnLst>
                  <a:rect l="0" t="0" r="r" b="b"/>
                  <a:pathLst>
                    <a:path w="4" h="3">
                      <a:moveTo>
                        <a:pt x="3" y="0"/>
                      </a:moveTo>
                      <a:cubicBezTo>
                        <a:pt x="0" y="0"/>
                        <a:pt x="2" y="2"/>
                        <a:pt x="0" y="3"/>
                      </a:cubicBezTo>
                      <a:cubicBezTo>
                        <a:pt x="2" y="2"/>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0" name="Freeform 627"/>
                <p:cNvSpPr/>
                <p:nvPr>
                  <p:custDataLst>
                    <p:tags r:id="rId635"/>
                  </p:custDataLst>
                </p:nvPr>
              </p:nvSpPr>
              <p:spPr bwMode="auto">
                <a:xfrm>
                  <a:off x="4692" y="723"/>
                  <a:ext cx="4" cy="2"/>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1" name="Freeform 628"/>
                <p:cNvSpPr/>
                <p:nvPr>
                  <p:custDataLst>
                    <p:tags r:id="rId636"/>
                  </p:custDataLst>
                </p:nvPr>
              </p:nvSpPr>
              <p:spPr bwMode="auto">
                <a:xfrm>
                  <a:off x="5042" y="471"/>
                  <a:ext cx="5" cy="2"/>
                </a:xfrm>
                <a:custGeom>
                  <a:gdLst>
                    <a:gd name="T0" fmla="*/ 0 w 2"/>
                    <a:gd name="T1" fmla="*/ 0 h 1"/>
                    <a:gd name="T2" fmla="*/ 0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0" y="1"/>
                        <a:pt x="0" y="1"/>
                      </a:cubicBezTo>
                      <a:cubicBezTo>
                        <a:pt x="1" y="0"/>
                        <a:pt x="2" y="1"/>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2" name="Freeform 629"/>
                <p:cNvSpPr/>
                <p:nvPr>
                  <p:custDataLst>
                    <p:tags r:id="rId637"/>
                  </p:custDataLst>
                </p:nvPr>
              </p:nvSpPr>
              <p:spPr bwMode="auto">
                <a:xfrm>
                  <a:off x="4725" y="697"/>
                  <a:ext cx="9" cy="7"/>
                </a:xfrm>
                <a:custGeom>
                  <a:gdLst>
                    <a:gd name="T0" fmla="*/ 4 w 4"/>
                    <a:gd name="T1" fmla="*/ 0 h 3"/>
                    <a:gd name="T2" fmla="*/ 0 w 4"/>
                    <a:gd name="T3" fmla="*/ 3 h 3"/>
                    <a:gd name="T4" fmla="*/ 4 w 4"/>
                    <a:gd name="T5" fmla="*/ 0 h 3"/>
                  </a:gdLst>
                  <a:cxnLst>
                    <a:cxn ang="0">
                      <a:pos x="T0" y="T1"/>
                    </a:cxn>
                    <a:cxn ang="0">
                      <a:pos x="T2" y="T3"/>
                    </a:cxn>
                    <a:cxn ang="0">
                      <a:pos x="T4" y="T5"/>
                    </a:cxn>
                  </a:cxnLst>
                  <a:rect l="0" t="0" r="r" b="b"/>
                  <a:pathLst>
                    <a:path w="4" h="3">
                      <a:moveTo>
                        <a:pt x="4" y="0"/>
                      </a:moveTo>
                      <a:cubicBezTo>
                        <a:pt x="2" y="0"/>
                        <a:pt x="1" y="1"/>
                        <a:pt x="0" y="3"/>
                      </a:cubicBezTo>
                      <a:cubicBezTo>
                        <a:pt x="1"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3" name="Freeform 630"/>
                <p:cNvSpPr/>
                <p:nvPr>
                  <p:custDataLst>
                    <p:tags r:id="rId638"/>
                  </p:custDataLst>
                </p:nvPr>
              </p:nvSpPr>
              <p:spPr bwMode="auto">
                <a:xfrm>
                  <a:off x="4720" y="704"/>
                  <a:ext cx="2" cy="2"/>
                </a:xfrm>
                <a:custGeom>
                  <a:gdLst>
                    <a:gd name="T0" fmla="*/ 0 w 2"/>
                    <a:gd name="T1" fmla="*/ 2 h 2"/>
                    <a:gd name="T2" fmla="*/ 2 w 2"/>
                    <a:gd name="T3" fmla="*/ 2 h 2"/>
                    <a:gd name="T4" fmla="*/ 2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4" name="Freeform 631"/>
                <p:cNvSpPr/>
                <p:nvPr>
                  <p:custDataLst>
                    <p:tags r:id="rId639"/>
                  </p:custDataLst>
                </p:nvPr>
              </p:nvSpPr>
              <p:spPr bwMode="auto">
                <a:xfrm>
                  <a:off x="4632" y="761"/>
                  <a:ext cx="7" cy="7"/>
                </a:xfrm>
                <a:custGeom>
                  <a:gdLst>
                    <a:gd name="T0" fmla="*/ 2 w 3"/>
                    <a:gd name="T1" fmla="*/ 0 h 3"/>
                    <a:gd name="T2" fmla="*/ 0 w 3"/>
                    <a:gd name="T3" fmla="*/ 3 h 3"/>
                    <a:gd name="T4" fmla="*/ 2 w 3"/>
                    <a:gd name="T5" fmla="*/ 0 h 3"/>
                  </a:gdLst>
                  <a:cxnLst>
                    <a:cxn ang="0">
                      <a:pos x="T0" y="T1"/>
                    </a:cxn>
                    <a:cxn ang="0">
                      <a:pos x="T2" y="T3"/>
                    </a:cxn>
                    <a:cxn ang="0">
                      <a:pos x="T4" y="T5"/>
                    </a:cxn>
                  </a:cxnLst>
                  <a:rect l="0" t="0" r="r" b="b"/>
                  <a:pathLst>
                    <a:path w="3" h="3">
                      <a:moveTo>
                        <a:pt x="2" y="0"/>
                      </a:moveTo>
                      <a:cubicBezTo>
                        <a:pt x="0" y="1"/>
                        <a:pt x="0" y="2"/>
                        <a:pt x="0" y="3"/>
                      </a:cubicBezTo>
                      <a:cubicBezTo>
                        <a:pt x="0"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5" name="Rectangle 632"/>
                <p:cNvSpPr>
                  <a:spLocks noChangeArrowheads="1"/>
                </p:cNvSpPr>
                <p:nvPr>
                  <p:custDataLst>
                    <p:tags r:id="rId640"/>
                  </p:custDataLst>
                </p:nvPr>
              </p:nvSpPr>
              <p:spPr bwMode="auto">
                <a:xfrm>
                  <a:off x="4618" y="77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56" name="Freeform 633"/>
                <p:cNvSpPr/>
                <p:nvPr>
                  <p:custDataLst>
                    <p:tags r:id="rId641"/>
                  </p:custDataLst>
                </p:nvPr>
              </p:nvSpPr>
              <p:spPr bwMode="auto">
                <a:xfrm>
                  <a:off x="4618" y="775"/>
                  <a:ext cx="2" cy="3"/>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7" name="Freeform 634"/>
                <p:cNvSpPr/>
                <p:nvPr>
                  <p:custDataLst>
                    <p:tags r:id="rId642"/>
                  </p:custDataLst>
                </p:nvPr>
              </p:nvSpPr>
              <p:spPr bwMode="auto">
                <a:xfrm flipH="1">
                  <a:off x="4618" y="775"/>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8" name="Freeform 635"/>
                <p:cNvSpPr/>
                <p:nvPr>
                  <p:custDataLst>
                    <p:tags r:id="rId643"/>
                  </p:custDataLst>
                </p:nvPr>
              </p:nvSpPr>
              <p:spPr bwMode="auto">
                <a:xfrm>
                  <a:off x="4343" y="956"/>
                  <a:ext cx="10" cy="5"/>
                </a:xfrm>
                <a:custGeom>
                  <a:gdLst>
                    <a:gd name="T0" fmla="*/ 1 w 4"/>
                    <a:gd name="T1" fmla="*/ 0 h 2"/>
                    <a:gd name="T2" fmla="*/ 3 w 4"/>
                    <a:gd name="T3" fmla="*/ 2 h 2"/>
                    <a:gd name="T4" fmla="*/ 4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2" y="2"/>
                        <a:pt x="3" y="2"/>
                      </a:cubicBezTo>
                      <a:cubicBezTo>
                        <a:pt x="4" y="2"/>
                        <a:pt x="4" y="2"/>
                        <a:pt x="4"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59" name="Freeform 636"/>
                <p:cNvSpPr>
                  <a:spLocks noEditPoints="1"/>
                </p:cNvSpPr>
                <p:nvPr>
                  <p:custDataLst>
                    <p:tags r:id="rId644"/>
                  </p:custDataLst>
                </p:nvPr>
              </p:nvSpPr>
              <p:spPr bwMode="auto">
                <a:xfrm>
                  <a:off x="4805" y="507"/>
                  <a:ext cx="176" cy="66"/>
                </a:xfrm>
                <a:custGeom>
                  <a:gdLst>
                    <a:gd name="T0" fmla="*/ 6 w 74"/>
                    <a:gd name="T1" fmla="*/ 23 h 28"/>
                    <a:gd name="T2" fmla="*/ 5 w 74"/>
                    <a:gd name="T3" fmla="*/ 24 h 28"/>
                    <a:gd name="T4" fmla="*/ 1 w 74"/>
                    <a:gd name="T5" fmla="*/ 28 h 28"/>
                    <a:gd name="T6" fmla="*/ 2 w 74"/>
                    <a:gd name="T7" fmla="*/ 25 h 28"/>
                    <a:gd name="T8" fmla="*/ 4 w 74"/>
                    <a:gd name="T9" fmla="*/ 26 h 28"/>
                    <a:gd name="T10" fmla="*/ 10 w 74"/>
                    <a:gd name="T11" fmla="*/ 25 h 28"/>
                    <a:gd name="T12" fmla="*/ 16 w 74"/>
                    <a:gd name="T13" fmla="*/ 22 h 28"/>
                    <a:gd name="T14" fmla="*/ 23 w 74"/>
                    <a:gd name="T15" fmla="*/ 21 h 28"/>
                    <a:gd name="T16" fmla="*/ 30 w 74"/>
                    <a:gd name="T17" fmla="*/ 18 h 28"/>
                    <a:gd name="T18" fmla="*/ 37 w 74"/>
                    <a:gd name="T19" fmla="*/ 16 h 28"/>
                    <a:gd name="T20" fmla="*/ 37 w 74"/>
                    <a:gd name="T21" fmla="*/ 17 h 28"/>
                    <a:gd name="T22" fmla="*/ 46 w 74"/>
                    <a:gd name="T23" fmla="*/ 16 h 28"/>
                    <a:gd name="T24" fmla="*/ 45 w 74"/>
                    <a:gd name="T25" fmla="*/ 17 h 28"/>
                    <a:gd name="T26" fmla="*/ 46 w 74"/>
                    <a:gd name="T27" fmla="*/ 18 h 28"/>
                    <a:gd name="T28" fmla="*/ 46 w 74"/>
                    <a:gd name="T29" fmla="*/ 16 h 28"/>
                    <a:gd name="T30" fmla="*/ 52 w 74"/>
                    <a:gd name="T31" fmla="*/ 17 h 28"/>
                    <a:gd name="T32" fmla="*/ 58 w 74"/>
                    <a:gd name="T33" fmla="*/ 13 h 28"/>
                    <a:gd name="T34" fmla="*/ 58 w 74"/>
                    <a:gd name="T35" fmla="*/ 14 h 28"/>
                    <a:gd name="T36" fmla="*/ 60 w 74"/>
                    <a:gd name="T37" fmla="*/ 15 h 28"/>
                    <a:gd name="T38" fmla="*/ 49 w 74"/>
                    <a:gd name="T39" fmla="*/ 11 h 28"/>
                    <a:gd name="T40" fmla="*/ 56 w 74"/>
                    <a:gd name="T41" fmla="*/ 9 h 28"/>
                    <a:gd name="T42" fmla="*/ 53 w 74"/>
                    <a:gd name="T43" fmla="*/ 8 h 28"/>
                    <a:gd name="T44" fmla="*/ 61 w 74"/>
                    <a:gd name="T45" fmla="*/ 6 h 28"/>
                    <a:gd name="T46" fmla="*/ 61 w 74"/>
                    <a:gd name="T47" fmla="*/ 7 h 28"/>
                    <a:gd name="T48" fmla="*/ 64 w 74"/>
                    <a:gd name="T49" fmla="*/ 6 h 28"/>
                    <a:gd name="T50" fmla="*/ 62 w 74"/>
                    <a:gd name="T51" fmla="*/ 5 h 28"/>
                    <a:gd name="T52" fmla="*/ 63 w 74"/>
                    <a:gd name="T53" fmla="*/ 3 h 28"/>
                    <a:gd name="T54" fmla="*/ 65 w 74"/>
                    <a:gd name="T55" fmla="*/ 5 h 28"/>
                    <a:gd name="T56" fmla="*/ 71 w 74"/>
                    <a:gd name="T57" fmla="*/ 0 h 28"/>
                    <a:gd name="T58" fmla="*/ 68 w 74"/>
                    <a:gd name="T59" fmla="*/ 1 h 28"/>
                    <a:gd name="T60" fmla="*/ 68 w 74"/>
                    <a:gd name="T61" fmla="*/ 2 h 28"/>
                    <a:gd name="T62" fmla="*/ 50 w 74"/>
                    <a:gd name="T63" fmla="*/ 7 h 28"/>
                    <a:gd name="T64" fmla="*/ 42 w 74"/>
                    <a:gd name="T65" fmla="*/ 5 h 28"/>
                    <a:gd name="T66" fmla="*/ 39 w 74"/>
                    <a:gd name="T67" fmla="*/ 6 h 28"/>
                    <a:gd name="T68" fmla="*/ 45 w 74"/>
                    <a:gd name="T69" fmla="*/ 8 h 28"/>
                    <a:gd name="T70" fmla="*/ 35 w 74"/>
                    <a:gd name="T71" fmla="*/ 11 h 28"/>
                    <a:gd name="T72" fmla="*/ 35 w 74"/>
                    <a:gd name="T73" fmla="*/ 9 h 28"/>
                    <a:gd name="T74" fmla="*/ 31 w 74"/>
                    <a:gd name="T75" fmla="*/ 8 h 28"/>
                    <a:gd name="T76" fmla="*/ 28 w 74"/>
                    <a:gd name="T77" fmla="*/ 9 h 28"/>
                    <a:gd name="T78" fmla="*/ 35 w 74"/>
                    <a:gd name="T79" fmla="*/ 11 h 28"/>
                    <a:gd name="T80" fmla="*/ 30 w 74"/>
                    <a:gd name="T81" fmla="*/ 12 h 28"/>
                    <a:gd name="T82" fmla="*/ 31 w 74"/>
                    <a:gd name="T83" fmla="*/ 12 h 28"/>
                    <a:gd name="T84" fmla="*/ 22 w 74"/>
                    <a:gd name="T85" fmla="*/ 12 h 28"/>
                    <a:gd name="T86" fmla="*/ 24 w 74"/>
                    <a:gd name="T87" fmla="*/ 13 h 28"/>
                    <a:gd name="T88" fmla="*/ 21 w 74"/>
                    <a:gd name="T89" fmla="*/ 16 h 28"/>
                    <a:gd name="T90" fmla="*/ 25 w 74"/>
                    <a:gd name="T91" fmla="*/ 17 h 28"/>
                    <a:gd name="T92" fmla="*/ 15 w 74"/>
                    <a:gd name="T93" fmla="*/ 19 h 28"/>
                    <a:gd name="T94" fmla="*/ 15 w 74"/>
                    <a:gd name="T95" fmla="*/ 19 h 28"/>
                    <a:gd name="T96" fmla="*/ 9 w 74"/>
                    <a:gd name="T97" fmla="*/ 20 h 28"/>
                    <a:gd name="T98" fmla="*/ 10 w 74"/>
                    <a:gd name="T99" fmla="*/ 21 h 28"/>
                    <a:gd name="T100" fmla="*/ 0 w 74"/>
                    <a:gd name="T101" fmla="*/ 23 h 28"/>
                    <a:gd name="T102" fmla="*/ 6 w 74"/>
                    <a:gd name="T103" fmla="*/ 23 h 28"/>
                    <a:gd name="T104" fmla="*/ 60 w 74"/>
                    <a:gd name="T105" fmla="*/ 5 h 28"/>
                    <a:gd name="T106" fmla="*/ 59 w 74"/>
                    <a:gd name="T107" fmla="*/ 6 h 28"/>
                    <a:gd name="T108" fmla="*/ 60 w 74"/>
                    <a:gd name="T109" fmla="*/ 5 h 28"/>
                    <a:gd name="T110" fmla="*/ 41 w 74"/>
                    <a:gd name="T111" fmla="*/ 10 h 28"/>
                    <a:gd name="T112" fmla="*/ 43 w 74"/>
                    <a:gd name="T113" fmla="*/ 10 h 28"/>
                    <a:gd name="T114" fmla="*/ 42 w 74"/>
                    <a:gd name="T115" fmla="*/ 13 h 28"/>
                    <a:gd name="T116" fmla="*/ 41 w 74"/>
                    <a:gd name="T117" fmla="*/ 10 h 28"/>
                    <a:gd name="T118" fmla="*/ 13 w 74"/>
                    <a:gd name="T119" fmla="*/ 21 h 28"/>
                    <a:gd name="T120" fmla="*/ 11 w 74"/>
                    <a:gd name="T121" fmla="*/ 21 h 28"/>
                    <a:gd name="T122" fmla="*/ 13 w 74"/>
                    <a:gd name="T123" fmla="*/ 21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 h="28">
                      <a:moveTo>
                        <a:pt x="6" y="23"/>
                      </a:moveTo>
                      <a:cubicBezTo>
                        <a:pt x="6" y="24"/>
                        <a:pt x="5" y="24"/>
                        <a:pt x="5" y="24"/>
                      </a:cubicBezTo>
                      <a:cubicBezTo>
                        <a:pt x="1" y="25"/>
                        <a:pt x="1" y="26"/>
                        <a:pt x="1" y="28"/>
                      </a:cubicBezTo>
                      <a:cubicBezTo>
                        <a:pt x="2" y="27"/>
                        <a:pt x="1" y="26"/>
                        <a:pt x="2" y="25"/>
                      </a:cubicBezTo>
                      <a:cubicBezTo>
                        <a:pt x="3" y="25"/>
                        <a:pt x="4" y="25"/>
                        <a:pt x="4" y="26"/>
                      </a:cubicBezTo>
                      <a:cubicBezTo>
                        <a:pt x="5" y="24"/>
                        <a:pt x="8" y="25"/>
                        <a:pt x="10" y="25"/>
                      </a:cubicBezTo>
                      <a:cubicBezTo>
                        <a:pt x="9" y="22"/>
                        <a:pt x="14" y="23"/>
                        <a:pt x="16" y="22"/>
                      </a:cubicBezTo>
                      <a:cubicBezTo>
                        <a:pt x="19" y="22"/>
                        <a:pt x="20" y="19"/>
                        <a:pt x="23" y="21"/>
                      </a:cubicBezTo>
                      <a:cubicBezTo>
                        <a:pt x="25" y="19"/>
                        <a:pt x="27" y="18"/>
                        <a:pt x="30" y="18"/>
                      </a:cubicBezTo>
                      <a:cubicBezTo>
                        <a:pt x="34" y="21"/>
                        <a:pt x="33" y="16"/>
                        <a:pt x="37" y="16"/>
                      </a:cubicBezTo>
                      <a:cubicBezTo>
                        <a:pt x="37" y="17"/>
                        <a:pt x="37" y="17"/>
                        <a:pt x="37" y="17"/>
                      </a:cubicBezTo>
                      <a:cubicBezTo>
                        <a:pt x="39" y="13"/>
                        <a:pt x="42" y="17"/>
                        <a:pt x="46" y="16"/>
                      </a:cubicBezTo>
                      <a:cubicBezTo>
                        <a:pt x="46" y="17"/>
                        <a:pt x="45" y="17"/>
                        <a:pt x="45" y="17"/>
                      </a:cubicBezTo>
                      <a:cubicBezTo>
                        <a:pt x="46" y="18"/>
                        <a:pt x="46" y="18"/>
                        <a:pt x="46" y="18"/>
                      </a:cubicBezTo>
                      <a:cubicBezTo>
                        <a:pt x="46" y="16"/>
                        <a:pt x="46" y="16"/>
                        <a:pt x="46" y="16"/>
                      </a:cubicBezTo>
                      <a:cubicBezTo>
                        <a:pt x="48" y="16"/>
                        <a:pt x="51" y="15"/>
                        <a:pt x="52" y="17"/>
                      </a:cubicBezTo>
                      <a:cubicBezTo>
                        <a:pt x="55" y="17"/>
                        <a:pt x="56" y="14"/>
                        <a:pt x="58" y="13"/>
                      </a:cubicBezTo>
                      <a:cubicBezTo>
                        <a:pt x="58" y="14"/>
                        <a:pt x="58" y="14"/>
                        <a:pt x="58" y="14"/>
                      </a:cubicBezTo>
                      <a:cubicBezTo>
                        <a:pt x="58" y="15"/>
                        <a:pt x="60" y="15"/>
                        <a:pt x="60" y="15"/>
                      </a:cubicBezTo>
                      <a:cubicBezTo>
                        <a:pt x="58" y="10"/>
                        <a:pt x="51" y="15"/>
                        <a:pt x="49" y="11"/>
                      </a:cubicBezTo>
                      <a:cubicBezTo>
                        <a:pt x="51" y="9"/>
                        <a:pt x="56" y="13"/>
                        <a:pt x="56" y="9"/>
                      </a:cubicBezTo>
                      <a:cubicBezTo>
                        <a:pt x="53" y="8"/>
                        <a:pt x="53" y="8"/>
                        <a:pt x="53" y="8"/>
                      </a:cubicBezTo>
                      <a:cubicBezTo>
                        <a:pt x="55" y="7"/>
                        <a:pt x="58" y="7"/>
                        <a:pt x="61" y="6"/>
                      </a:cubicBezTo>
                      <a:cubicBezTo>
                        <a:pt x="61" y="7"/>
                        <a:pt x="61" y="7"/>
                        <a:pt x="61" y="7"/>
                      </a:cubicBezTo>
                      <a:cubicBezTo>
                        <a:pt x="64" y="6"/>
                        <a:pt x="64" y="6"/>
                        <a:pt x="64" y="6"/>
                      </a:cubicBezTo>
                      <a:cubicBezTo>
                        <a:pt x="63" y="5"/>
                        <a:pt x="62" y="6"/>
                        <a:pt x="62" y="5"/>
                      </a:cubicBezTo>
                      <a:cubicBezTo>
                        <a:pt x="62" y="4"/>
                        <a:pt x="63" y="4"/>
                        <a:pt x="63" y="3"/>
                      </a:cubicBezTo>
                      <a:cubicBezTo>
                        <a:pt x="66" y="2"/>
                        <a:pt x="66" y="5"/>
                        <a:pt x="65" y="5"/>
                      </a:cubicBezTo>
                      <a:cubicBezTo>
                        <a:pt x="67" y="3"/>
                        <a:pt x="74" y="2"/>
                        <a:pt x="71" y="0"/>
                      </a:cubicBezTo>
                      <a:cubicBezTo>
                        <a:pt x="70" y="0"/>
                        <a:pt x="69" y="1"/>
                        <a:pt x="68" y="1"/>
                      </a:cubicBezTo>
                      <a:cubicBezTo>
                        <a:pt x="68" y="2"/>
                        <a:pt x="68" y="2"/>
                        <a:pt x="68" y="2"/>
                      </a:cubicBezTo>
                      <a:cubicBezTo>
                        <a:pt x="62" y="2"/>
                        <a:pt x="56" y="4"/>
                        <a:pt x="50" y="7"/>
                      </a:cubicBezTo>
                      <a:cubicBezTo>
                        <a:pt x="47" y="6"/>
                        <a:pt x="43" y="9"/>
                        <a:pt x="42" y="5"/>
                      </a:cubicBezTo>
                      <a:cubicBezTo>
                        <a:pt x="40" y="4"/>
                        <a:pt x="38" y="6"/>
                        <a:pt x="39" y="6"/>
                      </a:cubicBezTo>
                      <a:cubicBezTo>
                        <a:pt x="41" y="7"/>
                        <a:pt x="43" y="7"/>
                        <a:pt x="45" y="8"/>
                      </a:cubicBezTo>
                      <a:cubicBezTo>
                        <a:pt x="42" y="9"/>
                        <a:pt x="38" y="10"/>
                        <a:pt x="35" y="11"/>
                      </a:cubicBezTo>
                      <a:cubicBezTo>
                        <a:pt x="35" y="9"/>
                        <a:pt x="35" y="9"/>
                        <a:pt x="35" y="9"/>
                      </a:cubicBezTo>
                      <a:cubicBezTo>
                        <a:pt x="34" y="8"/>
                        <a:pt x="32" y="10"/>
                        <a:pt x="31" y="8"/>
                      </a:cubicBezTo>
                      <a:cubicBezTo>
                        <a:pt x="30" y="9"/>
                        <a:pt x="28" y="8"/>
                        <a:pt x="28" y="9"/>
                      </a:cubicBezTo>
                      <a:cubicBezTo>
                        <a:pt x="30" y="10"/>
                        <a:pt x="33" y="10"/>
                        <a:pt x="35" y="11"/>
                      </a:cubicBezTo>
                      <a:cubicBezTo>
                        <a:pt x="34" y="13"/>
                        <a:pt x="31" y="12"/>
                        <a:pt x="30" y="12"/>
                      </a:cubicBezTo>
                      <a:cubicBezTo>
                        <a:pt x="31" y="12"/>
                        <a:pt x="31" y="12"/>
                        <a:pt x="31" y="12"/>
                      </a:cubicBezTo>
                      <a:cubicBezTo>
                        <a:pt x="29" y="10"/>
                        <a:pt x="25" y="12"/>
                        <a:pt x="22" y="12"/>
                      </a:cubicBezTo>
                      <a:cubicBezTo>
                        <a:pt x="24" y="13"/>
                        <a:pt x="24" y="13"/>
                        <a:pt x="24" y="13"/>
                      </a:cubicBezTo>
                      <a:cubicBezTo>
                        <a:pt x="25" y="15"/>
                        <a:pt x="21" y="15"/>
                        <a:pt x="21" y="16"/>
                      </a:cubicBezTo>
                      <a:cubicBezTo>
                        <a:pt x="25" y="17"/>
                        <a:pt x="25" y="17"/>
                        <a:pt x="25" y="17"/>
                      </a:cubicBezTo>
                      <a:cubicBezTo>
                        <a:pt x="24" y="20"/>
                        <a:pt x="17" y="17"/>
                        <a:pt x="15" y="19"/>
                      </a:cubicBezTo>
                      <a:cubicBezTo>
                        <a:pt x="15" y="19"/>
                        <a:pt x="15" y="19"/>
                        <a:pt x="15" y="19"/>
                      </a:cubicBezTo>
                      <a:cubicBezTo>
                        <a:pt x="14" y="19"/>
                        <a:pt x="12" y="21"/>
                        <a:pt x="9" y="20"/>
                      </a:cubicBezTo>
                      <a:cubicBezTo>
                        <a:pt x="10" y="21"/>
                        <a:pt x="10" y="21"/>
                        <a:pt x="10" y="21"/>
                      </a:cubicBezTo>
                      <a:cubicBezTo>
                        <a:pt x="7" y="21"/>
                        <a:pt x="4" y="22"/>
                        <a:pt x="0" y="23"/>
                      </a:cubicBezTo>
                      <a:cubicBezTo>
                        <a:pt x="3" y="24"/>
                        <a:pt x="4" y="22"/>
                        <a:pt x="6" y="23"/>
                      </a:cubicBezTo>
                      <a:close/>
                      <a:moveTo>
                        <a:pt x="60" y="5"/>
                      </a:moveTo>
                      <a:cubicBezTo>
                        <a:pt x="59" y="6"/>
                        <a:pt x="59" y="6"/>
                        <a:pt x="59" y="6"/>
                      </a:cubicBezTo>
                      <a:cubicBezTo>
                        <a:pt x="59" y="5"/>
                        <a:pt x="60" y="5"/>
                        <a:pt x="60" y="5"/>
                      </a:cubicBezTo>
                      <a:close/>
                      <a:moveTo>
                        <a:pt x="41" y="10"/>
                      </a:moveTo>
                      <a:cubicBezTo>
                        <a:pt x="41" y="10"/>
                        <a:pt x="42" y="10"/>
                        <a:pt x="43" y="10"/>
                      </a:cubicBezTo>
                      <a:cubicBezTo>
                        <a:pt x="45" y="11"/>
                        <a:pt x="43" y="12"/>
                        <a:pt x="42" y="13"/>
                      </a:cubicBezTo>
                      <a:cubicBezTo>
                        <a:pt x="43" y="12"/>
                        <a:pt x="42" y="11"/>
                        <a:pt x="41" y="10"/>
                      </a:cubicBezTo>
                      <a:close/>
                      <a:moveTo>
                        <a:pt x="13" y="21"/>
                      </a:moveTo>
                      <a:cubicBezTo>
                        <a:pt x="11" y="21"/>
                        <a:pt x="11" y="21"/>
                        <a:pt x="11" y="21"/>
                      </a:cubicBezTo>
                      <a:cubicBezTo>
                        <a:pt x="9" y="20"/>
                        <a:pt x="13" y="20"/>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0" name="Freeform 637"/>
                <p:cNvSpPr/>
                <p:nvPr>
                  <p:custDataLst>
                    <p:tags r:id="rId645"/>
                  </p:custDataLst>
                </p:nvPr>
              </p:nvSpPr>
              <p:spPr bwMode="auto">
                <a:xfrm>
                  <a:off x="4668" y="735"/>
                  <a:ext cx="9" cy="7"/>
                </a:xfrm>
                <a:custGeom>
                  <a:gdLst>
                    <a:gd name="T0" fmla="*/ 3 w 4"/>
                    <a:gd name="T1" fmla="*/ 0 h 3"/>
                    <a:gd name="T2" fmla="*/ 2 w 4"/>
                    <a:gd name="T3" fmla="*/ 1 h 3"/>
                    <a:gd name="T4" fmla="*/ 1 w 4"/>
                    <a:gd name="T5" fmla="*/ 1 h 3"/>
                    <a:gd name="T6" fmla="*/ 0 w 4"/>
                    <a:gd name="T7" fmla="*/ 2 h 3"/>
                    <a:gd name="T8" fmla="*/ 0 w 4"/>
                    <a:gd name="T9" fmla="*/ 3 h 3"/>
                    <a:gd name="T10" fmla="*/ 3 w 4"/>
                    <a:gd name="T11" fmla="*/ 0 h 3"/>
                  </a:gdLst>
                  <a:cxnLst>
                    <a:cxn ang="0">
                      <a:pos x="T0" y="T1"/>
                    </a:cxn>
                    <a:cxn ang="0">
                      <a:pos x="T2" y="T3"/>
                    </a:cxn>
                    <a:cxn ang="0">
                      <a:pos x="T4" y="T5"/>
                    </a:cxn>
                    <a:cxn ang="0">
                      <a:pos x="T6" y="T7"/>
                    </a:cxn>
                    <a:cxn ang="0">
                      <a:pos x="T8" y="T9"/>
                    </a:cxn>
                    <a:cxn ang="0">
                      <a:pos x="T10" y="T11"/>
                    </a:cxn>
                  </a:cxnLst>
                  <a:rect l="0" t="0" r="r" b="b"/>
                  <a:pathLst>
                    <a:path w="4" h="3">
                      <a:moveTo>
                        <a:pt x="3" y="0"/>
                      </a:moveTo>
                      <a:cubicBezTo>
                        <a:pt x="2" y="1"/>
                        <a:pt x="2" y="1"/>
                        <a:pt x="2" y="1"/>
                      </a:cubicBezTo>
                      <a:cubicBezTo>
                        <a:pt x="2" y="1"/>
                        <a:pt x="1" y="1"/>
                        <a:pt x="1" y="1"/>
                      </a:cubicBezTo>
                      <a:cubicBezTo>
                        <a:pt x="0" y="2"/>
                        <a:pt x="0" y="2"/>
                        <a:pt x="0" y="2"/>
                      </a:cubicBezTo>
                      <a:cubicBezTo>
                        <a:pt x="0" y="2"/>
                        <a:pt x="0" y="2"/>
                        <a:pt x="0" y="3"/>
                      </a:cubicBezTo>
                      <a:cubicBezTo>
                        <a:pt x="1" y="1"/>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1" name="Freeform 638"/>
                <p:cNvSpPr/>
                <p:nvPr>
                  <p:custDataLst>
                    <p:tags r:id="rId646"/>
                  </p:custDataLst>
                </p:nvPr>
              </p:nvSpPr>
              <p:spPr bwMode="auto">
                <a:xfrm>
                  <a:off x="4303" y="977"/>
                  <a:ext cx="12" cy="17"/>
                </a:xfrm>
                <a:custGeom>
                  <a:gdLst>
                    <a:gd name="T0" fmla="*/ 0 w 5"/>
                    <a:gd name="T1" fmla="*/ 3 h 7"/>
                    <a:gd name="T2" fmla="*/ 5 w 5"/>
                    <a:gd name="T3" fmla="*/ 0 h 7"/>
                    <a:gd name="T4" fmla="*/ 0 w 5"/>
                    <a:gd name="T5" fmla="*/ 3 h 7"/>
                  </a:gdLst>
                  <a:cxnLst>
                    <a:cxn ang="0">
                      <a:pos x="T0" y="T1"/>
                    </a:cxn>
                    <a:cxn ang="0">
                      <a:pos x="T2" y="T3"/>
                    </a:cxn>
                    <a:cxn ang="0">
                      <a:pos x="T4" y="T5"/>
                    </a:cxn>
                  </a:cxnLst>
                  <a:rect l="0" t="0" r="r" b="b"/>
                  <a:pathLst>
                    <a:path w="5" h="7">
                      <a:moveTo>
                        <a:pt x="0" y="3"/>
                      </a:moveTo>
                      <a:cubicBezTo>
                        <a:pt x="4" y="7"/>
                        <a:pt x="5" y="2"/>
                        <a:pt x="5"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2" name="Freeform 639"/>
                <p:cNvSpPr/>
                <p:nvPr>
                  <p:custDataLst>
                    <p:tags r:id="rId647"/>
                  </p:custDataLst>
                </p:nvPr>
              </p:nvSpPr>
              <p:spPr bwMode="auto">
                <a:xfrm flipH="1">
                  <a:off x="4663" y="742"/>
                  <a:ext cx="0" cy="2"/>
                </a:xfrm>
                <a:custGeom>
                  <a:gdLst>
                    <a:gd name="T0" fmla="*/ 2 h 2"/>
                    <a:gd name="T1" fmla="*/ 2 h 2"/>
                    <a:gd name="T2" fmla="*/ 0 h 2"/>
                    <a:gd name="T3" fmla="*/ 2 h 2"/>
                  </a:gd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3" name="Freeform 640"/>
                <p:cNvSpPr/>
                <p:nvPr>
                  <p:custDataLst>
                    <p:tags r:id="rId648"/>
                  </p:custDataLst>
                </p:nvPr>
              </p:nvSpPr>
              <p:spPr bwMode="auto">
                <a:xfrm>
                  <a:off x="5035" y="471"/>
                  <a:ext cx="5" cy="2"/>
                </a:xfrm>
                <a:custGeom>
                  <a:gdLst>
                    <a:gd name="T0" fmla="*/ 0 w 5"/>
                    <a:gd name="T1" fmla="*/ 0 h 2"/>
                    <a:gd name="T2" fmla="*/ 5 w 5"/>
                    <a:gd name="T3" fmla="*/ 2 h 2"/>
                    <a:gd name="T4" fmla="*/ 2 w 5"/>
                    <a:gd name="T5" fmla="*/ 0 h 2"/>
                    <a:gd name="T6" fmla="*/ 0 w 5"/>
                    <a:gd name="T7" fmla="*/ 0 h 2"/>
                  </a:gdLst>
                  <a:cxnLst>
                    <a:cxn ang="0">
                      <a:pos x="T0" y="T1"/>
                    </a:cxn>
                    <a:cxn ang="0">
                      <a:pos x="T2" y="T3"/>
                    </a:cxn>
                    <a:cxn ang="0">
                      <a:pos x="T4" y="T5"/>
                    </a:cxn>
                    <a:cxn ang="0">
                      <a:pos x="T6" y="T7"/>
                    </a:cxn>
                  </a:cxnLst>
                  <a:rect l="0" t="0" r="r" b="b"/>
                  <a:pathLst>
                    <a:path w="5" h="2">
                      <a:moveTo>
                        <a:pt x="0" y="0"/>
                      </a:moveTo>
                      <a:lnTo>
                        <a:pt x="5"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4" name="Freeform 641"/>
                <p:cNvSpPr/>
                <p:nvPr>
                  <p:custDataLst>
                    <p:tags r:id="rId649"/>
                  </p:custDataLst>
                </p:nvPr>
              </p:nvSpPr>
              <p:spPr bwMode="auto">
                <a:xfrm>
                  <a:off x="4895" y="559"/>
                  <a:ext cx="22" cy="7"/>
                </a:xfrm>
                <a:custGeom>
                  <a:gdLst>
                    <a:gd name="T0" fmla="*/ 1 w 9"/>
                    <a:gd name="T1" fmla="*/ 3 h 3"/>
                    <a:gd name="T2" fmla="*/ 9 w 9"/>
                    <a:gd name="T3" fmla="*/ 2 h 3"/>
                    <a:gd name="T4" fmla="*/ 7 w 9"/>
                    <a:gd name="T5" fmla="*/ 2 h 3"/>
                    <a:gd name="T6" fmla="*/ 8 w 9"/>
                    <a:gd name="T7" fmla="*/ 0 h 3"/>
                    <a:gd name="T8" fmla="*/ 0 w 9"/>
                    <a:gd name="T9" fmla="*/ 2 h 3"/>
                    <a:gd name="T10" fmla="*/ 1 w 9"/>
                    <a:gd name="T11" fmla="*/ 3 h 3"/>
                  </a:gdLst>
                  <a:cxnLst>
                    <a:cxn ang="0">
                      <a:pos x="T0" y="T1"/>
                    </a:cxn>
                    <a:cxn ang="0">
                      <a:pos x="T2" y="T3"/>
                    </a:cxn>
                    <a:cxn ang="0">
                      <a:pos x="T4" y="T5"/>
                    </a:cxn>
                    <a:cxn ang="0">
                      <a:pos x="T6" y="T7"/>
                    </a:cxn>
                    <a:cxn ang="0">
                      <a:pos x="T8" y="T9"/>
                    </a:cxn>
                    <a:cxn ang="0">
                      <a:pos x="T10" y="T11"/>
                    </a:cxn>
                  </a:cxnLst>
                  <a:rect l="0" t="0" r="r" b="b"/>
                  <a:pathLst>
                    <a:path w="9" h="3">
                      <a:moveTo>
                        <a:pt x="1" y="3"/>
                      </a:moveTo>
                      <a:cubicBezTo>
                        <a:pt x="3" y="2"/>
                        <a:pt x="6" y="2"/>
                        <a:pt x="9" y="2"/>
                      </a:cubicBezTo>
                      <a:cubicBezTo>
                        <a:pt x="7" y="2"/>
                        <a:pt x="7" y="2"/>
                        <a:pt x="7" y="2"/>
                      </a:cubicBezTo>
                      <a:cubicBezTo>
                        <a:pt x="8" y="0"/>
                        <a:pt x="8" y="0"/>
                        <a:pt x="8" y="0"/>
                      </a:cubicBezTo>
                      <a:cubicBezTo>
                        <a:pt x="4" y="1"/>
                        <a:pt x="3" y="1"/>
                        <a:pt x="0" y="2"/>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5" name="Freeform 642"/>
                <p:cNvSpPr/>
                <p:nvPr>
                  <p:custDataLst>
                    <p:tags r:id="rId650"/>
                  </p:custDataLst>
                </p:nvPr>
              </p:nvSpPr>
              <p:spPr bwMode="auto">
                <a:xfrm>
                  <a:off x="4514" y="842"/>
                  <a:ext cx="7" cy="4"/>
                </a:xfrm>
                <a:custGeom>
                  <a:gdLst>
                    <a:gd name="T0" fmla="*/ 0 w 3"/>
                    <a:gd name="T1" fmla="*/ 1 h 2"/>
                    <a:gd name="T2" fmla="*/ 1 w 3"/>
                    <a:gd name="T3" fmla="*/ 0 h 2"/>
                    <a:gd name="T4" fmla="*/ 0 w 3"/>
                    <a:gd name="T5" fmla="*/ 1 h 2"/>
                  </a:gdLst>
                  <a:cxnLst>
                    <a:cxn ang="0">
                      <a:pos x="T0" y="T1"/>
                    </a:cxn>
                    <a:cxn ang="0">
                      <a:pos x="T2" y="T3"/>
                    </a:cxn>
                    <a:cxn ang="0">
                      <a:pos x="T4" y="T5"/>
                    </a:cxn>
                  </a:cxnLst>
                  <a:rect l="0" t="0" r="r" b="b"/>
                  <a:pathLst>
                    <a:path w="3" h="2">
                      <a:moveTo>
                        <a:pt x="0" y="1"/>
                      </a:moveTo>
                      <a:cubicBezTo>
                        <a:pt x="1" y="2"/>
                        <a:pt x="3"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6" name="Rectangle 643"/>
                <p:cNvSpPr>
                  <a:spLocks noChangeArrowheads="1"/>
                </p:cNvSpPr>
                <p:nvPr>
                  <p:custDataLst>
                    <p:tags r:id="rId651"/>
                  </p:custDataLst>
                </p:nvPr>
              </p:nvSpPr>
              <p:spPr bwMode="auto">
                <a:xfrm>
                  <a:off x="4985" y="509"/>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67" name="Freeform 644"/>
                <p:cNvSpPr/>
                <p:nvPr>
                  <p:custDataLst>
                    <p:tags r:id="rId652"/>
                  </p:custDataLst>
                </p:nvPr>
              </p:nvSpPr>
              <p:spPr bwMode="auto">
                <a:xfrm flipH="1">
                  <a:off x="4983" y="509"/>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8" name="Freeform 645"/>
                <p:cNvSpPr/>
                <p:nvPr>
                  <p:custDataLst>
                    <p:tags r:id="rId653"/>
                  </p:custDataLst>
                </p:nvPr>
              </p:nvSpPr>
              <p:spPr bwMode="auto">
                <a:xfrm>
                  <a:off x="4521" y="835"/>
                  <a:ext cx="5" cy="4"/>
                </a:xfrm>
                <a:custGeom>
                  <a:gdLst>
                    <a:gd name="T0" fmla="*/ 2 w 2"/>
                    <a:gd name="T1" fmla="*/ 1 h 2"/>
                    <a:gd name="T2" fmla="*/ 1 w 2"/>
                    <a:gd name="T3" fmla="*/ 0 h 2"/>
                    <a:gd name="T4" fmla="*/ 0 w 2"/>
                    <a:gd name="T5" fmla="*/ 2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2"/>
                        <a:pt x="0" y="2"/>
                        <a:pt x="0" y="2"/>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69" name="Freeform 646"/>
                <p:cNvSpPr/>
                <p:nvPr>
                  <p:custDataLst>
                    <p:tags r:id="rId654"/>
                  </p:custDataLst>
                </p:nvPr>
              </p:nvSpPr>
              <p:spPr bwMode="auto">
                <a:xfrm>
                  <a:off x="4350" y="953"/>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0" name="Freeform 647"/>
                <p:cNvSpPr/>
                <p:nvPr>
                  <p:custDataLst>
                    <p:tags r:id="rId655"/>
                  </p:custDataLst>
                </p:nvPr>
              </p:nvSpPr>
              <p:spPr bwMode="auto">
                <a:xfrm>
                  <a:off x="4303" y="965"/>
                  <a:ext cx="10" cy="10"/>
                </a:xfrm>
                <a:custGeom>
                  <a:gdLst>
                    <a:gd name="T0" fmla="*/ 1 w 4"/>
                    <a:gd name="T1" fmla="*/ 1 h 4"/>
                    <a:gd name="T2" fmla="*/ 0 w 4"/>
                    <a:gd name="T3" fmla="*/ 3 h 4"/>
                    <a:gd name="T4" fmla="*/ 4 w 4"/>
                    <a:gd name="T5" fmla="*/ 2 h 4"/>
                    <a:gd name="T6" fmla="*/ 3 w 4"/>
                    <a:gd name="T7" fmla="*/ 1 h 4"/>
                    <a:gd name="T8" fmla="*/ 4 w 4"/>
                    <a:gd name="T9" fmla="*/ 1 h 4"/>
                    <a:gd name="T10" fmla="*/ 1 w 4"/>
                    <a:gd name="T11" fmla="*/ 1 h 4"/>
                  </a:gdLst>
                  <a:cxnLst>
                    <a:cxn ang="0">
                      <a:pos x="T0" y="T1"/>
                    </a:cxn>
                    <a:cxn ang="0">
                      <a:pos x="T2" y="T3"/>
                    </a:cxn>
                    <a:cxn ang="0">
                      <a:pos x="T4" y="T5"/>
                    </a:cxn>
                    <a:cxn ang="0">
                      <a:pos x="T6" y="T7"/>
                    </a:cxn>
                    <a:cxn ang="0">
                      <a:pos x="T8" y="T9"/>
                    </a:cxn>
                    <a:cxn ang="0">
                      <a:pos x="T10" y="T11"/>
                    </a:cxn>
                  </a:cxnLst>
                  <a:rect l="0" t="0" r="r" b="b"/>
                  <a:pathLst>
                    <a:path w="4" h="4">
                      <a:moveTo>
                        <a:pt x="1" y="1"/>
                      </a:moveTo>
                      <a:cubicBezTo>
                        <a:pt x="0" y="3"/>
                        <a:pt x="0" y="3"/>
                        <a:pt x="0" y="3"/>
                      </a:cubicBezTo>
                      <a:cubicBezTo>
                        <a:pt x="2" y="4"/>
                        <a:pt x="2" y="2"/>
                        <a:pt x="4" y="2"/>
                      </a:cubicBezTo>
                      <a:cubicBezTo>
                        <a:pt x="3" y="1"/>
                        <a:pt x="3" y="1"/>
                        <a:pt x="3" y="1"/>
                      </a:cubicBezTo>
                      <a:cubicBezTo>
                        <a:pt x="3" y="1"/>
                        <a:pt x="3" y="1"/>
                        <a:pt x="4" y="1"/>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1" name="Rectangle 648"/>
                <p:cNvSpPr>
                  <a:spLocks noChangeArrowheads="1"/>
                </p:cNvSpPr>
                <p:nvPr>
                  <p:custDataLst>
                    <p:tags r:id="rId656"/>
                  </p:custDataLst>
                </p:nvPr>
              </p:nvSpPr>
              <p:spPr bwMode="auto">
                <a:xfrm>
                  <a:off x="4313" y="96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72" name="Freeform 649"/>
                <p:cNvSpPr/>
                <p:nvPr>
                  <p:custDataLst>
                    <p:tags r:id="rId657"/>
                  </p:custDataLst>
                </p:nvPr>
              </p:nvSpPr>
              <p:spPr bwMode="auto">
                <a:xfrm>
                  <a:off x="4313" y="930"/>
                  <a:ext cx="35" cy="45"/>
                </a:xfrm>
                <a:custGeom>
                  <a:gdLst>
                    <a:gd name="T0" fmla="*/ 5 w 15"/>
                    <a:gd name="T1" fmla="*/ 8 h 19"/>
                    <a:gd name="T2" fmla="*/ 9 w 15"/>
                    <a:gd name="T3" fmla="*/ 8 h 19"/>
                    <a:gd name="T4" fmla="*/ 4 w 15"/>
                    <a:gd name="T5" fmla="*/ 13 h 19"/>
                    <a:gd name="T6" fmla="*/ 0 w 15"/>
                    <a:gd name="T7" fmla="*/ 16 h 19"/>
                    <a:gd name="T8" fmla="*/ 6 w 15"/>
                    <a:gd name="T9" fmla="*/ 14 h 19"/>
                    <a:gd name="T10" fmla="*/ 2 w 15"/>
                    <a:gd name="T11" fmla="*/ 19 h 19"/>
                    <a:gd name="T12" fmla="*/ 4 w 15"/>
                    <a:gd name="T13" fmla="*/ 19 h 19"/>
                    <a:gd name="T14" fmla="*/ 11 w 15"/>
                    <a:gd name="T15" fmla="*/ 10 h 19"/>
                    <a:gd name="T16" fmla="*/ 15 w 15"/>
                    <a:gd name="T17" fmla="*/ 4 h 19"/>
                    <a:gd name="T18" fmla="*/ 14 w 15"/>
                    <a:gd name="T19" fmla="*/ 4 h 19"/>
                    <a:gd name="T20" fmla="*/ 11 w 15"/>
                    <a:gd name="T21" fmla="*/ 4 h 19"/>
                    <a:gd name="T22" fmla="*/ 7 w 15"/>
                    <a:gd name="T23" fmla="*/ 2 h 19"/>
                    <a:gd name="T24" fmla="*/ 8 w 15"/>
                    <a:gd name="T25" fmla="*/ 0 h 19"/>
                    <a:gd name="T26" fmla="*/ 10 w 15"/>
                    <a:gd name="T27" fmla="*/ 1 h 19"/>
                    <a:gd name="T28" fmla="*/ 11 w 15"/>
                    <a:gd name="T29" fmla="*/ 1 h 19"/>
                    <a:gd name="T30" fmla="*/ 9 w 15"/>
                    <a:gd name="T31" fmla="*/ 0 h 19"/>
                    <a:gd name="T32" fmla="*/ 5 w 15"/>
                    <a:gd name="T33" fmla="*/ 4 h 19"/>
                    <a:gd name="T34" fmla="*/ 5 w 15"/>
                    <a:gd name="T35" fmla="*/ 5 h 19"/>
                    <a:gd name="T36" fmla="*/ 9 w 15"/>
                    <a:gd name="T37" fmla="*/ 3 h 19"/>
                    <a:gd name="T38" fmla="*/ 9 w 15"/>
                    <a:gd name="T39" fmla="*/ 4 h 19"/>
                    <a:gd name="T40" fmla="*/ 5 w 15"/>
                    <a:gd name="T41" fmla="*/ 8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9">
                      <a:moveTo>
                        <a:pt x="5" y="8"/>
                      </a:moveTo>
                      <a:cubicBezTo>
                        <a:pt x="9" y="8"/>
                        <a:pt x="9" y="8"/>
                        <a:pt x="9" y="8"/>
                      </a:cubicBezTo>
                      <a:cubicBezTo>
                        <a:pt x="8" y="10"/>
                        <a:pt x="6" y="11"/>
                        <a:pt x="4" y="13"/>
                      </a:cubicBezTo>
                      <a:cubicBezTo>
                        <a:pt x="1" y="11"/>
                        <a:pt x="1" y="15"/>
                        <a:pt x="0" y="16"/>
                      </a:cubicBezTo>
                      <a:cubicBezTo>
                        <a:pt x="1" y="14"/>
                        <a:pt x="4" y="13"/>
                        <a:pt x="6" y="14"/>
                      </a:cubicBezTo>
                      <a:cubicBezTo>
                        <a:pt x="3" y="15"/>
                        <a:pt x="2" y="17"/>
                        <a:pt x="2" y="19"/>
                      </a:cubicBezTo>
                      <a:cubicBezTo>
                        <a:pt x="4" y="19"/>
                        <a:pt x="4" y="19"/>
                        <a:pt x="4" y="19"/>
                      </a:cubicBezTo>
                      <a:cubicBezTo>
                        <a:pt x="4" y="15"/>
                        <a:pt x="10" y="13"/>
                        <a:pt x="11" y="10"/>
                      </a:cubicBezTo>
                      <a:cubicBezTo>
                        <a:pt x="13" y="8"/>
                        <a:pt x="10" y="5"/>
                        <a:pt x="15" y="4"/>
                      </a:cubicBezTo>
                      <a:cubicBezTo>
                        <a:pt x="14" y="4"/>
                        <a:pt x="14" y="4"/>
                        <a:pt x="14" y="4"/>
                      </a:cubicBezTo>
                      <a:cubicBezTo>
                        <a:pt x="13" y="4"/>
                        <a:pt x="12" y="5"/>
                        <a:pt x="11" y="4"/>
                      </a:cubicBezTo>
                      <a:cubicBezTo>
                        <a:pt x="11" y="2"/>
                        <a:pt x="8" y="3"/>
                        <a:pt x="7" y="2"/>
                      </a:cubicBezTo>
                      <a:cubicBezTo>
                        <a:pt x="8" y="0"/>
                        <a:pt x="8" y="0"/>
                        <a:pt x="8" y="0"/>
                      </a:cubicBezTo>
                      <a:cubicBezTo>
                        <a:pt x="9" y="0"/>
                        <a:pt x="11" y="0"/>
                        <a:pt x="10" y="1"/>
                      </a:cubicBezTo>
                      <a:cubicBezTo>
                        <a:pt x="11" y="1"/>
                        <a:pt x="11" y="1"/>
                        <a:pt x="11" y="1"/>
                      </a:cubicBezTo>
                      <a:cubicBezTo>
                        <a:pt x="11" y="0"/>
                        <a:pt x="10" y="0"/>
                        <a:pt x="9" y="0"/>
                      </a:cubicBezTo>
                      <a:cubicBezTo>
                        <a:pt x="7" y="1"/>
                        <a:pt x="6" y="2"/>
                        <a:pt x="5" y="4"/>
                      </a:cubicBezTo>
                      <a:cubicBezTo>
                        <a:pt x="4" y="4"/>
                        <a:pt x="4" y="5"/>
                        <a:pt x="5" y="5"/>
                      </a:cubicBezTo>
                      <a:cubicBezTo>
                        <a:pt x="9" y="3"/>
                        <a:pt x="9" y="3"/>
                        <a:pt x="9" y="3"/>
                      </a:cubicBezTo>
                      <a:cubicBezTo>
                        <a:pt x="9" y="4"/>
                        <a:pt x="9" y="4"/>
                        <a:pt x="9" y="4"/>
                      </a:cubicBezTo>
                      <a:cubicBezTo>
                        <a:pt x="6" y="4"/>
                        <a:pt x="8" y="7"/>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3" name="Freeform 650"/>
                <p:cNvSpPr/>
                <p:nvPr>
                  <p:custDataLst>
                    <p:tags r:id="rId658"/>
                  </p:custDataLst>
                </p:nvPr>
              </p:nvSpPr>
              <p:spPr bwMode="auto">
                <a:xfrm>
                  <a:off x="5035" y="466"/>
                  <a:ext cx="5" cy="0"/>
                </a:xfrm>
                <a:custGeom>
                  <a:gdLst>
                    <a:gd name="T0" fmla="*/ 2 w 5"/>
                    <a:gd name="T1" fmla="*/ 0 w 5"/>
                    <a:gd name="T2" fmla="*/ 5 w 5"/>
                    <a:gd name="T3" fmla="*/ 2 w 5"/>
                  </a:gdLst>
                  <a:cxnLst>
                    <a:cxn ang="0">
                      <a:pos x="T0" y="0"/>
                    </a:cxn>
                    <a:cxn ang="0">
                      <a:pos x="T1" y="0"/>
                    </a:cxn>
                    <a:cxn ang="0">
                      <a:pos x="T2" y="0"/>
                    </a:cxn>
                    <a:cxn ang="0">
                      <a:pos x="T3" y="0"/>
                    </a:cxn>
                  </a:cxnLst>
                  <a:rect l="0" t="0" r="r" b="b"/>
                  <a:pathLst>
                    <a:path w="5">
                      <a:moveTo>
                        <a:pt x="2" y="0"/>
                      </a:moveTo>
                      <a:lnTo>
                        <a:pt x="0" y="0"/>
                      </a:lnTo>
                      <a:lnTo>
                        <a:pt x="5"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4" name="Freeform 651"/>
                <p:cNvSpPr/>
                <p:nvPr>
                  <p:custDataLst>
                    <p:tags r:id="rId659"/>
                  </p:custDataLst>
                </p:nvPr>
              </p:nvSpPr>
              <p:spPr bwMode="auto">
                <a:xfrm>
                  <a:off x="4682" y="713"/>
                  <a:ext cx="14" cy="10"/>
                </a:xfrm>
                <a:custGeom>
                  <a:gdLst>
                    <a:gd name="T0" fmla="*/ 1 w 6"/>
                    <a:gd name="T1" fmla="*/ 1 h 4"/>
                    <a:gd name="T2" fmla="*/ 0 w 6"/>
                    <a:gd name="T3" fmla="*/ 2 h 4"/>
                    <a:gd name="T4" fmla="*/ 4 w 6"/>
                    <a:gd name="T5" fmla="*/ 0 h 4"/>
                    <a:gd name="T6" fmla="*/ 4 w 6"/>
                    <a:gd name="T7" fmla="*/ 2 h 4"/>
                    <a:gd name="T8" fmla="*/ 1 w 6"/>
                    <a:gd name="T9" fmla="*/ 2 h 4"/>
                    <a:gd name="T10" fmla="*/ 1 w 6"/>
                    <a:gd name="T11" fmla="*/ 1 h 4"/>
                  </a:gdLst>
                  <a:cxnLst>
                    <a:cxn ang="0">
                      <a:pos x="T0" y="T1"/>
                    </a:cxn>
                    <a:cxn ang="0">
                      <a:pos x="T2" y="T3"/>
                    </a:cxn>
                    <a:cxn ang="0">
                      <a:pos x="T4" y="T5"/>
                    </a:cxn>
                    <a:cxn ang="0">
                      <a:pos x="T6" y="T7"/>
                    </a:cxn>
                    <a:cxn ang="0">
                      <a:pos x="T8" y="T9"/>
                    </a:cxn>
                    <a:cxn ang="0">
                      <a:pos x="T10" y="T11"/>
                    </a:cxn>
                  </a:cxnLst>
                  <a:rect l="0" t="0" r="r" b="b"/>
                  <a:pathLst>
                    <a:path w="6" h="4">
                      <a:moveTo>
                        <a:pt x="1" y="1"/>
                      </a:moveTo>
                      <a:cubicBezTo>
                        <a:pt x="0" y="2"/>
                        <a:pt x="0" y="2"/>
                        <a:pt x="0" y="2"/>
                      </a:cubicBezTo>
                      <a:cubicBezTo>
                        <a:pt x="0" y="4"/>
                        <a:pt x="6" y="2"/>
                        <a:pt x="4" y="0"/>
                      </a:cubicBezTo>
                      <a:cubicBezTo>
                        <a:pt x="3" y="0"/>
                        <a:pt x="3" y="1"/>
                        <a:pt x="4" y="2"/>
                      </a:cubicBezTo>
                      <a:cubicBezTo>
                        <a:pt x="1" y="2"/>
                        <a:pt x="1" y="2"/>
                        <a:pt x="1" y="2"/>
                      </a:cubicBezTo>
                      <a:cubicBezTo>
                        <a:pt x="0"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5" name="Freeform 652"/>
                <p:cNvSpPr/>
                <p:nvPr>
                  <p:custDataLst>
                    <p:tags r:id="rId660"/>
                  </p:custDataLst>
                </p:nvPr>
              </p:nvSpPr>
              <p:spPr bwMode="auto">
                <a:xfrm>
                  <a:off x="4294" y="975"/>
                  <a:ext cx="9" cy="12"/>
                </a:xfrm>
                <a:custGeom>
                  <a:gdLst>
                    <a:gd name="T0" fmla="*/ 4 w 4"/>
                    <a:gd name="T1" fmla="*/ 3 h 5"/>
                    <a:gd name="T2" fmla="*/ 1 w 4"/>
                    <a:gd name="T3" fmla="*/ 1 h 5"/>
                    <a:gd name="T4" fmla="*/ 0 w 4"/>
                    <a:gd name="T5" fmla="*/ 4 h 5"/>
                    <a:gd name="T6" fmla="*/ 4 w 4"/>
                    <a:gd name="T7" fmla="*/ 3 h 5"/>
                  </a:gdLst>
                  <a:cxnLst>
                    <a:cxn ang="0">
                      <a:pos x="T0" y="T1"/>
                    </a:cxn>
                    <a:cxn ang="0">
                      <a:pos x="T2" y="T3"/>
                    </a:cxn>
                    <a:cxn ang="0">
                      <a:pos x="T4" y="T5"/>
                    </a:cxn>
                    <a:cxn ang="0">
                      <a:pos x="T6" y="T7"/>
                    </a:cxn>
                  </a:cxnLst>
                  <a:rect l="0" t="0" r="r" b="b"/>
                  <a:pathLst>
                    <a:path w="4" h="5">
                      <a:moveTo>
                        <a:pt x="4" y="3"/>
                      </a:moveTo>
                      <a:cubicBezTo>
                        <a:pt x="2" y="3"/>
                        <a:pt x="4" y="0"/>
                        <a:pt x="1" y="1"/>
                      </a:cubicBezTo>
                      <a:cubicBezTo>
                        <a:pt x="0" y="2"/>
                        <a:pt x="0" y="3"/>
                        <a:pt x="0" y="4"/>
                      </a:cubicBezTo>
                      <a:cubicBezTo>
                        <a:pt x="1"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6" name="Freeform 653"/>
                <p:cNvSpPr/>
                <p:nvPr>
                  <p:custDataLst>
                    <p:tags r:id="rId661"/>
                  </p:custDataLst>
                </p:nvPr>
              </p:nvSpPr>
              <p:spPr bwMode="auto">
                <a:xfrm>
                  <a:off x="4864" y="583"/>
                  <a:ext cx="8" cy="4"/>
                </a:xfrm>
                <a:custGeom>
                  <a:gdLst>
                    <a:gd name="T0" fmla="*/ 0 w 3"/>
                    <a:gd name="T1" fmla="*/ 2 h 2"/>
                    <a:gd name="T2" fmla="*/ 3 w 3"/>
                    <a:gd name="T3" fmla="*/ 1 h 2"/>
                    <a:gd name="T4" fmla="*/ 1 w 3"/>
                    <a:gd name="T5" fmla="*/ 0 h 2"/>
                    <a:gd name="T6" fmla="*/ 0 w 3"/>
                    <a:gd name="T7" fmla="*/ 2 h 2"/>
                  </a:gdLst>
                  <a:cxnLst>
                    <a:cxn ang="0">
                      <a:pos x="T0" y="T1"/>
                    </a:cxn>
                    <a:cxn ang="0">
                      <a:pos x="T2" y="T3"/>
                    </a:cxn>
                    <a:cxn ang="0">
                      <a:pos x="T4" y="T5"/>
                    </a:cxn>
                    <a:cxn ang="0">
                      <a:pos x="T6" y="T7"/>
                    </a:cxn>
                  </a:cxnLst>
                  <a:rect l="0" t="0" r="r" b="b"/>
                  <a:pathLst>
                    <a:path w="3" h="2">
                      <a:moveTo>
                        <a:pt x="0" y="2"/>
                      </a:moveTo>
                      <a:cubicBezTo>
                        <a:pt x="1" y="2"/>
                        <a:pt x="2" y="2"/>
                        <a:pt x="3" y="1"/>
                      </a:cubicBez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7" name="Freeform 654"/>
                <p:cNvSpPr/>
                <p:nvPr>
                  <p:custDataLst>
                    <p:tags r:id="rId662"/>
                  </p:custDataLst>
                </p:nvPr>
              </p:nvSpPr>
              <p:spPr bwMode="auto">
                <a:xfrm>
                  <a:off x="4405" y="903"/>
                  <a:ext cx="7" cy="5"/>
                </a:xfrm>
                <a:custGeom>
                  <a:gdLst>
                    <a:gd name="T0" fmla="*/ 0 w 3"/>
                    <a:gd name="T1" fmla="*/ 1 h 2"/>
                    <a:gd name="T2" fmla="*/ 2 w 3"/>
                    <a:gd name="T3" fmla="*/ 2 h 2"/>
                    <a:gd name="T4" fmla="*/ 1 w 3"/>
                    <a:gd name="T5" fmla="*/ 1 h 2"/>
                    <a:gd name="T6" fmla="*/ 3 w 3"/>
                    <a:gd name="T7" fmla="*/ 1 h 2"/>
                    <a:gd name="T8" fmla="*/ 3 w 3"/>
                    <a:gd name="T9" fmla="*/ 1 h 2"/>
                    <a:gd name="T10" fmla="*/ 0 w 3"/>
                    <a:gd name="T11" fmla="*/ 1 h 2"/>
                  </a:gdLst>
                  <a:cxnLst>
                    <a:cxn ang="0">
                      <a:pos x="T0" y="T1"/>
                    </a:cxn>
                    <a:cxn ang="0">
                      <a:pos x="T2" y="T3"/>
                    </a:cxn>
                    <a:cxn ang="0">
                      <a:pos x="T4" y="T5"/>
                    </a:cxn>
                    <a:cxn ang="0">
                      <a:pos x="T6" y="T7"/>
                    </a:cxn>
                    <a:cxn ang="0">
                      <a:pos x="T8" y="T9"/>
                    </a:cxn>
                    <a:cxn ang="0">
                      <a:pos x="T10" y="T11"/>
                    </a:cxn>
                  </a:cxnLst>
                  <a:rect l="0" t="0" r="r" b="b"/>
                  <a:pathLst>
                    <a:path w="3" h="2">
                      <a:moveTo>
                        <a:pt x="0" y="1"/>
                      </a:moveTo>
                      <a:cubicBezTo>
                        <a:pt x="1" y="1"/>
                        <a:pt x="1" y="2"/>
                        <a:pt x="2" y="2"/>
                      </a:cubicBezTo>
                      <a:cubicBezTo>
                        <a:pt x="1" y="1"/>
                        <a:pt x="1" y="1"/>
                        <a:pt x="1" y="1"/>
                      </a:cubicBezTo>
                      <a:cubicBezTo>
                        <a:pt x="3" y="1"/>
                        <a:pt x="3" y="1"/>
                        <a:pt x="3" y="1"/>
                      </a:cubicBez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8" name="Freeform 655"/>
                <p:cNvSpPr/>
                <p:nvPr>
                  <p:custDataLst>
                    <p:tags r:id="rId663"/>
                  </p:custDataLst>
                </p:nvPr>
              </p:nvSpPr>
              <p:spPr bwMode="auto">
                <a:xfrm>
                  <a:off x="4824" y="614"/>
                  <a:ext cx="5"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2" y="0"/>
                        <a:pt x="2" y="0"/>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79" name="Freeform 656"/>
                <p:cNvSpPr/>
                <p:nvPr>
                  <p:custDataLst>
                    <p:tags r:id="rId664"/>
                  </p:custDataLst>
                </p:nvPr>
              </p:nvSpPr>
              <p:spPr bwMode="auto">
                <a:xfrm>
                  <a:off x="4438" y="877"/>
                  <a:ext cx="10" cy="7"/>
                </a:xfrm>
                <a:custGeom>
                  <a:gdLst>
                    <a:gd name="T0" fmla="*/ 2 w 4"/>
                    <a:gd name="T1" fmla="*/ 3 h 3"/>
                    <a:gd name="T2" fmla="*/ 4 w 4"/>
                    <a:gd name="T3" fmla="*/ 1 h 3"/>
                    <a:gd name="T4" fmla="*/ 2 w 4"/>
                    <a:gd name="T5" fmla="*/ 0 h 3"/>
                    <a:gd name="T6" fmla="*/ 0 w 4"/>
                    <a:gd name="T7" fmla="*/ 2 h 3"/>
                    <a:gd name="T8" fmla="*/ 2 w 4"/>
                    <a:gd name="T9" fmla="*/ 3 h 3"/>
                  </a:gdLst>
                  <a:cxnLst>
                    <a:cxn ang="0">
                      <a:pos x="T0" y="T1"/>
                    </a:cxn>
                    <a:cxn ang="0">
                      <a:pos x="T2" y="T3"/>
                    </a:cxn>
                    <a:cxn ang="0">
                      <a:pos x="T4" y="T5"/>
                    </a:cxn>
                    <a:cxn ang="0">
                      <a:pos x="T6" y="T7"/>
                    </a:cxn>
                    <a:cxn ang="0">
                      <a:pos x="T8" y="T9"/>
                    </a:cxn>
                  </a:cxnLst>
                  <a:rect l="0" t="0" r="r" b="b"/>
                  <a:pathLst>
                    <a:path w="4" h="3">
                      <a:moveTo>
                        <a:pt x="2" y="3"/>
                      </a:moveTo>
                      <a:cubicBezTo>
                        <a:pt x="4" y="1"/>
                        <a:pt x="4" y="1"/>
                        <a:pt x="4" y="1"/>
                      </a:cubicBezTo>
                      <a:cubicBezTo>
                        <a:pt x="2" y="0"/>
                        <a:pt x="2" y="0"/>
                        <a:pt x="2" y="0"/>
                      </a:cubicBezTo>
                      <a:cubicBezTo>
                        <a:pt x="2" y="1"/>
                        <a:pt x="0" y="1"/>
                        <a:pt x="0" y="2"/>
                      </a:cubicBezTo>
                      <a:cubicBezTo>
                        <a:pt x="0" y="3"/>
                        <a:pt x="1"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0" name="Freeform 657"/>
                <p:cNvSpPr/>
                <p:nvPr>
                  <p:custDataLst>
                    <p:tags r:id="rId665"/>
                  </p:custDataLst>
                </p:nvPr>
              </p:nvSpPr>
              <p:spPr bwMode="auto">
                <a:xfrm>
                  <a:off x="4602" y="768"/>
                  <a:ext cx="4" cy="2"/>
                </a:xfrm>
                <a:custGeom>
                  <a:gdLst>
                    <a:gd name="T0" fmla="*/ 0 w 4"/>
                    <a:gd name="T1" fmla="*/ 2 h 2"/>
                    <a:gd name="T2" fmla="*/ 2 w 4"/>
                    <a:gd name="T3" fmla="*/ 2 h 2"/>
                    <a:gd name="T4" fmla="*/ 4 w 4"/>
                    <a:gd name="T5" fmla="*/ 0 h 2"/>
                    <a:gd name="T6" fmla="*/ 0 w 4"/>
                    <a:gd name="T7" fmla="*/ 2 h 2"/>
                  </a:gdLst>
                  <a:cxnLst>
                    <a:cxn ang="0">
                      <a:pos x="T0" y="T1"/>
                    </a:cxn>
                    <a:cxn ang="0">
                      <a:pos x="T2" y="T3"/>
                    </a:cxn>
                    <a:cxn ang="0">
                      <a:pos x="T4" y="T5"/>
                    </a:cxn>
                    <a:cxn ang="0">
                      <a:pos x="T6" y="T7"/>
                    </a:cxn>
                  </a:cxnLst>
                  <a:rect l="0" t="0" r="r" b="b"/>
                  <a:pathLst>
                    <a:path w="4" h="2">
                      <a:moveTo>
                        <a:pt x="0" y="2"/>
                      </a:moveTo>
                      <a:lnTo>
                        <a:pt x="2"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1" name="Freeform 658"/>
                <p:cNvSpPr/>
                <p:nvPr>
                  <p:custDataLst>
                    <p:tags r:id="rId666"/>
                  </p:custDataLst>
                </p:nvPr>
              </p:nvSpPr>
              <p:spPr bwMode="auto">
                <a:xfrm>
                  <a:off x="4395" y="911"/>
                  <a:ext cx="5" cy="2"/>
                </a:xfrm>
                <a:custGeom>
                  <a:gdLst>
                    <a:gd name="T0" fmla="*/ 0 w 2"/>
                    <a:gd name="T1" fmla="*/ 1 h 1"/>
                    <a:gd name="T2" fmla="*/ 1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1"/>
                        <a:pt x="1" y="0"/>
                      </a:cubicBezTo>
                      <a:cubicBezTo>
                        <a:pt x="2"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2" name="Freeform 659"/>
                <p:cNvSpPr/>
                <p:nvPr>
                  <p:custDataLst>
                    <p:tags r:id="rId667"/>
                  </p:custDataLst>
                </p:nvPr>
              </p:nvSpPr>
              <p:spPr bwMode="auto">
                <a:xfrm>
                  <a:off x="4881" y="568"/>
                  <a:ext cx="2" cy="3"/>
                </a:xfrm>
                <a:custGeom>
                  <a:gdLst>
                    <a:gd name="T0" fmla="*/ 1 w 1"/>
                    <a:gd name="T1" fmla="*/ 1 h 1"/>
                    <a:gd name="T2" fmla="*/ 0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3" name="Freeform 660"/>
                <p:cNvSpPr/>
                <p:nvPr>
                  <p:custDataLst>
                    <p:tags r:id="rId668"/>
                  </p:custDataLst>
                </p:nvPr>
              </p:nvSpPr>
              <p:spPr bwMode="auto">
                <a:xfrm>
                  <a:off x="4898" y="552"/>
                  <a:ext cx="4" cy="7"/>
                </a:xfrm>
                <a:custGeom>
                  <a:gdLst>
                    <a:gd name="T0" fmla="*/ 2 w 2"/>
                    <a:gd name="T1" fmla="*/ 0 h 3"/>
                    <a:gd name="T2" fmla="*/ 0 w 2"/>
                    <a:gd name="T3" fmla="*/ 2 h 3"/>
                    <a:gd name="T4" fmla="*/ 2 w 2"/>
                    <a:gd name="T5" fmla="*/ 0 h 3"/>
                  </a:gdLst>
                  <a:cxnLst>
                    <a:cxn ang="0">
                      <a:pos x="T0" y="T1"/>
                    </a:cxn>
                    <a:cxn ang="0">
                      <a:pos x="T2" y="T3"/>
                    </a:cxn>
                    <a:cxn ang="0">
                      <a:pos x="T4" y="T5"/>
                    </a:cxn>
                  </a:cxnLst>
                  <a:rect l="0" t="0" r="r" b="b"/>
                  <a:pathLst>
                    <a:path w="2" h="3">
                      <a:moveTo>
                        <a:pt x="2" y="0"/>
                      </a:moveTo>
                      <a:cubicBezTo>
                        <a:pt x="1" y="1"/>
                        <a:pt x="0" y="1"/>
                        <a:pt x="0" y="2"/>
                      </a:cubicBezTo>
                      <a:cubicBezTo>
                        <a:pt x="1" y="3"/>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4" name="Freeform 661"/>
                <p:cNvSpPr/>
                <p:nvPr>
                  <p:custDataLst>
                    <p:tags r:id="rId669"/>
                  </p:custDataLst>
                </p:nvPr>
              </p:nvSpPr>
              <p:spPr bwMode="auto">
                <a:xfrm>
                  <a:off x="4869" y="571"/>
                  <a:ext cx="10" cy="5"/>
                </a:xfrm>
                <a:custGeom>
                  <a:gdLst>
                    <a:gd name="T0" fmla="*/ 4 w 4"/>
                    <a:gd name="T1" fmla="*/ 1 h 2"/>
                    <a:gd name="T2" fmla="*/ 0 w 4"/>
                    <a:gd name="T3" fmla="*/ 0 h 2"/>
                    <a:gd name="T4" fmla="*/ 2 w 4"/>
                    <a:gd name="T5" fmla="*/ 2 h 2"/>
                    <a:gd name="T6" fmla="*/ 4 w 4"/>
                    <a:gd name="T7" fmla="*/ 1 h 2"/>
                  </a:gdLst>
                  <a:cxnLst>
                    <a:cxn ang="0">
                      <a:pos x="T0" y="T1"/>
                    </a:cxn>
                    <a:cxn ang="0">
                      <a:pos x="T2" y="T3"/>
                    </a:cxn>
                    <a:cxn ang="0">
                      <a:pos x="T4" y="T5"/>
                    </a:cxn>
                    <a:cxn ang="0">
                      <a:pos x="T6" y="T7"/>
                    </a:cxn>
                  </a:cxnLst>
                  <a:rect l="0" t="0" r="r" b="b"/>
                  <a:pathLst>
                    <a:path w="4" h="2">
                      <a:moveTo>
                        <a:pt x="4" y="1"/>
                      </a:moveTo>
                      <a:cubicBezTo>
                        <a:pt x="0" y="0"/>
                        <a:pt x="0" y="0"/>
                        <a:pt x="0" y="0"/>
                      </a:cubicBezTo>
                      <a:cubicBezTo>
                        <a:pt x="0" y="1"/>
                        <a:pt x="2" y="1"/>
                        <a:pt x="2" y="2"/>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5" name="Freeform 662"/>
                <p:cNvSpPr/>
                <p:nvPr>
                  <p:custDataLst>
                    <p:tags r:id="rId670"/>
                  </p:custDataLst>
                </p:nvPr>
              </p:nvSpPr>
              <p:spPr bwMode="auto">
                <a:xfrm>
                  <a:off x="4876" y="557"/>
                  <a:ext cx="17" cy="7"/>
                </a:xfrm>
                <a:custGeom>
                  <a:gdLst>
                    <a:gd name="T0" fmla="*/ 0 w 7"/>
                    <a:gd name="T1" fmla="*/ 3 h 3"/>
                    <a:gd name="T2" fmla="*/ 7 w 7"/>
                    <a:gd name="T3" fmla="*/ 1 h 3"/>
                    <a:gd name="T4" fmla="*/ 6 w 7"/>
                    <a:gd name="T5" fmla="*/ 0 h 3"/>
                    <a:gd name="T6" fmla="*/ 0 w 7"/>
                    <a:gd name="T7" fmla="*/ 3 h 3"/>
                  </a:gdLst>
                  <a:cxnLst>
                    <a:cxn ang="0">
                      <a:pos x="T0" y="T1"/>
                    </a:cxn>
                    <a:cxn ang="0">
                      <a:pos x="T2" y="T3"/>
                    </a:cxn>
                    <a:cxn ang="0">
                      <a:pos x="T4" y="T5"/>
                    </a:cxn>
                    <a:cxn ang="0">
                      <a:pos x="T6" y="T7"/>
                    </a:cxn>
                  </a:cxnLst>
                  <a:rect l="0" t="0" r="r" b="b"/>
                  <a:pathLst>
                    <a:path w="7" h="3">
                      <a:moveTo>
                        <a:pt x="0" y="3"/>
                      </a:moveTo>
                      <a:cubicBezTo>
                        <a:pt x="7" y="1"/>
                        <a:pt x="7" y="1"/>
                        <a:pt x="7" y="1"/>
                      </a:cubicBezTo>
                      <a:cubicBezTo>
                        <a:pt x="6" y="0"/>
                        <a:pt x="6" y="0"/>
                        <a:pt x="6"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6" name="Freeform 663"/>
                <p:cNvSpPr/>
                <p:nvPr>
                  <p:custDataLst>
                    <p:tags r:id="rId671"/>
                  </p:custDataLst>
                </p:nvPr>
              </p:nvSpPr>
              <p:spPr bwMode="auto">
                <a:xfrm>
                  <a:off x="4815" y="611"/>
                  <a:ext cx="4" cy="3"/>
                </a:xfrm>
                <a:custGeom>
                  <a:gdLst>
                    <a:gd name="T0" fmla="*/ 4 w 4"/>
                    <a:gd name="T1" fmla="*/ 0 h 3"/>
                    <a:gd name="T2" fmla="*/ 2 w 4"/>
                    <a:gd name="T3" fmla="*/ 0 h 3"/>
                    <a:gd name="T4" fmla="*/ 0 w 4"/>
                    <a:gd name="T5" fmla="*/ 0 h 3"/>
                    <a:gd name="T6" fmla="*/ 2 w 4"/>
                    <a:gd name="T7" fmla="*/ 3 h 3"/>
                    <a:gd name="T8" fmla="*/ 4 w 4"/>
                    <a:gd name="T9" fmla="*/ 0 h 3"/>
                  </a:gdLst>
                  <a:cxnLst>
                    <a:cxn ang="0">
                      <a:pos x="T0" y="T1"/>
                    </a:cxn>
                    <a:cxn ang="0">
                      <a:pos x="T2" y="T3"/>
                    </a:cxn>
                    <a:cxn ang="0">
                      <a:pos x="T4" y="T5"/>
                    </a:cxn>
                    <a:cxn ang="0">
                      <a:pos x="T6" y="T7"/>
                    </a:cxn>
                    <a:cxn ang="0">
                      <a:pos x="T8" y="T9"/>
                    </a:cxn>
                  </a:cxnLst>
                  <a:rect l="0" t="0" r="r" b="b"/>
                  <a:pathLst>
                    <a:path w="4" h="3">
                      <a:moveTo>
                        <a:pt x="4" y="0"/>
                      </a:moveTo>
                      <a:lnTo>
                        <a:pt x="2" y="0"/>
                      </a:lnTo>
                      <a:lnTo>
                        <a:pt x="0" y="0"/>
                      </a:lnTo>
                      <a:lnTo>
                        <a:pt x="2" y="3"/>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7" name="Freeform 664"/>
                <p:cNvSpPr/>
                <p:nvPr>
                  <p:custDataLst>
                    <p:tags r:id="rId672"/>
                  </p:custDataLst>
                </p:nvPr>
              </p:nvSpPr>
              <p:spPr bwMode="auto">
                <a:xfrm>
                  <a:off x="4452" y="865"/>
                  <a:ext cx="5" cy="3"/>
                </a:xfrm>
                <a:custGeom>
                  <a:gdLst>
                    <a:gd name="T0" fmla="*/ 1 w 2"/>
                    <a:gd name="T1" fmla="*/ 0 h 1"/>
                    <a:gd name="T2" fmla="*/ 1 w 2"/>
                    <a:gd name="T3" fmla="*/ 1 h 1"/>
                    <a:gd name="T4" fmla="*/ 2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1" y="0"/>
                        <a:pt x="0" y="0"/>
                        <a:pt x="1" y="1"/>
                      </a:cubicBezTo>
                      <a:cubicBezTo>
                        <a:pt x="2" y="0"/>
                        <a:pt x="2" y="0"/>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8" name="Freeform 665"/>
                <p:cNvSpPr/>
                <p:nvPr>
                  <p:custDataLst>
                    <p:tags r:id="rId673"/>
                  </p:custDataLst>
                </p:nvPr>
              </p:nvSpPr>
              <p:spPr bwMode="auto">
                <a:xfrm>
                  <a:off x="4381" y="915"/>
                  <a:ext cx="3" cy="3"/>
                </a:xfrm>
                <a:custGeom>
                  <a:gdLst>
                    <a:gd name="T0" fmla="*/ 0 w 3"/>
                    <a:gd name="T1" fmla="*/ 0 h 3"/>
                    <a:gd name="T2" fmla="*/ 0 w 3"/>
                    <a:gd name="T3" fmla="*/ 3 h 3"/>
                    <a:gd name="T4" fmla="*/ 3 w 3"/>
                    <a:gd name="T5" fmla="*/ 0 h 3"/>
                    <a:gd name="T6" fmla="*/ 0 w 3"/>
                    <a:gd name="T7" fmla="*/ 0 h 3"/>
                  </a:gd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89" name="Freeform 666"/>
                <p:cNvSpPr/>
                <p:nvPr>
                  <p:custDataLst>
                    <p:tags r:id="rId674"/>
                  </p:custDataLst>
                </p:nvPr>
              </p:nvSpPr>
              <p:spPr bwMode="auto">
                <a:xfrm>
                  <a:off x="4256" y="999"/>
                  <a:ext cx="2" cy="2"/>
                </a:xfrm>
                <a:custGeom>
                  <a:gdLst>
                    <a:gd name="T0" fmla="*/ 0 w 1"/>
                    <a:gd name="T1" fmla="*/ 0 h 1"/>
                    <a:gd name="T2" fmla="*/ 0 w 1"/>
                    <a:gd name="T3" fmla="*/ 1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1"/>
                        <a:pt x="0"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0" name="Freeform 667"/>
                <p:cNvSpPr/>
                <p:nvPr>
                  <p:custDataLst>
                    <p:tags r:id="rId675"/>
                  </p:custDataLst>
                </p:nvPr>
              </p:nvSpPr>
              <p:spPr bwMode="auto">
                <a:xfrm flipH="1">
                  <a:off x="4374" y="915"/>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1" name="Freeform 668"/>
                <p:cNvSpPr/>
                <p:nvPr>
                  <p:custDataLst>
                    <p:tags r:id="rId676"/>
                  </p:custDataLst>
                </p:nvPr>
              </p:nvSpPr>
              <p:spPr bwMode="auto">
                <a:xfrm>
                  <a:off x="4831" y="564"/>
                  <a:ext cx="38" cy="19"/>
                </a:xfrm>
                <a:custGeom>
                  <a:gdLst>
                    <a:gd name="T0" fmla="*/ 14 w 16"/>
                    <a:gd name="T1" fmla="*/ 6 h 8"/>
                    <a:gd name="T2" fmla="*/ 12 w 16"/>
                    <a:gd name="T3" fmla="*/ 3 h 8"/>
                    <a:gd name="T4" fmla="*/ 16 w 16"/>
                    <a:gd name="T5" fmla="*/ 2 h 8"/>
                    <a:gd name="T6" fmla="*/ 15 w 16"/>
                    <a:gd name="T7" fmla="*/ 0 h 8"/>
                    <a:gd name="T8" fmla="*/ 10 w 16"/>
                    <a:gd name="T9" fmla="*/ 3 h 8"/>
                    <a:gd name="T10" fmla="*/ 1 w 16"/>
                    <a:gd name="T11" fmla="*/ 5 h 8"/>
                    <a:gd name="T12" fmla="*/ 6 w 16"/>
                    <a:gd name="T13" fmla="*/ 8 h 8"/>
                    <a:gd name="T14" fmla="*/ 7 w 16"/>
                    <a:gd name="T15" fmla="*/ 7 h 8"/>
                    <a:gd name="T16" fmla="*/ 6 w 16"/>
                    <a:gd name="T17" fmla="*/ 7 h 8"/>
                    <a:gd name="T18" fmla="*/ 6 w 16"/>
                    <a:gd name="T19" fmla="*/ 5 h 8"/>
                    <a:gd name="T20" fmla="*/ 14 w 16"/>
                    <a:gd name="T21" fmla="*/ 6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4" y="6"/>
                      </a:moveTo>
                      <a:cubicBezTo>
                        <a:pt x="12" y="3"/>
                        <a:pt x="12" y="3"/>
                        <a:pt x="12" y="3"/>
                      </a:cubicBezTo>
                      <a:cubicBezTo>
                        <a:pt x="16" y="2"/>
                        <a:pt x="16" y="2"/>
                        <a:pt x="16" y="2"/>
                      </a:cubicBezTo>
                      <a:cubicBezTo>
                        <a:pt x="15" y="0"/>
                        <a:pt x="15" y="0"/>
                        <a:pt x="15" y="0"/>
                      </a:cubicBezTo>
                      <a:cubicBezTo>
                        <a:pt x="12" y="1"/>
                        <a:pt x="11" y="2"/>
                        <a:pt x="10" y="3"/>
                      </a:cubicBezTo>
                      <a:cubicBezTo>
                        <a:pt x="7" y="2"/>
                        <a:pt x="4" y="6"/>
                        <a:pt x="1" y="5"/>
                      </a:cubicBezTo>
                      <a:cubicBezTo>
                        <a:pt x="0" y="8"/>
                        <a:pt x="5" y="7"/>
                        <a:pt x="6" y="8"/>
                      </a:cubicBezTo>
                      <a:cubicBezTo>
                        <a:pt x="6" y="8"/>
                        <a:pt x="8" y="8"/>
                        <a:pt x="7" y="7"/>
                      </a:cubicBezTo>
                      <a:cubicBezTo>
                        <a:pt x="6" y="7"/>
                        <a:pt x="6" y="7"/>
                        <a:pt x="6" y="7"/>
                      </a:cubicBezTo>
                      <a:cubicBezTo>
                        <a:pt x="5" y="7"/>
                        <a:pt x="6" y="6"/>
                        <a:pt x="6" y="5"/>
                      </a:cubicBezTo>
                      <a:cubicBezTo>
                        <a:pt x="10" y="2"/>
                        <a:pt x="11" y="7"/>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2" name="Freeform 669"/>
                <p:cNvSpPr/>
                <p:nvPr>
                  <p:custDataLst>
                    <p:tags r:id="rId677"/>
                  </p:custDataLst>
                </p:nvPr>
              </p:nvSpPr>
              <p:spPr bwMode="auto">
                <a:xfrm>
                  <a:off x="4317" y="946"/>
                  <a:ext cx="3" cy="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3" name="Freeform 670"/>
                <p:cNvSpPr/>
                <p:nvPr>
                  <p:custDataLst>
                    <p:tags r:id="rId678"/>
                  </p:custDataLst>
                </p:nvPr>
              </p:nvSpPr>
              <p:spPr bwMode="auto">
                <a:xfrm>
                  <a:off x="4310" y="949"/>
                  <a:ext cx="14" cy="9"/>
                </a:xfrm>
                <a:custGeom>
                  <a:gdLst>
                    <a:gd name="T0" fmla="*/ 4 w 6"/>
                    <a:gd name="T1" fmla="*/ 4 h 4"/>
                    <a:gd name="T2" fmla="*/ 3 w 6"/>
                    <a:gd name="T3" fmla="*/ 0 h 4"/>
                    <a:gd name="T4" fmla="*/ 0 w 6"/>
                    <a:gd name="T5" fmla="*/ 4 h 4"/>
                    <a:gd name="T6" fmla="*/ 4 w 6"/>
                    <a:gd name="T7" fmla="*/ 4 h 4"/>
                  </a:gdLst>
                  <a:cxnLst>
                    <a:cxn ang="0">
                      <a:pos x="T0" y="T1"/>
                    </a:cxn>
                    <a:cxn ang="0">
                      <a:pos x="T2" y="T3"/>
                    </a:cxn>
                    <a:cxn ang="0">
                      <a:pos x="T4" y="T5"/>
                    </a:cxn>
                    <a:cxn ang="0">
                      <a:pos x="T6" y="T7"/>
                    </a:cxn>
                  </a:cxnLst>
                  <a:rect l="0" t="0" r="r" b="b"/>
                  <a:pathLst>
                    <a:path w="6" h="4">
                      <a:moveTo>
                        <a:pt x="4" y="4"/>
                      </a:moveTo>
                      <a:cubicBezTo>
                        <a:pt x="6" y="3"/>
                        <a:pt x="2" y="1"/>
                        <a:pt x="3" y="0"/>
                      </a:cubicBezTo>
                      <a:cubicBezTo>
                        <a:pt x="1" y="1"/>
                        <a:pt x="0" y="3"/>
                        <a:pt x="0" y="4"/>
                      </a:cubicBezTo>
                      <a:cubicBezTo>
                        <a:pt x="1" y="3"/>
                        <a:pt x="3"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4" name="Freeform 671"/>
                <p:cNvSpPr/>
                <p:nvPr>
                  <p:custDataLst>
                    <p:tags r:id="rId679"/>
                  </p:custDataLst>
                </p:nvPr>
              </p:nvSpPr>
              <p:spPr bwMode="auto">
                <a:xfrm>
                  <a:off x="4784" y="606"/>
                  <a:ext cx="31" cy="17"/>
                </a:xfrm>
                <a:custGeom>
                  <a:gdLst>
                    <a:gd name="T0" fmla="*/ 8 w 13"/>
                    <a:gd name="T1" fmla="*/ 5 h 7"/>
                    <a:gd name="T2" fmla="*/ 13 w 13"/>
                    <a:gd name="T3" fmla="*/ 2 h 7"/>
                    <a:gd name="T4" fmla="*/ 0 w 13"/>
                    <a:gd name="T5" fmla="*/ 5 h 7"/>
                    <a:gd name="T6" fmla="*/ 0 w 13"/>
                    <a:gd name="T7" fmla="*/ 6 h 7"/>
                    <a:gd name="T8" fmla="*/ 8 w 13"/>
                    <a:gd name="T9" fmla="*/ 5 h 7"/>
                  </a:gdLst>
                  <a:cxnLst>
                    <a:cxn ang="0">
                      <a:pos x="T0" y="T1"/>
                    </a:cxn>
                    <a:cxn ang="0">
                      <a:pos x="T2" y="T3"/>
                    </a:cxn>
                    <a:cxn ang="0">
                      <a:pos x="T4" y="T5"/>
                    </a:cxn>
                    <a:cxn ang="0">
                      <a:pos x="T6" y="T7"/>
                    </a:cxn>
                    <a:cxn ang="0">
                      <a:pos x="T8" y="T9"/>
                    </a:cxn>
                  </a:cxnLst>
                  <a:rect l="0" t="0" r="r" b="b"/>
                  <a:pathLst>
                    <a:path w="13" h="7">
                      <a:moveTo>
                        <a:pt x="8" y="5"/>
                      </a:moveTo>
                      <a:cubicBezTo>
                        <a:pt x="10" y="4"/>
                        <a:pt x="11" y="3"/>
                        <a:pt x="13" y="2"/>
                      </a:cubicBezTo>
                      <a:cubicBezTo>
                        <a:pt x="8" y="0"/>
                        <a:pt x="5" y="5"/>
                        <a:pt x="0" y="5"/>
                      </a:cubicBezTo>
                      <a:cubicBezTo>
                        <a:pt x="0" y="6"/>
                        <a:pt x="0" y="6"/>
                        <a:pt x="0" y="6"/>
                      </a:cubicBezTo>
                      <a:cubicBezTo>
                        <a:pt x="4" y="7"/>
                        <a:pt x="5" y="4"/>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5" name="Freeform 672"/>
                <p:cNvSpPr/>
                <p:nvPr>
                  <p:custDataLst>
                    <p:tags r:id="rId680"/>
                  </p:custDataLst>
                </p:nvPr>
              </p:nvSpPr>
              <p:spPr bwMode="auto">
                <a:xfrm>
                  <a:off x="4343" y="927"/>
                  <a:ext cx="15" cy="10"/>
                </a:xfrm>
                <a:custGeom>
                  <a:gdLst>
                    <a:gd name="T0" fmla="*/ 0 w 6"/>
                    <a:gd name="T1" fmla="*/ 3 h 4"/>
                    <a:gd name="T2" fmla="*/ 0 w 6"/>
                    <a:gd name="T3" fmla="*/ 4 h 4"/>
                    <a:gd name="T4" fmla="*/ 4 w 6"/>
                    <a:gd name="T5" fmla="*/ 1 h 4"/>
                    <a:gd name="T6" fmla="*/ 0 w 6"/>
                    <a:gd name="T7" fmla="*/ 3 h 4"/>
                  </a:gdLst>
                  <a:cxnLst>
                    <a:cxn ang="0">
                      <a:pos x="T0" y="T1"/>
                    </a:cxn>
                    <a:cxn ang="0">
                      <a:pos x="T2" y="T3"/>
                    </a:cxn>
                    <a:cxn ang="0">
                      <a:pos x="T4" y="T5"/>
                    </a:cxn>
                    <a:cxn ang="0">
                      <a:pos x="T6" y="T7"/>
                    </a:cxn>
                  </a:cxnLst>
                  <a:rect l="0" t="0" r="r" b="b"/>
                  <a:pathLst>
                    <a:path w="6" h="4">
                      <a:moveTo>
                        <a:pt x="0" y="3"/>
                      </a:moveTo>
                      <a:cubicBezTo>
                        <a:pt x="0" y="4"/>
                        <a:pt x="0" y="4"/>
                        <a:pt x="0" y="4"/>
                      </a:cubicBezTo>
                      <a:cubicBezTo>
                        <a:pt x="2" y="3"/>
                        <a:pt x="6" y="3"/>
                        <a:pt x="4" y="1"/>
                      </a:cubicBezTo>
                      <a:cubicBezTo>
                        <a:pt x="1" y="0"/>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6" name="Freeform 673"/>
                <p:cNvSpPr/>
                <p:nvPr>
                  <p:custDataLst>
                    <p:tags r:id="rId681"/>
                  </p:custDataLst>
                </p:nvPr>
              </p:nvSpPr>
              <p:spPr bwMode="auto">
                <a:xfrm>
                  <a:off x="4950" y="497"/>
                  <a:ext cx="16" cy="5"/>
                </a:xfrm>
                <a:custGeom>
                  <a:gdLst>
                    <a:gd name="T0" fmla="*/ 6 w 7"/>
                    <a:gd name="T1" fmla="*/ 0 h 2"/>
                    <a:gd name="T2" fmla="*/ 0 w 7"/>
                    <a:gd name="T3" fmla="*/ 0 h 2"/>
                    <a:gd name="T4" fmla="*/ 6 w 7"/>
                    <a:gd name="T5" fmla="*/ 2 h 2"/>
                    <a:gd name="T6" fmla="*/ 6 w 7"/>
                    <a:gd name="T7" fmla="*/ 0 h 2"/>
                  </a:gdLst>
                  <a:cxnLst>
                    <a:cxn ang="0">
                      <a:pos x="T0" y="T1"/>
                    </a:cxn>
                    <a:cxn ang="0">
                      <a:pos x="T2" y="T3"/>
                    </a:cxn>
                    <a:cxn ang="0">
                      <a:pos x="T4" y="T5"/>
                    </a:cxn>
                    <a:cxn ang="0">
                      <a:pos x="T6" y="T7"/>
                    </a:cxn>
                  </a:cxnLst>
                  <a:rect l="0" t="0" r="r" b="b"/>
                  <a:pathLst>
                    <a:path w="7" h="2">
                      <a:moveTo>
                        <a:pt x="6" y="0"/>
                      </a:moveTo>
                      <a:cubicBezTo>
                        <a:pt x="0" y="0"/>
                        <a:pt x="0" y="0"/>
                        <a:pt x="0" y="0"/>
                      </a:cubicBezTo>
                      <a:cubicBezTo>
                        <a:pt x="1" y="1"/>
                        <a:pt x="4" y="1"/>
                        <a:pt x="6" y="2"/>
                      </a:cubicBezTo>
                      <a:cubicBezTo>
                        <a:pt x="7" y="2"/>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7" name="Freeform 674"/>
                <p:cNvSpPr/>
                <p:nvPr>
                  <p:custDataLst>
                    <p:tags r:id="rId682"/>
                  </p:custDataLst>
                </p:nvPr>
              </p:nvSpPr>
              <p:spPr bwMode="auto">
                <a:xfrm>
                  <a:off x="4388" y="896"/>
                  <a:ext cx="10" cy="7"/>
                </a:xfrm>
                <a:custGeom>
                  <a:gdLst>
                    <a:gd name="T0" fmla="*/ 2 w 4"/>
                    <a:gd name="T1" fmla="*/ 0 h 3"/>
                    <a:gd name="T2" fmla="*/ 0 w 4"/>
                    <a:gd name="T3" fmla="*/ 1 h 3"/>
                    <a:gd name="T4" fmla="*/ 3 w 4"/>
                    <a:gd name="T5" fmla="*/ 3 h 3"/>
                    <a:gd name="T6" fmla="*/ 2 w 4"/>
                    <a:gd name="T7" fmla="*/ 0 h 3"/>
                  </a:gdLst>
                  <a:cxnLst>
                    <a:cxn ang="0">
                      <a:pos x="T0" y="T1"/>
                    </a:cxn>
                    <a:cxn ang="0">
                      <a:pos x="T2" y="T3"/>
                    </a:cxn>
                    <a:cxn ang="0">
                      <a:pos x="T4" y="T5"/>
                    </a:cxn>
                    <a:cxn ang="0">
                      <a:pos x="T6" y="T7"/>
                    </a:cxn>
                  </a:cxnLst>
                  <a:rect l="0" t="0" r="r" b="b"/>
                  <a:pathLst>
                    <a:path w="4" h="3">
                      <a:moveTo>
                        <a:pt x="2" y="0"/>
                      </a:moveTo>
                      <a:cubicBezTo>
                        <a:pt x="0" y="1"/>
                        <a:pt x="0" y="1"/>
                        <a:pt x="0" y="1"/>
                      </a:cubicBezTo>
                      <a:cubicBezTo>
                        <a:pt x="1" y="1"/>
                        <a:pt x="2" y="3"/>
                        <a:pt x="3" y="3"/>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8" name="Freeform 675"/>
                <p:cNvSpPr/>
                <p:nvPr>
                  <p:custDataLst>
                    <p:tags r:id="rId683"/>
                  </p:custDataLst>
                </p:nvPr>
              </p:nvSpPr>
              <p:spPr bwMode="auto">
                <a:xfrm>
                  <a:off x="4808" y="583"/>
                  <a:ext cx="37" cy="12"/>
                </a:xfrm>
                <a:custGeom>
                  <a:gdLst>
                    <a:gd name="T0" fmla="*/ 5 w 16"/>
                    <a:gd name="T1" fmla="*/ 4 h 5"/>
                    <a:gd name="T2" fmla="*/ 10 w 16"/>
                    <a:gd name="T3" fmla="*/ 3 h 5"/>
                    <a:gd name="T4" fmla="*/ 14 w 16"/>
                    <a:gd name="T5" fmla="*/ 3 h 5"/>
                    <a:gd name="T6" fmla="*/ 15 w 16"/>
                    <a:gd name="T7" fmla="*/ 1 h 5"/>
                    <a:gd name="T8" fmla="*/ 12 w 16"/>
                    <a:gd name="T9" fmla="*/ 1 h 5"/>
                    <a:gd name="T10" fmla="*/ 12 w 16"/>
                    <a:gd name="T11" fmla="*/ 1 h 5"/>
                    <a:gd name="T12" fmla="*/ 6 w 16"/>
                    <a:gd name="T13" fmla="*/ 2 h 5"/>
                    <a:gd name="T14" fmla="*/ 5 w 16"/>
                    <a:gd name="T15" fmla="*/ 0 h 5"/>
                    <a:gd name="T16" fmla="*/ 4 w 16"/>
                    <a:gd name="T17" fmla="*/ 1 h 5"/>
                    <a:gd name="T18" fmla="*/ 1 w 16"/>
                    <a:gd name="T19" fmla="*/ 0 h 5"/>
                    <a:gd name="T20" fmla="*/ 1 w 16"/>
                    <a:gd name="T21" fmla="*/ 2 h 5"/>
                    <a:gd name="T22" fmla="*/ 5 w 16"/>
                    <a:gd name="T23" fmla="*/ 4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5">
                      <a:moveTo>
                        <a:pt x="5" y="4"/>
                      </a:moveTo>
                      <a:cubicBezTo>
                        <a:pt x="7" y="5"/>
                        <a:pt x="8" y="3"/>
                        <a:pt x="10" y="3"/>
                      </a:cubicBezTo>
                      <a:cubicBezTo>
                        <a:pt x="11" y="3"/>
                        <a:pt x="12" y="2"/>
                        <a:pt x="14" y="3"/>
                      </a:cubicBezTo>
                      <a:cubicBezTo>
                        <a:pt x="14" y="2"/>
                        <a:pt x="16" y="2"/>
                        <a:pt x="15" y="1"/>
                      </a:cubicBezTo>
                      <a:cubicBezTo>
                        <a:pt x="12" y="1"/>
                        <a:pt x="12" y="1"/>
                        <a:pt x="12" y="1"/>
                      </a:cubicBezTo>
                      <a:cubicBezTo>
                        <a:pt x="12" y="1"/>
                        <a:pt x="12" y="1"/>
                        <a:pt x="12" y="1"/>
                      </a:cubicBezTo>
                      <a:cubicBezTo>
                        <a:pt x="11" y="4"/>
                        <a:pt x="8" y="0"/>
                        <a:pt x="6" y="2"/>
                      </a:cubicBezTo>
                      <a:cubicBezTo>
                        <a:pt x="6" y="1"/>
                        <a:pt x="5" y="1"/>
                        <a:pt x="5" y="0"/>
                      </a:cubicBezTo>
                      <a:cubicBezTo>
                        <a:pt x="4" y="1"/>
                        <a:pt x="4" y="1"/>
                        <a:pt x="4" y="1"/>
                      </a:cubicBezTo>
                      <a:cubicBezTo>
                        <a:pt x="3" y="1"/>
                        <a:pt x="2" y="0"/>
                        <a:pt x="1" y="0"/>
                      </a:cubicBezTo>
                      <a:cubicBezTo>
                        <a:pt x="0" y="1"/>
                        <a:pt x="2" y="1"/>
                        <a:pt x="1" y="2"/>
                      </a:cubicBezTo>
                      <a:cubicBezTo>
                        <a:pt x="3" y="1"/>
                        <a:pt x="3" y="3"/>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99" name="Freeform 676"/>
                <p:cNvSpPr/>
                <p:nvPr>
                  <p:custDataLst>
                    <p:tags r:id="rId684"/>
                  </p:custDataLst>
                </p:nvPr>
              </p:nvSpPr>
              <p:spPr bwMode="auto">
                <a:xfrm flipH="1">
                  <a:off x="4294" y="968"/>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0" name="Freeform 677"/>
                <p:cNvSpPr/>
                <p:nvPr>
                  <p:custDataLst>
                    <p:tags r:id="rId685"/>
                  </p:custDataLst>
                </p:nvPr>
              </p:nvSpPr>
              <p:spPr bwMode="auto">
                <a:xfrm>
                  <a:off x="4291" y="965"/>
                  <a:ext cx="3" cy="3"/>
                </a:xfrm>
                <a:custGeom>
                  <a:gdLst>
                    <a:gd name="T0" fmla="*/ 1 w 1"/>
                    <a:gd name="T1" fmla="*/ 1 h 1"/>
                    <a:gd name="T2" fmla="*/ 1 w 1"/>
                    <a:gd name="T3" fmla="*/ 0 h 1"/>
                    <a:gd name="T4" fmla="*/ 1 w 1"/>
                    <a:gd name="T5" fmla="*/ 1 h 1"/>
                  </a:gd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1" name="Freeform 678"/>
                <p:cNvSpPr/>
                <p:nvPr>
                  <p:custDataLst>
                    <p:tags r:id="rId686"/>
                  </p:custDataLst>
                </p:nvPr>
              </p:nvSpPr>
              <p:spPr bwMode="auto">
                <a:xfrm flipH="1">
                  <a:off x="4294" y="968"/>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2" name="Freeform 679"/>
                <p:cNvSpPr/>
                <p:nvPr>
                  <p:custDataLst>
                    <p:tags r:id="rId687"/>
                  </p:custDataLst>
                </p:nvPr>
              </p:nvSpPr>
              <p:spPr bwMode="auto">
                <a:xfrm>
                  <a:off x="4950" y="499"/>
                  <a:ext cx="7" cy="5"/>
                </a:xfrm>
                <a:custGeom>
                  <a:gdLst>
                    <a:gd name="T0" fmla="*/ 3 w 3"/>
                    <a:gd name="T1" fmla="*/ 2 h 2"/>
                    <a:gd name="T2" fmla="*/ 0 w 3"/>
                    <a:gd name="T3" fmla="*/ 2 h 2"/>
                    <a:gd name="T4" fmla="*/ 0 w 3"/>
                    <a:gd name="T5" fmla="*/ 2 h 2"/>
                    <a:gd name="T6" fmla="*/ 3 w 3"/>
                    <a:gd name="T7" fmla="*/ 2 h 2"/>
                  </a:gdLst>
                  <a:cxnLst>
                    <a:cxn ang="0">
                      <a:pos x="T0" y="T1"/>
                    </a:cxn>
                    <a:cxn ang="0">
                      <a:pos x="T2" y="T3"/>
                    </a:cxn>
                    <a:cxn ang="0">
                      <a:pos x="T4" y="T5"/>
                    </a:cxn>
                    <a:cxn ang="0">
                      <a:pos x="T6" y="T7"/>
                    </a:cxn>
                  </a:cxnLst>
                  <a:rect l="0" t="0" r="r" b="b"/>
                  <a:pathLst>
                    <a:path w="3" h="2">
                      <a:moveTo>
                        <a:pt x="3" y="2"/>
                      </a:moveTo>
                      <a:cubicBezTo>
                        <a:pt x="2" y="0"/>
                        <a:pt x="1" y="2"/>
                        <a:pt x="0" y="2"/>
                      </a:cubicBezTo>
                      <a:cubicBezTo>
                        <a:pt x="0" y="2"/>
                        <a:pt x="0" y="2"/>
                        <a:pt x="0" y="2"/>
                      </a:cubicBezTo>
                      <a:cubicBezTo>
                        <a:pt x="1" y="2"/>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3" name="Freeform 680"/>
                <p:cNvSpPr/>
                <p:nvPr>
                  <p:custDataLst>
                    <p:tags r:id="rId688"/>
                  </p:custDataLst>
                </p:nvPr>
              </p:nvSpPr>
              <p:spPr bwMode="auto">
                <a:xfrm flipH="1">
                  <a:off x="4339" y="920"/>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 name="Freeform 681"/>
                <p:cNvSpPr/>
                <p:nvPr>
                  <p:custDataLst>
                    <p:tags r:id="rId689"/>
                  </p:custDataLst>
                </p:nvPr>
              </p:nvSpPr>
              <p:spPr bwMode="auto">
                <a:xfrm>
                  <a:off x="4339" y="908"/>
                  <a:ext cx="30" cy="17"/>
                </a:xfrm>
                <a:custGeom>
                  <a:gdLst>
                    <a:gd name="T0" fmla="*/ 3 w 13"/>
                    <a:gd name="T1" fmla="*/ 3 h 7"/>
                    <a:gd name="T2" fmla="*/ 7 w 13"/>
                    <a:gd name="T3" fmla="*/ 2 h 7"/>
                    <a:gd name="T4" fmla="*/ 8 w 13"/>
                    <a:gd name="T5" fmla="*/ 4 h 7"/>
                    <a:gd name="T6" fmla="*/ 5 w 13"/>
                    <a:gd name="T7" fmla="*/ 7 h 7"/>
                    <a:gd name="T8" fmla="*/ 6 w 13"/>
                    <a:gd name="T9" fmla="*/ 7 h 7"/>
                    <a:gd name="T10" fmla="*/ 6 w 13"/>
                    <a:gd name="T11" fmla="*/ 7 h 7"/>
                    <a:gd name="T12" fmla="*/ 13 w 13"/>
                    <a:gd name="T13" fmla="*/ 2 h 7"/>
                    <a:gd name="T14" fmla="*/ 5 w 13"/>
                    <a:gd name="T15" fmla="*/ 2 h 7"/>
                    <a:gd name="T16" fmla="*/ 3 w 13"/>
                    <a:gd name="T17" fmla="*/ 0 h 7"/>
                    <a:gd name="T18" fmla="*/ 0 w 13"/>
                    <a:gd name="T19" fmla="*/ 5 h 7"/>
                    <a:gd name="T20" fmla="*/ 3 w 13"/>
                    <a:gd name="T21" fmla="*/ 3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3" y="3"/>
                      </a:moveTo>
                      <a:cubicBezTo>
                        <a:pt x="4" y="3"/>
                        <a:pt x="5" y="2"/>
                        <a:pt x="7" y="2"/>
                      </a:cubicBezTo>
                      <a:cubicBezTo>
                        <a:pt x="8" y="3"/>
                        <a:pt x="8" y="3"/>
                        <a:pt x="8" y="4"/>
                      </a:cubicBezTo>
                      <a:cubicBezTo>
                        <a:pt x="6" y="4"/>
                        <a:pt x="6" y="6"/>
                        <a:pt x="5" y="7"/>
                      </a:cubicBezTo>
                      <a:cubicBezTo>
                        <a:pt x="6" y="7"/>
                        <a:pt x="6" y="7"/>
                        <a:pt x="6" y="7"/>
                      </a:cubicBezTo>
                      <a:cubicBezTo>
                        <a:pt x="6" y="7"/>
                        <a:pt x="6" y="7"/>
                        <a:pt x="6" y="7"/>
                      </a:cubicBezTo>
                      <a:cubicBezTo>
                        <a:pt x="9" y="5"/>
                        <a:pt x="12" y="5"/>
                        <a:pt x="13" y="2"/>
                      </a:cubicBezTo>
                      <a:cubicBezTo>
                        <a:pt x="11" y="0"/>
                        <a:pt x="7" y="2"/>
                        <a:pt x="5" y="2"/>
                      </a:cubicBezTo>
                      <a:cubicBezTo>
                        <a:pt x="4" y="1"/>
                        <a:pt x="4" y="0"/>
                        <a:pt x="3" y="0"/>
                      </a:cubicBezTo>
                      <a:cubicBezTo>
                        <a:pt x="0" y="5"/>
                        <a:pt x="0" y="5"/>
                        <a:pt x="0" y="5"/>
                      </a:cubicBezTo>
                      <a:cubicBezTo>
                        <a:pt x="1" y="5"/>
                        <a:pt x="5"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 name="Freeform 682"/>
                <p:cNvSpPr/>
                <p:nvPr>
                  <p:custDataLst>
                    <p:tags r:id="rId690"/>
                  </p:custDataLst>
                </p:nvPr>
              </p:nvSpPr>
              <p:spPr bwMode="auto">
                <a:xfrm>
                  <a:off x="4810" y="604"/>
                  <a:ext cx="5"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 name="Freeform 683"/>
                <p:cNvSpPr/>
                <p:nvPr>
                  <p:custDataLst>
                    <p:tags r:id="rId691"/>
                  </p:custDataLst>
                </p:nvPr>
              </p:nvSpPr>
              <p:spPr bwMode="auto">
                <a:xfrm>
                  <a:off x="4651" y="604"/>
                  <a:ext cx="138" cy="81"/>
                </a:xfrm>
                <a:custGeom>
                  <a:gdLst>
                    <a:gd name="T0" fmla="*/ 14 w 58"/>
                    <a:gd name="T1" fmla="*/ 12 h 34"/>
                    <a:gd name="T2" fmla="*/ 23 w 58"/>
                    <a:gd name="T3" fmla="*/ 11 h 34"/>
                    <a:gd name="T4" fmla="*/ 22 w 58"/>
                    <a:gd name="T5" fmla="*/ 12 h 34"/>
                    <a:gd name="T6" fmla="*/ 20 w 58"/>
                    <a:gd name="T7" fmla="*/ 12 h 34"/>
                    <a:gd name="T8" fmla="*/ 16 w 58"/>
                    <a:gd name="T9" fmla="*/ 14 h 34"/>
                    <a:gd name="T10" fmla="*/ 26 w 58"/>
                    <a:gd name="T11" fmla="*/ 12 h 34"/>
                    <a:gd name="T12" fmla="*/ 23 w 58"/>
                    <a:gd name="T13" fmla="*/ 10 h 34"/>
                    <a:gd name="T14" fmla="*/ 23 w 58"/>
                    <a:gd name="T15" fmla="*/ 9 h 34"/>
                    <a:gd name="T16" fmla="*/ 26 w 58"/>
                    <a:gd name="T17" fmla="*/ 9 h 34"/>
                    <a:gd name="T18" fmla="*/ 38 w 58"/>
                    <a:gd name="T19" fmla="*/ 8 h 34"/>
                    <a:gd name="T20" fmla="*/ 44 w 58"/>
                    <a:gd name="T21" fmla="*/ 7 h 34"/>
                    <a:gd name="T22" fmla="*/ 44 w 58"/>
                    <a:gd name="T23" fmla="*/ 9 h 34"/>
                    <a:gd name="T24" fmla="*/ 46 w 58"/>
                    <a:gd name="T25" fmla="*/ 8 h 34"/>
                    <a:gd name="T26" fmla="*/ 49 w 58"/>
                    <a:gd name="T27" fmla="*/ 9 h 34"/>
                    <a:gd name="T28" fmla="*/ 41 w 58"/>
                    <a:gd name="T29" fmla="*/ 11 h 34"/>
                    <a:gd name="T30" fmla="*/ 42 w 58"/>
                    <a:gd name="T31" fmla="*/ 13 h 34"/>
                    <a:gd name="T32" fmla="*/ 24 w 58"/>
                    <a:gd name="T33" fmla="*/ 19 h 34"/>
                    <a:gd name="T34" fmla="*/ 17 w 58"/>
                    <a:gd name="T35" fmla="*/ 24 h 34"/>
                    <a:gd name="T36" fmla="*/ 10 w 58"/>
                    <a:gd name="T37" fmla="*/ 25 h 34"/>
                    <a:gd name="T38" fmla="*/ 8 w 58"/>
                    <a:gd name="T39" fmla="*/ 26 h 34"/>
                    <a:gd name="T40" fmla="*/ 8 w 58"/>
                    <a:gd name="T41" fmla="*/ 29 h 34"/>
                    <a:gd name="T42" fmla="*/ 6 w 58"/>
                    <a:gd name="T43" fmla="*/ 29 h 34"/>
                    <a:gd name="T44" fmla="*/ 6 w 58"/>
                    <a:gd name="T45" fmla="*/ 28 h 34"/>
                    <a:gd name="T46" fmla="*/ 1 w 58"/>
                    <a:gd name="T47" fmla="*/ 31 h 34"/>
                    <a:gd name="T48" fmla="*/ 2 w 58"/>
                    <a:gd name="T49" fmla="*/ 33 h 34"/>
                    <a:gd name="T50" fmla="*/ 9 w 58"/>
                    <a:gd name="T51" fmla="*/ 28 h 34"/>
                    <a:gd name="T52" fmla="*/ 31 w 58"/>
                    <a:gd name="T53" fmla="*/ 18 h 34"/>
                    <a:gd name="T54" fmla="*/ 35 w 58"/>
                    <a:gd name="T55" fmla="*/ 16 h 34"/>
                    <a:gd name="T56" fmla="*/ 38 w 58"/>
                    <a:gd name="T57" fmla="*/ 15 h 34"/>
                    <a:gd name="T58" fmla="*/ 50 w 58"/>
                    <a:gd name="T59" fmla="*/ 11 h 34"/>
                    <a:gd name="T60" fmla="*/ 54 w 58"/>
                    <a:gd name="T61" fmla="*/ 10 h 34"/>
                    <a:gd name="T62" fmla="*/ 49 w 58"/>
                    <a:gd name="T63" fmla="*/ 7 h 34"/>
                    <a:gd name="T64" fmla="*/ 47 w 58"/>
                    <a:gd name="T65" fmla="*/ 7 h 34"/>
                    <a:gd name="T66" fmla="*/ 34 w 58"/>
                    <a:gd name="T67" fmla="*/ 5 h 34"/>
                    <a:gd name="T68" fmla="*/ 34 w 58"/>
                    <a:gd name="T69" fmla="*/ 4 h 34"/>
                    <a:gd name="T70" fmla="*/ 41 w 58"/>
                    <a:gd name="T71" fmla="*/ 2 h 34"/>
                    <a:gd name="T72" fmla="*/ 45 w 58"/>
                    <a:gd name="T73" fmla="*/ 4 h 34"/>
                    <a:gd name="T74" fmla="*/ 47 w 58"/>
                    <a:gd name="T75" fmla="*/ 1 h 34"/>
                    <a:gd name="T76" fmla="*/ 46 w 58"/>
                    <a:gd name="T77" fmla="*/ 2 h 34"/>
                    <a:gd name="T78" fmla="*/ 43 w 58"/>
                    <a:gd name="T79" fmla="*/ 1 h 34"/>
                    <a:gd name="T80" fmla="*/ 44 w 58"/>
                    <a:gd name="T81" fmla="*/ 1 h 34"/>
                    <a:gd name="T82" fmla="*/ 36 w 58"/>
                    <a:gd name="T83" fmla="*/ 2 h 34"/>
                    <a:gd name="T84" fmla="*/ 37 w 58"/>
                    <a:gd name="T85" fmla="*/ 2 h 34"/>
                    <a:gd name="T86" fmla="*/ 32 w 58"/>
                    <a:gd name="T87" fmla="*/ 4 h 34"/>
                    <a:gd name="T88" fmla="*/ 30 w 58"/>
                    <a:gd name="T89" fmla="*/ 7 h 34"/>
                    <a:gd name="T90" fmla="*/ 25 w 58"/>
                    <a:gd name="T91" fmla="*/ 7 h 34"/>
                    <a:gd name="T92" fmla="*/ 23 w 58"/>
                    <a:gd name="T93" fmla="*/ 9 h 34"/>
                    <a:gd name="T94" fmla="*/ 20 w 58"/>
                    <a:gd name="T95" fmla="*/ 9 h 34"/>
                    <a:gd name="T96" fmla="*/ 11 w 58"/>
                    <a:gd name="T97" fmla="*/ 11 h 34"/>
                    <a:gd name="T98" fmla="*/ 14 w 58"/>
                    <a:gd name="T99" fmla="*/ 11 h 34"/>
                    <a:gd name="T100" fmla="*/ 14 w 58"/>
                    <a:gd name="T101" fmla="*/ 12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 h="34">
                      <a:moveTo>
                        <a:pt x="14" y="12"/>
                      </a:moveTo>
                      <a:cubicBezTo>
                        <a:pt x="15" y="11"/>
                        <a:pt x="19" y="8"/>
                        <a:pt x="23" y="11"/>
                      </a:cubicBezTo>
                      <a:cubicBezTo>
                        <a:pt x="22" y="11"/>
                        <a:pt x="23" y="12"/>
                        <a:pt x="22" y="12"/>
                      </a:cubicBezTo>
                      <a:cubicBezTo>
                        <a:pt x="21" y="12"/>
                        <a:pt x="21" y="12"/>
                        <a:pt x="20" y="12"/>
                      </a:cubicBezTo>
                      <a:cubicBezTo>
                        <a:pt x="20" y="13"/>
                        <a:pt x="17" y="15"/>
                        <a:pt x="16" y="14"/>
                      </a:cubicBezTo>
                      <a:cubicBezTo>
                        <a:pt x="19" y="15"/>
                        <a:pt x="25" y="13"/>
                        <a:pt x="26" y="12"/>
                      </a:cubicBezTo>
                      <a:cubicBezTo>
                        <a:pt x="28" y="10"/>
                        <a:pt x="24" y="9"/>
                        <a:pt x="23" y="10"/>
                      </a:cubicBezTo>
                      <a:cubicBezTo>
                        <a:pt x="23" y="9"/>
                        <a:pt x="23" y="9"/>
                        <a:pt x="23" y="9"/>
                      </a:cubicBezTo>
                      <a:cubicBezTo>
                        <a:pt x="24" y="9"/>
                        <a:pt x="25" y="9"/>
                        <a:pt x="26" y="9"/>
                      </a:cubicBezTo>
                      <a:cubicBezTo>
                        <a:pt x="32" y="11"/>
                        <a:pt x="32" y="6"/>
                        <a:pt x="38" y="8"/>
                      </a:cubicBezTo>
                      <a:cubicBezTo>
                        <a:pt x="39" y="7"/>
                        <a:pt x="42" y="7"/>
                        <a:pt x="44" y="7"/>
                      </a:cubicBezTo>
                      <a:cubicBezTo>
                        <a:pt x="44" y="9"/>
                        <a:pt x="44" y="9"/>
                        <a:pt x="44" y="9"/>
                      </a:cubicBezTo>
                      <a:cubicBezTo>
                        <a:pt x="46" y="8"/>
                        <a:pt x="46" y="8"/>
                        <a:pt x="46" y="8"/>
                      </a:cubicBezTo>
                      <a:cubicBezTo>
                        <a:pt x="47" y="8"/>
                        <a:pt x="48" y="8"/>
                        <a:pt x="49" y="9"/>
                      </a:cubicBezTo>
                      <a:cubicBezTo>
                        <a:pt x="46" y="10"/>
                        <a:pt x="44" y="12"/>
                        <a:pt x="41" y="11"/>
                      </a:cubicBezTo>
                      <a:cubicBezTo>
                        <a:pt x="42" y="13"/>
                        <a:pt x="42" y="13"/>
                        <a:pt x="42" y="13"/>
                      </a:cubicBezTo>
                      <a:cubicBezTo>
                        <a:pt x="36" y="14"/>
                        <a:pt x="30" y="17"/>
                        <a:pt x="24" y="19"/>
                      </a:cubicBezTo>
                      <a:cubicBezTo>
                        <a:pt x="23" y="23"/>
                        <a:pt x="16" y="21"/>
                        <a:pt x="17" y="24"/>
                      </a:cubicBezTo>
                      <a:cubicBezTo>
                        <a:pt x="15" y="23"/>
                        <a:pt x="12" y="25"/>
                        <a:pt x="10" y="25"/>
                      </a:cubicBezTo>
                      <a:cubicBezTo>
                        <a:pt x="10" y="26"/>
                        <a:pt x="9" y="26"/>
                        <a:pt x="8" y="26"/>
                      </a:cubicBezTo>
                      <a:cubicBezTo>
                        <a:pt x="8" y="27"/>
                        <a:pt x="7" y="27"/>
                        <a:pt x="8" y="29"/>
                      </a:cubicBezTo>
                      <a:cubicBezTo>
                        <a:pt x="7" y="28"/>
                        <a:pt x="7" y="29"/>
                        <a:pt x="6" y="29"/>
                      </a:cubicBezTo>
                      <a:cubicBezTo>
                        <a:pt x="6" y="28"/>
                        <a:pt x="6" y="28"/>
                        <a:pt x="6" y="28"/>
                      </a:cubicBezTo>
                      <a:cubicBezTo>
                        <a:pt x="5" y="29"/>
                        <a:pt x="1" y="29"/>
                        <a:pt x="1" y="31"/>
                      </a:cubicBezTo>
                      <a:cubicBezTo>
                        <a:pt x="3" y="32"/>
                        <a:pt x="0" y="33"/>
                        <a:pt x="2" y="33"/>
                      </a:cubicBezTo>
                      <a:cubicBezTo>
                        <a:pt x="7" y="34"/>
                        <a:pt x="7" y="30"/>
                        <a:pt x="9" y="28"/>
                      </a:cubicBezTo>
                      <a:cubicBezTo>
                        <a:pt x="18" y="27"/>
                        <a:pt x="23" y="22"/>
                        <a:pt x="31" y="18"/>
                      </a:cubicBezTo>
                      <a:cubicBezTo>
                        <a:pt x="32" y="17"/>
                        <a:pt x="34" y="18"/>
                        <a:pt x="35" y="16"/>
                      </a:cubicBezTo>
                      <a:cubicBezTo>
                        <a:pt x="36" y="17"/>
                        <a:pt x="37" y="16"/>
                        <a:pt x="38" y="15"/>
                      </a:cubicBezTo>
                      <a:cubicBezTo>
                        <a:pt x="43" y="14"/>
                        <a:pt x="44" y="11"/>
                        <a:pt x="50" y="11"/>
                      </a:cubicBezTo>
                      <a:cubicBezTo>
                        <a:pt x="52" y="12"/>
                        <a:pt x="52" y="10"/>
                        <a:pt x="54" y="10"/>
                      </a:cubicBezTo>
                      <a:cubicBezTo>
                        <a:pt x="58" y="7"/>
                        <a:pt x="49" y="8"/>
                        <a:pt x="49" y="7"/>
                      </a:cubicBezTo>
                      <a:cubicBezTo>
                        <a:pt x="47" y="7"/>
                        <a:pt x="47" y="7"/>
                        <a:pt x="47" y="7"/>
                      </a:cubicBezTo>
                      <a:cubicBezTo>
                        <a:pt x="43" y="6"/>
                        <a:pt x="38" y="4"/>
                        <a:pt x="34" y="5"/>
                      </a:cubicBezTo>
                      <a:cubicBezTo>
                        <a:pt x="34" y="4"/>
                        <a:pt x="34" y="4"/>
                        <a:pt x="34" y="4"/>
                      </a:cubicBezTo>
                      <a:cubicBezTo>
                        <a:pt x="36" y="3"/>
                        <a:pt x="38" y="2"/>
                        <a:pt x="41" y="2"/>
                      </a:cubicBezTo>
                      <a:cubicBezTo>
                        <a:pt x="43" y="3"/>
                        <a:pt x="44" y="5"/>
                        <a:pt x="45" y="4"/>
                      </a:cubicBezTo>
                      <a:cubicBezTo>
                        <a:pt x="48" y="4"/>
                        <a:pt x="49" y="3"/>
                        <a:pt x="47" y="1"/>
                      </a:cubicBezTo>
                      <a:cubicBezTo>
                        <a:pt x="45" y="1"/>
                        <a:pt x="46" y="1"/>
                        <a:pt x="46" y="2"/>
                      </a:cubicBezTo>
                      <a:cubicBezTo>
                        <a:pt x="45" y="2"/>
                        <a:pt x="43" y="2"/>
                        <a:pt x="43" y="1"/>
                      </a:cubicBezTo>
                      <a:cubicBezTo>
                        <a:pt x="44" y="1"/>
                        <a:pt x="43" y="1"/>
                        <a:pt x="44" y="1"/>
                      </a:cubicBezTo>
                      <a:cubicBezTo>
                        <a:pt x="41" y="0"/>
                        <a:pt x="39" y="2"/>
                        <a:pt x="36" y="2"/>
                      </a:cubicBezTo>
                      <a:cubicBezTo>
                        <a:pt x="37" y="2"/>
                        <a:pt x="37" y="2"/>
                        <a:pt x="37" y="2"/>
                      </a:cubicBezTo>
                      <a:cubicBezTo>
                        <a:pt x="36" y="3"/>
                        <a:pt x="34" y="6"/>
                        <a:pt x="32" y="4"/>
                      </a:cubicBezTo>
                      <a:cubicBezTo>
                        <a:pt x="31" y="5"/>
                        <a:pt x="30" y="6"/>
                        <a:pt x="30" y="7"/>
                      </a:cubicBezTo>
                      <a:cubicBezTo>
                        <a:pt x="28" y="7"/>
                        <a:pt x="26" y="9"/>
                        <a:pt x="25" y="7"/>
                      </a:cubicBezTo>
                      <a:cubicBezTo>
                        <a:pt x="23" y="9"/>
                        <a:pt x="23" y="9"/>
                        <a:pt x="23" y="9"/>
                      </a:cubicBezTo>
                      <a:cubicBezTo>
                        <a:pt x="22" y="9"/>
                        <a:pt x="21" y="10"/>
                        <a:pt x="20" y="9"/>
                      </a:cubicBezTo>
                      <a:cubicBezTo>
                        <a:pt x="17" y="9"/>
                        <a:pt x="12" y="8"/>
                        <a:pt x="11" y="11"/>
                      </a:cubicBezTo>
                      <a:cubicBezTo>
                        <a:pt x="14" y="11"/>
                        <a:pt x="14" y="11"/>
                        <a:pt x="14" y="11"/>
                      </a:cubicBez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7" name="Freeform 684"/>
                <p:cNvSpPr/>
                <p:nvPr>
                  <p:custDataLst>
                    <p:tags r:id="rId692"/>
                  </p:custDataLst>
                </p:nvPr>
              </p:nvSpPr>
              <p:spPr bwMode="auto">
                <a:xfrm>
                  <a:off x="4741" y="652"/>
                  <a:ext cx="3"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8" name="Freeform 685"/>
                <p:cNvSpPr/>
                <p:nvPr>
                  <p:custDataLst>
                    <p:tags r:id="rId693"/>
                  </p:custDataLst>
                </p:nvPr>
              </p:nvSpPr>
              <p:spPr bwMode="auto">
                <a:xfrm>
                  <a:off x="4703" y="673"/>
                  <a:ext cx="3"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0"/>
                        <a:pt x="1"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9" name="Freeform 686"/>
                <p:cNvSpPr/>
                <p:nvPr>
                  <p:custDataLst>
                    <p:tags r:id="rId694"/>
                  </p:custDataLst>
                </p:nvPr>
              </p:nvSpPr>
              <p:spPr bwMode="auto">
                <a:xfrm>
                  <a:off x="4890" y="511"/>
                  <a:ext cx="31" cy="7"/>
                </a:xfrm>
                <a:custGeom>
                  <a:gdLst>
                    <a:gd name="T0" fmla="*/ 13 w 13"/>
                    <a:gd name="T1" fmla="*/ 2 h 3"/>
                    <a:gd name="T2" fmla="*/ 7 w 13"/>
                    <a:gd name="T3" fmla="*/ 0 h 3"/>
                    <a:gd name="T4" fmla="*/ 0 w 13"/>
                    <a:gd name="T5" fmla="*/ 3 h 3"/>
                    <a:gd name="T6" fmla="*/ 8 w 13"/>
                    <a:gd name="T7" fmla="*/ 1 h 3"/>
                    <a:gd name="T8" fmla="*/ 13 w 13"/>
                    <a:gd name="T9" fmla="*/ 2 h 3"/>
                  </a:gdLst>
                  <a:cxnLst>
                    <a:cxn ang="0">
                      <a:pos x="T0" y="T1"/>
                    </a:cxn>
                    <a:cxn ang="0">
                      <a:pos x="T2" y="T3"/>
                    </a:cxn>
                    <a:cxn ang="0">
                      <a:pos x="T4" y="T5"/>
                    </a:cxn>
                    <a:cxn ang="0">
                      <a:pos x="T6" y="T7"/>
                    </a:cxn>
                    <a:cxn ang="0">
                      <a:pos x="T8" y="T9"/>
                    </a:cxn>
                  </a:cxnLst>
                  <a:rect l="0" t="0" r="r" b="b"/>
                  <a:pathLst>
                    <a:path w="13" h="3">
                      <a:moveTo>
                        <a:pt x="13" y="2"/>
                      </a:moveTo>
                      <a:cubicBezTo>
                        <a:pt x="12" y="0"/>
                        <a:pt x="10" y="0"/>
                        <a:pt x="7" y="0"/>
                      </a:cubicBezTo>
                      <a:cubicBezTo>
                        <a:pt x="5" y="2"/>
                        <a:pt x="2" y="1"/>
                        <a:pt x="0" y="3"/>
                      </a:cubicBezTo>
                      <a:cubicBezTo>
                        <a:pt x="3" y="3"/>
                        <a:pt x="6" y="1"/>
                        <a:pt x="8" y="1"/>
                      </a:cubicBezTo>
                      <a:cubicBezTo>
                        <a:pt x="9" y="3"/>
                        <a:pt x="12"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0" name="Freeform 687"/>
                <p:cNvSpPr/>
                <p:nvPr>
                  <p:custDataLst>
                    <p:tags r:id="rId695"/>
                  </p:custDataLst>
                </p:nvPr>
              </p:nvSpPr>
              <p:spPr bwMode="auto">
                <a:xfrm>
                  <a:off x="4810" y="590"/>
                  <a:ext cx="2" cy="7"/>
                </a:xfrm>
                <a:custGeom>
                  <a:gdLst>
                    <a:gd name="T0" fmla="*/ 0 w 1"/>
                    <a:gd name="T1" fmla="*/ 1 h 3"/>
                    <a:gd name="T2" fmla="*/ 0 w 1"/>
                    <a:gd name="T3" fmla="*/ 2 h 3"/>
                    <a:gd name="T4" fmla="*/ 1 w 1"/>
                    <a:gd name="T5" fmla="*/ 2 h 3"/>
                    <a:gd name="T6" fmla="*/ 0 w 1"/>
                    <a:gd name="T7" fmla="*/ 1 h 3"/>
                  </a:gdLst>
                  <a:cxnLst>
                    <a:cxn ang="0">
                      <a:pos x="T0" y="T1"/>
                    </a:cxn>
                    <a:cxn ang="0">
                      <a:pos x="T2" y="T3"/>
                    </a:cxn>
                    <a:cxn ang="0">
                      <a:pos x="T4" y="T5"/>
                    </a:cxn>
                    <a:cxn ang="0">
                      <a:pos x="T6" y="T7"/>
                    </a:cxn>
                  </a:cxnLst>
                  <a:rect l="0" t="0" r="r" b="b"/>
                  <a:pathLst>
                    <a:path w="1" h="3">
                      <a:moveTo>
                        <a:pt x="0" y="1"/>
                      </a:moveTo>
                      <a:cubicBezTo>
                        <a:pt x="0" y="2"/>
                        <a:pt x="0" y="2"/>
                        <a:pt x="0" y="2"/>
                      </a:cubicBezTo>
                      <a:cubicBezTo>
                        <a:pt x="0" y="3"/>
                        <a:pt x="0" y="2"/>
                        <a:pt x="1" y="2"/>
                      </a:cubicBezTo>
                      <a:cubicBezTo>
                        <a:pt x="0" y="2"/>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1" name="Freeform 688"/>
                <p:cNvSpPr/>
                <p:nvPr>
                  <p:custDataLst>
                    <p:tags r:id="rId696"/>
                  </p:custDataLst>
                </p:nvPr>
              </p:nvSpPr>
              <p:spPr bwMode="auto">
                <a:xfrm>
                  <a:off x="4772" y="614"/>
                  <a:ext cx="12" cy="4"/>
                </a:xfrm>
                <a:custGeom>
                  <a:gdLst>
                    <a:gd name="T0" fmla="*/ 5 w 5"/>
                    <a:gd name="T1" fmla="*/ 1 h 2"/>
                    <a:gd name="T2" fmla="*/ 4 w 5"/>
                    <a:gd name="T3" fmla="*/ 0 h 2"/>
                    <a:gd name="T4" fmla="*/ 0 w 5"/>
                    <a:gd name="T5" fmla="*/ 2 h 2"/>
                    <a:gd name="T6" fmla="*/ 5 w 5"/>
                    <a:gd name="T7" fmla="*/ 1 h 2"/>
                  </a:gdLst>
                  <a:cxnLst>
                    <a:cxn ang="0">
                      <a:pos x="T0" y="T1"/>
                    </a:cxn>
                    <a:cxn ang="0">
                      <a:pos x="T2" y="T3"/>
                    </a:cxn>
                    <a:cxn ang="0">
                      <a:pos x="T4" y="T5"/>
                    </a:cxn>
                    <a:cxn ang="0">
                      <a:pos x="T6" y="T7"/>
                    </a:cxn>
                  </a:cxnLst>
                  <a:rect l="0" t="0" r="r" b="b"/>
                  <a:pathLst>
                    <a:path w="5" h="2">
                      <a:moveTo>
                        <a:pt x="5" y="1"/>
                      </a:moveTo>
                      <a:cubicBezTo>
                        <a:pt x="4" y="0"/>
                        <a:pt x="4" y="0"/>
                        <a:pt x="4" y="0"/>
                      </a:cubicBezTo>
                      <a:cubicBezTo>
                        <a:pt x="0" y="2"/>
                        <a:pt x="0" y="2"/>
                        <a:pt x="0" y="2"/>
                      </a:cubicBezTo>
                      <a:cubicBezTo>
                        <a:pt x="2" y="2"/>
                        <a:pt x="3"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2" name="Freeform 689"/>
                <p:cNvSpPr/>
                <p:nvPr>
                  <p:custDataLst>
                    <p:tags r:id="rId697"/>
                  </p:custDataLst>
                </p:nvPr>
              </p:nvSpPr>
              <p:spPr bwMode="auto">
                <a:xfrm>
                  <a:off x="4412" y="870"/>
                  <a:ext cx="5" cy="3"/>
                </a:xfrm>
                <a:custGeom>
                  <a:gdLst>
                    <a:gd name="T0" fmla="*/ 2 w 2"/>
                    <a:gd name="T1" fmla="*/ 1 h 1"/>
                    <a:gd name="T2" fmla="*/ 0 w 2"/>
                    <a:gd name="T3" fmla="*/ 0 h 1"/>
                    <a:gd name="T4" fmla="*/ 1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0" y="0"/>
                        <a:pt x="0" y="0"/>
                        <a:pt x="0" y="0"/>
                      </a:cubicBezTo>
                      <a:cubicBezTo>
                        <a:pt x="1" y="1"/>
                        <a:pt x="1" y="1"/>
                        <a:pt x="1"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3" name="Freeform 690"/>
                <p:cNvSpPr/>
                <p:nvPr>
                  <p:custDataLst>
                    <p:tags r:id="rId698"/>
                  </p:custDataLst>
                </p:nvPr>
              </p:nvSpPr>
              <p:spPr bwMode="auto">
                <a:xfrm>
                  <a:off x="4358" y="889"/>
                  <a:ext cx="23" cy="10"/>
                </a:xfrm>
                <a:custGeom>
                  <a:gdLst>
                    <a:gd name="T0" fmla="*/ 0 w 10"/>
                    <a:gd name="T1" fmla="*/ 3 h 4"/>
                    <a:gd name="T2" fmla="*/ 2 w 10"/>
                    <a:gd name="T3" fmla="*/ 3 h 4"/>
                    <a:gd name="T4" fmla="*/ 10 w 10"/>
                    <a:gd name="T5" fmla="*/ 3 h 4"/>
                    <a:gd name="T6" fmla="*/ 7 w 10"/>
                    <a:gd name="T7" fmla="*/ 1 h 4"/>
                    <a:gd name="T8" fmla="*/ 6 w 10"/>
                    <a:gd name="T9" fmla="*/ 2 h 4"/>
                    <a:gd name="T10" fmla="*/ 2 w 10"/>
                    <a:gd name="T11" fmla="*/ 0 h 4"/>
                    <a:gd name="T12" fmla="*/ 0 w 10"/>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1" y="3"/>
                        <a:pt x="1" y="3"/>
                        <a:pt x="2" y="3"/>
                      </a:cubicBezTo>
                      <a:cubicBezTo>
                        <a:pt x="5" y="1"/>
                        <a:pt x="7" y="4"/>
                        <a:pt x="10" y="3"/>
                      </a:cubicBezTo>
                      <a:cubicBezTo>
                        <a:pt x="7" y="1"/>
                        <a:pt x="7" y="1"/>
                        <a:pt x="7" y="1"/>
                      </a:cubicBezTo>
                      <a:cubicBezTo>
                        <a:pt x="6" y="2"/>
                        <a:pt x="6" y="2"/>
                        <a:pt x="6" y="2"/>
                      </a:cubicBezTo>
                      <a:cubicBezTo>
                        <a:pt x="5" y="2"/>
                        <a:pt x="2" y="2"/>
                        <a:pt x="2" y="0"/>
                      </a:cubicBezTo>
                      <a:cubicBezTo>
                        <a:pt x="1"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4" name="Freeform 691"/>
                <p:cNvSpPr/>
                <p:nvPr>
                  <p:custDataLst>
                    <p:tags r:id="rId699"/>
                  </p:custDataLst>
                </p:nvPr>
              </p:nvSpPr>
              <p:spPr bwMode="auto">
                <a:xfrm>
                  <a:off x="4919" y="507"/>
                  <a:ext cx="7" cy="2"/>
                </a:xfrm>
                <a:custGeom>
                  <a:gdLst>
                    <a:gd name="T0" fmla="*/ 3 w 3"/>
                    <a:gd name="T1" fmla="*/ 0 h 1"/>
                    <a:gd name="T2" fmla="*/ 0 w 3"/>
                    <a:gd name="T3" fmla="*/ 1 h 1"/>
                    <a:gd name="T4" fmla="*/ 3 w 3"/>
                    <a:gd name="T5" fmla="*/ 0 h 1"/>
                  </a:gdLst>
                  <a:cxnLst>
                    <a:cxn ang="0">
                      <a:pos x="T0" y="T1"/>
                    </a:cxn>
                    <a:cxn ang="0">
                      <a:pos x="T2" y="T3"/>
                    </a:cxn>
                    <a:cxn ang="0">
                      <a:pos x="T4" y="T5"/>
                    </a:cxn>
                  </a:cxnLst>
                  <a:rect l="0" t="0" r="r" b="b"/>
                  <a:pathLst>
                    <a:path w="3" h="1">
                      <a:moveTo>
                        <a:pt x="3" y="0"/>
                      </a:moveTo>
                      <a:cubicBezTo>
                        <a:pt x="2" y="1"/>
                        <a:pt x="0" y="0"/>
                        <a:pt x="0" y="1"/>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5" name="Freeform 692"/>
                <p:cNvSpPr/>
                <p:nvPr>
                  <p:custDataLst>
                    <p:tags r:id="rId700"/>
                  </p:custDataLst>
                </p:nvPr>
              </p:nvSpPr>
              <p:spPr bwMode="auto">
                <a:xfrm>
                  <a:off x="4926" y="507"/>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6" name="Freeform 693"/>
                <p:cNvSpPr/>
                <p:nvPr>
                  <p:custDataLst>
                    <p:tags r:id="rId701"/>
                  </p:custDataLst>
                </p:nvPr>
              </p:nvSpPr>
              <p:spPr bwMode="auto">
                <a:xfrm>
                  <a:off x="4789" y="590"/>
                  <a:ext cx="11" cy="12"/>
                </a:xfrm>
                <a:custGeom>
                  <a:gdLst>
                    <a:gd name="T0" fmla="*/ 3 w 5"/>
                    <a:gd name="T1" fmla="*/ 0 h 5"/>
                    <a:gd name="T2" fmla="*/ 0 w 5"/>
                    <a:gd name="T3" fmla="*/ 4 h 5"/>
                    <a:gd name="T4" fmla="*/ 5 w 5"/>
                    <a:gd name="T5" fmla="*/ 3 h 5"/>
                    <a:gd name="T6" fmla="*/ 3 w 5"/>
                    <a:gd name="T7" fmla="*/ 3 h 5"/>
                    <a:gd name="T8" fmla="*/ 3 w 5"/>
                    <a:gd name="T9" fmla="*/ 0 h 5"/>
                  </a:gdLst>
                  <a:cxnLst>
                    <a:cxn ang="0">
                      <a:pos x="T0" y="T1"/>
                    </a:cxn>
                    <a:cxn ang="0">
                      <a:pos x="T2" y="T3"/>
                    </a:cxn>
                    <a:cxn ang="0">
                      <a:pos x="T4" y="T5"/>
                    </a:cxn>
                    <a:cxn ang="0">
                      <a:pos x="T6" y="T7"/>
                    </a:cxn>
                    <a:cxn ang="0">
                      <a:pos x="T8" y="T9"/>
                    </a:cxn>
                  </a:cxnLst>
                  <a:rect l="0" t="0" r="r" b="b"/>
                  <a:pathLst>
                    <a:path w="5" h="5">
                      <a:moveTo>
                        <a:pt x="3" y="0"/>
                      </a:moveTo>
                      <a:cubicBezTo>
                        <a:pt x="0" y="1"/>
                        <a:pt x="2" y="3"/>
                        <a:pt x="0" y="4"/>
                      </a:cubicBezTo>
                      <a:cubicBezTo>
                        <a:pt x="2" y="5"/>
                        <a:pt x="4" y="5"/>
                        <a:pt x="5" y="3"/>
                      </a:cubicBezTo>
                      <a:cubicBezTo>
                        <a:pt x="3" y="3"/>
                        <a:pt x="3" y="3"/>
                        <a:pt x="3" y="3"/>
                      </a:cubicBezTo>
                      <a:cubicBezTo>
                        <a:pt x="5"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7" name="Freeform 694"/>
                <p:cNvSpPr/>
                <p:nvPr>
                  <p:custDataLst>
                    <p:tags r:id="rId702"/>
                  </p:custDataLst>
                </p:nvPr>
              </p:nvSpPr>
              <p:spPr bwMode="auto">
                <a:xfrm>
                  <a:off x="4462" y="830"/>
                  <a:ext cx="7" cy="5"/>
                </a:xfrm>
                <a:custGeom>
                  <a:gdLst>
                    <a:gd name="T0" fmla="*/ 1 w 3"/>
                    <a:gd name="T1" fmla="*/ 2 h 2"/>
                    <a:gd name="T2" fmla="*/ 3 w 3"/>
                    <a:gd name="T3" fmla="*/ 0 h 2"/>
                    <a:gd name="T4" fmla="*/ 0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1" y="1"/>
                        <a:pt x="3" y="1"/>
                        <a:pt x="3"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8" name="Freeform 695"/>
                <p:cNvSpPr/>
                <p:nvPr>
                  <p:custDataLst>
                    <p:tags r:id="rId703"/>
                  </p:custDataLst>
                </p:nvPr>
              </p:nvSpPr>
              <p:spPr bwMode="auto">
                <a:xfrm>
                  <a:off x="4379" y="880"/>
                  <a:ext cx="9" cy="9"/>
                </a:xfrm>
                <a:custGeom>
                  <a:gdLst>
                    <a:gd name="T0" fmla="*/ 4 w 4"/>
                    <a:gd name="T1" fmla="*/ 1 h 4"/>
                    <a:gd name="T2" fmla="*/ 2 w 4"/>
                    <a:gd name="T3" fmla="*/ 0 h 4"/>
                    <a:gd name="T4" fmla="*/ 0 w 4"/>
                    <a:gd name="T5" fmla="*/ 3 h 4"/>
                    <a:gd name="T6" fmla="*/ 4 w 4"/>
                    <a:gd name="T7" fmla="*/ 1 h 4"/>
                  </a:gdLst>
                  <a:cxnLst>
                    <a:cxn ang="0">
                      <a:pos x="T0" y="T1"/>
                    </a:cxn>
                    <a:cxn ang="0">
                      <a:pos x="T2" y="T3"/>
                    </a:cxn>
                    <a:cxn ang="0">
                      <a:pos x="T4" y="T5"/>
                    </a:cxn>
                    <a:cxn ang="0">
                      <a:pos x="T6" y="T7"/>
                    </a:cxn>
                  </a:cxnLst>
                  <a:rect l="0" t="0" r="r" b="b"/>
                  <a:pathLst>
                    <a:path w="4" h="4">
                      <a:moveTo>
                        <a:pt x="4" y="1"/>
                      </a:moveTo>
                      <a:cubicBezTo>
                        <a:pt x="4" y="0"/>
                        <a:pt x="4" y="0"/>
                        <a:pt x="2" y="0"/>
                      </a:cubicBezTo>
                      <a:cubicBezTo>
                        <a:pt x="0" y="3"/>
                        <a:pt x="0" y="3"/>
                        <a:pt x="0" y="3"/>
                      </a:cubicBezTo>
                      <a:cubicBezTo>
                        <a:pt x="3" y="4"/>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19" name="Freeform 696"/>
                <p:cNvSpPr/>
                <p:nvPr>
                  <p:custDataLst>
                    <p:tags r:id="rId704"/>
                  </p:custDataLst>
                </p:nvPr>
              </p:nvSpPr>
              <p:spPr bwMode="auto">
                <a:xfrm>
                  <a:off x="4457" y="832"/>
                  <a:ext cx="5" cy="5"/>
                </a:xfrm>
                <a:custGeom>
                  <a:gdLst>
                    <a:gd name="T0" fmla="*/ 5 w 5"/>
                    <a:gd name="T1" fmla="*/ 3 h 5"/>
                    <a:gd name="T2" fmla="*/ 0 w 5"/>
                    <a:gd name="T3" fmla="*/ 0 h 5"/>
                    <a:gd name="T4" fmla="*/ 2 w 5"/>
                    <a:gd name="T5" fmla="*/ 5 h 5"/>
                    <a:gd name="T6" fmla="*/ 5 w 5"/>
                    <a:gd name="T7" fmla="*/ 3 h 5"/>
                  </a:gdLst>
                  <a:cxnLst>
                    <a:cxn ang="0">
                      <a:pos x="T0" y="T1"/>
                    </a:cxn>
                    <a:cxn ang="0">
                      <a:pos x="T2" y="T3"/>
                    </a:cxn>
                    <a:cxn ang="0">
                      <a:pos x="T4" y="T5"/>
                    </a:cxn>
                    <a:cxn ang="0">
                      <a:pos x="T6" y="T7"/>
                    </a:cxn>
                  </a:cxnLst>
                  <a:rect l="0" t="0" r="r" b="b"/>
                  <a:pathLst>
                    <a:path w="5" h="5">
                      <a:moveTo>
                        <a:pt x="5" y="3"/>
                      </a:moveTo>
                      <a:lnTo>
                        <a:pt x="0" y="0"/>
                      </a:lnTo>
                      <a:lnTo>
                        <a:pt x="2" y="5"/>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0" name="Freeform 697"/>
                <p:cNvSpPr/>
                <p:nvPr>
                  <p:custDataLst>
                    <p:tags r:id="rId705"/>
                  </p:custDataLst>
                </p:nvPr>
              </p:nvSpPr>
              <p:spPr bwMode="auto">
                <a:xfrm>
                  <a:off x="4784" y="604"/>
                  <a:ext cx="2" cy="2"/>
                </a:xfrm>
                <a:custGeom>
                  <a:gdLst>
                    <a:gd name="T0" fmla="*/ 2 w 2"/>
                    <a:gd name="T1" fmla="*/ 0 h 2"/>
                    <a:gd name="T2" fmla="*/ 2 w 2"/>
                    <a:gd name="T3" fmla="*/ 0 h 2"/>
                    <a:gd name="T4" fmla="*/ 0 w 2"/>
                    <a:gd name="T5" fmla="*/ 2 h 2"/>
                    <a:gd name="T6" fmla="*/ 2 w 2"/>
                    <a:gd name="T7" fmla="*/ 0 h 2"/>
                  </a:gd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1" name="Freeform 698"/>
                <p:cNvSpPr/>
                <p:nvPr>
                  <p:custDataLst>
                    <p:tags r:id="rId706"/>
                  </p:custDataLst>
                </p:nvPr>
              </p:nvSpPr>
              <p:spPr bwMode="auto">
                <a:xfrm>
                  <a:off x="4701" y="663"/>
                  <a:ext cx="5" cy="0"/>
                </a:xfrm>
                <a:custGeom>
                  <a:gdLst>
                    <a:gd name="T0" fmla="*/ 5 w 5"/>
                    <a:gd name="T1" fmla="*/ 0 w 5"/>
                    <a:gd name="T2" fmla="*/ 2 w 5"/>
                    <a:gd name="T3" fmla="*/ 5 w 5"/>
                  </a:gdLst>
                  <a:cxnLst>
                    <a:cxn ang="0">
                      <a:pos x="T0" y="0"/>
                    </a:cxn>
                    <a:cxn ang="0">
                      <a:pos x="T1" y="0"/>
                    </a:cxn>
                    <a:cxn ang="0">
                      <a:pos x="T2" y="0"/>
                    </a:cxn>
                    <a:cxn ang="0">
                      <a:pos x="T3" y="0"/>
                    </a:cxn>
                  </a:cxnLst>
                  <a:rect l="0" t="0" r="r" b="b"/>
                  <a:pathLst>
                    <a:path w="5">
                      <a:moveTo>
                        <a:pt x="5" y="0"/>
                      </a:moveTo>
                      <a:lnTo>
                        <a:pt x="0" y="0"/>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2" name="Freeform 699"/>
                <p:cNvSpPr/>
                <p:nvPr>
                  <p:custDataLst>
                    <p:tags r:id="rId707"/>
                  </p:custDataLst>
                </p:nvPr>
              </p:nvSpPr>
              <p:spPr bwMode="auto">
                <a:xfrm>
                  <a:off x="4253" y="968"/>
                  <a:ext cx="7" cy="4"/>
                </a:xfrm>
                <a:custGeom>
                  <a:gdLst>
                    <a:gd name="T0" fmla="*/ 7 w 7"/>
                    <a:gd name="T1" fmla="*/ 0 h 4"/>
                    <a:gd name="T2" fmla="*/ 0 w 7"/>
                    <a:gd name="T3" fmla="*/ 4 h 4"/>
                    <a:gd name="T4" fmla="*/ 5 w 7"/>
                    <a:gd name="T5" fmla="*/ 2 h 4"/>
                    <a:gd name="T6" fmla="*/ 7 w 7"/>
                    <a:gd name="T7" fmla="*/ 0 h 4"/>
                  </a:gdLst>
                  <a:cxnLst>
                    <a:cxn ang="0">
                      <a:pos x="T0" y="T1"/>
                    </a:cxn>
                    <a:cxn ang="0">
                      <a:pos x="T2" y="T3"/>
                    </a:cxn>
                    <a:cxn ang="0">
                      <a:pos x="T4" y="T5"/>
                    </a:cxn>
                    <a:cxn ang="0">
                      <a:pos x="T6" y="T7"/>
                    </a:cxn>
                  </a:cxnLst>
                  <a:rect l="0" t="0" r="r" b="b"/>
                  <a:pathLst>
                    <a:path w="7" h="4">
                      <a:moveTo>
                        <a:pt x="7" y="0"/>
                      </a:moveTo>
                      <a:lnTo>
                        <a:pt x="0" y="4"/>
                      </a:lnTo>
                      <a:lnTo>
                        <a:pt x="5"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3" name="Freeform 700"/>
                <p:cNvSpPr/>
                <p:nvPr>
                  <p:custDataLst>
                    <p:tags r:id="rId708"/>
                  </p:custDataLst>
                </p:nvPr>
              </p:nvSpPr>
              <p:spPr bwMode="auto">
                <a:xfrm>
                  <a:off x="4770" y="602"/>
                  <a:ext cx="9" cy="7"/>
                </a:xfrm>
                <a:custGeom>
                  <a:gdLst>
                    <a:gd name="T0" fmla="*/ 4 w 4"/>
                    <a:gd name="T1" fmla="*/ 1 h 3"/>
                    <a:gd name="T2" fmla="*/ 0 w 4"/>
                    <a:gd name="T3" fmla="*/ 1 h 3"/>
                    <a:gd name="T4" fmla="*/ 2 w 4"/>
                    <a:gd name="T5" fmla="*/ 3 h 3"/>
                    <a:gd name="T6" fmla="*/ 4 w 4"/>
                    <a:gd name="T7" fmla="*/ 3 h 3"/>
                    <a:gd name="T8" fmla="*/ 4 w 4"/>
                    <a:gd name="T9" fmla="*/ 1 h 3"/>
                  </a:gdLst>
                  <a:cxnLst>
                    <a:cxn ang="0">
                      <a:pos x="T0" y="T1"/>
                    </a:cxn>
                    <a:cxn ang="0">
                      <a:pos x="T2" y="T3"/>
                    </a:cxn>
                    <a:cxn ang="0">
                      <a:pos x="T4" y="T5"/>
                    </a:cxn>
                    <a:cxn ang="0">
                      <a:pos x="T6" y="T7"/>
                    </a:cxn>
                    <a:cxn ang="0">
                      <a:pos x="T8" y="T9"/>
                    </a:cxn>
                  </a:cxnLst>
                  <a:rect l="0" t="0" r="r" b="b"/>
                  <a:pathLst>
                    <a:path w="4" h="3">
                      <a:moveTo>
                        <a:pt x="4" y="1"/>
                      </a:moveTo>
                      <a:cubicBezTo>
                        <a:pt x="3" y="2"/>
                        <a:pt x="1" y="0"/>
                        <a:pt x="0" y="1"/>
                      </a:cubicBezTo>
                      <a:cubicBezTo>
                        <a:pt x="2" y="3"/>
                        <a:pt x="2" y="3"/>
                        <a:pt x="2" y="3"/>
                      </a:cubicBezTo>
                      <a:cubicBezTo>
                        <a:pt x="2" y="3"/>
                        <a:pt x="3" y="3"/>
                        <a:pt x="4" y="3"/>
                      </a:cubicBezTo>
                      <a:cubicBezTo>
                        <a:pt x="2" y="2"/>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4" name="Freeform 701"/>
                <p:cNvSpPr/>
                <p:nvPr>
                  <p:custDataLst>
                    <p:tags r:id="rId709"/>
                  </p:custDataLst>
                </p:nvPr>
              </p:nvSpPr>
              <p:spPr bwMode="auto">
                <a:xfrm>
                  <a:off x="4831" y="566"/>
                  <a:ext cx="5" cy="2"/>
                </a:xfrm>
                <a:custGeom>
                  <a:gdLst>
                    <a:gd name="T0" fmla="*/ 0 w 2"/>
                    <a:gd name="T1" fmla="*/ 0 h 1"/>
                    <a:gd name="T2" fmla="*/ 1 w 2"/>
                    <a:gd name="T3" fmla="*/ 0 h 1"/>
                    <a:gd name="T4" fmla="*/ 1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0"/>
                        <a:pt x="1" y="0"/>
                        <a:pt x="1" y="0"/>
                      </a:cubicBezTo>
                      <a:cubicBezTo>
                        <a:pt x="1" y="0"/>
                        <a:pt x="2"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5" name="Freeform 702"/>
                <p:cNvSpPr/>
                <p:nvPr>
                  <p:custDataLst>
                    <p:tags r:id="rId710"/>
                  </p:custDataLst>
                </p:nvPr>
              </p:nvSpPr>
              <p:spPr bwMode="auto">
                <a:xfrm>
                  <a:off x="4433" y="839"/>
                  <a:ext cx="3" cy="5"/>
                </a:xfrm>
                <a:custGeom>
                  <a:gdLst>
                    <a:gd name="T0" fmla="*/ 0 w 1"/>
                    <a:gd name="T1" fmla="*/ 0 h 2"/>
                    <a:gd name="T2" fmla="*/ 0 w 1"/>
                    <a:gd name="T3" fmla="*/ 0 h 2"/>
                    <a:gd name="T4" fmla="*/ 1 w 1"/>
                    <a:gd name="T5" fmla="*/ 2 h 2"/>
                    <a:gd name="T6" fmla="*/ 0 w 1"/>
                    <a:gd name="T7" fmla="*/ 0 h 2"/>
                  </a:gdLst>
                  <a:cxnLst>
                    <a:cxn ang="0">
                      <a:pos x="T0" y="T1"/>
                    </a:cxn>
                    <a:cxn ang="0">
                      <a:pos x="T2" y="T3"/>
                    </a:cxn>
                    <a:cxn ang="0">
                      <a:pos x="T4" y="T5"/>
                    </a:cxn>
                    <a:cxn ang="0">
                      <a:pos x="T6" y="T7"/>
                    </a:cxn>
                  </a:cxnLst>
                  <a:rect l="0" t="0" r="r" b="b"/>
                  <a:pathLst>
                    <a:path w="1" h="2">
                      <a:moveTo>
                        <a:pt x="0" y="0"/>
                      </a:moveTo>
                      <a:cubicBezTo>
                        <a:pt x="0" y="0"/>
                        <a:pt x="0" y="0"/>
                        <a:pt x="0" y="0"/>
                      </a:cubicBezTo>
                      <a:cubicBezTo>
                        <a:pt x="1" y="2"/>
                        <a:pt x="1" y="2"/>
                        <a:pt x="1" y="2"/>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6" name="Freeform 703"/>
                <p:cNvSpPr/>
                <p:nvPr>
                  <p:custDataLst>
                    <p:tags r:id="rId711"/>
                  </p:custDataLst>
                </p:nvPr>
              </p:nvSpPr>
              <p:spPr bwMode="auto">
                <a:xfrm>
                  <a:off x="4725" y="635"/>
                  <a:ext cx="7" cy="2"/>
                </a:xfrm>
                <a:custGeom>
                  <a:gdLst>
                    <a:gd name="T0" fmla="*/ 0 w 7"/>
                    <a:gd name="T1" fmla="*/ 0 h 2"/>
                    <a:gd name="T2" fmla="*/ 4 w 7"/>
                    <a:gd name="T3" fmla="*/ 2 h 2"/>
                    <a:gd name="T4" fmla="*/ 7 w 7"/>
                    <a:gd name="T5" fmla="*/ 0 h 2"/>
                    <a:gd name="T6" fmla="*/ 0 w 7"/>
                    <a:gd name="T7" fmla="*/ 0 h 2"/>
                  </a:gdLst>
                  <a:cxnLst>
                    <a:cxn ang="0">
                      <a:pos x="T0" y="T1"/>
                    </a:cxn>
                    <a:cxn ang="0">
                      <a:pos x="T2" y="T3"/>
                    </a:cxn>
                    <a:cxn ang="0">
                      <a:pos x="T4" y="T5"/>
                    </a:cxn>
                    <a:cxn ang="0">
                      <a:pos x="T6" y="T7"/>
                    </a:cxn>
                  </a:cxnLst>
                  <a:rect l="0" t="0" r="r" b="b"/>
                  <a:pathLst>
                    <a:path w="7" h="2">
                      <a:moveTo>
                        <a:pt x="0" y="0"/>
                      </a:moveTo>
                      <a:lnTo>
                        <a:pt x="4" y="2"/>
                      </a:lnTo>
                      <a:lnTo>
                        <a:pt x="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7" name="Freeform 704"/>
                <p:cNvSpPr/>
                <p:nvPr>
                  <p:custDataLst>
                    <p:tags r:id="rId712"/>
                  </p:custDataLst>
                </p:nvPr>
              </p:nvSpPr>
              <p:spPr bwMode="auto">
                <a:xfrm>
                  <a:off x="4455" y="811"/>
                  <a:ext cx="16" cy="9"/>
                </a:xfrm>
                <a:custGeom>
                  <a:gdLst>
                    <a:gd name="T0" fmla="*/ 6 w 7"/>
                    <a:gd name="T1" fmla="*/ 3 h 4"/>
                    <a:gd name="T2" fmla="*/ 4 w 7"/>
                    <a:gd name="T3" fmla="*/ 1 h 4"/>
                    <a:gd name="T4" fmla="*/ 0 w 7"/>
                    <a:gd name="T5" fmla="*/ 2 h 4"/>
                    <a:gd name="T6" fmla="*/ 6 w 7"/>
                    <a:gd name="T7" fmla="*/ 3 h 4"/>
                  </a:gdLst>
                  <a:cxnLst>
                    <a:cxn ang="0">
                      <a:pos x="T0" y="T1"/>
                    </a:cxn>
                    <a:cxn ang="0">
                      <a:pos x="T2" y="T3"/>
                    </a:cxn>
                    <a:cxn ang="0">
                      <a:pos x="T4" y="T5"/>
                    </a:cxn>
                    <a:cxn ang="0">
                      <a:pos x="T6" y="T7"/>
                    </a:cxn>
                  </a:cxnLst>
                  <a:rect l="0" t="0" r="r" b="b"/>
                  <a:pathLst>
                    <a:path w="7" h="4">
                      <a:moveTo>
                        <a:pt x="6" y="3"/>
                      </a:moveTo>
                      <a:cubicBezTo>
                        <a:pt x="7" y="2"/>
                        <a:pt x="4" y="2"/>
                        <a:pt x="4" y="1"/>
                      </a:cubicBezTo>
                      <a:cubicBezTo>
                        <a:pt x="2" y="0"/>
                        <a:pt x="1" y="1"/>
                        <a:pt x="0" y="2"/>
                      </a:cubicBezTo>
                      <a:cubicBezTo>
                        <a:pt x="2" y="4"/>
                        <a:pt x="4"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8" name="Freeform 705"/>
                <p:cNvSpPr/>
                <p:nvPr>
                  <p:custDataLst>
                    <p:tags r:id="rId713"/>
                  </p:custDataLst>
                </p:nvPr>
              </p:nvSpPr>
              <p:spPr bwMode="auto">
                <a:xfrm>
                  <a:off x="4507" y="763"/>
                  <a:ext cx="23" cy="22"/>
                </a:xfrm>
                <a:custGeom>
                  <a:gdLst>
                    <a:gd name="T0" fmla="*/ 0 w 10"/>
                    <a:gd name="T1" fmla="*/ 6 h 9"/>
                    <a:gd name="T2" fmla="*/ 6 w 10"/>
                    <a:gd name="T3" fmla="*/ 8 h 9"/>
                    <a:gd name="T4" fmla="*/ 8 w 10"/>
                    <a:gd name="T5" fmla="*/ 0 h 9"/>
                    <a:gd name="T6" fmla="*/ 4 w 10"/>
                    <a:gd name="T7" fmla="*/ 1 h 9"/>
                    <a:gd name="T8" fmla="*/ 6 w 10"/>
                    <a:gd name="T9" fmla="*/ 1 h 9"/>
                    <a:gd name="T10" fmla="*/ 7 w 10"/>
                    <a:gd name="T11" fmla="*/ 2 h 9"/>
                    <a:gd name="T12" fmla="*/ 4 w 10"/>
                    <a:gd name="T13" fmla="*/ 4 h 9"/>
                    <a:gd name="T14" fmla="*/ 4 w 10"/>
                    <a:gd name="T15" fmla="*/ 3 h 9"/>
                    <a:gd name="T16" fmla="*/ 3 w 10"/>
                    <a:gd name="T17" fmla="*/ 4 h 9"/>
                    <a:gd name="T18" fmla="*/ 3 w 10"/>
                    <a:gd name="T19" fmla="*/ 5 h 9"/>
                    <a:gd name="T20" fmla="*/ 0 w 10"/>
                    <a:gd name="T21" fmla="*/ 6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0" y="6"/>
                      </a:moveTo>
                      <a:cubicBezTo>
                        <a:pt x="1" y="8"/>
                        <a:pt x="3" y="9"/>
                        <a:pt x="6" y="8"/>
                      </a:cubicBezTo>
                      <a:cubicBezTo>
                        <a:pt x="1" y="5"/>
                        <a:pt x="10" y="3"/>
                        <a:pt x="8" y="0"/>
                      </a:cubicBezTo>
                      <a:cubicBezTo>
                        <a:pt x="7" y="1"/>
                        <a:pt x="4" y="0"/>
                        <a:pt x="4" y="1"/>
                      </a:cubicBezTo>
                      <a:cubicBezTo>
                        <a:pt x="6" y="1"/>
                        <a:pt x="6" y="1"/>
                        <a:pt x="6" y="1"/>
                      </a:cubicBezTo>
                      <a:cubicBezTo>
                        <a:pt x="7" y="1"/>
                        <a:pt x="6" y="2"/>
                        <a:pt x="7" y="2"/>
                      </a:cubicBezTo>
                      <a:cubicBezTo>
                        <a:pt x="6" y="3"/>
                        <a:pt x="6" y="4"/>
                        <a:pt x="4" y="4"/>
                      </a:cubicBezTo>
                      <a:cubicBezTo>
                        <a:pt x="4" y="3"/>
                        <a:pt x="4" y="3"/>
                        <a:pt x="4" y="3"/>
                      </a:cubicBezTo>
                      <a:cubicBezTo>
                        <a:pt x="4" y="3"/>
                        <a:pt x="4" y="4"/>
                        <a:pt x="3" y="4"/>
                      </a:cubicBezTo>
                      <a:cubicBezTo>
                        <a:pt x="3" y="5"/>
                        <a:pt x="3" y="5"/>
                        <a:pt x="3" y="5"/>
                      </a:cubicBezTo>
                      <a:cubicBezTo>
                        <a:pt x="3" y="6"/>
                        <a:pt x="1" y="5"/>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29" name="Freeform 706"/>
                <p:cNvSpPr/>
                <p:nvPr>
                  <p:custDataLst>
                    <p:tags r:id="rId714"/>
                  </p:custDataLst>
                </p:nvPr>
              </p:nvSpPr>
              <p:spPr bwMode="auto">
                <a:xfrm>
                  <a:off x="4557" y="692"/>
                  <a:ext cx="85" cy="52"/>
                </a:xfrm>
                <a:custGeom>
                  <a:gdLst>
                    <a:gd name="T0" fmla="*/ 6 w 36"/>
                    <a:gd name="T1" fmla="*/ 18 h 22"/>
                    <a:gd name="T2" fmla="*/ 13 w 36"/>
                    <a:gd name="T3" fmla="*/ 17 h 22"/>
                    <a:gd name="T4" fmla="*/ 23 w 36"/>
                    <a:gd name="T5" fmla="*/ 8 h 22"/>
                    <a:gd name="T6" fmla="*/ 35 w 36"/>
                    <a:gd name="T7" fmla="*/ 3 h 22"/>
                    <a:gd name="T8" fmla="*/ 34 w 36"/>
                    <a:gd name="T9" fmla="*/ 0 h 22"/>
                    <a:gd name="T10" fmla="*/ 30 w 36"/>
                    <a:gd name="T11" fmla="*/ 2 h 22"/>
                    <a:gd name="T12" fmla="*/ 23 w 36"/>
                    <a:gd name="T13" fmla="*/ 4 h 22"/>
                    <a:gd name="T14" fmla="*/ 19 w 36"/>
                    <a:gd name="T15" fmla="*/ 8 h 22"/>
                    <a:gd name="T16" fmla="*/ 13 w 36"/>
                    <a:gd name="T17" fmla="*/ 10 h 22"/>
                    <a:gd name="T18" fmla="*/ 11 w 36"/>
                    <a:gd name="T19" fmla="*/ 13 h 22"/>
                    <a:gd name="T20" fmla="*/ 9 w 36"/>
                    <a:gd name="T21" fmla="*/ 11 h 22"/>
                    <a:gd name="T22" fmla="*/ 0 w 36"/>
                    <a:gd name="T23" fmla="*/ 18 h 22"/>
                    <a:gd name="T24" fmla="*/ 3 w 36"/>
                    <a:gd name="T25" fmla="*/ 18 h 22"/>
                    <a:gd name="T26" fmla="*/ 2 w 36"/>
                    <a:gd name="T27" fmla="*/ 16 h 22"/>
                    <a:gd name="T28" fmla="*/ 7 w 36"/>
                    <a:gd name="T29" fmla="*/ 15 h 22"/>
                    <a:gd name="T30" fmla="*/ 7 w 36"/>
                    <a:gd name="T31" fmla="*/ 16 h 22"/>
                    <a:gd name="T32" fmla="*/ 3 w 36"/>
                    <a:gd name="T33" fmla="*/ 19 h 22"/>
                    <a:gd name="T34" fmla="*/ 3 w 36"/>
                    <a:gd name="T35" fmla="*/ 22 h 22"/>
                    <a:gd name="T36" fmla="*/ 6 w 36"/>
                    <a:gd name="T37" fmla="*/ 21 h 22"/>
                    <a:gd name="T38" fmla="*/ 6 w 36"/>
                    <a:gd name="T39" fmla="*/ 18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22">
                      <a:moveTo>
                        <a:pt x="6" y="18"/>
                      </a:moveTo>
                      <a:cubicBezTo>
                        <a:pt x="9" y="19"/>
                        <a:pt x="11" y="15"/>
                        <a:pt x="13" y="17"/>
                      </a:cubicBezTo>
                      <a:cubicBezTo>
                        <a:pt x="13" y="12"/>
                        <a:pt x="21" y="11"/>
                        <a:pt x="23" y="8"/>
                      </a:cubicBezTo>
                      <a:cubicBezTo>
                        <a:pt x="29" y="8"/>
                        <a:pt x="32" y="5"/>
                        <a:pt x="35" y="3"/>
                      </a:cubicBezTo>
                      <a:cubicBezTo>
                        <a:pt x="36" y="2"/>
                        <a:pt x="35" y="1"/>
                        <a:pt x="34" y="0"/>
                      </a:cubicBezTo>
                      <a:cubicBezTo>
                        <a:pt x="32" y="0"/>
                        <a:pt x="33" y="3"/>
                        <a:pt x="30" y="2"/>
                      </a:cubicBezTo>
                      <a:cubicBezTo>
                        <a:pt x="27" y="0"/>
                        <a:pt x="27" y="5"/>
                        <a:pt x="23" y="4"/>
                      </a:cubicBezTo>
                      <a:cubicBezTo>
                        <a:pt x="23" y="7"/>
                        <a:pt x="19" y="6"/>
                        <a:pt x="19" y="8"/>
                      </a:cubicBezTo>
                      <a:cubicBezTo>
                        <a:pt x="17" y="9"/>
                        <a:pt x="16" y="12"/>
                        <a:pt x="13" y="10"/>
                      </a:cubicBezTo>
                      <a:cubicBezTo>
                        <a:pt x="14" y="11"/>
                        <a:pt x="11" y="12"/>
                        <a:pt x="11" y="13"/>
                      </a:cubicBezTo>
                      <a:cubicBezTo>
                        <a:pt x="8" y="13"/>
                        <a:pt x="9" y="11"/>
                        <a:pt x="9" y="11"/>
                      </a:cubicBezTo>
                      <a:cubicBezTo>
                        <a:pt x="5" y="12"/>
                        <a:pt x="2" y="15"/>
                        <a:pt x="0" y="18"/>
                      </a:cubicBezTo>
                      <a:cubicBezTo>
                        <a:pt x="3" y="18"/>
                        <a:pt x="3" y="18"/>
                        <a:pt x="3" y="18"/>
                      </a:cubicBezTo>
                      <a:cubicBezTo>
                        <a:pt x="5" y="16"/>
                        <a:pt x="3" y="17"/>
                        <a:pt x="2" y="16"/>
                      </a:cubicBezTo>
                      <a:cubicBezTo>
                        <a:pt x="3" y="14"/>
                        <a:pt x="5" y="14"/>
                        <a:pt x="7" y="15"/>
                      </a:cubicBezTo>
                      <a:cubicBezTo>
                        <a:pt x="7" y="16"/>
                        <a:pt x="7" y="16"/>
                        <a:pt x="7" y="16"/>
                      </a:cubicBezTo>
                      <a:cubicBezTo>
                        <a:pt x="5" y="17"/>
                        <a:pt x="6" y="19"/>
                        <a:pt x="3" y="19"/>
                      </a:cubicBezTo>
                      <a:cubicBezTo>
                        <a:pt x="3" y="22"/>
                        <a:pt x="3" y="22"/>
                        <a:pt x="3" y="22"/>
                      </a:cubicBezTo>
                      <a:cubicBezTo>
                        <a:pt x="6" y="21"/>
                        <a:pt x="6" y="21"/>
                        <a:pt x="6" y="21"/>
                      </a:cubicBezTo>
                      <a:cubicBezTo>
                        <a:pt x="4" y="21"/>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0" name="Freeform 707"/>
                <p:cNvSpPr/>
                <p:nvPr>
                  <p:custDataLst>
                    <p:tags r:id="rId715"/>
                  </p:custDataLst>
                </p:nvPr>
              </p:nvSpPr>
              <p:spPr bwMode="auto">
                <a:xfrm>
                  <a:off x="4331" y="911"/>
                  <a:ext cx="3" cy="2"/>
                </a:xfrm>
                <a:custGeom>
                  <a:gdLst>
                    <a:gd name="T0" fmla="*/ 0 w 3"/>
                    <a:gd name="T1" fmla="*/ 0 h 2"/>
                    <a:gd name="T2" fmla="*/ 0 w 3"/>
                    <a:gd name="T3" fmla="*/ 0 h 2"/>
                    <a:gd name="T4" fmla="*/ 0 w 3"/>
                    <a:gd name="T5" fmla="*/ 2 h 2"/>
                    <a:gd name="T6" fmla="*/ 3 w 3"/>
                    <a:gd name="T7" fmla="*/ 0 h 2"/>
                    <a:gd name="T8" fmla="*/ 0 w 3"/>
                    <a:gd name="T9" fmla="*/ 0 h 2"/>
                  </a:gdLst>
                  <a:cxnLst>
                    <a:cxn ang="0">
                      <a:pos x="T0" y="T1"/>
                    </a:cxn>
                    <a:cxn ang="0">
                      <a:pos x="T2" y="T3"/>
                    </a:cxn>
                    <a:cxn ang="0">
                      <a:pos x="T4" y="T5"/>
                    </a:cxn>
                    <a:cxn ang="0">
                      <a:pos x="T6" y="T7"/>
                    </a:cxn>
                    <a:cxn ang="0">
                      <a:pos x="T8" y="T9"/>
                    </a:cxn>
                  </a:cxnLst>
                  <a:rect l="0" t="0" r="r" b="b"/>
                  <a:pathLst>
                    <a:path w="3" h="2">
                      <a:moveTo>
                        <a:pt x="0" y="0"/>
                      </a:moveTo>
                      <a:lnTo>
                        <a:pt x="0" y="0"/>
                      </a:lnTo>
                      <a:lnTo>
                        <a:pt x="0" y="2"/>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1" name="Freeform 708"/>
                <p:cNvSpPr/>
                <p:nvPr>
                  <p:custDataLst>
                    <p:tags r:id="rId716"/>
                  </p:custDataLst>
                </p:nvPr>
              </p:nvSpPr>
              <p:spPr bwMode="auto">
                <a:xfrm>
                  <a:off x="4718" y="640"/>
                  <a:ext cx="2" cy="2"/>
                </a:xfrm>
                <a:custGeom>
                  <a:gdLst>
                    <a:gd name="T0" fmla="*/ 2 w 2"/>
                    <a:gd name="T1" fmla="*/ 0 h 2"/>
                    <a:gd name="T2" fmla="*/ 0 w 2"/>
                    <a:gd name="T3" fmla="*/ 0 h 2"/>
                    <a:gd name="T4" fmla="*/ 2 w 2"/>
                    <a:gd name="T5" fmla="*/ 2 h 2"/>
                    <a:gd name="T6" fmla="*/ 2 w 2"/>
                    <a:gd name="T7" fmla="*/ 0 h 2"/>
                  </a:gd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2" name="Freeform 709"/>
                <p:cNvSpPr/>
                <p:nvPr>
                  <p:custDataLst>
                    <p:tags r:id="rId717"/>
                  </p:custDataLst>
                </p:nvPr>
              </p:nvSpPr>
              <p:spPr bwMode="auto">
                <a:xfrm>
                  <a:off x="4644" y="687"/>
                  <a:ext cx="7" cy="3"/>
                </a:xfrm>
                <a:custGeom>
                  <a:gdLst>
                    <a:gd name="T0" fmla="*/ 3 w 3"/>
                    <a:gd name="T1" fmla="*/ 1 h 1"/>
                    <a:gd name="T2" fmla="*/ 0 w 3"/>
                    <a:gd name="T3" fmla="*/ 0 h 1"/>
                    <a:gd name="T4" fmla="*/ 1 w 3"/>
                    <a:gd name="T5" fmla="*/ 1 h 1"/>
                    <a:gd name="T6" fmla="*/ 2 w 3"/>
                    <a:gd name="T7" fmla="*/ 1 h 1"/>
                    <a:gd name="T8" fmla="*/ 3 w 3"/>
                    <a:gd name="T9" fmla="*/ 1 h 1"/>
                  </a:gdLst>
                  <a:cxnLst>
                    <a:cxn ang="0">
                      <a:pos x="T0" y="T1"/>
                    </a:cxn>
                    <a:cxn ang="0">
                      <a:pos x="T2" y="T3"/>
                    </a:cxn>
                    <a:cxn ang="0">
                      <a:pos x="T4" y="T5"/>
                    </a:cxn>
                    <a:cxn ang="0">
                      <a:pos x="T6" y="T7"/>
                    </a:cxn>
                    <a:cxn ang="0">
                      <a:pos x="T8" y="T9"/>
                    </a:cxn>
                  </a:cxnLst>
                  <a:rect l="0" t="0" r="r" b="b"/>
                  <a:pathLst>
                    <a:path w="3" h="1">
                      <a:moveTo>
                        <a:pt x="3" y="1"/>
                      </a:moveTo>
                      <a:cubicBezTo>
                        <a:pt x="0" y="0"/>
                        <a:pt x="0" y="0"/>
                        <a:pt x="0" y="0"/>
                      </a:cubicBezTo>
                      <a:cubicBezTo>
                        <a:pt x="1" y="1"/>
                        <a:pt x="1" y="1"/>
                        <a:pt x="1" y="1"/>
                      </a:cubicBezTo>
                      <a:cubicBezTo>
                        <a:pt x="1" y="0"/>
                        <a:pt x="3" y="1"/>
                        <a:pt x="2" y="1"/>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3" name="Freeform 710"/>
                <p:cNvSpPr/>
                <p:nvPr>
                  <p:custDataLst>
                    <p:tags r:id="rId718"/>
                  </p:custDataLst>
                </p:nvPr>
              </p:nvSpPr>
              <p:spPr bwMode="auto">
                <a:xfrm>
                  <a:off x="4689" y="647"/>
                  <a:ext cx="14" cy="7"/>
                </a:xfrm>
                <a:custGeom>
                  <a:gdLst>
                    <a:gd name="T0" fmla="*/ 4 w 6"/>
                    <a:gd name="T1" fmla="*/ 0 h 3"/>
                    <a:gd name="T2" fmla="*/ 0 w 6"/>
                    <a:gd name="T3" fmla="*/ 3 h 3"/>
                    <a:gd name="T4" fmla="*/ 6 w 6"/>
                    <a:gd name="T5" fmla="*/ 1 h 3"/>
                    <a:gd name="T6" fmla="*/ 4 w 6"/>
                    <a:gd name="T7" fmla="*/ 0 h 3"/>
                  </a:gdLst>
                  <a:cxnLst>
                    <a:cxn ang="0">
                      <a:pos x="T0" y="T1"/>
                    </a:cxn>
                    <a:cxn ang="0">
                      <a:pos x="T2" y="T3"/>
                    </a:cxn>
                    <a:cxn ang="0">
                      <a:pos x="T4" y="T5"/>
                    </a:cxn>
                    <a:cxn ang="0">
                      <a:pos x="T6" y="T7"/>
                    </a:cxn>
                  </a:cxnLst>
                  <a:rect l="0" t="0" r="r" b="b"/>
                  <a:pathLst>
                    <a:path w="6" h="3">
                      <a:moveTo>
                        <a:pt x="4" y="0"/>
                      </a:moveTo>
                      <a:cubicBezTo>
                        <a:pt x="3" y="1"/>
                        <a:pt x="0" y="1"/>
                        <a:pt x="0" y="3"/>
                      </a:cubicBezTo>
                      <a:cubicBezTo>
                        <a:pt x="2" y="3"/>
                        <a:pt x="4"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4" name="Freeform 711"/>
                <p:cNvSpPr/>
                <p:nvPr>
                  <p:custDataLst>
                    <p:tags r:id="rId719"/>
                  </p:custDataLst>
                </p:nvPr>
              </p:nvSpPr>
              <p:spPr bwMode="auto">
                <a:xfrm>
                  <a:off x="4384" y="865"/>
                  <a:ext cx="7" cy="5"/>
                </a:xfrm>
                <a:custGeom>
                  <a:gdLst>
                    <a:gd name="T0" fmla="*/ 1 w 3"/>
                    <a:gd name="T1" fmla="*/ 0 h 2"/>
                    <a:gd name="T2" fmla="*/ 1 w 3"/>
                    <a:gd name="T3" fmla="*/ 1 h 2"/>
                    <a:gd name="T4" fmla="*/ 3 w 3"/>
                    <a:gd name="T5" fmla="*/ 1 h 2"/>
                    <a:gd name="T6" fmla="*/ 1 w 3"/>
                    <a:gd name="T7" fmla="*/ 0 h 2"/>
                  </a:gdLst>
                  <a:cxnLst>
                    <a:cxn ang="0">
                      <a:pos x="T0" y="T1"/>
                    </a:cxn>
                    <a:cxn ang="0">
                      <a:pos x="T2" y="T3"/>
                    </a:cxn>
                    <a:cxn ang="0">
                      <a:pos x="T4" y="T5"/>
                    </a:cxn>
                    <a:cxn ang="0">
                      <a:pos x="T6" y="T7"/>
                    </a:cxn>
                  </a:cxnLst>
                  <a:rect l="0" t="0" r="r" b="b"/>
                  <a:pathLst>
                    <a:path w="3" h="2">
                      <a:moveTo>
                        <a:pt x="1" y="0"/>
                      </a:moveTo>
                      <a:cubicBezTo>
                        <a:pt x="1" y="0"/>
                        <a:pt x="0" y="1"/>
                        <a:pt x="1" y="1"/>
                      </a:cubicBezTo>
                      <a:cubicBezTo>
                        <a:pt x="2" y="2"/>
                        <a:pt x="2" y="1"/>
                        <a:pt x="3"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5" name="Freeform 712"/>
                <p:cNvSpPr/>
                <p:nvPr>
                  <p:custDataLst>
                    <p:tags r:id="rId720"/>
                  </p:custDataLst>
                </p:nvPr>
              </p:nvSpPr>
              <p:spPr bwMode="auto">
                <a:xfrm>
                  <a:off x="4367" y="875"/>
                  <a:ext cx="5" cy="5"/>
                </a:xfrm>
                <a:custGeom>
                  <a:gdLst>
                    <a:gd name="T0" fmla="*/ 1 w 2"/>
                    <a:gd name="T1" fmla="*/ 2 h 2"/>
                    <a:gd name="T2" fmla="*/ 1 w 2"/>
                    <a:gd name="T3" fmla="*/ 1 h 2"/>
                    <a:gd name="T4" fmla="*/ 0 w 2"/>
                    <a:gd name="T5" fmla="*/ 2 h 2"/>
                    <a:gd name="T6" fmla="*/ 1 w 2"/>
                    <a:gd name="T7" fmla="*/ 2 h 2"/>
                  </a:gdLst>
                  <a:cxnLst>
                    <a:cxn ang="0">
                      <a:pos x="T0" y="T1"/>
                    </a:cxn>
                    <a:cxn ang="0">
                      <a:pos x="T2" y="T3"/>
                    </a:cxn>
                    <a:cxn ang="0">
                      <a:pos x="T4" y="T5"/>
                    </a:cxn>
                    <a:cxn ang="0">
                      <a:pos x="T6" y="T7"/>
                    </a:cxn>
                  </a:cxnLst>
                  <a:rect l="0" t="0" r="r" b="b"/>
                  <a:pathLst>
                    <a:path w="2" h="2">
                      <a:moveTo>
                        <a:pt x="1" y="2"/>
                      </a:moveTo>
                      <a:cubicBezTo>
                        <a:pt x="1" y="2"/>
                        <a:pt x="2" y="0"/>
                        <a:pt x="1" y="1"/>
                      </a:cubicBezTo>
                      <a:cubicBezTo>
                        <a:pt x="0" y="2"/>
                        <a:pt x="0" y="2"/>
                        <a:pt x="0"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6" name="Freeform 713"/>
                <p:cNvSpPr/>
                <p:nvPr>
                  <p:custDataLst>
                    <p:tags r:id="rId721"/>
                  </p:custDataLst>
                </p:nvPr>
              </p:nvSpPr>
              <p:spPr bwMode="auto">
                <a:xfrm>
                  <a:off x="4786" y="580"/>
                  <a:ext cx="10" cy="3"/>
                </a:xfrm>
                <a:custGeom>
                  <a:gdLst>
                    <a:gd name="T0" fmla="*/ 0 w 4"/>
                    <a:gd name="T1" fmla="*/ 1 h 1"/>
                    <a:gd name="T2" fmla="*/ 4 w 4"/>
                    <a:gd name="T3" fmla="*/ 0 h 1"/>
                    <a:gd name="T4" fmla="*/ 0 w 4"/>
                    <a:gd name="T5" fmla="*/ 1 h 1"/>
                  </a:gdLst>
                  <a:cxnLst>
                    <a:cxn ang="0">
                      <a:pos x="T0" y="T1"/>
                    </a:cxn>
                    <a:cxn ang="0">
                      <a:pos x="T2" y="T3"/>
                    </a:cxn>
                    <a:cxn ang="0">
                      <a:pos x="T4" y="T5"/>
                    </a:cxn>
                  </a:cxnLst>
                  <a:rect l="0" t="0" r="r" b="b"/>
                  <a:pathLst>
                    <a:path w="4" h="1">
                      <a:moveTo>
                        <a:pt x="0" y="1"/>
                      </a:moveTo>
                      <a:cubicBezTo>
                        <a:pt x="1" y="1"/>
                        <a:pt x="3" y="1"/>
                        <a:pt x="4"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7" name="Freeform 714"/>
                <p:cNvSpPr/>
                <p:nvPr>
                  <p:custDataLst>
                    <p:tags r:id="rId722"/>
                  </p:custDataLst>
                </p:nvPr>
              </p:nvSpPr>
              <p:spPr bwMode="auto">
                <a:xfrm>
                  <a:off x="4862" y="523"/>
                  <a:ext cx="7" cy="5"/>
                </a:xfrm>
                <a:custGeom>
                  <a:gdLst>
                    <a:gd name="T0" fmla="*/ 0 w 7"/>
                    <a:gd name="T1" fmla="*/ 0 h 5"/>
                    <a:gd name="T2" fmla="*/ 0 w 7"/>
                    <a:gd name="T3" fmla="*/ 5 h 5"/>
                    <a:gd name="T4" fmla="*/ 7 w 7"/>
                    <a:gd name="T5" fmla="*/ 3 h 5"/>
                    <a:gd name="T6" fmla="*/ 0 w 7"/>
                    <a:gd name="T7" fmla="*/ 0 h 5"/>
                  </a:gdLst>
                  <a:cxnLst>
                    <a:cxn ang="0">
                      <a:pos x="T0" y="T1"/>
                    </a:cxn>
                    <a:cxn ang="0">
                      <a:pos x="T2" y="T3"/>
                    </a:cxn>
                    <a:cxn ang="0">
                      <a:pos x="T4" y="T5"/>
                    </a:cxn>
                    <a:cxn ang="0">
                      <a:pos x="T6" y="T7"/>
                    </a:cxn>
                  </a:cxnLst>
                  <a:rect l="0" t="0" r="r" b="b"/>
                  <a:pathLst>
                    <a:path w="7" h="5">
                      <a:moveTo>
                        <a:pt x="0" y="0"/>
                      </a:moveTo>
                      <a:lnTo>
                        <a:pt x="0" y="5"/>
                      </a:lnTo>
                      <a:lnTo>
                        <a:pt x="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8" name="Freeform 715"/>
                <p:cNvSpPr/>
                <p:nvPr>
                  <p:custDataLst>
                    <p:tags r:id="rId723"/>
                  </p:custDataLst>
                </p:nvPr>
              </p:nvSpPr>
              <p:spPr bwMode="auto">
                <a:xfrm>
                  <a:off x="4542" y="751"/>
                  <a:ext cx="3" cy="5"/>
                </a:xfrm>
                <a:custGeom>
                  <a:gdLst>
                    <a:gd name="T0" fmla="*/ 1 w 1"/>
                    <a:gd name="T1" fmla="*/ 2 h 2"/>
                    <a:gd name="T2" fmla="*/ 1 w 1"/>
                    <a:gd name="T3" fmla="*/ 0 h 2"/>
                    <a:gd name="T4" fmla="*/ 0 w 1"/>
                    <a:gd name="T5" fmla="*/ 1 h 2"/>
                    <a:gd name="T6" fmla="*/ 1 w 1"/>
                    <a:gd name="T7" fmla="*/ 2 h 2"/>
                  </a:gdLst>
                  <a:cxnLst>
                    <a:cxn ang="0">
                      <a:pos x="T0" y="T1"/>
                    </a:cxn>
                    <a:cxn ang="0">
                      <a:pos x="T2" y="T3"/>
                    </a:cxn>
                    <a:cxn ang="0">
                      <a:pos x="T4" y="T5"/>
                    </a:cxn>
                    <a:cxn ang="0">
                      <a:pos x="T6" y="T7"/>
                    </a:cxn>
                  </a:cxnLst>
                  <a:rect l="0" t="0" r="r" b="b"/>
                  <a:pathLst>
                    <a:path w="1" h="2">
                      <a:moveTo>
                        <a:pt x="1" y="2"/>
                      </a:moveTo>
                      <a:cubicBezTo>
                        <a:pt x="1" y="0"/>
                        <a:pt x="1" y="0"/>
                        <a:pt x="1" y="0"/>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39" name="Freeform 716"/>
                <p:cNvSpPr/>
                <p:nvPr>
                  <p:custDataLst>
                    <p:tags r:id="rId724"/>
                  </p:custDataLst>
                </p:nvPr>
              </p:nvSpPr>
              <p:spPr bwMode="auto">
                <a:xfrm>
                  <a:off x="4812" y="542"/>
                  <a:ext cx="29" cy="10"/>
                </a:xfrm>
                <a:custGeom>
                  <a:gdLst>
                    <a:gd name="T0" fmla="*/ 0 w 12"/>
                    <a:gd name="T1" fmla="*/ 4 h 4"/>
                    <a:gd name="T2" fmla="*/ 12 w 12"/>
                    <a:gd name="T3" fmla="*/ 2 h 4"/>
                    <a:gd name="T4" fmla="*/ 0 w 12"/>
                    <a:gd name="T5" fmla="*/ 4 h 4"/>
                  </a:gdLst>
                  <a:cxnLst>
                    <a:cxn ang="0">
                      <a:pos x="T0" y="T1"/>
                    </a:cxn>
                    <a:cxn ang="0">
                      <a:pos x="T2" y="T3"/>
                    </a:cxn>
                    <a:cxn ang="0">
                      <a:pos x="T4" y="T5"/>
                    </a:cxn>
                  </a:cxnLst>
                  <a:rect l="0" t="0" r="r" b="b"/>
                  <a:pathLst>
                    <a:path w="12" h="4">
                      <a:moveTo>
                        <a:pt x="0" y="4"/>
                      </a:moveTo>
                      <a:cubicBezTo>
                        <a:pt x="4" y="3"/>
                        <a:pt x="8" y="3"/>
                        <a:pt x="12"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0" name="Freeform 717"/>
                <p:cNvSpPr/>
                <p:nvPr>
                  <p:custDataLst>
                    <p:tags r:id="rId725"/>
                  </p:custDataLst>
                </p:nvPr>
              </p:nvSpPr>
              <p:spPr bwMode="auto">
                <a:xfrm>
                  <a:off x="4808" y="552"/>
                  <a:ext cx="4" cy="0"/>
                </a:xfrm>
                <a:custGeom>
                  <a:gdLst>
                    <a:gd name="T0" fmla="*/ 2 w 2"/>
                    <a:gd name="T1" fmla="*/ 0 w 2"/>
                    <a:gd name="T2" fmla="*/ 2 w 2"/>
                  </a:gd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1" name="Freeform 718"/>
                <p:cNvSpPr/>
                <p:nvPr>
                  <p:custDataLst>
                    <p:tags r:id="rId726"/>
                  </p:custDataLst>
                </p:nvPr>
              </p:nvSpPr>
              <p:spPr bwMode="auto">
                <a:xfrm>
                  <a:off x="4710" y="635"/>
                  <a:ext cx="5" cy="2"/>
                </a:xfrm>
                <a:custGeom>
                  <a:gdLst>
                    <a:gd name="T0" fmla="*/ 0 w 5"/>
                    <a:gd name="T1" fmla="*/ 0 h 2"/>
                    <a:gd name="T2" fmla="*/ 3 w 5"/>
                    <a:gd name="T3" fmla="*/ 2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lnTo>
                        <a:pt x="3" y="2"/>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2" name="Freeform 719"/>
                <p:cNvSpPr/>
                <p:nvPr>
                  <p:custDataLst>
                    <p:tags r:id="rId727"/>
                  </p:custDataLst>
                </p:nvPr>
              </p:nvSpPr>
              <p:spPr bwMode="auto">
                <a:xfrm>
                  <a:off x="4710" y="571"/>
                  <a:ext cx="86" cy="33"/>
                </a:xfrm>
                <a:custGeom>
                  <a:gdLst>
                    <a:gd name="T0" fmla="*/ 29 w 36"/>
                    <a:gd name="T1" fmla="*/ 2 h 14"/>
                    <a:gd name="T2" fmla="*/ 27 w 36"/>
                    <a:gd name="T3" fmla="*/ 0 h 14"/>
                    <a:gd name="T4" fmla="*/ 0 w 36"/>
                    <a:gd name="T5" fmla="*/ 11 h 14"/>
                    <a:gd name="T6" fmla="*/ 2 w 36"/>
                    <a:gd name="T7" fmla="*/ 11 h 14"/>
                    <a:gd name="T8" fmla="*/ 8 w 36"/>
                    <a:gd name="T9" fmla="*/ 10 h 14"/>
                    <a:gd name="T10" fmla="*/ 2 w 36"/>
                    <a:gd name="T11" fmla="*/ 14 h 14"/>
                    <a:gd name="T12" fmla="*/ 4 w 36"/>
                    <a:gd name="T13" fmla="*/ 13 h 14"/>
                    <a:gd name="T14" fmla="*/ 13 w 36"/>
                    <a:gd name="T15" fmla="*/ 10 h 14"/>
                    <a:gd name="T16" fmla="*/ 8 w 36"/>
                    <a:gd name="T17" fmla="*/ 9 h 14"/>
                    <a:gd name="T18" fmla="*/ 17 w 36"/>
                    <a:gd name="T19" fmla="*/ 7 h 14"/>
                    <a:gd name="T20" fmla="*/ 14 w 36"/>
                    <a:gd name="T21" fmla="*/ 6 h 14"/>
                    <a:gd name="T22" fmla="*/ 16 w 36"/>
                    <a:gd name="T23" fmla="*/ 5 h 14"/>
                    <a:gd name="T24" fmla="*/ 20 w 36"/>
                    <a:gd name="T25" fmla="*/ 3 h 14"/>
                    <a:gd name="T26" fmla="*/ 23 w 36"/>
                    <a:gd name="T27" fmla="*/ 3 h 14"/>
                    <a:gd name="T28" fmla="*/ 22 w 36"/>
                    <a:gd name="T29" fmla="*/ 5 h 14"/>
                    <a:gd name="T30" fmla="*/ 25 w 36"/>
                    <a:gd name="T31" fmla="*/ 7 h 14"/>
                    <a:gd name="T32" fmla="*/ 25 w 36"/>
                    <a:gd name="T33" fmla="*/ 4 h 14"/>
                    <a:gd name="T34" fmla="*/ 29 w 36"/>
                    <a:gd name="T35" fmla="*/ 4 h 14"/>
                    <a:gd name="T36" fmla="*/ 29 w 36"/>
                    <a:gd name="T37" fmla="*/ 5 h 14"/>
                    <a:gd name="T38" fmla="*/ 34 w 36"/>
                    <a:gd name="T39" fmla="*/ 2 h 14"/>
                    <a:gd name="T40" fmla="*/ 35 w 36"/>
                    <a:gd name="T41" fmla="*/ 3 h 14"/>
                    <a:gd name="T42" fmla="*/ 36 w 36"/>
                    <a:gd name="T43" fmla="*/ 2 h 14"/>
                    <a:gd name="T44" fmla="*/ 29 w 36"/>
                    <a:gd name="T45" fmla="*/ 2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4">
                      <a:moveTo>
                        <a:pt x="29" y="2"/>
                      </a:moveTo>
                      <a:cubicBezTo>
                        <a:pt x="28" y="2"/>
                        <a:pt x="27" y="1"/>
                        <a:pt x="27" y="0"/>
                      </a:cubicBezTo>
                      <a:cubicBezTo>
                        <a:pt x="16" y="3"/>
                        <a:pt x="9" y="6"/>
                        <a:pt x="0" y="11"/>
                      </a:cubicBezTo>
                      <a:cubicBezTo>
                        <a:pt x="1" y="11"/>
                        <a:pt x="1" y="11"/>
                        <a:pt x="2" y="11"/>
                      </a:cubicBezTo>
                      <a:cubicBezTo>
                        <a:pt x="3" y="10"/>
                        <a:pt x="6" y="9"/>
                        <a:pt x="8" y="10"/>
                      </a:cubicBezTo>
                      <a:cubicBezTo>
                        <a:pt x="6" y="10"/>
                        <a:pt x="4" y="13"/>
                        <a:pt x="2" y="14"/>
                      </a:cubicBezTo>
                      <a:cubicBezTo>
                        <a:pt x="4" y="13"/>
                        <a:pt x="4" y="13"/>
                        <a:pt x="4" y="13"/>
                      </a:cubicBezTo>
                      <a:cubicBezTo>
                        <a:pt x="8" y="12"/>
                        <a:pt x="10" y="12"/>
                        <a:pt x="13" y="10"/>
                      </a:cubicBezTo>
                      <a:cubicBezTo>
                        <a:pt x="13" y="6"/>
                        <a:pt x="9" y="12"/>
                        <a:pt x="8" y="9"/>
                      </a:cubicBezTo>
                      <a:cubicBezTo>
                        <a:pt x="9" y="5"/>
                        <a:pt x="15" y="10"/>
                        <a:pt x="17" y="7"/>
                      </a:cubicBezTo>
                      <a:cubicBezTo>
                        <a:pt x="14" y="6"/>
                        <a:pt x="14" y="6"/>
                        <a:pt x="14" y="6"/>
                      </a:cubicBezTo>
                      <a:cubicBezTo>
                        <a:pt x="16" y="5"/>
                        <a:pt x="16" y="5"/>
                        <a:pt x="16" y="5"/>
                      </a:cubicBezTo>
                      <a:cubicBezTo>
                        <a:pt x="17" y="4"/>
                        <a:pt x="20" y="4"/>
                        <a:pt x="20" y="3"/>
                      </a:cubicBezTo>
                      <a:cubicBezTo>
                        <a:pt x="21" y="3"/>
                        <a:pt x="22" y="3"/>
                        <a:pt x="23" y="3"/>
                      </a:cubicBezTo>
                      <a:cubicBezTo>
                        <a:pt x="24" y="5"/>
                        <a:pt x="21" y="6"/>
                        <a:pt x="22" y="5"/>
                      </a:cubicBezTo>
                      <a:cubicBezTo>
                        <a:pt x="23" y="4"/>
                        <a:pt x="25" y="6"/>
                        <a:pt x="25" y="7"/>
                      </a:cubicBezTo>
                      <a:cubicBezTo>
                        <a:pt x="25" y="4"/>
                        <a:pt x="25" y="4"/>
                        <a:pt x="25" y="4"/>
                      </a:cubicBezTo>
                      <a:cubicBezTo>
                        <a:pt x="29" y="4"/>
                        <a:pt x="29" y="4"/>
                        <a:pt x="29" y="4"/>
                      </a:cubicBezTo>
                      <a:cubicBezTo>
                        <a:pt x="29" y="5"/>
                        <a:pt x="29" y="5"/>
                        <a:pt x="29" y="5"/>
                      </a:cubicBezTo>
                      <a:cubicBezTo>
                        <a:pt x="34" y="2"/>
                        <a:pt x="34" y="2"/>
                        <a:pt x="34" y="2"/>
                      </a:cubicBezTo>
                      <a:cubicBezTo>
                        <a:pt x="35" y="3"/>
                        <a:pt x="35" y="3"/>
                        <a:pt x="35" y="3"/>
                      </a:cubicBezTo>
                      <a:cubicBezTo>
                        <a:pt x="36" y="2"/>
                        <a:pt x="36" y="2"/>
                        <a:pt x="36" y="2"/>
                      </a:cubicBezTo>
                      <a:cubicBezTo>
                        <a:pt x="34" y="2"/>
                        <a:pt x="29" y="0"/>
                        <a:pt x="2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3" name="Freeform 720"/>
                <p:cNvSpPr/>
                <p:nvPr>
                  <p:custDataLst>
                    <p:tags r:id="rId728"/>
                  </p:custDataLst>
                </p:nvPr>
              </p:nvSpPr>
              <p:spPr bwMode="auto">
                <a:xfrm>
                  <a:off x="4857" y="528"/>
                  <a:ext cx="3" cy="0"/>
                </a:xfrm>
                <a:custGeom>
                  <a:gdLst>
                    <a:gd name="T0" fmla="*/ 3 w 3"/>
                    <a:gd name="T1" fmla="*/ 0 w 3"/>
                    <a:gd name="T2" fmla="*/ 3 w 3"/>
                    <a:gd name="T3" fmla="*/ 3 w 3"/>
                  </a:gdLst>
                  <a:cxnLst>
                    <a:cxn ang="0">
                      <a:pos x="T0" y="0"/>
                    </a:cxn>
                    <a:cxn ang="0">
                      <a:pos x="T1" y="0"/>
                    </a:cxn>
                    <a:cxn ang="0">
                      <a:pos x="T2" y="0"/>
                    </a:cxn>
                    <a:cxn ang="0">
                      <a:pos x="T3" y="0"/>
                    </a:cxn>
                  </a:cxnLst>
                  <a:rect l="0" t="0" r="r" b="b"/>
                  <a:pathLst>
                    <a:path w="3">
                      <a:moveTo>
                        <a:pt x="3" y="0"/>
                      </a:moveTo>
                      <a:lnTo>
                        <a:pt x="0" y="0"/>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4" name="Rectangle 721"/>
                <p:cNvSpPr>
                  <a:spLocks noChangeArrowheads="1"/>
                </p:cNvSpPr>
                <p:nvPr>
                  <p:custDataLst>
                    <p:tags r:id="rId729"/>
                  </p:custDataLst>
                </p:nvPr>
              </p:nvSpPr>
              <p:spPr bwMode="auto">
                <a:xfrm>
                  <a:off x="4777" y="585"/>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145" name="Freeform 722"/>
                <p:cNvSpPr/>
                <p:nvPr>
                  <p:custDataLst>
                    <p:tags r:id="rId730"/>
                  </p:custDataLst>
                </p:nvPr>
              </p:nvSpPr>
              <p:spPr bwMode="auto">
                <a:xfrm>
                  <a:off x="4549" y="740"/>
                  <a:ext cx="8" cy="7"/>
                </a:xfrm>
                <a:custGeom>
                  <a:gdLst>
                    <a:gd name="T0" fmla="*/ 3 w 3"/>
                    <a:gd name="T1" fmla="*/ 1 h 3"/>
                    <a:gd name="T2" fmla="*/ 1 w 3"/>
                    <a:gd name="T3" fmla="*/ 0 h 3"/>
                    <a:gd name="T4" fmla="*/ 2 w 3"/>
                    <a:gd name="T5" fmla="*/ 3 h 3"/>
                    <a:gd name="T6" fmla="*/ 3 w 3"/>
                    <a:gd name="T7" fmla="*/ 1 h 3"/>
                  </a:gd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2" y="3"/>
                      </a:cubicBezTo>
                      <a:cubicBezTo>
                        <a:pt x="2" y="2"/>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6" name="Freeform 723"/>
                <p:cNvSpPr/>
                <p:nvPr>
                  <p:custDataLst>
                    <p:tags r:id="rId731"/>
                  </p:custDataLst>
                </p:nvPr>
              </p:nvSpPr>
              <p:spPr bwMode="auto">
                <a:xfrm>
                  <a:off x="4649" y="640"/>
                  <a:ext cx="47" cy="12"/>
                </a:xfrm>
                <a:custGeom>
                  <a:gdLst>
                    <a:gd name="T0" fmla="*/ 13 w 20"/>
                    <a:gd name="T1" fmla="*/ 1 h 5"/>
                    <a:gd name="T2" fmla="*/ 12 w 20"/>
                    <a:gd name="T3" fmla="*/ 3 h 5"/>
                    <a:gd name="T4" fmla="*/ 10 w 20"/>
                    <a:gd name="T5" fmla="*/ 1 h 5"/>
                    <a:gd name="T6" fmla="*/ 4 w 20"/>
                    <a:gd name="T7" fmla="*/ 1 h 5"/>
                    <a:gd name="T8" fmla="*/ 4 w 20"/>
                    <a:gd name="T9" fmla="*/ 0 h 5"/>
                    <a:gd name="T10" fmla="*/ 3 w 20"/>
                    <a:gd name="T11" fmla="*/ 2 h 5"/>
                    <a:gd name="T12" fmla="*/ 0 w 20"/>
                    <a:gd name="T13" fmla="*/ 1 h 5"/>
                    <a:gd name="T14" fmla="*/ 0 w 20"/>
                    <a:gd name="T15" fmla="*/ 2 h 5"/>
                    <a:gd name="T16" fmla="*/ 5 w 20"/>
                    <a:gd name="T17" fmla="*/ 3 h 5"/>
                    <a:gd name="T18" fmla="*/ 8 w 20"/>
                    <a:gd name="T19" fmla="*/ 2 h 5"/>
                    <a:gd name="T20" fmla="*/ 11 w 20"/>
                    <a:gd name="T21" fmla="*/ 5 h 5"/>
                    <a:gd name="T22" fmla="*/ 13 w 20"/>
                    <a:gd name="T23" fmla="*/ 3 h 5"/>
                    <a:gd name="T24" fmla="*/ 14 w 20"/>
                    <a:gd name="T25" fmla="*/ 5 h 5"/>
                    <a:gd name="T26" fmla="*/ 20 w 20"/>
                    <a:gd name="T27" fmla="*/ 2 h 5"/>
                    <a:gd name="T28" fmla="*/ 18 w 20"/>
                    <a:gd name="T29" fmla="*/ 2 h 5"/>
                    <a:gd name="T30" fmla="*/ 18 w 20"/>
                    <a:gd name="T31" fmla="*/ 0 h 5"/>
                    <a:gd name="T32" fmla="*/ 13 w 20"/>
                    <a:gd name="T33"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13" y="1"/>
                      </a:moveTo>
                      <a:cubicBezTo>
                        <a:pt x="13" y="2"/>
                        <a:pt x="13" y="3"/>
                        <a:pt x="12" y="3"/>
                      </a:cubicBezTo>
                      <a:cubicBezTo>
                        <a:pt x="10" y="4"/>
                        <a:pt x="11" y="2"/>
                        <a:pt x="10" y="1"/>
                      </a:cubicBezTo>
                      <a:cubicBezTo>
                        <a:pt x="8" y="3"/>
                        <a:pt x="6" y="0"/>
                        <a:pt x="4" y="1"/>
                      </a:cubicBezTo>
                      <a:cubicBezTo>
                        <a:pt x="4" y="0"/>
                        <a:pt x="4" y="0"/>
                        <a:pt x="4" y="0"/>
                      </a:cubicBezTo>
                      <a:cubicBezTo>
                        <a:pt x="3" y="2"/>
                        <a:pt x="3" y="2"/>
                        <a:pt x="3" y="2"/>
                      </a:cubicBezTo>
                      <a:cubicBezTo>
                        <a:pt x="2" y="1"/>
                        <a:pt x="1" y="0"/>
                        <a:pt x="0" y="1"/>
                      </a:cubicBezTo>
                      <a:cubicBezTo>
                        <a:pt x="0" y="1"/>
                        <a:pt x="0" y="2"/>
                        <a:pt x="0" y="2"/>
                      </a:cubicBezTo>
                      <a:cubicBezTo>
                        <a:pt x="3" y="1"/>
                        <a:pt x="4" y="4"/>
                        <a:pt x="5" y="3"/>
                      </a:cubicBezTo>
                      <a:cubicBezTo>
                        <a:pt x="6" y="2"/>
                        <a:pt x="7" y="2"/>
                        <a:pt x="8" y="2"/>
                      </a:cubicBezTo>
                      <a:cubicBezTo>
                        <a:pt x="11" y="2"/>
                        <a:pt x="9" y="4"/>
                        <a:pt x="11" y="5"/>
                      </a:cubicBezTo>
                      <a:cubicBezTo>
                        <a:pt x="12" y="4"/>
                        <a:pt x="13" y="3"/>
                        <a:pt x="13" y="3"/>
                      </a:cubicBezTo>
                      <a:cubicBezTo>
                        <a:pt x="14" y="5"/>
                        <a:pt x="14" y="5"/>
                        <a:pt x="14" y="5"/>
                      </a:cubicBezTo>
                      <a:cubicBezTo>
                        <a:pt x="16" y="4"/>
                        <a:pt x="18" y="3"/>
                        <a:pt x="20" y="2"/>
                      </a:cubicBezTo>
                      <a:cubicBezTo>
                        <a:pt x="18" y="2"/>
                        <a:pt x="18" y="2"/>
                        <a:pt x="18" y="2"/>
                      </a:cubicBezTo>
                      <a:cubicBezTo>
                        <a:pt x="18" y="0"/>
                        <a:pt x="18" y="0"/>
                        <a:pt x="18" y="0"/>
                      </a:cubicBezTo>
                      <a:cubicBezTo>
                        <a:pt x="16" y="0"/>
                        <a:pt x="15"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7" name="Freeform 724"/>
                <p:cNvSpPr/>
                <p:nvPr>
                  <p:custDataLst>
                    <p:tags r:id="rId732"/>
                  </p:custDataLst>
                </p:nvPr>
              </p:nvSpPr>
              <p:spPr bwMode="auto">
                <a:xfrm>
                  <a:off x="4535" y="754"/>
                  <a:ext cx="3" cy="2"/>
                </a:xfrm>
                <a:custGeom>
                  <a:gdLst>
                    <a:gd name="T0" fmla="*/ 0 w 1"/>
                    <a:gd name="T1" fmla="*/ 0 h 1"/>
                    <a:gd name="T2" fmla="*/ 0 w 1"/>
                    <a:gd name="T3" fmla="*/ 1 h 1"/>
                    <a:gd name="T4" fmla="*/ 0 w 1"/>
                    <a:gd name="T5" fmla="*/ 0 h 1"/>
                  </a:gdLst>
                  <a:cxnLst>
                    <a:cxn ang="0">
                      <a:pos x="T0" y="T1"/>
                    </a:cxn>
                    <a:cxn ang="0">
                      <a:pos x="T2" y="T3"/>
                    </a:cxn>
                    <a:cxn ang="0">
                      <a:pos x="T4" y="T5"/>
                    </a:cxn>
                  </a:cxnLst>
                  <a:rect l="0" t="0" r="r" b="b"/>
                  <a:pathLst>
                    <a:path w="1" h="1">
                      <a:moveTo>
                        <a:pt x="0" y="0"/>
                      </a:moveTo>
                      <a:cubicBezTo>
                        <a:pt x="0" y="0"/>
                        <a:pt x="0" y="1"/>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8" name="Freeform 725"/>
                <p:cNvSpPr/>
                <p:nvPr>
                  <p:custDataLst>
                    <p:tags r:id="rId733"/>
                  </p:custDataLst>
                </p:nvPr>
              </p:nvSpPr>
              <p:spPr bwMode="auto">
                <a:xfrm>
                  <a:off x="4433" y="820"/>
                  <a:ext cx="7" cy="7"/>
                </a:xfrm>
                <a:custGeom>
                  <a:gdLst>
                    <a:gd name="T0" fmla="*/ 3 w 3"/>
                    <a:gd name="T1" fmla="*/ 0 h 3"/>
                    <a:gd name="T2" fmla="*/ 0 w 3"/>
                    <a:gd name="T3" fmla="*/ 1 h 3"/>
                    <a:gd name="T4" fmla="*/ 3 w 3"/>
                    <a:gd name="T5" fmla="*/ 0 h 3"/>
                  </a:gdLst>
                  <a:cxnLst>
                    <a:cxn ang="0">
                      <a:pos x="T0" y="T1"/>
                    </a:cxn>
                    <a:cxn ang="0">
                      <a:pos x="T2" y="T3"/>
                    </a:cxn>
                    <a:cxn ang="0">
                      <a:pos x="T4" y="T5"/>
                    </a:cxn>
                  </a:cxnLst>
                  <a:rect l="0" t="0" r="r" b="b"/>
                  <a:pathLst>
                    <a:path w="3" h="3">
                      <a:moveTo>
                        <a:pt x="3" y="0"/>
                      </a:moveTo>
                      <a:cubicBezTo>
                        <a:pt x="0" y="1"/>
                        <a:pt x="0" y="1"/>
                        <a:pt x="0" y="1"/>
                      </a:cubicBezTo>
                      <a:cubicBezTo>
                        <a:pt x="2" y="3"/>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49" name="Freeform 726"/>
                <p:cNvSpPr/>
                <p:nvPr>
                  <p:custDataLst>
                    <p:tags r:id="rId734"/>
                  </p:custDataLst>
                </p:nvPr>
              </p:nvSpPr>
              <p:spPr bwMode="auto">
                <a:xfrm>
                  <a:off x="4540" y="744"/>
                  <a:ext cx="7" cy="5"/>
                </a:xfrm>
                <a:custGeom>
                  <a:gdLst>
                    <a:gd name="T0" fmla="*/ 3 w 3"/>
                    <a:gd name="T1" fmla="*/ 0 h 2"/>
                    <a:gd name="T2" fmla="*/ 1 w 3"/>
                    <a:gd name="T3" fmla="*/ 1 h 2"/>
                    <a:gd name="T4" fmla="*/ 1 w 3"/>
                    <a:gd name="T5" fmla="*/ 2 h 2"/>
                    <a:gd name="T6" fmla="*/ 3 w 3"/>
                    <a:gd name="T7" fmla="*/ 0 h 2"/>
                  </a:gdLst>
                  <a:cxnLst>
                    <a:cxn ang="0">
                      <a:pos x="T0" y="T1"/>
                    </a:cxn>
                    <a:cxn ang="0">
                      <a:pos x="T2" y="T3"/>
                    </a:cxn>
                    <a:cxn ang="0">
                      <a:pos x="T4" y="T5"/>
                    </a:cxn>
                    <a:cxn ang="0">
                      <a:pos x="T6" y="T7"/>
                    </a:cxn>
                  </a:cxnLst>
                  <a:rect l="0" t="0" r="r" b="b"/>
                  <a:pathLst>
                    <a:path w="3" h="2">
                      <a:moveTo>
                        <a:pt x="3" y="0"/>
                      </a:moveTo>
                      <a:cubicBezTo>
                        <a:pt x="2" y="1"/>
                        <a:pt x="1" y="0"/>
                        <a:pt x="1" y="1"/>
                      </a:cubicBezTo>
                      <a:cubicBezTo>
                        <a:pt x="0" y="1"/>
                        <a:pt x="0" y="1"/>
                        <a:pt x="1" y="2"/>
                      </a:cubicBezTo>
                      <a:cubicBezTo>
                        <a:pt x="2"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0" name="Freeform 727"/>
                <p:cNvSpPr/>
                <p:nvPr>
                  <p:custDataLst>
                    <p:tags r:id="rId735"/>
                  </p:custDataLst>
                </p:nvPr>
              </p:nvSpPr>
              <p:spPr bwMode="auto">
                <a:xfrm>
                  <a:off x="4834" y="533"/>
                  <a:ext cx="11" cy="5"/>
                </a:xfrm>
                <a:custGeom>
                  <a:gdLst>
                    <a:gd name="T0" fmla="*/ 0 w 5"/>
                    <a:gd name="T1" fmla="*/ 0 h 2"/>
                    <a:gd name="T2" fmla="*/ 1 w 5"/>
                    <a:gd name="T3" fmla="*/ 0 h 2"/>
                    <a:gd name="T4" fmla="*/ 5 w 5"/>
                    <a:gd name="T5" fmla="*/ 0 h 2"/>
                    <a:gd name="T6" fmla="*/ 0 w 5"/>
                    <a:gd name="T7" fmla="*/ 0 h 2"/>
                  </a:gdLst>
                  <a:cxnLst>
                    <a:cxn ang="0">
                      <a:pos x="T0" y="T1"/>
                    </a:cxn>
                    <a:cxn ang="0">
                      <a:pos x="T2" y="T3"/>
                    </a:cxn>
                    <a:cxn ang="0">
                      <a:pos x="T4" y="T5"/>
                    </a:cxn>
                    <a:cxn ang="0">
                      <a:pos x="T6" y="T7"/>
                    </a:cxn>
                  </a:cxnLst>
                  <a:rect l="0" t="0" r="r" b="b"/>
                  <a:pathLst>
                    <a:path w="5" h="2">
                      <a:moveTo>
                        <a:pt x="0" y="0"/>
                      </a:moveTo>
                      <a:cubicBezTo>
                        <a:pt x="1" y="0"/>
                        <a:pt x="1" y="0"/>
                        <a:pt x="1" y="0"/>
                      </a:cubicBezTo>
                      <a:cubicBezTo>
                        <a:pt x="2" y="2"/>
                        <a:pt x="4" y="0"/>
                        <a:pt x="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1" name="Freeform 728"/>
                <p:cNvSpPr/>
                <p:nvPr>
                  <p:custDataLst>
                    <p:tags r:id="rId736"/>
                  </p:custDataLst>
                </p:nvPr>
              </p:nvSpPr>
              <p:spPr bwMode="auto">
                <a:xfrm>
                  <a:off x="4609" y="652"/>
                  <a:ext cx="61" cy="23"/>
                </a:xfrm>
                <a:custGeom>
                  <a:gdLst>
                    <a:gd name="T0" fmla="*/ 5 w 26"/>
                    <a:gd name="T1" fmla="*/ 8 h 10"/>
                    <a:gd name="T2" fmla="*/ 11 w 26"/>
                    <a:gd name="T3" fmla="*/ 4 h 10"/>
                    <a:gd name="T4" fmla="*/ 18 w 26"/>
                    <a:gd name="T5" fmla="*/ 4 h 10"/>
                    <a:gd name="T6" fmla="*/ 25 w 26"/>
                    <a:gd name="T7" fmla="*/ 4 h 10"/>
                    <a:gd name="T8" fmla="*/ 24 w 26"/>
                    <a:gd name="T9" fmla="*/ 0 h 10"/>
                    <a:gd name="T10" fmla="*/ 24 w 26"/>
                    <a:gd name="T11" fmla="*/ 1 h 10"/>
                    <a:gd name="T12" fmla="*/ 24 w 26"/>
                    <a:gd name="T13" fmla="*/ 1 h 10"/>
                    <a:gd name="T14" fmla="*/ 24 w 26"/>
                    <a:gd name="T15" fmla="*/ 2 h 10"/>
                    <a:gd name="T16" fmla="*/ 22 w 26"/>
                    <a:gd name="T17" fmla="*/ 1 h 10"/>
                    <a:gd name="T18" fmla="*/ 15 w 26"/>
                    <a:gd name="T19" fmla="*/ 2 h 10"/>
                    <a:gd name="T20" fmla="*/ 13 w 26"/>
                    <a:gd name="T21" fmla="*/ 1 h 10"/>
                    <a:gd name="T22" fmla="*/ 13 w 26"/>
                    <a:gd name="T23" fmla="*/ 0 h 10"/>
                    <a:gd name="T24" fmla="*/ 10 w 26"/>
                    <a:gd name="T25" fmla="*/ 1 h 10"/>
                    <a:gd name="T26" fmla="*/ 13 w 26"/>
                    <a:gd name="T27" fmla="*/ 3 h 10"/>
                    <a:gd name="T28" fmla="*/ 5 w 26"/>
                    <a:gd name="T29" fmla="*/ 5 h 10"/>
                    <a:gd name="T30" fmla="*/ 0 w 26"/>
                    <a:gd name="T31" fmla="*/ 10 h 10"/>
                    <a:gd name="T32" fmla="*/ 5 w 26"/>
                    <a:gd name="T33"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0">
                      <a:moveTo>
                        <a:pt x="5" y="8"/>
                      </a:moveTo>
                      <a:cubicBezTo>
                        <a:pt x="6" y="7"/>
                        <a:pt x="9" y="6"/>
                        <a:pt x="11" y="4"/>
                      </a:cubicBezTo>
                      <a:cubicBezTo>
                        <a:pt x="13" y="5"/>
                        <a:pt x="16" y="2"/>
                        <a:pt x="18" y="4"/>
                      </a:cubicBezTo>
                      <a:cubicBezTo>
                        <a:pt x="20" y="4"/>
                        <a:pt x="23" y="5"/>
                        <a:pt x="25" y="4"/>
                      </a:cubicBezTo>
                      <a:cubicBezTo>
                        <a:pt x="24" y="2"/>
                        <a:pt x="26" y="1"/>
                        <a:pt x="24" y="0"/>
                      </a:cubicBezTo>
                      <a:cubicBezTo>
                        <a:pt x="24" y="1"/>
                        <a:pt x="24" y="1"/>
                        <a:pt x="24" y="1"/>
                      </a:cubicBezTo>
                      <a:cubicBezTo>
                        <a:pt x="24" y="1"/>
                        <a:pt x="24" y="1"/>
                        <a:pt x="24" y="1"/>
                      </a:cubicBezTo>
                      <a:cubicBezTo>
                        <a:pt x="24" y="1"/>
                        <a:pt x="24" y="2"/>
                        <a:pt x="24" y="2"/>
                      </a:cubicBezTo>
                      <a:cubicBezTo>
                        <a:pt x="23" y="2"/>
                        <a:pt x="22" y="1"/>
                        <a:pt x="22" y="1"/>
                      </a:cubicBezTo>
                      <a:cubicBezTo>
                        <a:pt x="19" y="0"/>
                        <a:pt x="18" y="1"/>
                        <a:pt x="15" y="2"/>
                      </a:cubicBezTo>
                      <a:cubicBezTo>
                        <a:pt x="15" y="1"/>
                        <a:pt x="14" y="1"/>
                        <a:pt x="13" y="1"/>
                      </a:cubicBezTo>
                      <a:cubicBezTo>
                        <a:pt x="13" y="0"/>
                        <a:pt x="13" y="0"/>
                        <a:pt x="13" y="0"/>
                      </a:cubicBezTo>
                      <a:cubicBezTo>
                        <a:pt x="11" y="0"/>
                        <a:pt x="11" y="0"/>
                        <a:pt x="10" y="1"/>
                      </a:cubicBezTo>
                      <a:cubicBezTo>
                        <a:pt x="11" y="1"/>
                        <a:pt x="11" y="3"/>
                        <a:pt x="13" y="3"/>
                      </a:cubicBezTo>
                      <a:cubicBezTo>
                        <a:pt x="5" y="5"/>
                        <a:pt x="5" y="5"/>
                        <a:pt x="5" y="5"/>
                      </a:cubicBezTo>
                      <a:cubicBezTo>
                        <a:pt x="4" y="7"/>
                        <a:pt x="2" y="8"/>
                        <a:pt x="0" y="10"/>
                      </a:cubicBezTo>
                      <a:cubicBezTo>
                        <a:pt x="2" y="9"/>
                        <a:pt x="3"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2" name="Freeform 729"/>
                <p:cNvSpPr/>
                <p:nvPr>
                  <p:custDataLst>
                    <p:tags r:id="rId737"/>
                  </p:custDataLst>
                </p:nvPr>
              </p:nvSpPr>
              <p:spPr bwMode="auto">
                <a:xfrm>
                  <a:off x="4585" y="711"/>
                  <a:ext cx="5" cy="2"/>
                </a:xfrm>
                <a:custGeom>
                  <a:gdLst>
                    <a:gd name="T0" fmla="*/ 1 w 2"/>
                    <a:gd name="T1" fmla="*/ 0 h 1"/>
                    <a:gd name="T2" fmla="*/ 0 w 2"/>
                    <a:gd name="T3" fmla="*/ 1 h 1"/>
                    <a:gd name="T4" fmla="*/ 1 w 2"/>
                    <a:gd name="T5" fmla="*/ 1 h 1"/>
                    <a:gd name="T6" fmla="*/ 1 w 2"/>
                    <a:gd name="T7" fmla="*/ 0 h 1"/>
                  </a:gdLst>
                  <a:cxnLst>
                    <a:cxn ang="0">
                      <a:pos x="T0" y="T1"/>
                    </a:cxn>
                    <a:cxn ang="0">
                      <a:pos x="T2" y="T3"/>
                    </a:cxn>
                    <a:cxn ang="0">
                      <a:pos x="T4" y="T5"/>
                    </a:cxn>
                    <a:cxn ang="0">
                      <a:pos x="T6" y="T7"/>
                    </a:cxn>
                  </a:cxnLst>
                  <a:rect l="0" t="0" r="r" b="b"/>
                  <a:pathLst>
                    <a:path w="2" h="1">
                      <a:moveTo>
                        <a:pt x="1" y="0"/>
                      </a:moveTo>
                      <a:cubicBezTo>
                        <a:pt x="1" y="0"/>
                        <a:pt x="0" y="1"/>
                        <a:pt x="0" y="1"/>
                      </a:cubicBezTo>
                      <a:cubicBezTo>
                        <a:pt x="1" y="1"/>
                        <a:pt x="1" y="1"/>
                        <a:pt x="1" y="1"/>
                      </a:cubicBezTo>
                      <a:cubicBezTo>
                        <a:pt x="2"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3" name="Rectangle 730"/>
                <p:cNvSpPr>
                  <a:spLocks noChangeArrowheads="1"/>
                </p:cNvSpPr>
                <p:nvPr>
                  <p:custDataLst>
                    <p:tags r:id="rId738"/>
                  </p:custDataLst>
                </p:nvPr>
              </p:nvSpPr>
              <p:spPr bwMode="auto">
                <a:xfrm>
                  <a:off x="4305" y="903"/>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154" name="Freeform 731"/>
                <p:cNvSpPr/>
                <p:nvPr>
                  <p:custDataLst>
                    <p:tags r:id="rId739"/>
                  </p:custDataLst>
                </p:nvPr>
              </p:nvSpPr>
              <p:spPr bwMode="auto">
                <a:xfrm>
                  <a:off x="4824" y="535"/>
                  <a:ext cx="7" cy="3"/>
                </a:xfrm>
                <a:custGeom>
                  <a:gdLst>
                    <a:gd name="T0" fmla="*/ 0 w 3"/>
                    <a:gd name="T1" fmla="*/ 0 h 1"/>
                    <a:gd name="T2" fmla="*/ 1 w 3"/>
                    <a:gd name="T3" fmla="*/ 1 h 1"/>
                    <a:gd name="T4" fmla="*/ 3 w 3"/>
                    <a:gd name="T5" fmla="*/ 1 h 1"/>
                    <a:gd name="T6" fmla="*/ 0 w 3"/>
                    <a:gd name="T7" fmla="*/ 0 h 1"/>
                  </a:gdLst>
                  <a:cxnLst>
                    <a:cxn ang="0">
                      <a:pos x="T0" y="T1"/>
                    </a:cxn>
                    <a:cxn ang="0">
                      <a:pos x="T2" y="T3"/>
                    </a:cxn>
                    <a:cxn ang="0">
                      <a:pos x="T4" y="T5"/>
                    </a:cxn>
                    <a:cxn ang="0">
                      <a:pos x="T6" y="T7"/>
                    </a:cxn>
                  </a:cxnLst>
                  <a:rect l="0" t="0" r="r" b="b"/>
                  <a:pathLst>
                    <a:path w="3" h="1">
                      <a:moveTo>
                        <a:pt x="0" y="0"/>
                      </a:moveTo>
                      <a:cubicBezTo>
                        <a:pt x="1" y="1"/>
                        <a:pt x="1" y="1"/>
                        <a:pt x="1" y="1"/>
                      </a:cubicBezTo>
                      <a:cubicBezTo>
                        <a:pt x="1" y="1"/>
                        <a:pt x="2" y="1"/>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5" name="Freeform 732"/>
                <p:cNvSpPr/>
                <p:nvPr>
                  <p:custDataLst>
                    <p:tags r:id="rId740"/>
                  </p:custDataLst>
                </p:nvPr>
              </p:nvSpPr>
              <p:spPr bwMode="auto">
                <a:xfrm>
                  <a:off x="4478" y="782"/>
                  <a:ext cx="3"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0"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6" name="Freeform 733"/>
                <p:cNvSpPr/>
                <p:nvPr>
                  <p:custDataLst>
                    <p:tags r:id="rId741"/>
                  </p:custDataLst>
                </p:nvPr>
              </p:nvSpPr>
              <p:spPr bwMode="auto">
                <a:xfrm>
                  <a:off x="4635" y="666"/>
                  <a:ext cx="7" cy="5"/>
                </a:xfrm>
                <a:custGeom>
                  <a:gdLst>
                    <a:gd name="T0" fmla="*/ 2 w 3"/>
                    <a:gd name="T1" fmla="*/ 1 h 2"/>
                    <a:gd name="T2" fmla="*/ 0 w 3"/>
                    <a:gd name="T3" fmla="*/ 1 h 2"/>
                    <a:gd name="T4" fmla="*/ 1 w 3"/>
                    <a:gd name="T5" fmla="*/ 2 h 2"/>
                    <a:gd name="T6" fmla="*/ 3 w 3"/>
                    <a:gd name="T7" fmla="*/ 1 h 2"/>
                    <a:gd name="T8" fmla="*/ 2 w 3"/>
                    <a:gd name="T9" fmla="*/ 1 h 2"/>
                  </a:gdLst>
                  <a:cxnLst>
                    <a:cxn ang="0">
                      <a:pos x="T0" y="T1"/>
                    </a:cxn>
                    <a:cxn ang="0">
                      <a:pos x="T2" y="T3"/>
                    </a:cxn>
                    <a:cxn ang="0">
                      <a:pos x="T4" y="T5"/>
                    </a:cxn>
                    <a:cxn ang="0">
                      <a:pos x="T6" y="T7"/>
                    </a:cxn>
                    <a:cxn ang="0">
                      <a:pos x="T8" y="T9"/>
                    </a:cxn>
                  </a:cxnLst>
                  <a:rect l="0" t="0" r="r" b="b"/>
                  <a:pathLst>
                    <a:path w="3" h="2">
                      <a:moveTo>
                        <a:pt x="2" y="1"/>
                      </a:moveTo>
                      <a:cubicBezTo>
                        <a:pt x="2" y="2"/>
                        <a:pt x="0" y="0"/>
                        <a:pt x="0" y="1"/>
                      </a:cubicBezTo>
                      <a:cubicBezTo>
                        <a:pt x="0" y="1"/>
                        <a:pt x="1" y="2"/>
                        <a:pt x="1" y="2"/>
                      </a:cubicBezTo>
                      <a:cubicBezTo>
                        <a:pt x="3" y="1"/>
                        <a:pt x="3" y="1"/>
                        <a:pt x="3"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7" name="Freeform 734"/>
                <p:cNvSpPr/>
                <p:nvPr>
                  <p:custDataLst>
                    <p:tags r:id="rId742"/>
                  </p:custDataLst>
                </p:nvPr>
              </p:nvSpPr>
              <p:spPr bwMode="auto">
                <a:xfrm>
                  <a:off x="4706" y="611"/>
                  <a:ext cx="14" cy="7"/>
                </a:xfrm>
                <a:custGeom>
                  <a:gdLst>
                    <a:gd name="T0" fmla="*/ 5 w 6"/>
                    <a:gd name="T1" fmla="*/ 1 h 3"/>
                    <a:gd name="T2" fmla="*/ 1 w 6"/>
                    <a:gd name="T3" fmla="*/ 2 h 3"/>
                    <a:gd name="T4" fmla="*/ 5 w 6"/>
                    <a:gd name="T5" fmla="*/ 1 h 3"/>
                  </a:gdLst>
                  <a:cxnLst>
                    <a:cxn ang="0">
                      <a:pos x="T0" y="T1"/>
                    </a:cxn>
                    <a:cxn ang="0">
                      <a:pos x="T2" y="T3"/>
                    </a:cxn>
                    <a:cxn ang="0">
                      <a:pos x="T4" y="T5"/>
                    </a:cxn>
                  </a:cxnLst>
                  <a:rect l="0" t="0" r="r" b="b"/>
                  <a:pathLst>
                    <a:path w="6" h="3">
                      <a:moveTo>
                        <a:pt x="5" y="1"/>
                      </a:moveTo>
                      <a:cubicBezTo>
                        <a:pt x="3" y="0"/>
                        <a:pt x="1" y="1"/>
                        <a:pt x="1" y="2"/>
                      </a:cubicBezTo>
                      <a:cubicBezTo>
                        <a:pt x="0" y="2"/>
                        <a:pt x="6"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8" name="Freeform 735"/>
                <p:cNvSpPr/>
                <p:nvPr>
                  <p:custDataLst>
                    <p:tags r:id="rId743"/>
                  </p:custDataLst>
                </p:nvPr>
              </p:nvSpPr>
              <p:spPr bwMode="auto">
                <a:xfrm>
                  <a:off x="4623" y="673"/>
                  <a:ext cx="9" cy="7"/>
                </a:xfrm>
                <a:custGeom>
                  <a:gdLst>
                    <a:gd name="T0" fmla="*/ 3 w 4"/>
                    <a:gd name="T1" fmla="*/ 0 h 3"/>
                    <a:gd name="T2" fmla="*/ 0 w 4"/>
                    <a:gd name="T3" fmla="*/ 3 h 3"/>
                    <a:gd name="T4" fmla="*/ 3 w 4"/>
                    <a:gd name="T5" fmla="*/ 0 h 3"/>
                  </a:gdLst>
                  <a:cxnLst>
                    <a:cxn ang="0">
                      <a:pos x="T0" y="T1"/>
                    </a:cxn>
                    <a:cxn ang="0">
                      <a:pos x="T2" y="T3"/>
                    </a:cxn>
                    <a:cxn ang="0">
                      <a:pos x="T4" y="T5"/>
                    </a:cxn>
                  </a:cxnLst>
                  <a:rect l="0" t="0" r="r" b="b"/>
                  <a:pathLst>
                    <a:path w="4" h="3">
                      <a:moveTo>
                        <a:pt x="3" y="0"/>
                      </a:moveTo>
                      <a:cubicBezTo>
                        <a:pt x="1" y="0"/>
                        <a:pt x="1" y="2"/>
                        <a:pt x="0" y="3"/>
                      </a:cubicBezTo>
                      <a:cubicBezTo>
                        <a:pt x="2" y="2"/>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59" name="Freeform 736"/>
                <p:cNvSpPr/>
                <p:nvPr>
                  <p:custDataLst>
                    <p:tags r:id="rId744"/>
                  </p:custDataLst>
                </p:nvPr>
              </p:nvSpPr>
              <p:spPr bwMode="auto">
                <a:xfrm>
                  <a:off x="4618" y="680"/>
                  <a:ext cx="2" cy="2"/>
                </a:xfrm>
                <a:custGeom>
                  <a:gdLst>
                    <a:gd name="T0" fmla="*/ 0 w 1"/>
                    <a:gd name="T1" fmla="*/ 0 h 1"/>
                    <a:gd name="T2" fmla="*/ 0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0" y="1"/>
                      </a:cubicBezTo>
                      <a:cubicBezTo>
                        <a:pt x="0"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0" name="Freeform 737"/>
                <p:cNvSpPr/>
                <p:nvPr>
                  <p:custDataLst>
                    <p:tags r:id="rId745"/>
                  </p:custDataLst>
                </p:nvPr>
              </p:nvSpPr>
              <p:spPr bwMode="auto">
                <a:xfrm>
                  <a:off x="4620" y="680"/>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1" name="Freeform 738"/>
                <p:cNvSpPr/>
                <p:nvPr>
                  <p:custDataLst>
                    <p:tags r:id="rId746"/>
                  </p:custDataLst>
                </p:nvPr>
              </p:nvSpPr>
              <p:spPr bwMode="auto">
                <a:xfrm>
                  <a:off x="4497" y="766"/>
                  <a:ext cx="3" cy="2"/>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2" name="Freeform 739"/>
                <p:cNvSpPr/>
                <p:nvPr>
                  <p:custDataLst>
                    <p:tags r:id="rId747"/>
                  </p:custDataLst>
                </p:nvPr>
              </p:nvSpPr>
              <p:spPr bwMode="auto">
                <a:xfrm>
                  <a:off x="4545" y="728"/>
                  <a:ext cx="4" cy="2"/>
                </a:xfrm>
                <a:custGeom>
                  <a:gdLst>
                    <a:gd name="T0" fmla="*/ 2 w 2"/>
                    <a:gd name="T1" fmla="*/ 1 h 1"/>
                    <a:gd name="T2" fmla="*/ 1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1" y="0"/>
                        <a:pt x="1" y="0"/>
                        <a:pt x="1" y="0"/>
                      </a:cubicBezTo>
                      <a:cubicBezTo>
                        <a:pt x="0" y="0"/>
                        <a:pt x="0" y="0"/>
                        <a:pt x="0"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3" name="Freeform 740"/>
                <p:cNvSpPr/>
                <p:nvPr>
                  <p:custDataLst>
                    <p:tags r:id="rId748"/>
                  </p:custDataLst>
                </p:nvPr>
              </p:nvSpPr>
              <p:spPr bwMode="auto">
                <a:xfrm>
                  <a:off x="4530" y="735"/>
                  <a:ext cx="8" cy="7"/>
                </a:xfrm>
                <a:custGeom>
                  <a:gdLst>
                    <a:gd name="T0" fmla="*/ 0 w 3"/>
                    <a:gd name="T1" fmla="*/ 3 h 3"/>
                    <a:gd name="T2" fmla="*/ 3 w 3"/>
                    <a:gd name="T3" fmla="*/ 0 h 3"/>
                    <a:gd name="T4" fmla="*/ 0 w 3"/>
                    <a:gd name="T5" fmla="*/ 3 h 3"/>
                  </a:gdLst>
                  <a:cxnLst>
                    <a:cxn ang="0">
                      <a:pos x="T0" y="T1"/>
                    </a:cxn>
                    <a:cxn ang="0">
                      <a:pos x="T2" y="T3"/>
                    </a:cxn>
                    <a:cxn ang="0">
                      <a:pos x="T4" y="T5"/>
                    </a:cxn>
                  </a:cxnLst>
                  <a:rect l="0" t="0" r="r" b="b"/>
                  <a:pathLst>
                    <a:path w="3" h="3">
                      <a:moveTo>
                        <a:pt x="0" y="3"/>
                      </a:moveTo>
                      <a:cubicBezTo>
                        <a:pt x="1" y="2"/>
                        <a:pt x="3" y="0"/>
                        <a:pt x="3" y="0"/>
                      </a:cubicBezTo>
                      <a:cubicBezTo>
                        <a:pt x="2" y="1"/>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4" name="Freeform 741"/>
                <p:cNvSpPr/>
                <p:nvPr>
                  <p:custDataLst>
                    <p:tags r:id="rId749"/>
                  </p:custDataLst>
                </p:nvPr>
              </p:nvSpPr>
              <p:spPr bwMode="auto">
                <a:xfrm>
                  <a:off x="4526" y="742"/>
                  <a:ext cx="2"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1"/>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5" name="Rectangle 742"/>
                <p:cNvSpPr>
                  <a:spLocks noChangeArrowheads="1"/>
                </p:cNvSpPr>
                <p:nvPr>
                  <p:custDataLst>
                    <p:tags r:id="rId750"/>
                  </p:custDataLst>
                </p:nvPr>
              </p:nvSpPr>
              <p:spPr bwMode="auto">
                <a:xfrm>
                  <a:off x="4298" y="899"/>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166" name="Freeform 743"/>
                <p:cNvSpPr/>
                <p:nvPr>
                  <p:custDataLst>
                    <p:tags r:id="rId751"/>
                  </p:custDataLst>
                </p:nvPr>
              </p:nvSpPr>
              <p:spPr bwMode="auto">
                <a:xfrm>
                  <a:off x="4519" y="744"/>
                  <a:ext cx="4" cy="3"/>
                </a:xfrm>
                <a:custGeom>
                  <a:gdLst>
                    <a:gd name="T0" fmla="*/ 0 w 4"/>
                    <a:gd name="T1" fmla="*/ 3 h 3"/>
                    <a:gd name="T2" fmla="*/ 2 w 4"/>
                    <a:gd name="T3" fmla="*/ 3 h 3"/>
                    <a:gd name="T4" fmla="*/ 4 w 4"/>
                    <a:gd name="T5" fmla="*/ 0 h 3"/>
                    <a:gd name="T6" fmla="*/ 0 w 4"/>
                    <a:gd name="T7" fmla="*/ 3 h 3"/>
                  </a:gdLst>
                  <a:cxnLst>
                    <a:cxn ang="0">
                      <a:pos x="T0" y="T1"/>
                    </a:cxn>
                    <a:cxn ang="0">
                      <a:pos x="T2" y="T3"/>
                    </a:cxn>
                    <a:cxn ang="0">
                      <a:pos x="T4" y="T5"/>
                    </a:cxn>
                    <a:cxn ang="0">
                      <a:pos x="T6" y="T7"/>
                    </a:cxn>
                  </a:cxnLst>
                  <a:rect l="0" t="0" r="r" b="b"/>
                  <a:pathLst>
                    <a:path w="4" h="3">
                      <a:moveTo>
                        <a:pt x="0" y="3"/>
                      </a:moveTo>
                      <a:lnTo>
                        <a:pt x="2" y="3"/>
                      </a:lnTo>
                      <a:lnTo>
                        <a:pt x="4"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7" name="Freeform 744"/>
                <p:cNvSpPr/>
                <p:nvPr>
                  <p:custDataLst>
                    <p:tags r:id="rId752"/>
                  </p:custDataLst>
                </p:nvPr>
              </p:nvSpPr>
              <p:spPr bwMode="auto">
                <a:xfrm>
                  <a:off x="4571" y="706"/>
                  <a:ext cx="4" cy="3"/>
                </a:xfrm>
                <a:custGeom>
                  <a:gdLst>
                    <a:gd name="T0" fmla="*/ 2 w 4"/>
                    <a:gd name="T1" fmla="*/ 3 h 3"/>
                    <a:gd name="T2" fmla="*/ 4 w 4"/>
                    <a:gd name="T3" fmla="*/ 0 h 3"/>
                    <a:gd name="T4" fmla="*/ 0 w 4"/>
                    <a:gd name="T5" fmla="*/ 0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8" name="Freeform 745"/>
                <p:cNvSpPr/>
                <p:nvPr>
                  <p:custDataLst>
                    <p:tags r:id="rId753"/>
                  </p:custDataLst>
                </p:nvPr>
              </p:nvSpPr>
              <p:spPr bwMode="auto">
                <a:xfrm>
                  <a:off x="4568" y="709"/>
                  <a:ext cx="3" cy="4"/>
                </a:xfrm>
                <a:custGeom>
                  <a:gdLst>
                    <a:gd name="T0" fmla="*/ 3 w 3"/>
                    <a:gd name="T1" fmla="*/ 2 h 4"/>
                    <a:gd name="T2" fmla="*/ 0 w 3"/>
                    <a:gd name="T3" fmla="*/ 0 h 4"/>
                    <a:gd name="T4" fmla="*/ 0 w 3"/>
                    <a:gd name="T5" fmla="*/ 4 h 4"/>
                    <a:gd name="T6" fmla="*/ 3 w 3"/>
                    <a:gd name="T7" fmla="*/ 2 h 4"/>
                  </a:gdLst>
                  <a:cxnLst>
                    <a:cxn ang="0">
                      <a:pos x="T0" y="T1"/>
                    </a:cxn>
                    <a:cxn ang="0">
                      <a:pos x="T2" y="T3"/>
                    </a:cxn>
                    <a:cxn ang="0">
                      <a:pos x="T4" y="T5"/>
                    </a:cxn>
                    <a:cxn ang="0">
                      <a:pos x="T6" y="T7"/>
                    </a:cxn>
                  </a:cxnLst>
                  <a:rect l="0" t="0" r="r" b="b"/>
                  <a:pathLst>
                    <a:path w="3" h="4">
                      <a:moveTo>
                        <a:pt x="3" y="2"/>
                      </a:moveTo>
                      <a:lnTo>
                        <a:pt x="0" y="0"/>
                      </a:lnTo>
                      <a:lnTo>
                        <a:pt x="0" y="4"/>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69" name="Freeform 746"/>
                <p:cNvSpPr/>
                <p:nvPr>
                  <p:custDataLst>
                    <p:tags r:id="rId754"/>
                  </p:custDataLst>
                </p:nvPr>
              </p:nvSpPr>
              <p:spPr bwMode="auto">
                <a:xfrm>
                  <a:off x="4708" y="559"/>
                  <a:ext cx="59" cy="14"/>
                </a:xfrm>
                <a:custGeom>
                  <a:gdLst>
                    <a:gd name="T0" fmla="*/ 15 w 25"/>
                    <a:gd name="T1" fmla="*/ 4 h 6"/>
                    <a:gd name="T2" fmla="*/ 12 w 25"/>
                    <a:gd name="T3" fmla="*/ 5 h 6"/>
                    <a:gd name="T4" fmla="*/ 25 w 25"/>
                    <a:gd name="T5" fmla="*/ 5 h 6"/>
                    <a:gd name="T6" fmla="*/ 15 w 25"/>
                    <a:gd name="T7" fmla="*/ 3 h 6"/>
                    <a:gd name="T8" fmla="*/ 16 w 25"/>
                    <a:gd name="T9" fmla="*/ 2 h 6"/>
                    <a:gd name="T10" fmla="*/ 5 w 25"/>
                    <a:gd name="T11" fmla="*/ 2 h 6"/>
                    <a:gd name="T12" fmla="*/ 4 w 25"/>
                    <a:gd name="T13" fmla="*/ 1 h 6"/>
                    <a:gd name="T14" fmla="*/ 7 w 25"/>
                    <a:gd name="T15" fmla="*/ 6 h 6"/>
                    <a:gd name="T16" fmla="*/ 15 w 25"/>
                    <a:gd name="T17" fmla="*/ 4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
                      <a:moveTo>
                        <a:pt x="15" y="4"/>
                      </a:moveTo>
                      <a:cubicBezTo>
                        <a:pt x="14" y="5"/>
                        <a:pt x="13" y="4"/>
                        <a:pt x="12" y="5"/>
                      </a:cubicBezTo>
                      <a:cubicBezTo>
                        <a:pt x="25" y="5"/>
                        <a:pt x="25" y="5"/>
                        <a:pt x="25" y="5"/>
                      </a:cubicBezTo>
                      <a:cubicBezTo>
                        <a:pt x="22" y="3"/>
                        <a:pt x="18" y="5"/>
                        <a:pt x="15" y="3"/>
                      </a:cubicBezTo>
                      <a:cubicBezTo>
                        <a:pt x="16" y="3"/>
                        <a:pt x="16" y="3"/>
                        <a:pt x="16" y="2"/>
                      </a:cubicBezTo>
                      <a:cubicBezTo>
                        <a:pt x="12" y="0"/>
                        <a:pt x="9" y="3"/>
                        <a:pt x="5" y="2"/>
                      </a:cubicBezTo>
                      <a:cubicBezTo>
                        <a:pt x="6" y="1"/>
                        <a:pt x="5" y="1"/>
                        <a:pt x="4" y="1"/>
                      </a:cubicBezTo>
                      <a:cubicBezTo>
                        <a:pt x="0" y="3"/>
                        <a:pt x="8" y="3"/>
                        <a:pt x="7" y="6"/>
                      </a:cubicBezTo>
                      <a:cubicBezTo>
                        <a:pt x="10" y="5"/>
                        <a:pt x="13" y="3"/>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0" name="Freeform 747"/>
                <p:cNvSpPr/>
                <p:nvPr>
                  <p:custDataLst>
                    <p:tags r:id="rId755"/>
                  </p:custDataLst>
                </p:nvPr>
              </p:nvSpPr>
              <p:spPr bwMode="auto">
                <a:xfrm>
                  <a:off x="4464" y="780"/>
                  <a:ext cx="3" cy="2"/>
                </a:xfrm>
                <a:custGeom>
                  <a:gdLst>
                    <a:gd name="T0" fmla="*/ 0 w 3"/>
                    <a:gd name="T1" fmla="*/ 0 h 2"/>
                    <a:gd name="T2" fmla="*/ 3 w 3"/>
                    <a:gd name="T3" fmla="*/ 2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1" name="Freeform 748"/>
                <p:cNvSpPr/>
                <p:nvPr>
                  <p:custDataLst>
                    <p:tags r:id="rId756"/>
                  </p:custDataLst>
                </p:nvPr>
              </p:nvSpPr>
              <p:spPr bwMode="auto">
                <a:xfrm>
                  <a:off x="4443" y="794"/>
                  <a:ext cx="5" cy="3"/>
                </a:xfrm>
                <a:custGeom>
                  <a:gdLst>
                    <a:gd name="T0" fmla="*/ 1 w 2"/>
                    <a:gd name="T1" fmla="*/ 0 h 1"/>
                    <a:gd name="T2" fmla="*/ 0 w 2"/>
                    <a:gd name="T3" fmla="*/ 1 h 1"/>
                    <a:gd name="T4" fmla="*/ 2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0" y="1"/>
                        <a:pt x="0" y="1"/>
                        <a:pt x="0" y="1"/>
                      </a:cubicBezTo>
                      <a:cubicBezTo>
                        <a:pt x="0" y="1"/>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2" name="Freeform 749"/>
                <p:cNvSpPr/>
                <p:nvPr>
                  <p:custDataLst>
                    <p:tags r:id="rId757"/>
                  </p:custDataLst>
                </p:nvPr>
              </p:nvSpPr>
              <p:spPr bwMode="auto">
                <a:xfrm>
                  <a:off x="4478" y="766"/>
                  <a:ext cx="7" cy="4"/>
                </a:xfrm>
                <a:custGeom>
                  <a:gdLst>
                    <a:gd name="T0" fmla="*/ 1 w 3"/>
                    <a:gd name="T1" fmla="*/ 0 h 2"/>
                    <a:gd name="T2" fmla="*/ 1 w 3"/>
                    <a:gd name="T3" fmla="*/ 2 h 2"/>
                    <a:gd name="T4" fmla="*/ 1 w 3"/>
                    <a:gd name="T5" fmla="*/ 0 h 2"/>
                  </a:gdLst>
                  <a:cxnLst>
                    <a:cxn ang="0">
                      <a:pos x="T0" y="T1"/>
                    </a:cxn>
                    <a:cxn ang="0">
                      <a:pos x="T2" y="T3"/>
                    </a:cxn>
                    <a:cxn ang="0">
                      <a:pos x="T4" y="T5"/>
                    </a:cxn>
                  </a:cxnLst>
                  <a:rect l="0" t="0" r="r" b="b"/>
                  <a:pathLst>
                    <a:path w="3" h="2">
                      <a:moveTo>
                        <a:pt x="1" y="0"/>
                      </a:moveTo>
                      <a:cubicBezTo>
                        <a:pt x="1" y="2"/>
                        <a:pt x="1" y="2"/>
                        <a:pt x="1" y="2"/>
                      </a:cubicBezTo>
                      <a:cubicBezTo>
                        <a:pt x="0"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3" name="Freeform 750"/>
                <p:cNvSpPr/>
                <p:nvPr>
                  <p:custDataLst>
                    <p:tags r:id="rId758"/>
                  </p:custDataLst>
                </p:nvPr>
              </p:nvSpPr>
              <p:spPr bwMode="auto">
                <a:xfrm>
                  <a:off x="4329" y="870"/>
                  <a:ext cx="5" cy="3"/>
                </a:xfrm>
                <a:custGeom>
                  <a:gdLst>
                    <a:gd name="T0" fmla="*/ 2 w 5"/>
                    <a:gd name="T1" fmla="*/ 3 h 3"/>
                    <a:gd name="T2" fmla="*/ 5 w 5"/>
                    <a:gd name="T3" fmla="*/ 0 h 3"/>
                    <a:gd name="T4" fmla="*/ 0 w 5"/>
                    <a:gd name="T5" fmla="*/ 0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4" name="Freeform 751"/>
                <p:cNvSpPr/>
                <p:nvPr>
                  <p:custDataLst>
                    <p:tags r:id="rId759"/>
                  </p:custDataLst>
                </p:nvPr>
              </p:nvSpPr>
              <p:spPr bwMode="auto">
                <a:xfrm>
                  <a:off x="4663" y="633"/>
                  <a:ext cx="7" cy="4"/>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3" y="1"/>
                        <a:pt x="3" y="1"/>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5" name="Freeform 752"/>
                <p:cNvSpPr/>
                <p:nvPr>
                  <p:custDataLst>
                    <p:tags r:id="rId760"/>
                  </p:custDataLst>
                </p:nvPr>
              </p:nvSpPr>
              <p:spPr bwMode="auto">
                <a:xfrm>
                  <a:off x="4592" y="675"/>
                  <a:ext cx="14" cy="10"/>
                </a:xfrm>
                <a:custGeom>
                  <a:gdLst>
                    <a:gd name="T0" fmla="*/ 5 w 6"/>
                    <a:gd name="T1" fmla="*/ 3 h 4"/>
                    <a:gd name="T2" fmla="*/ 6 w 6"/>
                    <a:gd name="T3" fmla="*/ 1 h 4"/>
                    <a:gd name="T4" fmla="*/ 6 w 6"/>
                    <a:gd name="T5" fmla="*/ 0 h 4"/>
                    <a:gd name="T6" fmla="*/ 0 w 6"/>
                    <a:gd name="T7" fmla="*/ 4 h 4"/>
                    <a:gd name="T8" fmla="*/ 5 w 6"/>
                    <a:gd name="T9" fmla="*/ 3 h 4"/>
                  </a:gdLst>
                  <a:cxnLst>
                    <a:cxn ang="0">
                      <a:pos x="T0" y="T1"/>
                    </a:cxn>
                    <a:cxn ang="0">
                      <a:pos x="T2" y="T3"/>
                    </a:cxn>
                    <a:cxn ang="0">
                      <a:pos x="T4" y="T5"/>
                    </a:cxn>
                    <a:cxn ang="0">
                      <a:pos x="T6" y="T7"/>
                    </a:cxn>
                    <a:cxn ang="0">
                      <a:pos x="T8" y="T9"/>
                    </a:cxn>
                  </a:cxnLst>
                  <a:rect l="0" t="0" r="r" b="b"/>
                  <a:pathLst>
                    <a:path w="6" h="4">
                      <a:moveTo>
                        <a:pt x="5" y="3"/>
                      </a:moveTo>
                      <a:cubicBezTo>
                        <a:pt x="4" y="1"/>
                        <a:pt x="6" y="2"/>
                        <a:pt x="6" y="1"/>
                      </a:cubicBezTo>
                      <a:cubicBezTo>
                        <a:pt x="6" y="0"/>
                        <a:pt x="6" y="0"/>
                        <a:pt x="6" y="0"/>
                      </a:cubicBezTo>
                      <a:cubicBezTo>
                        <a:pt x="0" y="4"/>
                        <a:pt x="0" y="4"/>
                        <a:pt x="0" y="4"/>
                      </a:cubicBezTo>
                      <a:cubicBezTo>
                        <a:pt x="2" y="4"/>
                        <a:pt x="3" y="2"/>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6" name="Freeform 753"/>
                <p:cNvSpPr/>
                <p:nvPr>
                  <p:custDataLst>
                    <p:tags r:id="rId761"/>
                  </p:custDataLst>
                </p:nvPr>
              </p:nvSpPr>
              <p:spPr bwMode="auto">
                <a:xfrm>
                  <a:off x="4583" y="687"/>
                  <a:ext cx="9" cy="7"/>
                </a:xfrm>
                <a:custGeom>
                  <a:gdLst>
                    <a:gd name="T0" fmla="*/ 4 w 4"/>
                    <a:gd name="T1" fmla="*/ 2 h 3"/>
                    <a:gd name="T2" fmla="*/ 3 w 4"/>
                    <a:gd name="T3" fmla="*/ 0 h 3"/>
                    <a:gd name="T4" fmla="*/ 0 w 4"/>
                    <a:gd name="T5" fmla="*/ 3 h 3"/>
                    <a:gd name="T6" fmla="*/ 4 w 4"/>
                    <a:gd name="T7" fmla="*/ 2 h 3"/>
                  </a:gdLst>
                  <a:cxnLst>
                    <a:cxn ang="0">
                      <a:pos x="T0" y="T1"/>
                    </a:cxn>
                    <a:cxn ang="0">
                      <a:pos x="T2" y="T3"/>
                    </a:cxn>
                    <a:cxn ang="0">
                      <a:pos x="T4" y="T5"/>
                    </a:cxn>
                    <a:cxn ang="0">
                      <a:pos x="T6" y="T7"/>
                    </a:cxn>
                  </a:cxnLst>
                  <a:rect l="0" t="0" r="r" b="b"/>
                  <a:pathLst>
                    <a:path w="4" h="3">
                      <a:moveTo>
                        <a:pt x="4" y="2"/>
                      </a:moveTo>
                      <a:cubicBezTo>
                        <a:pt x="3" y="0"/>
                        <a:pt x="3" y="0"/>
                        <a:pt x="3" y="0"/>
                      </a:cubicBezTo>
                      <a:cubicBezTo>
                        <a:pt x="3" y="1"/>
                        <a:pt x="0" y="1"/>
                        <a:pt x="0" y="3"/>
                      </a:cubicBezTo>
                      <a:cubicBezTo>
                        <a:pt x="1" y="2"/>
                        <a:pt x="3"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7" name="Freeform 754"/>
                <p:cNvSpPr/>
                <p:nvPr>
                  <p:custDataLst>
                    <p:tags r:id="rId762"/>
                  </p:custDataLst>
                </p:nvPr>
              </p:nvSpPr>
              <p:spPr bwMode="auto">
                <a:xfrm>
                  <a:off x="4504" y="747"/>
                  <a:ext cx="5" cy="2"/>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8" name="Freeform 755"/>
                <p:cNvSpPr/>
                <p:nvPr>
                  <p:custDataLst>
                    <p:tags r:id="rId763"/>
                  </p:custDataLst>
                </p:nvPr>
              </p:nvSpPr>
              <p:spPr bwMode="auto">
                <a:xfrm>
                  <a:off x="4485" y="756"/>
                  <a:ext cx="5" cy="5"/>
                </a:xfrm>
                <a:custGeom>
                  <a:gdLst>
                    <a:gd name="T0" fmla="*/ 2 w 2"/>
                    <a:gd name="T1" fmla="*/ 0 h 2"/>
                    <a:gd name="T2" fmla="*/ 1 w 2"/>
                    <a:gd name="T3" fmla="*/ 0 h 2"/>
                    <a:gd name="T4" fmla="*/ 0 w 2"/>
                    <a:gd name="T5" fmla="*/ 1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cubicBezTo>
                        <a:pt x="1" y="0"/>
                        <a:pt x="1" y="0"/>
                        <a:pt x="1" y="0"/>
                      </a:cubicBezTo>
                      <a:cubicBezTo>
                        <a:pt x="1" y="1"/>
                        <a:pt x="0" y="1"/>
                        <a:pt x="0" y="1"/>
                      </a:cubicBezTo>
                      <a:cubicBezTo>
                        <a:pt x="1" y="2"/>
                        <a:pt x="2" y="1"/>
                        <a:pt x="2" y="2"/>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79" name="Freeform 756"/>
                <p:cNvSpPr/>
                <p:nvPr>
                  <p:custDataLst>
                    <p:tags r:id="rId764"/>
                  </p:custDataLst>
                </p:nvPr>
              </p:nvSpPr>
              <p:spPr bwMode="auto">
                <a:xfrm>
                  <a:off x="4770" y="552"/>
                  <a:ext cx="16" cy="5"/>
                </a:xfrm>
                <a:custGeom>
                  <a:gdLst>
                    <a:gd name="T0" fmla="*/ 2 w 7"/>
                    <a:gd name="T1" fmla="*/ 0 h 2"/>
                    <a:gd name="T2" fmla="*/ 1 w 7"/>
                    <a:gd name="T3" fmla="*/ 2 h 2"/>
                    <a:gd name="T4" fmla="*/ 7 w 7"/>
                    <a:gd name="T5" fmla="*/ 0 h 2"/>
                    <a:gd name="T6" fmla="*/ 2 w 7"/>
                    <a:gd name="T7" fmla="*/ 0 h 2"/>
                  </a:gdLst>
                  <a:cxnLst>
                    <a:cxn ang="0">
                      <a:pos x="T0" y="T1"/>
                    </a:cxn>
                    <a:cxn ang="0">
                      <a:pos x="T2" y="T3"/>
                    </a:cxn>
                    <a:cxn ang="0">
                      <a:pos x="T4" y="T5"/>
                    </a:cxn>
                    <a:cxn ang="0">
                      <a:pos x="T6" y="T7"/>
                    </a:cxn>
                  </a:cxnLst>
                  <a:rect l="0" t="0" r="r" b="b"/>
                  <a:pathLst>
                    <a:path w="7" h="2">
                      <a:moveTo>
                        <a:pt x="2" y="0"/>
                      </a:moveTo>
                      <a:cubicBezTo>
                        <a:pt x="0" y="0"/>
                        <a:pt x="2" y="1"/>
                        <a:pt x="1" y="2"/>
                      </a:cubicBezTo>
                      <a:cubicBezTo>
                        <a:pt x="7" y="0"/>
                        <a:pt x="7" y="0"/>
                        <a:pt x="7" y="0"/>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0" name="Freeform 757"/>
                <p:cNvSpPr/>
                <p:nvPr>
                  <p:custDataLst>
                    <p:tags r:id="rId765"/>
                  </p:custDataLst>
                </p:nvPr>
              </p:nvSpPr>
              <p:spPr bwMode="auto">
                <a:xfrm>
                  <a:off x="4701" y="599"/>
                  <a:ext cx="9" cy="5"/>
                </a:xfrm>
                <a:custGeom>
                  <a:gdLst>
                    <a:gd name="T0" fmla="*/ 4 w 4"/>
                    <a:gd name="T1" fmla="*/ 0 h 2"/>
                    <a:gd name="T2" fmla="*/ 0 w 4"/>
                    <a:gd name="T3" fmla="*/ 1 h 2"/>
                    <a:gd name="T4" fmla="*/ 4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0"/>
                        <a:pt x="1" y="1"/>
                        <a:pt x="0" y="1"/>
                      </a:cubicBezTo>
                      <a:cubicBezTo>
                        <a:pt x="0" y="1"/>
                        <a:pt x="3" y="1"/>
                        <a:pt x="4" y="2"/>
                      </a:cubicBezTo>
                      <a:cubicBezTo>
                        <a:pt x="4"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1" name="Freeform 758"/>
                <p:cNvSpPr/>
                <p:nvPr>
                  <p:custDataLst>
                    <p:tags r:id="rId766"/>
                  </p:custDataLst>
                </p:nvPr>
              </p:nvSpPr>
              <p:spPr bwMode="auto">
                <a:xfrm>
                  <a:off x="4710" y="604"/>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2" name="Freeform 759"/>
                <p:cNvSpPr/>
                <p:nvPr>
                  <p:custDataLst>
                    <p:tags r:id="rId767"/>
                  </p:custDataLst>
                </p:nvPr>
              </p:nvSpPr>
              <p:spPr bwMode="auto">
                <a:xfrm>
                  <a:off x="4689" y="606"/>
                  <a:ext cx="17" cy="10"/>
                </a:xfrm>
                <a:custGeom>
                  <a:gdLst>
                    <a:gd name="T0" fmla="*/ 1 w 7"/>
                    <a:gd name="T1" fmla="*/ 4 h 4"/>
                    <a:gd name="T2" fmla="*/ 7 w 7"/>
                    <a:gd name="T3" fmla="*/ 1 h 4"/>
                    <a:gd name="T4" fmla="*/ 1 w 7"/>
                    <a:gd name="T5" fmla="*/ 4 h 4"/>
                  </a:gdLst>
                  <a:cxnLst>
                    <a:cxn ang="0">
                      <a:pos x="T0" y="T1"/>
                    </a:cxn>
                    <a:cxn ang="0">
                      <a:pos x="T2" y="T3"/>
                    </a:cxn>
                    <a:cxn ang="0">
                      <a:pos x="T4" y="T5"/>
                    </a:cxn>
                  </a:cxnLst>
                  <a:rect l="0" t="0" r="r" b="b"/>
                  <a:pathLst>
                    <a:path w="7" h="4">
                      <a:moveTo>
                        <a:pt x="1" y="4"/>
                      </a:moveTo>
                      <a:cubicBezTo>
                        <a:pt x="7" y="1"/>
                        <a:pt x="7" y="1"/>
                        <a:pt x="7" y="1"/>
                      </a:cubicBezTo>
                      <a:cubicBezTo>
                        <a:pt x="5"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3" name="Freeform 760"/>
                <p:cNvSpPr/>
                <p:nvPr>
                  <p:custDataLst>
                    <p:tags r:id="rId768"/>
                  </p:custDataLst>
                </p:nvPr>
              </p:nvSpPr>
              <p:spPr bwMode="auto">
                <a:xfrm>
                  <a:off x="4545" y="692"/>
                  <a:ext cx="30" cy="14"/>
                </a:xfrm>
                <a:custGeom>
                  <a:gdLst>
                    <a:gd name="T0" fmla="*/ 3 w 13"/>
                    <a:gd name="T1" fmla="*/ 4 h 6"/>
                    <a:gd name="T2" fmla="*/ 9 w 13"/>
                    <a:gd name="T3" fmla="*/ 5 h 6"/>
                    <a:gd name="T4" fmla="*/ 13 w 13"/>
                    <a:gd name="T5" fmla="*/ 3 h 6"/>
                    <a:gd name="T6" fmla="*/ 8 w 13"/>
                    <a:gd name="T7" fmla="*/ 2 h 6"/>
                    <a:gd name="T8" fmla="*/ 0 w 13"/>
                    <a:gd name="T9" fmla="*/ 6 h 6"/>
                    <a:gd name="T10" fmla="*/ 0 w 13"/>
                    <a:gd name="T11" fmla="*/ 6 h 6"/>
                    <a:gd name="T12" fmla="*/ 3 w 13"/>
                    <a:gd name="T13" fmla="*/ 4 h 6"/>
                  </a:gdLst>
                  <a:cxnLst>
                    <a:cxn ang="0">
                      <a:pos x="T0" y="T1"/>
                    </a:cxn>
                    <a:cxn ang="0">
                      <a:pos x="T2" y="T3"/>
                    </a:cxn>
                    <a:cxn ang="0">
                      <a:pos x="T4" y="T5"/>
                    </a:cxn>
                    <a:cxn ang="0">
                      <a:pos x="T6" y="T7"/>
                    </a:cxn>
                    <a:cxn ang="0">
                      <a:pos x="T8" y="T9"/>
                    </a:cxn>
                    <a:cxn ang="0">
                      <a:pos x="T10" y="T11"/>
                    </a:cxn>
                    <a:cxn ang="0">
                      <a:pos x="T12" y="T13"/>
                    </a:cxn>
                  </a:cxnLst>
                  <a:rect l="0" t="0" r="r" b="b"/>
                  <a:pathLst>
                    <a:path w="13" h="6">
                      <a:moveTo>
                        <a:pt x="3" y="4"/>
                      </a:moveTo>
                      <a:cubicBezTo>
                        <a:pt x="6" y="4"/>
                        <a:pt x="8" y="2"/>
                        <a:pt x="9" y="5"/>
                      </a:cubicBezTo>
                      <a:cubicBezTo>
                        <a:pt x="13" y="3"/>
                        <a:pt x="13" y="3"/>
                        <a:pt x="13" y="3"/>
                      </a:cubicBezTo>
                      <a:cubicBezTo>
                        <a:pt x="12" y="3"/>
                        <a:pt x="11" y="2"/>
                        <a:pt x="8" y="2"/>
                      </a:cubicBezTo>
                      <a:cubicBezTo>
                        <a:pt x="3" y="0"/>
                        <a:pt x="3" y="5"/>
                        <a:pt x="0" y="6"/>
                      </a:cubicBezTo>
                      <a:cubicBezTo>
                        <a:pt x="0" y="6"/>
                        <a:pt x="0" y="6"/>
                        <a:pt x="0" y="6"/>
                      </a:cubicBezTo>
                      <a:cubicBezTo>
                        <a:pt x="1" y="5"/>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4" name="Freeform 761"/>
                <p:cNvSpPr/>
                <p:nvPr>
                  <p:custDataLst>
                    <p:tags r:id="rId769"/>
                  </p:custDataLst>
                </p:nvPr>
              </p:nvSpPr>
              <p:spPr bwMode="auto">
                <a:xfrm>
                  <a:off x="4561" y="704"/>
                  <a:ext cx="5" cy="5"/>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1" y="2"/>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5" name="Freeform 762"/>
                <p:cNvSpPr/>
                <p:nvPr>
                  <p:custDataLst>
                    <p:tags r:id="rId770"/>
                  </p:custDataLst>
                </p:nvPr>
              </p:nvSpPr>
              <p:spPr bwMode="auto">
                <a:xfrm>
                  <a:off x="4575" y="692"/>
                  <a:ext cx="5" cy="2"/>
                </a:xfrm>
                <a:custGeom>
                  <a:gdLst>
                    <a:gd name="T0" fmla="*/ 3 w 5"/>
                    <a:gd name="T1" fmla="*/ 0 h 2"/>
                    <a:gd name="T2" fmla="*/ 0 w 5"/>
                    <a:gd name="T3" fmla="*/ 2 h 2"/>
                    <a:gd name="T4" fmla="*/ 5 w 5"/>
                    <a:gd name="T5" fmla="*/ 2 h 2"/>
                    <a:gd name="T6" fmla="*/ 3 w 5"/>
                    <a:gd name="T7" fmla="*/ 0 h 2"/>
                  </a:gdLst>
                  <a:cxnLst>
                    <a:cxn ang="0">
                      <a:pos x="T0" y="T1"/>
                    </a:cxn>
                    <a:cxn ang="0">
                      <a:pos x="T2" y="T3"/>
                    </a:cxn>
                    <a:cxn ang="0">
                      <a:pos x="T4" y="T5"/>
                    </a:cxn>
                    <a:cxn ang="0">
                      <a:pos x="T6" y="T7"/>
                    </a:cxn>
                  </a:cxnLst>
                  <a:rect l="0" t="0" r="r" b="b"/>
                  <a:pathLst>
                    <a:path w="5" h="2">
                      <a:moveTo>
                        <a:pt x="3" y="0"/>
                      </a:moveTo>
                      <a:lnTo>
                        <a:pt x="0" y="2"/>
                      </a:lnTo>
                      <a:lnTo>
                        <a:pt x="5"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6" name="Freeform 763"/>
                <p:cNvSpPr/>
                <p:nvPr>
                  <p:custDataLst>
                    <p:tags r:id="rId771"/>
                  </p:custDataLst>
                </p:nvPr>
              </p:nvSpPr>
              <p:spPr bwMode="auto">
                <a:xfrm>
                  <a:off x="4322" y="865"/>
                  <a:ext cx="5" cy="5"/>
                </a:xfrm>
                <a:custGeom>
                  <a:gdLst>
                    <a:gd name="T0" fmla="*/ 1 w 2"/>
                    <a:gd name="T1" fmla="*/ 0 h 2"/>
                    <a:gd name="T2" fmla="*/ 0 w 2"/>
                    <a:gd name="T3" fmla="*/ 0 h 2"/>
                    <a:gd name="T4" fmla="*/ 0 w 2"/>
                    <a:gd name="T5" fmla="*/ 2 h 2"/>
                    <a:gd name="T6" fmla="*/ 1 w 2"/>
                    <a:gd name="T7" fmla="*/ 0 h 2"/>
                  </a:gdLst>
                  <a:cxnLst>
                    <a:cxn ang="0">
                      <a:pos x="T0" y="T1"/>
                    </a:cxn>
                    <a:cxn ang="0">
                      <a:pos x="T2" y="T3"/>
                    </a:cxn>
                    <a:cxn ang="0">
                      <a:pos x="T4" y="T5"/>
                    </a:cxn>
                    <a:cxn ang="0">
                      <a:pos x="T6" y="T7"/>
                    </a:cxn>
                  </a:cxnLst>
                  <a:rect l="0" t="0" r="r" b="b"/>
                  <a:pathLst>
                    <a:path w="2" h="2">
                      <a:moveTo>
                        <a:pt x="1" y="0"/>
                      </a:moveTo>
                      <a:cubicBezTo>
                        <a:pt x="1" y="0"/>
                        <a:pt x="1" y="0"/>
                        <a:pt x="0" y="0"/>
                      </a:cubicBezTo>
                      <a:cubicBezTo>
                        <a:pt x="0" y="2"/>
                        <a:pt x="0" y="2"/>
                        <a:pt x="0" y="2"/>
                      </a:cubicBezTo>
                      <a:cubicBezTo>
                        <a:pt x="2"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7" name="Freeform 764"/>
                <p:cNvSpPr/>
                <p:nvPr>
                  <p:custDataLst>
                    <p:tags r:id="rId772"/>
                  </p:custDataLst>
                </p:nvPr>
              </p:nvSpPr>
              <p:spPr bwMode="auto">
                <a:xfrm>
                  <a:off x="4303" y="877"/>
                  <a:ext cx="5" cy="5"/>
                </a:xfrm>
                <a:custGeom>
                  <a:gdLst>
                    <a:gd name="T0" fmla="*/ 1 w 2"/>
                    <a:gd name="T1" fmla="*/ 1 h 2"/>
                    <a:gd name="T2" fmla="*/ 1 w 2"/>
                    <a:gd name="T3" fmla="*/ 2 h 2"/>
                    <a:gd name="T4" fmla="*/ 2 w 2"/>
                    <a:gd name="T5" fmla="*/ 0 h 2"/>
                    <a:gd name="T6" fmla="*/ 1 w 2"/>
                    <a:gd name="T7" fmla="*/ 1 h 2"/>
                  </a:gdLst>
                  <a:cxnLst>
                    <a:cxn ang="0">
                      <a:pos x="T0" y="T1"/>
                    </a:cxn>
                    <a:cxn ang="0">
                      <a:pos x="T2" y="T3"/>
                    </a:cxn>
                    <a:cxn ang="0">
                      <a:pos x="T4" y="T5"/>
                    </a:cxn>
                    <a:cxn ang="0">
                      <a:pos x="T6" y="T7"/>
                    </a:cxn>
                  </a:cxnLst>
                  <a:rect l="0" t="0" r="r" b="b"/>
                  <a:pathLst>
                    <a:path w="2" h="2">
                      <a:moveTo>
                        <a:pt x="1" y="1"/>
                      </a:moveTo>
                      <a:cubicBezTo>
                        <a:pt x="0" y="1"/>
                        <a:pt x="1" y="2"/>
                        <a:pt x="1" y="2"/>
                      </a:cubicBezTo>
                      <a:cubicBezTo>
                        <a:pt x="2" y="2"/>
                        <a:pt x="2" y="1"/>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8" name="Freeform 765"/>
                <p:cNvSpPr/>
                <p:nvPr>
                  <p:custDataLst>
                    <p:tags r:id="rId773"/>
                  </p:custDataLst>
                </p:nvPr>
              </p:nvSpPr>
              <p:spPr bwMode="auto">
                <a:xfrm>
                  <a:off x="4670" y="616"/>
                  <a:ext cx="17" cy="9"/>
                </a:xfrm>
                <a:custGeom>
                  <a:gdLst>
                    <a:gd name="T0" fmla="*/ 6 w 7"/>
                    <a:gd name="T1" fmla="*/ 0 h 4"/>
                    <a:gd name="T2" fmla="*/ 0 w 7"/>
                    <a:gd name="T3" fmla="*/ 4 h 4"/>
                    <a:gd name="T4" fmla="*/ 0 w 7"/>
                    <a:gd name="T5" fmla="*/ 4 h 4"/>
                    <a:gd name="T6" fmla="*/ 7 w 7"/>
                    <a:gd name="T7" fmla="*/ 0 h 4"/>
                    <a:gd name="T8" fmla="*/ 6 w 7"/>
                    <a:gd name="T9" fmla="*/ 0 h 4"/>
                  </a:gdLst>
                  <a:cxnLst>
                    <a:cxn ang="0">
                      <a:pos x="T0" y="T1"/>
                    </a:cxn>
                    <a:cxn ang="0">
                      <a:pos x="T2" y="T3"/>
                    </a:cxn>
                    <a:cxn ang="0">
                      <a:pos x="T4" y="T5"/>
                    </a:cxn>
                    <a:cxn ang="0">
                      <a:pos x="T6" y="T7"/>
                    </a:cxn>
                    <a:cxn ang="0">
                      <a:pos x="T8" y="T9"/>
                    </a:cxn>
                  </a:cxnLst>
                  <a:rect l="0" t="0" r="r" b="b"/>
                  <a:pathLst>
                    <a:path w="7" h="4">
                      <a:moveTo>
                        <a:pt x="6" y="0"/>
                      </a:moveTo>
                      <a:cubicBezTo>
                        <a:pt x="5" y="3"/>
                        <a:pt x="0" y="2"/>
                        <a:pt x="0" y="4"/>
                      </a:cubicBezTo>
                      <a:cubicBezTo>
                        <a:pt x="0" y="4"/>
                        <a:pt x="0" y="4"/>
                        <a:pt x="0" y="4"/>
                      </a:cubicBezTo>
                      <a:cubicBezTo>
                        <a:pt x="7" y="0"/>
                        <a:pt x="7" y="0"/>
                        <a:pt x="7"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89" name="Freeform 766"/>
                <p:cNvSpPr/>
                <p:nvPr>
                  <p:custDataLst>
                    <p:tags r:id="rId774"/>
                  </p:custDataLst>
                </p:nvPr>
              </p:nvSpPr>
              <p:spPr bwMode="auto">
                <a:xfrm>
                  <a:off x="4547" y="709"/>
                  <a:ext cx="7" cy="2"/>
                </a:xfrm>
                <a:custGeom>
                  <a:gdLst>
                    <a:gd name="T0" fmla="*/ 1 w 3"/>
                    <a:gd name="T1" fmla="*/ 0 h 1"/>
                    <a:gd name="T2" fmla="*/ 1 w 3"/>
                    <a:gd name="T3" fmla="*/ 1 h 1"/>
                    <a:gd name="T4" fmla="*/ 3 w 3"/>
                    <a:gd name="T5" fmla="*/ 0 h 1"/>
                    <a:gd name="T6" fmla="*/ 1 w 3"/>
                    <a:gd name="T7" fmla="*/ 0 h 1"/>
                  </a:gdLst>
                  <a:cxnLst>
                    <a:cxn ang="0">
                      <a:pos x="T0" y="T1"/>
                    </a:cxn>
                    <a:cxn ang="0">
                      <a:pos x="T2" y="T3"/>
                    </a:cxn>
                    <a:cxn ang="0">
                      <a:pos x="T4" y="T5"/>
                    </a:cxn>
                    <a:cxn ang="0">
                      <a:pos x="T6" y="T7"/>
                    </a:cxn>
                  </a:cxnLst>
                  <a:rect l="0" t="0" r="r" b="b"/>
                  <a:pathLst>
                    <a:path w="3" h="1">
                      <a:moveTo>
                        <a:pt x="1" y="0"/>
                      </a:moveTo>
                      <a:cubicBezTo>
                        <a:pt x="1" y="0"/>
                        <a:pt x="0" y="0"/>
                        <a:pt x="1" y="1"/>
                      </a:cubicBezTo>
                      <a:cubicBezTo>
                        <a:pt x="1" y="1"/>
                        <a:pt x="3" y="0"/>
                        <a:pt x="3"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0" name="Freeform 767"/>
                <p:cNvSpPr/>
                <p:nvPr>
                  <p:custDataLst>
                    <p:tags r:id="rId775"/>
                  </p:custDataLst>
                </p:nvPr>
              </p:nvSpPr>
              <p:spPr bwMode="auto">
                <a:xfrm>
                  <a:off x="4502" y="742"/>
                  <a:ext cx="5" cy="2"/>
                </a:xfrm>
                <a:custGeom>
                  <a:gdLst>
                    <a:gd name="T0" fmla="*/ 1 w 2"/>
                    <a:gd name="T1" fmla="*/ 1 h 1"/>
                    <a:gd name="T2" fmla="*/ 1 w 2"/>
                    <a:gd name="T3" fmla="*/ 0 h 1"/>
                    <a:gd name="T4" fmla="*/ 0 w 2"/>
                    <a:gd name="T5" fmla="*/ 1 h 1"/>
                    <a:gd name="T6" fmla="*/ 1 w 2"/>
                    <a:gd name="T7" fmla="*/ 1 h 1"/>
                  </a:gdLst>
                  <a:cxnLst>
                    <a:cxn ang="0">
                      <a:pos x="T0" y="T1"/>
                    </a:cxn>
                    <a:cxn ang="0">
                      <a:pos x="T2" y="T3"/>
                    </a:cxn>
                    <a:cxn ang="0">
                      <a:pos x="T4" y="T5"/>
                    </a:cxn>
                    <a:cxn ang="0">
                      <a:pos x="T6" y="T7"/>
                    </a:cxn>
                  </a:cxnLst>
                  <a:rect l="0" t="0" r="r" b="b"/>
                  <a:pathLst>
                    <a:path w="2" h="1">
                      <a:moveTo>
                        <a:pt x="1" y="1"/>
                      </a:moveTo>
                      <a:cubicBezTo>
                        <a:pt x="1" y="1"/>
                        <a:pt x="2"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1" name="Freeform 768"/>
                <p:cNvSpPr/>
                <p:nvPr>
                  <p:custDataLst>
                    <p:tags r:id="rId776"/>
                  </p:custDataLst>
                </p:nvPr>
              </p:nvSpPr>
              <p:spPr bwMode="auto">
                <a:xfrm>
                  <a:off x="4639" y="621"/>
                  <a:ext cx="29" cy="16"/>
                </a:xfrm>
                <a:custGeom>
                  <a:gdLst>
                    <a:gd name="T0" fmla="*/ 5 w 12"/>
                    <a:gd name="T1" fmla="*/ 6 h 7"/>
                    <a:gd name="T2" fmla="*/ 4 w 12"/>
                    <a:gd name="T3" fmla="*/ 7 h 7"/>
                    <a:gd name="T4" fmla="*/ 12 w 12"/>
                    <a:gd name="T5" fmla="*/ 3 h 7"/>
                    <a:gd name="T6" fmla="*/ 5 w 12"/>
                    <a:gd name="T7" fmla="*/ 4 h 7"/>
                    <a:gd name="T8" fmla="*/ 0 w 12"/>
                    <a:gd name="T9" fmla="*/ 5 h 7"/>
                    <a:gd name="T10" fmla="*/ 5 w 12"/>
                    <a:gd name="T11" fmla="*/ 6 h 7"/>
                  </a:gdLst>
                  <a:cxnLst>
                    <a:cxn ang="0">
                      <a:pos x="T0" y="T1"/>
                    </a:cxn>
                    <a:cxn ang="0">
                      <a:pos x="T2" y="T3"/>
                    </a:cxn>
                    <a:cxn ang="0">
                      <a:pos x="T4" y="T5"/>
                    </a:cxn>
                    <a:cxn ang="0">
                      <a:pos x="T6" y="T7"/>
                    </a:cxn>
                    <a:cxn ang="0">
                      <a:pos x="T8" y="T9"/>
                    </a:cxn>
                    <a:cxn ang="0">
                      <a:pos x="T10" y="T11"/>
                    </a:cxn>
                  </a:cxnLst>
                  <a:rect l="0" t="0" r="r" b="b"/>
                  <a:pathLst>
                    <a:path w="12" h="7">
                      <a:moveTo>
                        <a:pt x="5" y="6"/>
                      </a:moveTo>
                      <a:cubicBezTo>
                        <a:pt x="4" y="7"/>
                        <a:pt x="4" y="7"/>
                        <a:pt x="4" y="7"/>
                      </a:cubicBezTo>
                      <a:cubicBezTo>
                        <a:pt x="12" y="3"/>
                        <a:pt x="12" y="3"/>
                        <a:pt x="12" y="3"/>
                      </a:cubicBezTo>
                      <a:cubicBezTo>
                        <a:pt x="9" y="0"/>
                        <a:pt x="8" y="6"/>
                        <a:pt x="5" y="4"/>
                      </a:cubicBezTo>
                      <a:cubicBezTo>
                        <a:pt x="3" y="3"/>
                        <a:pt x="2" y="4"/>
                        <a:pt x="0" y="5"/>
                      </a:cubicBezTo>
                      <a:cubicBezTo>
                        <a:pt x="2" y="6"/>
                        <a:pt x="3" y="5"/>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2" name="Freeform 769"/>
                <p:cNvSpPr/>
                <p:nvPr>
                  <p:custDataLst>
                    <p:tags r:id="rId777"/>
                  </p:custDataLst>
                </p:nvPr>
              </p:nvSpPr>
              <p:spPr bwMode="auto">
                <a:xfrm>
                  <a:off x="4604" y="668"/>
                  <a:ext cx="5" cy="3"/>
                </a:xfrm>
                <a:custGeom>
                  <a:gdLst>
                    <a:gd name="T0" fmla="*/ 2 w 5"/>
                    <a:gd name="T1" fmla="*/ 0 h 3"/>
                    <a:gd name="T2" fmla="*/ 0 w 5"/>
                    <a:gd name="T3" fmla="*/ 3 h 3"/>
                    <a:gd name="T4" fmla="*/ 5 w 5"/>
                    <a:gd name="T5" fmla="*/ 3 h 3"/>
                    <a:gd name="T6" fmla="*/ 2 w 5"/>
                    <a:gd name="T7" fmla="*/ 0 h 3"/>
                  </a:gdLst>
                  <a:cxnLst>
                    <a:cxn ang="0">
                      <a:pos x="T0" y="T1"/>
                    </a:cxn>
                    <a:cxn ang="0">
                      <a:pos x="T2" y="T3"/>
                    </a:cxn>
                    <a:cxn ang="0">
                      <a:pos x="T4" y="T5"/>
                    </a:cxn>
                    <a:cxn ang="0">
                      <a:pos x="T6" y="T7"/>
                    </a:cxn>
                  </a:cxnLst>
                  <a:rect l="0" t="0" r="r" b="b"/>
                  <a:pathLst>
                    <a:path w="5" h="3">
                      <a:moveTo>
                        <a:pt x="2" y="0"/>
                      </a:moveTo>
                      <a:lnTo>
                        <a:pt x="0" y="3"/>
                      </a:lnTo>
                      <a:lnTo>
                        <a:pt x="5"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3" name="Freeform 770"/>
                <p:cNvSpPr/>
                <p:nvPr>
                  <p:custDataLst>
                    <p:tags r:id="rId778"/>
                  </p:custDataLst>
                </p:nvPr>
              </p:nvSpPr>
              <p:spPr bwMode="auto">
                <a:xfrm>
                  <a:off x="4715" y="576"/>
                  <a:ext cx="22" cy="7"/>
                </a:xfrm>
                <a:custGeom>
                  <a:gdLst>
                    <a:gd name="T0" fmla="*/ 3 w 9"/>
                    <a:gd name="T1" fmla="*/ 1 h 3"/>
                    <a:gd name="T2" fmla="*/ 9 w 9"/>
                    <a:gd name="T3" fmla="*/ 1 h 3"/>
                    <a:gd name="T4" fmla="*/ 8 w 9"/>
                    <a:gd name="T5" fmla="*/ 0 h 3"/>
                    <a:gd name="T6" fmla="*/ 0 w 9"/>
                    <a:gd name="T7" fmla="*/ 2 h 3"/>
                    <a:gd name="T8" fmla="*/ 2 w 9"/>
                    <a:gd name="T9" fmla="*/ 2 h 3"/>
                    <a:gd name="T10" fmla="*/ 3 w 9"/>
                    <a:gd name="T11" fmla="*/ 1 h 3"/>
                  </a:gdLst>
                  <a:cxnLst>
                    <a:cxn ang="0">
                      <a:pos x="T0" y="T1"/>
                    </a:cxn>
                    <a:cxn ang="0">
                      <a:pos x="T2" y="T3"/>
                    </a:cxn>
                    <a:cxn ang="0">
                      <a:pos x="T4" y="T5"/>
                    </a:cxn>
                    <a:cxn ang="0">
                      <a:pos x="T6" y="T7"/>
                    </a:cxn>
                    <a:cxn ang="0">
                      <a:pos x="T8" y="T9"/>
                    </a:cxn>
                    <a:cxn ang="0">
                      <a:pos x="T10" y="T11"/>
                    </a:cxn>
                  </a:cxnLst>
                  <a:rect l="0" t="0" r="r" b="b"/>
                  <a:pathLst>
                    <a:path w="9" h="3">
                      <a:moveTo>
                        <a:pt x="3" y="1"/>
                      </a:moveTo>
                      <a:cubicBezTo>
                        <a:pt x="5" y="2"/>
                        <a:pt x="6" y="0"/>
                        <a:pt x="9" y="1"/>
                      </a:cubicBezTo>
                      <a:cubicBezTo>
                        <a:pt x="8" y="0"/>
                        <a:pt x="8" y="0"/>
                        <a:pt x="8" y="0"/>
                      </a:cubicBezTo>
                      <a:cubicBezTo>
                        <a:pt x="5" y="0"/>
                        <a:pt x="2" y="0"/>
                        <a:pt x="0" y="2"/>
                      </a:cubicBezTo>
                      <a:cubicBezTo>
                        <a:pt x="1" y="2"/>
                        <a:pt x="1" y="2"/>
                        <a:pt x="2" y="2"/>
                      </a:cubicBezTo>
                      <a:cubicBezTo>
                        <a:pt x="4"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4" name="Freeform 771"/>
                <p:cNvSpPr/>
                <p:nvPr>
                  <p:custDataLst>
                    <p:tags r:id="rId779"/>
                  </p:custDataLst>
                </p:nvPr>
              </p:nvSpPr>
              <p:spPr bwMode="auto">
                <a:xfrm>
                  <a:off x="4694" y="602"/>
                  <a:ext cx="5" cy="4"/>
                </a:xfrm>
                <a:custGeom>
                  <a:gdLst>
                    <a:gd name="T0" fmla="*/ 2 w 2"/>
                    <a:gd name="T1" fmla="*/ 0 h 2"/>
                    <a:gd name="T2" fmla="*/ 0 w 2"/>
                    <a:gd name="T3" fmla="*/ 1 h 2"/>
                    <a:gd name="T4" fmla="*/ 2 w 2"/>
                    <a:gd name="T5" fmla="*/ 0 h 2"/>
                  </a:gdLst>
                  <a:cxnLst>
                    <a:cxn ang="0">
                      <a:pos x="T0" y="T1"/>
                    </a:cxn>
                    <a:cxn ang="0">
                      <a:pos x="T2" y="T3"/>
                    </a:cxn>
                    <a:cxn ang="0">
                      <a:pos x="T4" y="T5"/>
                    </a:cxn>
                  </a:cxnLst>
                  <a:rect l="0" t="0" r="r" b="b"/>
                  <a:pathLst>
                    <a:path w="2" h="2">
                      <a:moveTo>
                        <a:pt x="2" y="0"/>
                      </a:moveTo>
                      <a:cubicBezTo>
                        <a:pt x="0" y="1"/>
                        <a:pt x="0" y="1"/>
                        <a:pt x="0" y="1"/>
                      </a:cubicBezTo>
                      <a:cubicBezTo>
                        <a:pt x="2" y="2"/>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5" name="Freeform 772"/>
                <p:cNvSpPr/>
                <p:nvPr>
                  <p:custDataLst>
                    <p:tags r:id="rId780"/>
                  </p:custDataLst>
                </p:nvPr>
              </p:nvSpPr>
              <p:spPr bwMode="auto">
                <a:xfrm>
                  <a:off x="4436" y="785"/>
                  <a:ext cx="2" cy="2"/>
                </a:xfrm>
                <a:custGeom>
                  <a:gdLst>
                    <a:gd name="T0" fmla="*/ 1 w 1"/>
                    <a:gd name="T1" fmla="*/ 0 h 1"/>
                    <a:gd name="T2" fmla="*/ 0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6" name="Freeform 773"/>
                <p:cNvSpPr/>
                <p:nvPr>
                  <p:custDataLst>
                    <p:tags r:id="rId781"/>
                  </p:custDataLst>
                </p:nvPr>
              </p:nvSpPr>
              <p:spPr bwMode="auto">
                <a:xfrm>
                  <a:off x="4635" y="637"/>
                  <a:ext cx="12" cy="10"/>
                </a:xfrm>
                <a:custGeom>
                  <a:gdLst>
                    <a:gd name="T0" fmla="*/ 5 w 5"/>
                    <a:gd name="T1" fmla="*/ 0 h 4"/>
                    <a:gd name="T2" fmla="*/ 0 w 5"/>
                    <a:gd name="T3" fmla="*/ 4 h 4"/>
                    <a:gd name="T4" fmla="*/ 5 w 5"/>
                    <a:gd name="T5" fmla="*/ 0 h 4"/>
                  </a:gdLst>
                  <a:cxnLst>
                    <a:cxn ang="0">
                      <a:pos x="T0" y="T1"/>
                    </a:cxn>
                    <a:cxn ang="0">
                      <a:pos x="T2" y="T3"/>
                    </a:cxn>
                    <a:cxn ang="0">
                      <a:pos x="T4" y="T5"/>
                    </a:cxn>
                  </a:cxnLst>
                  <a:rect l="0" t="0" r="r" b="b"/>
                  <a:pathLst>
                    <a:path w="5" h="4">
                      <a:moveTo>
                        <a:pt x="5" y="0"/>
                      </a:moveTo>
                      <a:cubicBezTo>
                        <a:pt x="5" y="1"/>
                        <a:pt x="0" y="1"/>
                        <a:pt x="0" y="4"/>
                      </a:cubicBezTo>
                      <a:cubicBezTo>
                        <a:pt x="2" y="2"/>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7" name="Freeform 774"/>
                <p:cNvSpPr/>
                <p:nvPr>
                  <p:custDataLst>
                    <p:tags r:id="rId782"/>
                  </p:custDataLst>
                </p:nvPr>
              </p:nvSpPr>
              <p:spPr bwMode="auto">
                <a:xfrm>
                  <a:off x="4606" y="644"/>
                  <a:ext cx="26" cy="12"/>
                </a:xfrm>
                <a:custGeom>
                  <a:gdLst>
                    <a:gd name="T0" fmla="*/ 6 w 11"/>
                    <a:gd name="T1" fmla="*/ 3 h 5"/>
                    <a:gd name="T2" fmla="*/ 6 w 11"/>
                    <a:gd name="T3" fmla="*/ 3 h 5"/>
                    <a:gd name="T4" fmla="*/ 5 w 11"/>
                    <a:gd name="T5" fmla="*/ 3 h 5"/>
                    <a:gd name="T6" fmla="*/ 5 w 11"/>
                    <a:gd name="T7" fmla="*/ 5 h 5"/>
                    <a:gd name="T8" fmla="*/ 7 w 11"/>
                    <a:gd name="T9" fmla="*/ 3 h 5"/>
                    <a:gd name="T10" fmla="*/ 11 w 11"/>
                    <a:gd name="T11" fmla="*/ 1 h 5"/>
                    <a:gd name="T12" fmla="*/ 7 w 11"/>
                    <a:gd name="T13" fmla="*/ 2 h 5"/>
                    <a:gd name="T14" fmla="*/ 6 w 11"/>
                    <a:gd name="T15" fmla="*/ 1 h 5"/>
                    <a:gd name="T16" fmla="*/ 0 w 11"/>
                    <a:gd name="T17" fmla="*/ 4 h 5"/>
                    <a:gd name="T18" fmla="*/ 6 w 11"/>
                    <a:gd name="T1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6" y="3"/>
                      </a:moveTo>
                      <a:cubicBezTo>
                        <a:pt x="6" y="3"/>
                        <a:pt x="6" y="3"/>
                        <a:pt x="6" y="3"/>
                      </a:cubicBezTo>
                      <a:cubicBezTo>
                        <a:pt x="5" y="3"/>
                        <a:pt x="5" y="3"/>
                        <a:pt x="5" y="3"/>
                      </a:cubicBezTo>
                      <a:cubicBezTo>
                        <a:pt x="5" y="5"/>
                        <a:pt x="5" y="5"/>
                        <a:pt x="5" y="5"/>
                      </a:cubicBezTo>
                      <a:cubicBezTo>
                        <a:pt x="6" y="4"/>
                        <a:pt x="8" y="4"/>
                        <a:pt x="7" y="3"/>
                      </a:cubicBezTo>
                      <a:cubicBezTo>
                        <a:pt x="9" y="3"/>
                        <a:pt x="10" y="3"/>
                        <a:pt x="11" y="1"/>
                      </a:cubicBezTo>
                      <a:cubicBezTo>
                        <a:pt x="7" y="2"/>
                        <a:pt x="7" y="2"/>
                        <a:pt x="7" y="2"/>
                      </a:cubicBezTo>
                      <a:cubicBezTo>
                        <a:pt x="7" y="2"/>
                        <a:pt x="7" y="2"/>
                        <a:pt x="6" y="1"/>
                      </a:cubicBezTo>
                      <a:cubicBezTo>
                        <a:pt x="3" y="0"/>
                        <a:pt x="2" y="3"/>
                        <a:pt x="0" y="4"/>
                      </a:cubicBezTo>
                      <a:cubicBezTo>
                        <a:pt x="3" y="4"/>
                        <a:pt x="3"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8" name="Freeform 775"/>
                <p:cNvSpPr/>
                <p:nvPr>
                  <p:custDataLst>
                    <p:tags r:id="rId783"/>
                  </p:custDataLst>
                </p:nvPr>
              </p:nvSpPr>
              <p:spPr bwMode="auto">
                <a:xfrm>
                  <a:off x="4331" y="854"/>
                  <a:ext cx="5" cy="2"/>
                </a:xfrm>
                <a:custGeom>
                  <a:gdLst>
                    <a:gd name="T0" fmla="*/ 0 w 2"/>
                    <a:gd name="T1" fmla="*/ 0 h 1"/>
                    <a:gd name="T2" fmla="*/ 0 w 2"/>
                    <a:gd name="T3" fmla="*/ 0 h 1"/>
                    <a:gd name="T4" fmla="*/ 0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0"/>
                      </a:cubicBezTo>
                      <a:cubicBezTo>
                        <a:pt x="0" y="1"/>
                        <a:pt x="0" y="1"/>
                        <a:pt x="0" y="1"/>
                      </a:cubicBezTo>
                      <a:cubicBezTo>
                        <a:pt x="1"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99" name="Freeform 776"/>
                <p:cNvSpPr/>
                <p:nvPr>
                  <p:custDataLst>
                    <p:tags r:id="rId784"/>
                  </p:custDataLst>
                </p:nvPr>
              </p:nvSpPr>
              <p:spPr bwMode="auto">
                <a:xfrm>
                  <a:off x="4580" y="680"/>
                  <a:ext cx="3" cy="2"/>
                </a:xfrm>
                <a:custGeom>
                  <a:gdLst>
                    <a:gd name="T0" fmla="*/ 0 w 1"/>
                    <a:gd name="T1" fmla="*/ 0 h 1"/>
                    <a:gd name="T2" fmla="*/ 0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0" name="Freeform 777"/>
                <p:cNvSpPr/>
                <p:nvPr>
                  <p:custDataLst>
                    <p:tags r:id="rId785"/>
                  </p:custDataLst>
                </p:nvPr>
              </p:nvSpPr>
              <p:spPr bwMode="auto">
                <a:xfrm>
                  <a:off x="4561" y="694"/>
                  <a:ext cx="5" cy="0"/>
                </a:xfrm>
                <a:custGeom>
                  <a:gdLst>
                    <a:gd name="T0" fmla="*/ 5 w 5"/>
                    <a:gd name="T1" fmla="*/ 0 w 5"/>
                    <a:gd name="T2" fmla="*/ 5 w 5"/>
                    <a:gd name="T3" fmla="*/ 5 w 5"/>
                  </a:gd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1" name="Freeform 778"/>
                <p:cNvSpPr/>
                <p:nvPr>
                  <p:custDataLst>
                    <p:tags r:id="rId786"/>
                  </p:custDataLst>
                </p:nvPr>
              </p:nvSpPr>
              <p:spPr bwMode="auto">
                <a:xfrm>
                  <a:off x="4502" y="730"/>
                  <a:ext cx="7" cy="7"/>
                </a:xfrm>
                <a:custGeom>
                  <a:gdLst>
                    <a:gd name="T0" fmla="*/ 0 w 3"/>
                    <a:gd name="T1" fmla="*/ 3 h 3"/>
                    <a:gd name="T2" fmla="*/ 1 w 3"/>
                    <a:gd name="T3" fmla="*/ 3 h 3"/>
                    <a:gd name="T4" fmla="*/ 3 w 3"/>
                    <a:gd name="T5" fmla="*/ 1 h 3"/>
                    <a:gd name="T6" fmla="*/ 0 w 3"/>
                    <a:gd name="T7" fmla="*/ 3 h 3"/>
                  </a:gdLst>
                  <a:cxnLst>
                    <a:cxn ang="0">
                      <a:pos x="T0" y="T1"/>
                    </a:cxn>
                    <a:cxn ang="0">
                      <a:pos x="T2" y="T3"/>
                    </a:cxn>
                    <a:cxn ang="0">
                      <a:pos x="T4" y="T5"/>
                    </a:cxn>
                    <a:cxn ang="0">
                      <a:pos x="T6" y="T7"/>
                    </a:cxn>
                  </a:cxnLst>
                  <a:rect l="0" t="0" r="r" b="b"/>
                  <a:pathLst>
                    <a:path w="3" h="3">
                      <a:moveTo>
                        <a:pt x="0" y="3"/>
                      </a:moveTo>
                      <a:cubicBezTo>
                        <a:pt x="1" y="3"/>
                        <a:pt x="1" y="3"/>
                        <a:pt x="1" y="3"/>
                      </a:cubicBezTo>
                      <a:cubicBezTo>
                        <a:pt x="2" y="2"/>
                        <a:pt x="2" y="1"/>
                        <a:pt x="3" y="1"/>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2" name="Freeform 779"/>
                <p:cNvSpPr/>
                <p:nvPr>
                  <p:custDataLst>
                    <p:tags r:id="rId787"/>
                  </p:custDataLst>
                </p:nvPr>
              </p:nvSpPr>
              <p:spPr bwMode="auto">
                <a:xfrm>
                  <a:off x="4443" y="773"/>
                  <a:ext cx="7" cy="5"/>
                </a:xfrm>
                <a:custGeom>
                  <a:gdLst>
                    <a:gd name="T0" fmla="*/ 1 w 3"/>
                    <a:gd name="T1" fmla="*/ 2 h 2"/>
                    <a:gd name="T2" fmla="*/ 2 w 3"/>
                    <a:gd name="T3" fmla="*/ 0 h 2"/>
                    <a:gd name="T4" fmla="*/ 0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2" y="2"/>
                        <a:pt x="3" y="0"/>
                        <a:pt x="2"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3" name="Freeform 780"/>
                <p:cNvSpPr/>
                <p:nvPr>
                  <p:custDataLst>
                    <p:tags r:id="rId788"/>
                  </p:custDataLst>
                </p:nvPr>
              </p:nvSpPr>
              <p:spPr bwMode="auto">
                <a:xfrm>
                  <a:off x="4535" y="711"/>
                  <a:ext cx="3" cy="2"/>
                </a:xfrm>
                <a:custGeom>
                  <a:gdLst>
                    <a:gd name="T0" fmla="*/ 3 w 3"/>
                    <a:gd name="T1" fmla="*/ 0 h 2"/>
                    <a:gd name="T2" fmla="*/ 0 w 3"/>
                    <a:gd name="T3" fmla="*/ 2 h 2"/>
                    <a:gd name="T4" fmla="*/ 3 w 3"/>
                    <a:gd name="T5" fmla="*/ 2 h 2"/>
                    <a:gd name="T6" fmla="*/ 3 w 3"/>
                    <a:gd name="T7" fmla="*/ 0 h 2"/>
                  </a:gd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4" name="Freeform 781"/>
                <p:cNvSpPr/>
                <p:nvPr>
                  <p:custDataLst>
                    <p:tags r:id="rId789"/>
                  </p:custDataLst>
                </p:nvPr>
              </p:nvSpPr>
              <p:spPr bwMode="auto">
                <a:xfrm>
                  <a:off x="4455" y="754"/>
                  <a:ext cx="14" cy="12"/>
                </a:xfrm>
                <a:custGeom>
                  <a:gdLst>
                    <a:gd name="T0" fmla="*/ 2 w 6"/>
                    <a:gd name="T1" fmla="*/ 0 h 5"/>
                    <a:gd name="T2" fmla="*/ 2 w 6"/>
                    <a:gd name="T3" fmla="*/ 5 h 5"/>
                    <a:gd name="T4" fmla="*/ 2 w 6"/>
                    <a:gd name="T5" fmla="*/ 0 h 5"/>
                  </a:gdLst>
                  <a:cxnLst>
                    <a:cxn ang="0">
                      <a:pos x="T0" y="T1"/>
                    </a:cxn>
                    <a:cxn ang="0">
                      <a:pos x="T2" y="T3"/>
                    </a:cxn>
                    <a:cxn ang="0">
                      <a:pos x="T4" y="T5"/>
                    </a:cxn>
                  </a:cxnLst>
                  <a:rect l="0" t="0" r="r" b="b"/>
                  <a:pathLst>
                    <a:path w="6" h="5">
                      <a:moveTo>
                        <a:pt x="2" y="0"/>
                      </a:moveTo>
                      <a:cubicBezTo>
                        <a:pt x="0" y="1"/>
                        <a:pt x="5" y="3"/>
                        <a:pt x="2" y="5"/>
                      </a:cubicBezTo>
                      <a:cubicBezTo>
                        <a:pt x="4" y="4"/>
                        <a:pt x="6"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5" name="Freeform 782"/>
                <p:cNvSpPr/>
                <p:nvPr>
                  <p:custDataLst>
                    <p:tags r:id="rId790"/>
                  </p:custDataLst>
                </p:nvPr>
              </p:nvSpPr>
              <p:spPr bwMode="auto">
                <a:xfrm>
                  <a:off x="4571" y="685"/>
                  <a:ext cx="2" cy="2"/>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0" y="0"/>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6" name="Freeform 783"/>
                <p:cNvSpPr/>
                <p:nvPr>
                  <p:custDataLst>
                    <p:tags r:id="rId791"/>
                  </p:custDataLst>
                </p:nvPr>
              </p:nvSpPr>
              <p:spPr bwMode="auto">
                <a:xfrm>
                  <a:off x="4568" y="687"/>
                  <a:ext cx="5" cy="3"/>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0"/>
                        <a:pt x="1" y="1"/>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7" name="Freeform 784"/>
                <p:cNvSpPr/>
                <p:nvPr>
                  <p:custDataLst>
                    <p:tags r:id="rId792"/>
                  </p:custDataLst>
                </p:nvPr>
              </p:nvSpPr>
              <p:spPr bwMode="auto">
                <a:xfrm>
                  <a:off x="4422" y="787"/>
                  <a:ext cx="2" cy="5"/>
                </a:xfrm>
                <a:custGeom>
                  <a:gdLst>
                    <a:gd name="T0" fmla="*/ 1 w 1"/>
                    <a:gd name="T1" fmla="*/ 1 h 2"/>
                    <a:gd name="T2" fmla="*/ 0 w 1"/>
                    <a:gd name="T3" fmla="*/ 2 h 2"/>
                    <a:gd name="T4" fmla="*/ 1 w 1"/>
                    <a:gd name="T5" fmla="*/ 1 h 2"/>
                  </a:gdLst>
                  <a:cxnLst>
                    <a:cxn ang="0">
                      <a:pos x="T0" y="T1"/>
                    </a:cxn>
                    <a:cxn ang="0">
                      <a:pos x="T2" y="T3"/>
                    </a:cxn>
                    <a:cxn ang="0">
                      <a:pos x="T4" y="T5"/>
                    </a:cxn>
                  </a:cxnLst>
                  <a:rect l="0" t="0" r="r" b="b"/>
                  <a:pathLst>
                    <a:path w="1" h="2">
                      <a:moveTo>
                        <a:pt x="1" y="1"/>
                      </a:moveTo>
                      <a:cubicBezTo>
                        <a:pt x="0" y="0"/>
                        <a:pt x="1"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8" name="Freeform 785"/>
                <p:cNvSpPr/>
                <p:nvPr>
                  <p:custDataLst>
                    <p:tags r:id="rId793"/>
                  </p:custDataLst>
                </p:nvPr>
              </p:nvSpPr>
              <p:spPr bwMode="auto">
                <a:xfrm>
                  <a:off x="4696" y="590"/>
                  <a:ext cx="10" cy="2"/>
                </a:xfrm>
                <a:custGeom>
                  <a:gdLst>
                    <a:gd name="T0" fmla="*/ 7 w 10"/>
                    <a:gd name="T1" fmla="*/ 0 h 2"/>
                    <a:gd name="T2" fmla="*/ 0 w 10"/>
                    <a:gd name="T3" fmla="*/ 0 h 2"/>
                    <a:gd name="T4" fmla="*/ 3 w 10"/>
                    <a:gd name="T5" fmla="*/ 2 h 2"/>
                    <a:gd name="T6" fmla="*/ 10 w 10"/>
                    <a:gd name="T7" fmla="*/ 2 h 2"/>
                    <a:gd name="T8" fmla="*/ 7 w 10"/>
                    <a:gd name="T9" fmla="*/ 0 h 2"/>
                  </a:gdLst>
                  <a:cxnLst>
                    <a:cxn ang="0">
                      <a:pos x="T0" y="T1"/>
                    </a:cxn>
                    <a:cxn ang="0">
                      <a:pos x="T2" y="T3"/>
                    </a:cxn>
                    <a:cxn ang="0">
                      <a:pos x="T4" y="T5"/>
                    </a:cxn>
                    <a:cxn ang="0">
                      <a:pos x="T6" y="T7"/>
                    </a:cxn>
                    <a:cxn ang="0">
                      <a:pos x="T8" y="T9"/>
                    </a:cxn>
                  </a:cxnLst>
                  <a:rect l="0" t="0" r="r" b="b"/>
                  <a:pathLst>
                    <a:path w="10" h="2">
                      <a:moveTo>
                        <a:pt x="7" y="0"/>
                      </a:moveTo>
                      <a:lnTo>
                        <a:pt x="0" y="0"/>
                      </a:lnTo>
                      <a:lnTo>
                        <a:pt x="3" y="2"/>
                      </a:lnTo>
                      <a:lnTo>
                        <a:pt x="10"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09" name="Rectangle 786"/>
                <p:cNvSpPr>
                  <a:spLocks noChangeArrowheads="1"/>
                </p:cNvSpPr>
                <p:nvPr>
                  <p:custDataLst>
                    <p:tags r:id="rId794"/>
                  </p:custDataLst>
                </p:nvPr>
              </p:nvSpPr>
              <p:spPr bwMode="auto">
                <a:xfrm>
                  <a:off x="4431" y="782"/>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210" name="Freeform 787"/>
                <p:cNvSpPr/>
                <p:nvPr>
                  <p:custDataLst>
                    <p:tags r:id="rId795"/>
                  </p:custDataLst>
                </p:nvPr>
              </p:nvSpPr>
              <p:spPr bwMode="auto">
                <a:xfrm>
                  <a:off x="4575" y="666"/>
                  <a:ext cx="17" cy="9"/>
                </a:xfrm>
                <a:custGeom>
                  <a:gdLst>
                    <a:gd name="T0" fmla="*/ 2 w 7"/>
                    <a:gd name="T1" fmla="*/ 4 h 4"/>
                    <a:gd name="T2" fmla="*/ 6 w 7"/>
                    <a:gd name="T3" fmla="*/ 1 h 4"/>
                    <a:gd name="T4" fmla="*/ 4 w 7"/>
                    <a:gd name="T5" fmla="*/ 0 h 4"/>
                    <a:gd name="T6" fmla="*/ 0 w 7"/>
                    <a:gd name="T7" fmla="*/ 4 h 4"/>
                    <a:gd name="T8" fmla="*/ 2 w 7"/>
                    <a:gd name="T9" fmla="*/ 4 h 4"/>
                  </a:gdLst>
                  <a:cxnLst>
                    <a:cxn ang="0">
                      <a:pos x="T0" y="T1"/>
                    </a:cxn>
                    <a:cxn ang="0">
                      <a:pos x="T2" y="T3"/>
                    </a:cxn>
                    <a:cxn ang="0">
                      <a:pos x="T4" y="T5"/>
                    </a:cxn>
                    <a:cxn ang="0">
                      <a:pos x="T6" y="T7"/>
                    </a:cxn>
                    <a:cxn ang="0">
                      <a:pos x="T8" y="T9"/>
                    </a:cxn>
                  </a:cxnLst>
                  <a:rect l="0" t="0" r="r" b="b"/>
                  <a:pathLst>
                    <a:path w="7" h="4">
                      <a:moveTo>
                        <a:pt x="2" y="4"/>
                      </a:moveTo>
                      <a:cubicBezTo>
                        <a:pt x="4" y="3"/>
                        <a:pt x="7" y="3"/>
                        <a:pt x="6" y="1"/>
                      </a:cubicBezTo>
                      <a:cubicBezTo>
                        <a:pt x="6" y="0"/>
                        <a:pt x="5" y="0"/>
                        <a:pt x="4" y="0"/>
                      </a:cubicBezTo>
                      <a:cubicBezTo>
                        <a:pt x="0" y="4"/>
                        <a:pt x="0" y="4"/>
                        <a:pt x="0" y="4"/>
                      </a:cubicBezTo>
                      <a:cubicBezTo>
                        <a:pt x="0" y="4"/>
                        <a:pt x="1"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1" name="Freeform 788"/>
                <p:cNvSpPr/>
                <p:nvPr>
                  <p:custDataLst>
                    <p:tags r:id="rId796"/>
                  </p:custDataLst>
                </p:nvPr>
              </p:nvSpPr>
              <p:spPr bwMode="auto">
                <a:xfrm>
                  <a:off x="4467" y="747"/>
                  <a:ext cx="14" cy="9"/>
                </a:xfrm>
                <a:custGeom>
                  <a:gdLst>
                    <a:gd name="T0" fmla="*/ 4 w 6"/>
                    <a:gd name="T1" fmla="*/ 0 h 4"/>
                    <a:gd name="T2" fmla="*/ 0 w 6"/>
                    <a:gd name="T3" fmla="*/ 4 h 4"/>
                    <a:gd name="T4" fmla="*/ 4 w 6"/>
                    <a:gd name="T5" fmla="*/ 0 h 4"/>
                  </a:gdLst>
                  <a:cxnLst>
                    <a:cxn ang="0">
                      <a:pos x="T0" y="T1"/>
                    </a:cxn>
                    <a:cxn ang="0">
                      <a:pos x="T2" y="T3"/>
                    </a:cxn>
                    <a:cxn ang="0">
                      <a:pos x="T4" y="T5"/>
                    </a:cxn>
                  </a:cxnLst>
                  <a:rect l="0" t="0" r="r" b="b"/>
                  <a:pathLst>
                    <a:path w="6" h="4">
                      <a:moveTo>
                        <a:pt x="4" y="0"/>
                      </a:moveTo>
                      <a:cubicBezTo>
                        <a:pt x="0" y="4"/>
                        <a:pt x="0" y="4"/>
                        <a:pt x="0" y="4"/>
                      </a:cubicBezTo>
                      <a:cubicBezTo>
                        <a:pt x="2" y="3"/>
                        <a:pt x="6"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2" name="Freeform 789"/>
                <p:cNvSpPr/>
                <p:nvPr>
                  <p:custDataLst>
                    <p:tags r:id="rId797"/>
                  </p:custDataLst>
                </p:nvPr>
              </p:nvSpPr>
              <p:spPr bwMode="auto">
                <a:xfrm>
                  <a:off x="4632" y="637"/>
                  <a:ext cx="7" cy="3"/>
                </a:xfrm>
                <a:custGeom>
                  <a:gdLst>
                    <a:gd name="T0" fmla="*/ 7 w 7"/>
                    <a:gd name="T1" fmla="*/ 0 h 3"/>
                    <a:gd name="T2" fmla="*/ 0 w 7"/>
                    <a:gd name="T3" fmla="*/ 0 h 3"/>
                    <a:gd name="T4" fmla="*/ 5 w 7"/>
                    <a:gd name="T5" fmla="*/ 3 h 3"/>
                    <a:gd name="T6" fmla="*/ 7 w 7"/>
                    <a:gd name="T7" fmla="*/ 0 h 3"/>
                  </a:gdLst>
                  <a:cxnLst>
                    <a:cxn ang="0">
                      <a:pos x="T0" y="T1"/>
                    </a:cxn>
                    <a:cxn ang="0">
                      <a:pos x="T2" y="T3"/>
                    </a:cxn>
                    <a:cxn ang="0">
                      <a:pos x="T4" y="T5"/>
                    </a:cxn>
                    <a:cxn ang="0">
                      <a:pos x="T6" y="T7"/>
                    </a:cxn>
                  </a:cxnLst>
                  <a:rect l="0" t="0" r="r" b="b"/>
                  <a:pathLst>
                    <a:path w="7" h="3">
                      <a:moveTo>
                        <a:pt x="7" y="0"/>
                      </a:moveTo>
                      <a:lnTo>
                        <a:pt x="0" y="0"/>
                      </a:lnTo>
                      <a:lnTo>
                        <a:pt x="5" y="3"/>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3" name="Freeform 790"/>
                <p:cNvSpPr/>
                <p:nvPr>
                  <p:custDataLst>
                    <p:tags r:id="rId798"/>
                  </p:custDataLst>
                </p:nvPr>
              </p:nvSpPr>
              <p:spPr bwMode="auto">
                <a:xfrm>
                  <a:off x="4436" y="773"/>
                  <a:ext cx="7" cy="5"/>
                </a:xfrm>
                <a:custGeom>
                  <a:gdLst>
                    <a:gd name="T0" fmla="*/ 3 w 3"/>
                    <a:gd name="T1" fmla="*/ 1 h 2"/>
                    <a:gd name="T2" fmla="*/ 0 w 3"/>
                    <a:gd name="T3" fmla="*/ 1 h 2"/>
                    <a:gd name="T4" fmla="*/ 3 w 3"/>
                    <a:gd name="T5" fmla="*/ 1 h 2"/>
                  </a:gdLst>
                  <a:cxnLst>
                    <a:cxn ang="0">
                      <a:pos x="T0" y="T1"/>
                    </a:cxn>
                    <a:cxn ang="0">
                      <a:pos x="T2" y="T3"/>
                    </a:cxn>
                    <a:cxn ang="0">
                      <a:pos x="T4" y="T5"/>
                    </a:cxn>
                  </a:cxnLst>
                  <a:rect l="0" t="0" r="r" b="b"/>
                  <a:pathLst>
                    <a:path w="3" h="2">
                      <a:moveTo>
                        <a:pt x="3" y="1"/>
                      </a:moveTo>
                      <a:cubicBezTo>
                        <a:pt x="2" y="0"/>
                        <a:pt x="0" y="0"/>
                        <a:pt x="0" y="1"/>
                      </a:cubicBezTo>
                      <a:cubicBezTo>
                        <a:pt x="1" y="1"/>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4" name="Freeform 791"/>
                <p:cNvSpPr/>
                <p:nvPr>
                  <p:custDataLst>
                    <p:tags r:id="rId799"/>
                  </p:custDataLst>
                </p:nvPr>
              </p:nvSpPr>
              <p:spPr bwMode="auto">
                <a:xfrm>
                  <a:off x="4557" y="687"/>
                  <a:ext cx="4" cy="5"/>
                </a:xfrm>
                <a:custGeom>
                  <a:gdLst>
                    <a:gd name="T0" fmla="*/ 2 w 2"/>
                    <a:gd name="T1" fmla="*/ 1 h 2"/>
                    <a:gd name="T2" fmla="*/ 0 w 2"/>
                    <a:gd name="T3" fmla="*/ 1 h 2"/>
                    <a:gd name="T4" fmla="*/ 2 w 2"/>
                    <a:gd name="T5" fmla="*/ 1 h 2"/>
                  </a:gdLst>
                  <a:cxnLst>
                    <a:cxn ang="0">
                      <a:pos x="T0" y="T1"/>
                    </a:cxn>
                    <a:cxn ang="0">
                      <a:pos x="T2" y="T3"/>
                    </a:cxn>
                    <a:cxn ang="0">
                      <a:pos x="T4" y="T5"/>
                    </a:cxn>
                  </a:cxnLst>
                  <a:rect l="0" t="0" r="r" b="b"/>
                  <a:pathLst>
                    <a:path w="2" h="2">
                      <a:moveTo>
                        <a:pt x="2" y="1"/>
                      </a:moveTo>
                      <a:cubicBezTo>
                        <a:pt x="2" y="0"/>
                        <a:pt x="0" y="0"/>
                        <a:pt x="0" y="1"/>
                      </a:cubicBezTo>
                      <a:cubicBezTo>
                        <a:pt x="1"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5" name="Freeform 792"/>
                <p:cNvSpPr/>
                <p:nvPr>
                  <p:custDataLst>
                    <p:tags r:id="rId800"/>
                  </p:custDataLst>
                </p:nvPr>
              </p:nvSpPr>
              <p:spPr bwMode="auto">
                <a:xfrm>
                  <a:off x="4488" y="720"/>
                  <a:ext cx="16" cy="17"/>
                </a:xfrm>
                <a:custGeom>
                  <a:gdLst>
                    <a:gd name="T0" fmla="*/ 4 w 7"/>
                    <a:gd name="T1" fmla="*/ 6 h 7"/>
                    <a:gd name="T2" fmla="*/ 2 w 7"/>
                    <a:gd name="T3" fmla="*/ 5 h 7"/>
                    <a:gd name="T4" fmla="*/ 7 w 7"/>
                    <a:gd name="T5" fmla="*/ 3 h 7"/>
                    <a:gd name="T6" fmla="*/ 1 w 7"/>
                    <a:gd name="T7" fmla="*/ 5 h 7"/>
                    <a:gd name="T8" fmla="*/ 0 w 7"/>
                    <a:gd name="T9" fmla="*/ 6 h 7"/>
                    <a:gd name="T10" fmla="*/ 4 w 7"/>
                    <a:gd name="T11" fmla="*/ 6 h 7"/>
                  </a:gdLst>
                  <a:cxnLst>
                    <a:cxn ang="0">
                      <a:pos x="T0" y="T1"/>
                    </a:cxn>
                    <a:cxn ang="0">
                      <a:pos x="T2" y="T3"/>
                    </a:cxn>
                    <a:cxn ang="0">
                      <a:pos x="T4" y="T5"/>
                    </a:cxn>
                    <a:cxn ang="0">
                      <a:pos x="T6" y="T7"/>
                    </a:cxn>
                    <a:cxn ang="0">
                      <a:pos x="T8" y="T9"/>
                    </a:cxn>
                    <a:cxn ang="0">
                      <a:pos x="T10" y="T11"/>
                    </a:cxn>
                  </a:cxnLst>
                  <a:rect l="0" t="0" r="r" b="b"/>
                  <a:pathLst>
                    <a:path w="7" h="7">
                      <a:moveTo>
                        <a:pt x="4" y="6"/>
                      </a:moveTo>
                      <a:cubicBezTo>
                        <a:pt x="2" y="5"/>
                        <a:pt x="2" y="5"/>
                        <a:pt x="2" y="5"/>
                      </a:cubicBezTo>
                      <a:cubicBezTo>
                        <a:pt x="3" y="4"/>
                        <a:pt x="6" y="5"/>
                        <a:pt x="7" y="3"/>
                      </a:cubicBezTo>
                      <a:cubicBezTo>
                        <a:pt x="4" y="0"/>
                        <a:pt x="3" y="6"/>
                        <a:pt x="1" y="5"/>
                      </a:cubicBezTo>
                      <a:cubicBezTo>
                        <a:pt x="0" y="6"/>
                        <a:pt x="0" y="6"/>
                        <a:pt x="0" y="6"/>
                      </a:cubicBezTo>
                      <a:cubicBezTo>
                        <a:pt x="2" y="6"/>
                        <a:pt x="3"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6" name="Freeform 793"/>
                <p:cNvSpPr/>
                <p:nvPr>
                  <p:custDataLst>
                    <p:tags r:id="rId801"/>
                  </p:custDataLst>
                </p:nvPr>
              </p:nvSpPr>
              <p:spPr bwMode="auto">
                <a:xfrm>
                  <a:off x="4545" y="694"/>
                  <a:ext cx="4" cy="5"/>
                </a:xfrm>
                <a:custGeom>
                  <a:gdLst>
                    <a:gd name="T0" fmla="*/ 0 w 2"/>
                    <a:gd name="T1" fmla="*/ 0 h 2"/>
                    <a:gd name="T2" fmla="*/ 0 w 2"/>
                    <a:gd name="T3" fmla="*/ 1 h 2"/>
                    <a:gd name="T4" fmla="*/ 2 w 2"/>
                    <a:gd name="T5" fmla="*/ 1 h 2"/>
                    <a:gd name="T6" fmla="*/ 0 w 2"/>
                    <a:gd name="T7" fmla="*/ 0 h 2"/>
                  </a:gdLst>
                  <a:cxnLst>
                    <a:cxn ang="0">
                      <a:pos x="T0" y="T1"/>
                    </a:cxn>
                    <a:cxn ang="0">
                      <a:pos x="T2" y="T3"/>
                    </a:cxn>
                    <a:cxn ang="0">
                      <a:pos x="T4" y="T5"/>
                    </a:cxn>
                    <a:cxn ang="0">
                      <a:pos x="T6" y="T7"/>
                    </a:cxn>
                  </a:cxnLst>
                  <a:rect l="0" t="0" r="r" b="b"/>
                  <a:pathLst>
                    <a:path w="2" h="2">
                      <a:moveTo>
                        <a:pt x="0" y="0"/>
                      </a:moveTo>
                      <a:cubicBezTo>
                        <a:pt x="0" y="1"/>
                        <a:pt x="0" y="1"/>
                        <a:pt x="0" y="1"/>
                      </a:cubicBezTo>
                      <a:cubicBezTo>
                        <a:pt x="1" y="2"/>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7" name="Rectangle 794"/>
                <p:cNvSpPr>
                  <a:spLocks noChangeArrowheads="1"/>
                </p:cNvSpPr>
                <p:nvPr>
                  <p:custDataLst>
                    <p:tags r:id="rId802"/>
                  </p:custDataLst>
                </p:nvPr>
              </p:nvSpPr>
              <p:spPr bwMode="auto">
                <a:xfrm>
                  <a:off x="4353" y="830"/>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sp>
              <p:nvSpPr>
                <p:cNvPr id="218" name="Freeform 795"/>
                <p:cNvSpPr/>
                <p:nvPr>
                  <p:custDataLst>
                    <p:tags r:id="rId803"/>
                  </p:custDataLst>
                </p:nvPr>
              </p:nvSpPr>
              <p:spPr bwMode="auto">
                <a:xfrm>
                  <a:off x="4504" y="718"/>
                  <a:ext cx="8" cy="5"/>
                </a:xfrm>
                <a:custGeom>
                  <a:gdLst>
                    <a:gd name="T0" fmla="*/ 0 w 3"/>
                    <a:gd name="T1" fmla="*/ 0 h 2"/>
                    <a:gd name="T2" fmla="*/ 0 w 3"/>
                    <a:gd name="T3" fmla="*/ 1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2"/>
                      </a:cubicBezTo>
                      <a:cubicBezTo>
                        <a:pt x="3" y="0"/>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19" name="Freeform 796"/>
                <p:cNvSpPr/>
                <p:nvPr>
                  <p:custDataLst>
                    <p:tags r:id="rId804"/>
                  </p:custDataLst>
                </p:nvPr>
              </p:nvSpPr>
              <p:spPr bwMode="auto">
                <a:xfrm>
                  <a:off x="4481" y="740"/>
                  <a:ext cx="4" cy="2"/>
                </a:xfrm>
                <a:custGeom>
                  <a:gdLst>
                    <a:gd name="T0" fmla="*/ 2 w 2"/>
                    <a:gd name="T1" fmla="*/ 1 h 1"/>
                    <a:gd name="T2" fmla="*/ 0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0" y="0"/>
                        <a:pt x="0" y="0"/>
                        <a:pt x="0"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0" name="Freeform 797"/>
                <p:cNvSpPr/>
                <p:nvPr>
                  <p:custDataLst>
                    <p:tags r:id="rId805"/>
                  </p:custDataLst>
                </p:nvPr>
              </p:nvSpPr>
              <p:spPr bwMode="auto">
                <a:xfrm>
                  <a:off x="4350" y="825"/>
                  <a:ext cx="10" cy="5"/>
                </a:xfrm>
                <a:custGeom>
                  <a:gdLst>
                    <a:gd name="T0" fmla="*/ 2 w 4"/>
                    <a:gd name="T1" fmla="*/ 0 h 2"/>
                    <a:gd name="T2" fmla="*/ 2 w 4"/>
                    <a:gd name="T3" fmla="*/ 2 h 2"/>
                    <a:gd name="T4" fmla="*/ 2 w 4"/>
                    <a:gd name="T5" fmla="*/ 0 h 2"/>
                  </a:gdLst>
                  <a:cxnLst>
                    <a:cxn ang="0">
                      <a:pos x="T0" y="T1"/>
                    </a:cxn>
                    <a:cxn ang="0">
                      <a:pos x="T2" y="T3"/>
                    </a:cxn>
                    <a:cxn ang="0">
                      <a:pos x="T4" y="T5"/>
                    </a:cxn>
                  </a:cxnLst>
                  <a:rect l="0" t="0" r="r" b="b"/>
                  <a:pathLst>
                    <a:path w="4" h="2">
                      <a:moveTo>
                        <a:pt x="2" y="0"/>
                      </a:moveTo>
                      <a:cubicBezTo>
                        <a:pt x="2" y="1"/>
                        <a:pt x="0" y="1"/>
                        <a:pt x="2" y="2"/>
                      </a:cubicBezTo>
                      <a:cubicBezTo>
                        <a:pt x="2" y="1"/>
                        <a:pt x="4"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1" name="Freeform 798"/>
                <p:cNvSpPr/>
                <p:nvPr>
                  <p:custDataLst>
                    <p:tags r:id="rId806"/>
                  </p:custDataLst>
                </p:nvPr>
              </p:nvSpPr>
              <p:spPr bwMode="auto">
                <a:xfrm>
                  <a:off x="4663" y="585"/>
                  <a:ext cx="29" cy="12"/>
                </a:xfrm>
                <a:custGeom>
                  <a:gdLst>
                    <a:gd name="T0" fmla="*/ 5 w 12"/>
                    <a:gd name="T1" fmla="*/ 3 h 5"/>
                    <a:gd name="T2" fmla="*/ 7 w 12"/>
                    <a:gd name="T3" fmla="*/ 4 h 5"/>
                    <a:gd name="T4" fmla="*/ 6 w 12"/>
                    <a:gd name="T5" fmla="*/ 4 h 5"/>
                    <a:gd name="T6" fmla="*/ 5 w 12"/>
                    <a:gd name="T7" fmla="*/ 4 h 5"/>
                    <a:gd name="T8" fmla="*/ 11 w 12"/>
                    <a:gd name="T9" fmla="*/ 3 h 5"/>
                    <a:gd name="T10" fmla="*/ 9 w 12"/>
                    <a:gd name="T11" fmla="*/ 3 h 5"/>
                    <a:gd name="T12" fmla="*/ 1 w 12"/>
                    <a:gd name="T13" fmla="*/ 2 h 5"/>
                    <a:gd name="T14" fmla="*/ 2 w 12"/>
                    <a:gd name="T15" fmla="*/ 1 h 5"/>
                    <a:gd name="T16" fmla="*/ 0 w 12"/>
                    <a:gd name="T17" fmla="*/ 3 h 5"/>
                    <a:gd name="T18" fmla="*/ 5 w 12"/>
                    <a:gd name="T1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5" y="3"/>
                      </a:moveTo>
                      <a:cubicBezTo>
                        <a:pt x="6" y="3"/>
                        <a:pt x="7" y="3"/>
                        <a:pt x="7" y="4"/>
                      </a:cubicBezTo>
                      <a:cubicBezTo>
                        <a:pt x="6" y="4"/>
                        <a:pt x="6" y="4"/>
                        <a:pt x="6" y="4"/>
                      </a:cubicBezTo>
                      <a:cubicBezTo>
                        <a:pt x="5" y="4"/>
                        <a:pt x="5" y="4"/>
                        <a:pt x="5" y="4"/>
                      </a:cubicBezTo>
                      <a:cubicBezTo>
                        <a:pt x="8" y="5"/>
                        <a:pt x="10" y="4"/>
                        <a:pt x="11" y="3"/>
                      </a:cubicBezTo>
                      <a:cubicBezTo>
                        <a:pt x="12" y="2"/>
                        <a:pt x="10" y="3"/>
                        <a:pt x="9" y="3"/>
                      </a:cubicBezTo>
                      <a:cubicBezTo>
                        <a:pt x="7" y="0"/>
                        <a:pt x="4" y="2"/>
                        <a:pt x="1" y="2"/>
                      </a:cubicBezTo>
                      <a:cubicBezTo>
                        <a:pt x="2" y="1"/>
                        <a:pt x="2" y="1"/>
                        <a:pt x="2" y="1"/>
                      </a:cubicBezTo>
                      <a:cubicBezTo>
                        <a:pt x="0" y="1"/>
                        <a:pt x="1" y="2"/>
                        <a:pt x="0" y="3"/>
                      </a:cubicBezTo>
                      <a:cubicBezTo>
                        <a:pt x="2" y="4"/>
                        <a:pt x="4"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2" name="Freeform 799"/>
                <p:cNvSpPr/>
                <p:nvPr>
                  <p:custDataLst>
                    <p:tags r:id="rId807"/>
                  </p:custDataLst>
                </p:nvPr>
              </p:nvSpPr>
              <p:spPr bwMode="auto">
                <a:xfrm>
                  <a:off x="4547" y="690"/>
                  <a:ext cx="2" cy="2"/>
                </a:xfrm>
                <a:custGeom>
                  <a:gdLst>
                    <a:gd name="T0" fmla="*/ 2 w 2"/>
                    <a:gd name="T1" fmla="*/ 0 h 2"/>
                    <a:gd name="T2" fmla="*/ 0 w 2"/>
                    <a:gd name="T3" fmla="*/ 0 h 2"/>
                    <a:gd name="T4" fmla="*/ 2 w 2"/>
                    <a:gd name="T5" fmla="*/ 2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3" name="Freeform 800"/>
                <p:cNvSpPr/>
                <p:nvPr>
                  <p:custDataLst>
                    <p:tags r:id="rId808"/>
                  </p:custDataLst>
                </p:nvPr>
              </p:nvSpPr>
              <p:spPr bwMode="auto">
                <a:xfrm>
                  <a:off x="4343" y="827"/>
                  <a:ext cx="7" cy="3"/>
                </a:xfrm>
                <a:custGeom>
                  <a:gdLst>
                    <a:gd name="T0" fmla="*/ 2 w 3"/>
                    <a:gd name="T1" fmla="*/ 0 h 1"/>
                    <a:gd name="T2" fmla="*/ 2 w 3"/>
                    <a:gd name="T3" fmla="*/ 1 h 1"/>
                    <a:gd name="T4" fmla="*/ 2 w 3"/>
                    <a:gd name="T5" fmla="*/ 0 h 1"/>
                  </a:gdLst>
                  <a:cxnLst>
                    <a:cxn ang="0">
                      <a:pos x="T0" y="T1"/>
                    </a:cxn>
                    <a:cxn ang="0">
                      <a:pos x="T2" y="T3"/>
                    </a:cxn>
                    <a:cxn ang="0">
                      <a:pos x="T4" y="T5"/>
                    </a:cxn>
                  </a:cxnLst>
                  <a:rect l="0" t="0" r="r" b="b"/>
                  <a:pathLst>
                    <a:path w="3" h="1">
                      <a:moveTo>
                        <a:pt x="2" y="0"/>
                      </a:moveTo>
                      <a:cubicBezTo>
                        <a:pt x="3" y="1"/>
                        <a:pt x="0" y="1"/>
                        <a:pt x="2"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4" name="Freeform 801"/>
                <p:cNvSpPr/>
                <p:nvPr>
                  <p:custDataLst>
                    <p:tags r:id="rId809"/>
                  </p:custDataLst>
                </p:nvPr>
              </p:nvSpPr>
              <p:spPr bwMode="auto">
                <a:xfrm>
                  <a:off x="4696" y="576"/>
                  <a:ext cx="10" cy="4"/>
                </a:xfrm>
                <a:custGeom>
                  <a:gdLst>
                    <a:gd name="T0" fmla="*/ 4 w 4"/>
                    <a:gd name="T1" fmla="*/ 2 h 2"/>
                    <a:gd name="T2" fmla="*/ 0 w 4"/>
                    <a:gd name="T3" fmla="*/ 0 h 2"/>
                    <a:gd name="T4" fmla="*/ 1 w 4"/>
                    <a:gd name="T5" fmla="*/ 2 h 2"/>
                    <a:gd name="T6" fmla="*/ 4 w 4"/>
                    <a:gd name="T7" fmla="*/ 2 h 2"/>
                  </a:gdLst>
                  <a:cxnLst>
                    <a:cxn ang="0">
                      <a:pos x="T0" y="T1"/>
                    </a:cxn>
                    <a:cxn ang="0">
                      <a:pos x="T2" y="T3"/>
                    </a:cxn>
                    <a:cxn ang="0">
                      <a:pos x="T4" y="T5"/>
                    </a:cxn>
                    <a:cxn ang="0">
                      <a:pos x="T6" y="T7"/>
                    </a:cxn>
                  </a:cxnLst>
                  <a:rect l="0" t="0" r="r" b="b"/>
                  <a:pathLst>
                    <a:path w="4" h="2">
                      <a:moveTo>
                        <a:pt x="4" y="2"/>
                      </a:moveTo>
                      <a:cubicBezTo>
                        <a:pt x="4" y="1"/>
                        <a:pt x="2" y="0"/>
                        <a:pt x="0" y="0"/>
                      </a:cubicBezTo>
                      <a:cubicBezTo>
                        <a:pt x="1" y="2"/>
                        <a:pt x="1" y="2"/>
                        <a:pt x="1" y="2"/>
                      </a:cubicBezTo>
                      <a:cubicBezTo>
                        <a:pt x="3" y="2"/>
                        <a:pt x="3"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5" name="Freeform 802"/>
                <p:cNvSpPr/>
                <p:nvPr>
                  <p:custDataLst>
                    <p:tags r:id="rId810"/>
                  </p:custDataLst>
                </p:nvPr>
              </p:nvSpPr>
              <p:spPr bwMode="auto">
                <a:xfrm>
                  <a:off x="4365" y="806"/>
                  <a:ext cx="7" cy="7"/>
                </a:xfrm>
                <a:custGeom>
                  <a:gdLst>
                    <a:gd name="T0" fmla="*/ 3 w 3"/>
                    <a:gd name="T1" fmla="*/ 2 h 3"/>
                    <a:gd name="T2" fmla="*/ 1 w 3"/>
                    <a:gd name="T3" fmla="*/ 3 h 3"/>
                    <a:gd name="T4" fmla="*/ 3 w 3"/>
                    <a:gd name="T5" fmla="*/ 2 h 3"/>
                  </a:gdLst>
                  <a:cxnLst>
                    <a:cxn ang="0">
                      <a:pos x="T0" y="T1"/>
                    </a:cxn>
                    <a:cxn ang="0">
                      <a:pos x="T2" y="T3"/>
                    </a:cxn>
                    <a:cxn ang="0">
                      <a:pos x="T4" y="T5"/>
                    </a:cxn>
                  </a:cxnLst>
                  <a:rect l="0" t="0" r="r" b="b"/>
                  <a:pathLst>
                    <a:path w="3" h="3">
                      <a:moveTo>
                        <a:pt x="3" y="2"/>
                      </a:moveTo>
                      <a:cubicBezTo>
                        <a:pt x="0" y="0"/>
                        <a:pt x="3" y="3"/>
                        <a:pt x="1" y="3"/>
                      </a:cubicBezTo>
                      <a:cubicBezTo>
                        <a:pt x="2" y="3"/>
                        <a:pt x="1"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6" name="Freeform 803"/>
                <p:cNvSpPr/>
                <p:nvPr>
                  <p:custDataLst>
                    <p:tags r:id="rId811"/>
                  </p:custDataLst>
                </p:nvPr>
              </p:nvSpPr>
              <p:spPr bwMode="auto">
                <a:xfrm>
                  <a:off x="4417" y="773"/>
                  <a:ext cx="7" cy="2"/>
                </a:xfrm>
                <a:custGeom>
                  <a:gdLst>
                    <a:gd name="T0" fmla="*/ 3 w 3"/>
                    <a:gd name="T1" fmla="*/ 1 h 1"/>
                    <a:gd name="T2" fmla="*/ 3 w 3"/>
                    <a:gd name="T3" fmla="*/ 0 h 1"/>
                    <a:gd name="T4" fmla="*/ 2 w 3"/>
                    <a:gd name="T5" fmla="*/ 0 h 1"/>
                    <a:gd name="T6" fmla="*/ 0 w 3"/>
                    <a:gd name="T7" fmla="*/ 1 h 1"/>
                    <a:gd name="T8" fmla="*/ 2 w 3"/>
                    <a:gd name="T9" fmla="*/ 0 h 1"/>
                    <a:gd name="T10" fmla="*/ 3 w 3"/>
                    <a:gd name="T11" fmla="*/ 1 h 1"/>
                  </a:gdLst>
                  <a:cxnLst>
                    <a:cxn ang="0">
                      <a:pos x="T0" y="T1"/>
                    </a:cxn>
                    <a:cxn ang="0">
                      <a:pos x="T2" y="T3"/>
                    </a:cxn>
                    <a:cxn ang="0">
                      <a:pos x="T4" y="T5"/>
                    </a:cxn>
                    <a:cxn ang="0">
                      <a:pos x="T6" y="T7"/>
                    </a:cxn>
                    <a:cxn ang="0">
                      <a:pos x="T8" y="T9"/>
                    </a:cxn>
                    <a:cxn ang="0">
                      <a:pos x="T10" y="T11"/>
                    </a:cxn>
                  </a:cxnLst>
                  <a:rect l="0" t="0" r="r" b="b"/>
                  <a:pathLst>
                    <a:path w="3" h="1">
                      <a:moveTo>
                        <a:pt x="3" y="1"/>
                      </a:moveTo>
                      <a:cubicBezTo>
                        <a:pt x="3" y="0"/>
                        <a:pt x="3" y="0"/>
                        <a:pt x="3" y="0"/>
                      </a:cubicBezTo>
                      <a:cubicBezTo>
                        <a:pt x="2" y="0"/>
                        <a:pt x="2" y="0"/>
                        <a:pt x="2" y="0"/>
                      </a:cubicBezTo>
                      <a:cubicBezTo>
                        <a:pt x="0" y="1"/>
                        <a:pt x="0" y="1"/>
                        <a:pt x="0" y="1"/>
                      </a:cubicBezTo>
                      <a:cubicBezTo>
                        <a:pt x="2" y="0"/>
                        <a:pt x="2" y="0"/>
                        <a:pt x="2"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7" name="Freeform 804"/>
                <p:cNvSpPr/>
                <p:nvPr>
                  <p:custDataLst>
                    <p:tags r:id="rId812"/>
                  </p:custDataLst>
                </p:nvPr>
              </p:nvSpPr>
              <p:spPr bwMode="auto">
                <a:xfrm>
                  <a:off x="4374" y="804"/>
                  <a:ext cx="2" cy="2"/>
                </a:xfrm>
                <a:custGeom>
                  <a:gdLst>
                    <a:gd name="T0" fmla="*/ 0 w 2"/>
                    <a:gd name="T1" fmla="*/ 2 h 2"/>
                    <a:gd name="T2" fmla="*/ 2 w 2"/>
                    <a:gd name="T3" fmla="*/ 2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8" name="Freeform 805"/>
                <p:cNvSpPr/>
                <p:nvPr>
                  <p:custDataLst>
                    <p:tags r:id="rId813"/>
                  </p:custDataLst>
                </p:nvPr>
              </p:nvSpPr>
              <p:spPr bwMode="auto">
                <a:xfrm>
                  <a:off x="4708" y="571"/>
                  <a:ext cx="2" cy="2"/>
                </a:xfrm>
                <a:custGeom>
                  <a:gdLst>
                    <a:gd name="T0" fmla="*/ 0 w 2"/>
                    <a:gd name="T1" fmla="*/ 0 h 2"/>
                    <a:gd name="T2" fmla="*/ 0 w 2"/>
                    <a:gd name="T3" fmla="*/ 2 h 2"/>
                    <a:gd name="T4" fmla="*/ 2 w 2"/>
                    <a:gd name="T5" fmla="*/ 0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9" name="Freeform 806"/>
                <p:cNvSpPr/>
                <p:nvPr>
                  <p:custDataLst>
                    <p:tags r:id="rId814"/>
                  </p:custDataLst>
                </p:nvPr>
              </p:nvSpPr>
              <p:spPr bwMode="auto">
                <a:xfrm>
                  <a:off x="4381" y="794"/>
                  <a:ext cx="3" cy="3"/>
                </a:xfrm>
                <a:custGeom>
                  <a:gdLst>
                    <a:gd name="T0" fmla="*/ 0 w 3"/>
                    <a:gd name="T1" fmla="*/ 3 h 3"/>
                    <a:gd name="T2" fmla="*/ 3 w 3"/>
                    <a:gd name="T3" fmla="*/ 3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0" name="Rectangle 807"/>
                <p:cNvSpPr>
                  <a:spLocks noChangeArrowheads="1"/>
                </p:cNvSpPr>
                <p:nvPr>
                  <p:custDataLst>
                    <p:tags r:id="rId815"/>
                  </p:custDataLst>
                </p:nvPr>
              </p:nvSpPr>
              <p:spPr bwMode="auto">
                <a:xfrm>
                  <a:off x="4703" y="568"/>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endParaRPr lang="zh-CN" altLang="en-US"/>
                </a:p>
              </p:txBody>
            </p:sp>
          </p:grpSp>
          <p:sp>
            <p:nvSpPr>
              <p:cNvPr id="21" name="Freeform 809"/>
              <p:cNvSpPr/>
              <p:nvPr>
                <p:custDataLst>
                  <p:tags r:id="rId816"/>
                </p:custDataLst>
              </p:nvPr>
            </p:nvSpPr>
            <p:spPr bwMode="auto">
              <a:xfrm>
                <a:off x="4452" y="742"/>
                <a:ext cx="5" cy="2"/>
              </a:xfrm>
              <a:custGeom>
                <a:gdLst>
                  <a:gd name="T0" fmla="*/ 1 w 2"/>
                  <a:gd name="T1" fmla="*/ 0 h 1"/>
                  <a:gd name="T2" fmla="*/ 0 w 2"/>
                  <a:gd name="T3" fmla="*/ 1 h 1"/>
                  <a:gd name="T4" fmla="*/ 1 w 2"/>
                  <a:gd name="T5" fmla="*/ 0 h 1"/>
                </a:gdLst>
                <a:cxnLst>
                  <a:cxn ang="0">
                    <a:pos x="T0" y="T1"/>
                  </a:cxn>
                  <a:cxn ang="0">
                    <a:pos x="T2" y="T3"/>
                  </a:cxn>
                  <a:cxn ang="0">
                    <a:pos x="T4" y="T5"/>
                  </a:cxn>
                </a:cxnLst>
                <a:rect l="0" t="0" r="r" b="b"/>
                <a:pathLst>
                  <a:path w="2" h="1">
                    <a:moveTo>
                      <a:pt x="1" y="0"/>
                    </a:moveTo>
                    <a:cubicBezTo>
                      <a:pt x="0" y="0"/>
                      <a:pt x="0" y="1"/>
                      <a:pt x="0"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2" name="Freeform 810"/>
              <p:cNvSpPr/>
              <p:nvPr>
                <p:custDataLst>
                  <p:tags r:id="rId817"/>
                </p:custDataLst>
              </p:nvPr>
            </p:nvSpPr>
            <p:spPr bwMode="auto">
              <a:xfrm>
                <a:off x="4391" y="778"/>
                <a:ext cx="12" cy="7"/>
              </a:xfrm>
              <a:custGeom>
                <a:gdLst>
                  <a:gd name="T0" fmla="*/ 4 w 5"/>
                  <a:gd name="T1" fmla="*/ 0 h 3"/>
                  <a:gd name="T2" fmla="*/ 3 w 5"/>
                  <a:gd name="T3" fmla="*/ 1 h 3"/>
                  <a:gd name="T4" fmla="*/ 0 w 5"/>
                  <a:gd name="T5" fmla="*/ 3 h 3"/>
                  <a:gd name="T6" fmla="*/ 4 w 5"/>
                  <a:gd name="T7" fmla="*/ 2 h 3"/>
                  <a:gd name="T8" fmla="*/ 4 w 5"/>
                  <a:gd name="T9" fmla="*/ 0 h 3"/>
                </a:gdLst>
                <a:cxnLst>
                  <a:cxn ang="0">
                    <a:pos x="T0" y="T1"/>
                  </a:cxn>
                  <a:cxn ang="0">
                    <a:pos x="T2" y="T3"/>
                  </a:cxn>
                  <a:cxn ang="0">
                    <a:pos x="T4" y="T5"/>
                  </a:cxn>
                  <a:cxn ang="0">
                    <a:pos x="T6" y="T7"/>
                  </a:cxn>
                  <a:cxn ang="0">
                    <a:pos x="T8" y="T9"/>
                  </a:cxn>
                </a:cxnLst>
                <a:rect l="0" t="0" r="r" b="b"/>
                <a:pathLst>
                  <a:path w="5" h="3">
                    <a:moveTo>
                      <a:pt x="4" y="0"/>
                    </a:moveTo>
                    <a:cubicBezTo>
                      <a:pt x="2" y="0"/>
                      <a:pt x="4" y="1"/>
                      <a:pt x="3" y="1"/>
                    </a:cubicBezTo>
                    <a:cubicBezTo>
                      <a:pt x="2" y="2"/>
                      <a:pt x="0" y="1"/>
                      <a:pt x="0" y="3"/>
                    </a:cubicBezTo>
                    <a:cubicBezTo>
                      <a:pt x="1" y="3"/>
                      <a:pt x="3" y="3"/>
                      <a:pt x="4" y="2"/>
                    </a:cubicBezTo>
                    <a:cubicBezTo>
                      <a:pt x="4"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3" name="Freeform 811"/>
              <p:cNvSpPr/>
              <p:nvPr>
                <p:custDataLst>
                  <p:tags r:id="rId818"/>
                </p:custDataLst>
              </p:nvPr>
            </p:nvSpPr>
            <p:spPr bwMode="auto">
              <a:xfrm>
                <a:off x="4462" y="737"/>
                <a:ext cx="2" cy="0"/>
              </a:xfrm>
              <a:custGeom>
                <a:gdLst>
                  <a:gd name="T0" fmla="*/ 2 w 2"/>
                  <a:gd name="T1" fmla="*/ 0 w 2"/>
                  <a:gd name="T2" fmla="*/ 2 w 2"/>
                  <a:gd name="T3" fmla="*/ 2 w 2"/>
                </a:gd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4" name="Freeform 812"/>
              <p:cNvSpPr/>
              <p:nvPr>
                <p:custDataLst>
                  <p:tags r:id="rId819"/>
                </p:custDataLst>
              </p:nvPr>
            </p:nvSpPr>
            <p:spPr bwMode="auto">
              <a:xfrm>
                <a:off x="4443" y="747"/>
                <a:ext cx="5" cy="2"/>
              </a:xfrm>
              <a:custGeom>
                <a:gdLst>
                  <a:gd name="T0" fmla="*/ 0 w 2"/>
                  <a:gd name="T1" fmla="*/ 0 h 1"/>
                  <a:gd name="T2" fmla="*/ 1 w 2"/>
                  <a:gd name="T3" fmla="*/ 1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1"/>
                      <a:pt x="1" y="1"/>
                      <a:pt x="1" y="1"/>
                    </a:cubicBezTo>
                    <a:cubicBezTo>
                      <a:pt x="2" y="1"/>
                      <a:pt x="2"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5" name="Freeform 813"/>
              <p:cNvSpPr/>
              <p:nvPr>
                <p:custDataLst>
                  <p:tags r:id="rId820"/>
                </p:custDataLst>
              </p:nvPr>
            </p:nvSpPr>
            <p:spPr bwMode="auto">
              <a:xfrm>
                <a:off x="4464" y="730"/>
                <a:ext cx="7" cy="2"/>
              </a:xfrm>
              <a:custGeom>
                <a:gdLst>
                  <a:gd name="T0" fmla="*/ 2 w 3"/>
                  <a:gd name="T1" fmla="*/ 1 h 1"/>
                  <a:gd name="T2" fmla="*/ 3 w 3"/>
                  <a:gd name="T3" fmla="*/ 0 h 1"/>
                  <a:gd name="T4" fmla="*/ 2 w 3"/>
                  <a:gd name="T5" fmla="*/ 1 h 1"/>
                  <a:gd name="T6" fmla="*/ 1 w 3"/>
                  <a:gd name="T7" fmla="*/ 0 h 1"/>
                  <a:gd name="T8" fmla="*/ 0 w 3"/>
                  <a:gd name="T9" fmla="*/ 1 h 1"/>
                  <a:gd name="T10" fmla="*/ 2 w 3"/>
                  <a:gd name="T11" fmla="*/ 1 h 1"/>
                </a:gdLst>
                <a:cxnLst>
                  <a:cxn ang="0">
                    <a:pos x="T0" y="T1"/>
                  </a:cxn>
                  <a:cxn ang="0">
                    <a:pos x="T2" y="T3"/>
                  </a:cxn>
                  <a:cxn ang="0">
                    <a:pos x="T4" y="T5"/>
                  </a:cxn>
                  <a:cxn ang="0">
                    <a:pos x="T6" y="T7"/>
                  </a:cxn>
                  <a:cxn ang="0">
                    <a:pos x="T8" y="T9"/>
                  </a:cxn>
                  <a:cxn ang="0">
                    <a:pos x="T10" y="T11"/>
                  </a:cxn>
                </a:cxnLst>
                <a:rect l="0" t="0" r="r" b="b"/>
                <a:pathLst>
                  <a:path w="3" h="1">
                    <a:moveTo>
                      <a:pt x="2" y="1"/>
                    </a:moveTo>
                    <a:cubicBezTo>
                      <a:pt x="3" y="0"/>
                      <a:pt x="3" y="0"/>
                      <a:pt x="3" y="0"/>
                    </a:cubicBezTo>
                    <a:cubicBezTo>
                      <a:pt x="2" y="1"/>
                      <a:pt x="2" y="1"/>
                      <a:pt x="2" y="1"/>
                    </a:cubicBezTo>
                    <a:cubicBezTo>
                      <a:pt x="1" y="1"/>
                      <a:pt x="1" y="1"/>
                      <a:pt x="1"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6" name="Freeform 814"/>
              <p:cNvSpPr/>
              <p:nvPr>
                <p:custDataLst>
                  <p:tags r:id="rId821"/>
                </p:custDataLst>
              </p:nvPr>
            </p:nvSpPr>
            <p:spPr bwMode="auto">
              <a:xfrm>
                <a:off x="4426" y="749"/>
                <a:ext cx="5" cy="2"/>
              </a:xfrm>
              <a:custGeom>
                <a:gdLst>
                  <a:gd name="T0" fmla="*/ 3 w 5"/>
                  <a:gd name="T1" fmla="*/ 0 h 2"/>
                  <a:gd name="T2" fmla="*/ 0 w 5"/>
                  <a:gd name="T3" fmla="*/ 2 h 2"/>
                  <a:gd name="T4" fmla="*/ 3 w 5"/>
                  <a:gd name="T5" fmla="*/ 2 h 2"/>
                  <a:gd name="T6" fmla="*/ 5 w 5"/>
                  <a:gd name="T7" fmla="*/ 0 h 2"/>
                  <a:gd name="T8" fmla="*/ 3 w 5"/>
                  <a:gd name="T9" fmla="*/ 0 h 2"/>
                </a:gdLst>
                <a:cxnLst>
                  <a:cxn ang="0">
                    <a:pos x="T0" y="T1"/>
                  </a:cxn>
                  <a:cxn ang="0">
                    <a:pos x="T2" y="T3"/>
                  </a:cxn>
                  <a:cxn ang="0">
                    <a:pos x="T4" y="T5"/>
                  </a:cxn>
                  <a:cxn ang="0">
                    <a:pos x="T6" y="T7"/>
                  </a:cxn>
                  <a:cxn ang="0">
                    <a:pos x="T8" y="T9"/>
                  </a:cxn>
                </a:cxnLst>
                <a:rect l="0" t="0" r="r" b="b"/>
                <a:pathLst>
                  <a:path w="5" h="2">
                    <a:moveTo>
                      <a:pt x="3" y="0"/>
                    </a:moveTo>
                    <a:lnTo>
                      <a:pt x="0" y="2"/>
                    </a:lnTo>
                    <a:lnTo>
                      <a:pt x="3" y="2"/>
                    </a:lnTo>
                    <a:lnTo>
                      <a:pt x="5"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7" name="Freeform 815"/>
              <p:cNvSpPr/>
              <p:nvPr>
                <p:custDataLst>
                  <p:tags r:id="rId822"/>
                </p:custDataLst>
              </p:nvPr>
            </p:nvSpPr>
            <p:spPr bwMode="auto">
              <a:xfrm>
                <a:off x="4561" y="644"/>
                <a:ext cx="7" cy="10"/>
              </a:xfrm>
              <a:custGeom>
                <a:gdLst>
                  <a:gd name="T0" fmla="*/ 3 w 3"/>
                  <a:gd name="T1" fmla="*/ 2 h 4"/>
                  <a:gd name="T2" fmla="*/ 1 w 3"/>
                  <a:gd name="T3" fmla="*/ 1 h 4"/>
                  <a:gd name="T4" fmla="*/ 0 w 3"/>
                  <a:gd name="T5" fmla="*/ 2 h 4"/>
                  <a:gd name="T6" fmla="*/ 3 w 3"/>
                  <a:gd name="T7" fmla="*/ 2 h 4"/>
                </a:gdLst>
                <a:cxnLst>
                  <a:cxn ang="0">
                    <a:pos x="T0" y="T1"/>
                  </a:cxn>
                  <a:cxn ang="0">
                    <a:pos x="T2" y="T3"/>
                  </a:cxn>
                  <a:cxn ang="0">
                    <a:pos x="T4" y="T5"/>
                  </a:cxn>
                  <a:cxn ang="0">
                    <a:pos x="T6" y="T7"/>
                  </a:cxn>
                </a:cxnLst>
                <a:rect l="0" t="0" r="r" b="b"/>
                <a:pathLst>
                  <a:path w="3" h="4">
                    <a:moveTo>
                      <a:pt x="3" y="2"/>
                    </a:moveTo>
                    <a:cubicBezTo>
                      <a:pt x="2" y="2"/>
                      <a:pt x="2" y="0"/>
                      <a:pt x="1" y="1"/>
                    </a:cubicBezTo>
                    <a:cubicBezTo>
                      <a:pt x="0" y="1"/>
                      <a:pt x="0" y="1"/>
                      <a:pt x="0" y="2"/>
                    </a:cubicBezTo>
                    <a:cubicBezTo>
                      <a:pt x="1" y="2"/>
                      <a:pt x="3" y="4"/>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8" name="Freeform 816"/>
              <p:cNvSpPr/>
              <p:nvPr>
                <p:custDataLst>
                  <p:tags r:id="rId823"/>
                </p:custDataLst>
              </p:nvPr>
            </p:nvSpPr>
            <p:spPr bwMode="auto">
              <a:xfrm>
                <a:off x="4457" y="723"/>
                <a:ext cx="7" cy="5"/>
              </a:xfrm>
              <a:custGeom>
                <a:gdLst>
                  <a:gd name="T0" fmla="*/ 2 w 3"/>
                  <a:gd name="T1" fmla="*/ 0 h 2"/>
                  <a:gd name="T2" fmla="*/ 1 w 3"/>
                  <a:gd name="T3" fmla="*/ 0 h 2"/>
                  <a:gd name="T4" fmla="*/ 1 w 3"/>
                  <a:gd name="T5" fmla="*/ 2 h 2"/>
                  <a:gd name="T6" fmla="*/ 2 w 3"/>
                  <a:gd name="T7" fmla="*/ 0 h 2"/>
                </a:gdLst>
                <a:cxnLst>
                  <a:cxn ang="0">
                    <a:pos x="T0" y="T1"/>
                  </a:cxn>
                  <a:cxn ang="0">
                    <a:pos x="T2" y="T3"/>
                  </a:cxn>
                  <a:cxn ang="0">
                    <a:pos x="T4" y="T5"/>
                  </a:cxn>
                  <a:cxn ang="0">
                    <a:pos x="T6" y="T7"/>
                  </a:cxn>
                </a:cxnLst>
                <a:rect l="0" t="0" r="r" b="b"/>
                <a:pathLst>
                  <a:path w="3" h="2">
                    <a:moveTo>
                      <a:pt x="2" y="0"/>
                    </a:moveTo>
                    <a:cubicBezTo>
                      <a:pt x="1" y="0"/>
                      <a:pt x="1" y="0"/>
                      <a:pt x="1" y="0"/>
                    </a:cubicBezTo>
                    <a:cubicBezTo>
                      <a:pt x="0" y="1"/>
                      <a:pt x="0" y="2"/>
                      <a:pt x="1" y="2"/>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29" name="Freeform 817"/>
              <p:cNvSpPr/>
              <p:nvPr>
                <p:custDataLst>
                  <p:tags r:id="rId824"/>
                </p:custDataLst>
              </p:nvPr>
            </p:nvSpPr>
            <p:spPr bwMode="auto">
              <a:xfrm>
                <a:off x="4635" y="599"/>
                <a:ext cx="4" cy="3"/>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30" name="Freeform 818"/>
              <p:cNvSpPr/>
              <p:nvPr>
                <p:custDataLst>
                  <p:tags r:id="rId825"/>
                </p:custDataLst>
              </p:nvPr>
            </p:nvSpPr>
            <p:spPr bwMode="auto">
              <a:xfrm>
                <a:off x="4618" y="609"/>
                <a:ext cx="2" cy="2"/>
              </a:xfrm>
              <a:custGeom>
                <a:gdLst>
                  <a:gd name="T0" fmla="*/ 0 w 2"/>
                  <a:gd name="T1" fmla="*/ 2 h 2"/>
                  <a:gd name="T2" fmla="*/ 2 w 2"/>
                  <a:gd name="T3" fmla="*/ 2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pic>
          <p:nvPicPr>
            <p:cNvPr id="16" name="图片 15"/>
            <p:cNvPicPr>
              <a:picLocks noChangeAspect="1"/>
            </p:cNvPicPr>
            <p:nvPr>
              <p:custDataLst>
                <p:tags r:id="rId827"/>
              </p:custDataLst>
            </p:nvPr>
          </p:nvPicPr>
          <p:blipFill>
            <a:blip r:embed="rId826"/>
            <a:stretch>
              <a:fillRect/>
            </a:stretch>
          </p:blipFill>
          <p:spPr>
            <a:xfrm>
              <a:off x="9483287" y="1792267"/>
              <a:ext cx="2096537" cy="2393049"/>
            </a:xfrm>
            <a:prstGeom prst="rect">
              <a:avLst/>
            </a:prstGeom>
          </p:spPr>
        </p:pic>
      </p:grpSp>
      <p:sp>
        <p:nvSpPr>
          <p:cNvPr id="4" name="日期占位符 3"/>
          <p:cNvSpPr>
            <a:spLocks noGrp="1"/>
          </p:cNvSpPr>
          <p:nvPr>
            <p:ph type="dt" sz="half" idx="10"/>
            <p:custDataLst>
              <p:tags r:id="rId82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29"/>
            </p:custDataLst>
          </p:nvPr>
        </p:nvSpPr>
        <p:spPr/>
        <p:txBody>
          <a:bodyPr/>
          <a:lstStyle/>
          <a:p>
            <a:endParaRPr lang="zh-CN" altLang="en-US"/>
          </a:p>
        </p:txBody>
      </p:sp>
      <p:sp>
        <p:nvSpPr>
          <p:cNvPr id="6" name="灯片编号占位符 5"/>
          <p:cNvSpPr>
            <a:spLocks noGrp="1"/>
          </p:cNvSpPr>
          <p:nvPr>
            <p:ph type="sldNum" sz="quarter" idx="12"/>
            <p:custDataLst>
              <p:tags r:id="rId830"/>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ctrTitle" hasCustomPrompt="1"/>
            <p:custDataLst>
              <p:tags r:id="rId831"/>
            </p:custDataLst>
          </p:nvPr>
        </p:nvSpPr>
        <p:spPr>
          <a:xfrm>
            <a:off x="4058628" y="2885176"/>
            <a:ext cx="6012472" cy="1017182"/>
          </a:xfrm>
        </p:spPr>
        <p:txBody>
          <a:bodyPr anchor="b">
            <a:noAutofit/>
          </a:bodyPr>
          <a:lstStyle>
            <a:lvl1pPr algn="dist">
              <a:defRPr sz="5400">
                <a:solidFill>
                  <a:schemeClr val="accent1"/>
                </a:solidFill>
              </a:defRPr>
            </a:lvl1pPr>
          </a:lstStyle>
          <a:p>
            <a:r>
              <a:rPr lang="zh-CN" altLang="en-US"/>
              <a:t>单击此处编辑标题</a:t>
            </a:r>
            <a:endParaRPr lang="zh-CN" altLang="en-US"/>
          </a:p>
        </p:txBody>
      </p:sp>
      <p:sp>
        <p:nvSpPr>
          <p:cNvPr id="3" name="副标题 2"/>
          <p:cNvSpPr>
            <a:spLocks noGrp="1"/>
          </p:cNvSpPr>
          <p:nvPr>
            <p:ph type="subTitle" idx="1"/>
            <p:custDataLst>
              <p:tags r:id="rId832"/>
            </p:custDataLst>
          </p:nvPr>
        </p:nvSpPr>
        <p:spPr>
          <a:xfrm>
            <a:off x="4058628" y="3936137"/>
            <a:ext cx="6012472" cy="489223"/>
          </a:xfrm>
        </p:spPr>
        <p:txBody>
          <a:bodyPr/>
          <a:lstStyle>
            <a:lvl1pPr marL="0" indent="0" algn="dist">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flipH="1">
            <a:off x="11139564" y="5147034"/>
            <a:ext cx="1052436" cy="1710965"/>
          </a:xfrm>
          <a:prstGeom prst="rect">
            <a:avLst/>
          </a:prstGeom>
        </p:spPr>
      </p:pic>
      <p:pic>
        <p:nvPicPr>
          <p:cNvPr id="8" name="图片 7"/>
          <p:cNvPicPr>
            <a:picLocks noChangeAspect="1"/>
          </p:cNvPicPr>
          <p:nvPr>
            <p:custDataLst>
              <p:tags r:id="rId4"/>
            </p:custDataLst>
          </p:nvPr>
        </p:nvPicPr>
        <p:blipFill>
          <a:blip r:embed="rId3"/>
          <a:srcRect t="-1438"/>
          <a:stretch>
            <a:fillRect/>
          </a:stretch>
        </p:blipFill>
        <p:spPr>
          <a:xfrm>
            <a:off x="0" y="-7507"/>
            <a:ext cx="1785265" cy="810838"/>
          </a:xfrm>
          <a:prstGeom prst="rect">
            <a:avLst/>
          </a:prstGeom>
        </p:spPr>
      </p:pic>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rcRect r="57065"/>
          <a:stretch>
            <a:fillRect/>
          </a:stretch>
        </p:blipFill>
        <p:spPr>
          <a:xfrm>
            <a:off x="0" y="0"/>
            <a:ext cx="5241303" cy="6866904"/>
          </a:xfrm>
          <a:prstGeom prst="rect">
            <a:avLst/>
          </a:pr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53298" r="83840"/>
          <a:stretch>
            <a:fillRect/>
          </a:stretch>
        </p:blipFill>
        <p:spPr>
          <a:xfrm>
            <a:off x="0" y="4020982"/>
            <a:ext cx="1745085" cy="2837018"/>
          </a:xfrm>
          <a:prstGeom prst="rect">
            <a:avLst/>
          </a:prstGeom>
        </p:spPr>
      </p:pic>
      <p:pic>
        <p:nvPicPr>
          <p:cNvPr id="8" name="图片 7"/>
          <p:cNvPicPr>
            <a:picLocks noChangeAspect="1"/>
          </p:cNvPicPr>
          <p:nvPr>
            <p:custDataLst>
              <p:tags r:id="rId6"/>
            </p:custDataLst>
          </p:nvPr>
        </p:nvPicPr>
        <p:blipFill>
          <a:blip r:embed="rId5"/>
          <a:srcRect t="-550" b="0"/>
          <a:stretch>
            <a:fillRect/>
          </a:stretch>
        </p:blipFill>
        <p:spPr>
          <a:xfrm>
            <a:off x="10380958" y="4275099"/>
            <a:ext cx="1913401" cy="2582901"/>
          </a:xfrm>
          <a:prstGeom prst="rect">
            <a:avLst/>
          </a:prstGeom>
        </p:spPr>
      </p:pic>
      <p:pic>
        <p:nvPicPr>
          <p:cNvPr id="9" name="图片 8"/>
          <p:cNvPicPr>
            <a:picLocks noChangeAspect="1"/>
          </p:cNvPicPr>
          <p:nvPr>
            <p:custDataLst>
              <p:tags r:id="rId8"/>
            </p:custDataLst>
          </p:nvPr>
        </p:nvPicPr>
        <p:blipFill>
          <a:blip r:embed="rId7"/>
          <a:stretch>
            <a:fillRect/>
          </a:stretch>
        </p:blipFill>
        <p:spPr>
          <a:xfrm>
            <a:off x="4430598" y="0"/>
            <a:ext cx="1772239" cy="1541769"/>
          </a:xfrm>
          <a:prstGeom prst="rect">
            <a:avLst/>
          </a:prstGeom>
        </p:spPr>
      </p:pic>
      <p:pic>
        <p:nvPicPr>
          <p:cNvPr id="10" name="图片 9"/>
          <p:cNvPicPr>
            <a:picLocks noChangeAspect="1"/>
          </p:cNvPicPr>
          <p:nvPr>
            <p:custDataLst>
              <p:tags r:id="rId10"/>
            </p:custDataLst>
          </p:nvPr>
        </p:nvPicPr>
        <p:blipFill>
          <a:blip r:embed="rId9"/>
          <a:stretch>
            <a:fillRect/>
          </a:stretch>
        </p:blipFill>
        <p:spPr>
          <a:xfrm>
            <a:off x="1104927" y="-8904"/>
            <a:ext cx="3525457" cy="1478622"/>
          </a:xfrm>
          <a:prstGeom prst="rect">
            <a:avLst/>
          </a:prstGeom>
        </p:spPr>
      </p:pic>
      <p:pic>
        <p:nvPicPr>
          <p:cNvPr id="11" name="图片 10"/>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r="67468"/>
          <a:stretch>
            <a:fillRect/>
          </a:stretch>
        </p:blipFill>
        <p:spPr>
          <a:xfrm>
            <a:off x="42461" y="-17936"/>
            <a:ext cx="4016167" cy="6875936"/>
          </a:xfrm>
          <a:prstGeom prst="rect">
            <a:avLst/>
          </a:prstGeom>
        </p:spPr>
      </p:pic>
      <p:pic>
        <p:nvPicPr>
          <p:cNvPr id="12" name="图片 11"/>
          <p:cNvPicPr>
            <a:picLocks noChangeAspect="1"/>
          </p:cNvPicPr>
          <p:nvPr>
            <p:custDataLst>
              <p:tags r:id="rId14"/>
            </p:custDataLst>
          </p:nvPr>
        </p:nvPicPr>
        <p:blipFill>
          <a:blip r:embed="rId13"/>
          <a:stretch>
            <a:fillRect/>
          </a:stretch>
        </p:blipFill>
        <p:spPr>
          <a:xfrm>
            <a:off x="4676495" y="1678100"/>
            <a:ext cx="850686" cy="754144"/>
          </a:xfrm>
          <a:prstGeom prst="rect">
            <a:avLst/>
          </a:prstGeom>
        </p:spPr>
      </p:pic>
      <p:grpSp>
        <p:nvGrpSpPr>
          <p:cNvPr id="13" name="Group 4"/>
          <p:cNvGrpSpPr>
            <a:grpSpLocks noChangeAspect="1"/>
          </p:cNvGrpSpPr>
          <p:nvPr>
            <p:custDataLst>
              <p:tags r:id="rId15"/>
            </p:custDataLst>
          </p:nvPr>
        </p:nvGrpSpPr>
        <p:grpSpPr>
          <a:xfrm>
            <a:off x="7050611" y="1099482"/>
            <a:ext cx="3330480" cy="1438977"/>
            <a:chOff x="4142" y="440"/>
            <a:chExt cx="2414" cy="1043"/>
          </a:xfrm>
          <a:solidFill>
            <a:srgbClr val="5D9100"/>
          </a:solidFill>
        </p:grpSpPr>
        <p:grpSp>
          <p:nvGrpSpPr>
            <p:cNvPr id="14" name="Group 205"/>
            <p:cNvGrpSpPr/>
            <p:nvPr/>
          </p:nvGrpSpPr>
          <p:grpSpPr>
            <a:xfrm>
              <a:off x="4282" y="495"/>
              <a:ext cx="2274" cy="988"/>
              <a:chOff x="4282" y="495"/>
              <a:chExt cx="2274" cy="988"/>
            </a:xfrm>
            <a:grpFill/>
          </p:grpSpPr>
          <p:sp>
            <p:nvSpPr>
              <p:cNvPr id="628" name="Freeform 5"/>
              <p:cNvSpPr/>
              <p:nvPr>
                <p:custDataLst>
                  <p:tags r:id="rId16"/>
                </p:custDataLst>
              </p:nvPr>
            </p:nvSpPr>
            <p:spPr bwMode="auto">
              <a:xfrm>
                <a:off x="6191" y="1236"/>
                <a:ext cx="5" cy="5"/>
              </a:xfrm>
              <a:custGeom>
                <a:gdLst>
                  <a:gd name="T0" fmla="*/ 0 w 2"/>
                  <a:gd name="T1" fmla="*/ 0 h 2"/>
                  <a:gd name="T2" fmla="*/ 0 w 2"/>
                  <a:gd name="T3" fmla="*/ 0 h 2"/>
                </a:gdLst>
                <a:cxnLst>
                  <a:cxn ang="0">
                    <a:pos x="T0" y="T1"/>
                  </a:cxn>
                  <a:cxn ang="0">
                    <a:pos x="T2" y="T3"/>
                  </a:cxn>
                </a:cxnLst>
                <a:rect l="0" t="0" r="r" b="b"/>
                <a:pathLst>
                  <a:path w="2" h="2">
                    <a:moveTo>
                      <a:pt x="0" y="0"/>
                    </a:moveTo>
                    <a:cubicBezTo>
                      <a:pt x="0" y="1"/>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9" name="Freeform 6"/>
              <p:cNvSpPr/>
              <p:nvPr>
                <p:custDataLst>
                  <p:tags r:id="rId17"/>
                </p:custDataLst>
              </p:nvPr>
            </p:nvSpPr>
            <p:spPr bwMode="auto">
              <a:xfrm>
                <a:off x="5828" y="901"/>
                <a:ext cx="448" cy="418"/>
              </a:xfrm>
              <a:custGeom>
                <a:gdLst>
                  <a:gd name="T0" fmla="*/ 135 w 189"/>
                  <a:gd name="T1" fmla="*/ 10 h 176"/>
                  <a:gd name="T2" fmla="*/ 123 w 189"/>
                  <a:gd name="T3" fmla="*/ 5 h 176"/>
                  <a:gd name="T4" fmla="*/ 99 w 189"/>
                  <a:gd name="T5" fmla="*/ 5 h 176"/>
                  <a:gd name="T6" fmla="*/ 47 w 189"/>
                  <a:gd name="T7" fmla="*/ 28 h 176"/>
                  <a:gd name="T8" fmla="*/ 36 w 189"/>
                  <a:gd name="T9" fmla="*/ 34 h 176"/>
                  <a:gd name="T10" fmla="*/ 31 w 189"/>
                  <a:gd name="T11" fmla="*/ 48 h 176"/>
                  <a:gd name="T12" fmla="*/ 19 w 189"/>
                  <a:gd name="T13" fmla="*/ 71 h 176"/>
                  <a:gd name="T14" fmla="*/ 8 w 189"/>
                  <a:gd name="T15" fmla="*/ 97 h 176"/>
                  <a:gd name="T16" fmla="*/ 6 w 189"/>
                  <a:gd name="T17" fmla="*/ 126 h 176"/>
                  <a:gd name="T18" fmla="*/ 13 w 189"/>
                  <a:gd name="T19" fmla="*/ 142 h 176"/>
                  <a:gd name="T20" fmla="*/ 36 w 189"/>
                  <a:gd name="T21" fmla="*/ 153 h 176"/>
                  <a:gd name="T22" fmla="*/ 48 w 189"/>
                  <a:gd name="T23" fmla="*/ 162 h 176"/>
                  <a:gd name="T24" fmla="*/ 54 w 189"/>
                  <a:gd name="T25" fmla="*/ 158 h 176"/>
                  <a:gd name="T26" fmla="*/ 62 w 189"/>
                  <a:gd name="T27" fmla="*/ 162 h 176"/>
                  <a:gd name="T28" fmla="*/ 71 w 189"/>
                  <a:gd name="T29" fmla="*/ 168 h 176"/>
                  <a:gd name="T30" fmla="*/ 83 w 189"/>
                  <a:gd name="T31" fmla="*/ 173 h 176"/>
                  <a:gd name="T32" fmla="*/ 104 w 189"/>
                  <a:gd name="T33" fmla="*/ 170 h 176"/>
                  <a:gd name="T34" fmla="*/ 106 w 189"/>
                  <a:gd name="T35" fmla="*/ 165 h 176"/>
                  <a:gd name="T36" fmla="*/ 115 w 189"/>
                  <a:gd name="T37" fmla="*/ 163 h 176"/>
                  <a:gd name="T38" fmla="*/ 132 w 189"/>
                  <a:gd name="T39" fmla="*/ 162 h 176"/>
                  <a:gd name="T40" fmla="*/ 136 w 189"/>
                  <a:gd name="T41" fmla="*/ 146 h 176"/>
                  <a:gd name="T42" fmla="*/ 139 w 189"/>
                  <a:gd name="T43" fmla="*/ 148 h 176"/>
                  <a:gd name="T44" fmla="*/ 137 w 189"/>
                  <a:gd name="T45" fmla="*/ 140 h 176"/>
                  <a:gd name="T46" fmla="*/ 143 w 189"/>
                  <a:gd name="T47" fmla="*/ 138 h 176"/>
                  <a:gd name="T48" fmla="*/ 152 w 189"/>
                  <a:gd name="T49" fmla="*/ 140 h 176"/>
                  <a:gd name="T50" fmla="*/ 153 w 189"/>
                  <a:gd name="T51" fmla="*/ 141 h 176"/>
                  <a:gd name="T52" fmla="*/ 155 w 189"/>
                  <a:gd name="T53" fmla="*/ 140 h 176"/>
                  <a:gd name="T54" fmla="*/ 164 w 189"/>
                  <a:gd name="T55" fmla="*/ 130 h 176"/>
                  <a:gd name="T56" fmla="*/ 168 w 189"/>
                  <a:gd name="T57" fmla="*/ 136 h 176"/>
                  <a:gd name="T58" fmla="*/ 169 w 189"/>
                  <a:gd name="T59" fmla="*/ 136 h 176"/>
                  <a:gd name="T60" fmla="*/ 169 w 189"/>
                  <a:gd name="T61" fmla="*/ 128 h 176"/>
                  <a:gd name="T62" fmla="*/ 172 w 189"/>
                  <a:gd name="T63" fmla="*/ 133 h 176"/>
                  <a:gd name="T64" fmla="*/ 186 w 189"/>
                  <a:gd name="T65" fmla="*/ 101 h 176"/>
                  <a:gd name="T66" fmla="*/ 181 w 189"/>
                  <a:gd name="T67" fmla="*/ 73 h 176"/>
                  <a:gd name="T68" fmla="*/ 189 w 189"/>
                  <a:gd name="T69" fmla="*/ 64 h 176"/>
                  <a:gd name="T70" fmla="*/ 183 w 189"/>
                  <a:gd name="T71" fmla="*/ 64 h 176"/>
                  <a:gd name="T72" fmla="*/ 181 w 189"/>
                  <a:gd name="T73" fmla="*/ 56 h 176"/>
                  <a:gd name="T74" fmla="*/ 187 w 189"/>
                  <a:gd name="T75" fmla="*/ 54 h 176"/>
                  <a:gd name="T76" fmla="*/ 187 w 189"/>
                  <a:gd name="T77" fmla="*/ 53 h 176"/>
                  <a:gd name="T78" fmla="*/ 177 w 189"/>
                  <a:gd name="T79" fmla="*/ 51 h 176"/>
                  <a:gd name="T80" fmla="*/ 179 w 189"/>
                  <a:gd name="T81" fmla="*/ 46 h 176"/>
                  <a:gd name="T82" fmla="*/ 172 w 189"/>
                  <a:gd name="T83" fmla="*/ 47 h 176"/>
                  <a:gd name="T84" fmla="*/ 168 w 189"/>
                  <a:gd name="T85" fmla="*/ 41 h 176"/>
                  <a:gd name="T86" fmla="*/ 161 w 189"/>
                  <a:gd name="T87" fmla="*/ 28 h 176"/>
                  <a:gd name="T88" fmla="*/ 135 w 189"/>
                  <a:gd name="T89" fmla="*/ 10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9" h="176">
                    <a:moveTo>
                      <a:pt x="135" y="10"/>
                    </a:moveTo>
                    <a:cubicBezTo>
                      <a:pt x="123" y="5"/>
                      <a:pt x="123" y="5"/>
                      <a:pt x="123" y="5"/>
                    </a:cubicBezTo>
                    <a:cubicBezTo>
                      <a:pt x="120" y="4"/>
                      <a:pt x="92" y="0"/>
                      <a:pt x="99" y="5"/>
                    </a:cubicBezTo>
                    <a:cubicBezTo>
                      <a:pt x="87" y="1"/>
                      <a:pt x="51" y="19"/>
                      <a:pt x="47" y="28"/>
                    </a:cubicBezTo>
                    <a:cubicBezTo>
                      <a:pt x="45" y="29"/>
                      <a:pt x="36" y="25"/>
                      <a:pt x="36" y="34"/>
                    </a:cubicBezTo>
                    <a:cubicBezTo>
                      <a:pt x="29" y="37"/>
                      <a:pt x="28" y="50"/>
                      <a:pt x="31" y="48"/>
                    </a:cubicBezTo>
                    <a:cubicBezTo>
                      <a:pt x="19" y="54"/>
                      <a:pt x="22" y="60"/>
                      <a:pt x="19" y="71"/>
                    </a:cubicBezTo>
                    <a:cubicBezTo>
                      <a:pt x="15" y="75"/>
                      <a:pt x="15" y="94"/>
                      <a:pt x="8" y="97"/>
                    </a:cubicBezTo>
                    <a:cubicBezTo>
                      <a:pt x="15" y="111"/>
                      <a:pt x="0" y="113"/>
                      <a:pt x="6" y="126"/>
                    </a:cubicBezTo>
                    <a:cubicBezTo>
                      <a:pt x="8" y="133"/>
                      <a:pt x="2" y="141"/>
                      <a:pt x="13" y="142"/>
                    </a:cubicBezTo>
                    <a:cubicBezTo>
                      <a:pt x="16" y="138"/>
                      <a:pt x="29" y="157"/>
                      <a:pt x="36" y="153"/>
                    </a:cubicBezTo>
                    <a:cubicBezTo>
                      <a:pt x="48" y="162"/>
                      <a:pt x="48" y="162"/>
                      <a:pt x="48" y="162"/>
                    </a:cubicBezTo>
                    <a:cubicBezTo>
                      <a:pt x="49" y="165"/>
                      <a:pt x="53" y="158"/>
                      <a:pt x="54" y="158"/>
                    </a:cubicBezTo>
                    <a:cubicBezTo>
                      <a:pt x="54" y="158"/>
                      <a:pt x="62" y="163"/>
                      <a:pt x="62" y="162"/>
                    </a:cubicBezTo>
                    <a:cubicBezTo>
                      <a:pt x="69" y="163"/>
                      <a:pt x="67" y="166"/>
                      <a:pt x="71" y="168"/>
                    </a:cubicBezTo>
                    <a:cubicBezTo>
                      <a:pt x="72" y="174"/>
                      <a:pt x="73" y="173"/>
                      <a:pt x="83" y="173"/>
                    </a:cubicBezTo>
                    <a:cubicBezTo>
                      <a:pt x="91" y="176"/>
                      <a:pt x="99" y="170"/>
                      <a:pt x="104" y="170"/>
                    </a:cubicBezTo>
                    <a:cubicBezTo>
                      <a:pt x="104" y="170"/>
                      <a:pt x="106" y="165"/>
                      <a:pt x="106" y="165"/>
                    </a:cubicBezTo>
                    <a:cubicBezTo>
                      <a:pt x="113" y="171"/>
                      <a:pt x="109" y="169"/>
                      <a:pt x="115" y="163"/>
                    </a:cubicBezTo>
                    <a:cubicBezTo>
                      <a:pt x="117" y="164"/>
                      <a:pt x="129" y="169"/>
                      <a:pt x="132" y="162"/>
                    </a:cubicBezTo>
                    <a:cubicBezTo>
                      <a:pt x="134" y="159"/>
                      <a:pt x="137" y="145"/>
                      <a:pt x="136" y="146"/>
                    </a:cubicBezTo>
                    <a:cubicBezTo>
                      <a:pt x="137" y="147"/>
                      <a:pt x="138" y="147"/>
                      <a:pt x="139" y="148"/>
                    </a:cubicBezTo>
                    <a:cubicBezTo>
                      <a:pt x="139" y="147"/>
                      <a:pt x="138" y="141"/>
                      <a:pt x="137" y="140"/>
                    </a:cubicBezTo>
                    <a:cubicBezTo>
                      <a:pt x="144" y="140"/>
                      <a:pt x="137" y="140"/>
                      <a:pt x="143" y="138"/>
                    </a:cubicBezTo>
                    <a:cubicBezTo>
                      <a:pt x="143" y="138"/>
                      <a:pt x="151" y="140"/>
                      <a:pt x="152" y="140"/>
                    </a:cubicBezTo>
                    <a:cubicBezTo>
                      <a:pt x="152" y="140"/>
                      <a:pt x="153" y="141"/>
                      <a:pt x="153" y="141"/>
                    </a:cubicBezTo>
                    <a:cubicBezTo>
                      <a:pt x="153" y="141"/>
                      <a:pt x="154" y="140"/>
                      <a:pt x="155" y="140"/>
                    </a:cubicBezTo>
                    <a:cubicBezTo>
                      <a:pt x="157" y="137"/>
                      <a:pt x="160" y="133"/>
                      <a:pt x="164" y="130"/>
                    </a:cubicBezTo>
                    <a:cubicBezTo>
                      <a:pt x="164" y="130"/>
                      <a:pt x="168" y="136"/>
                      <a:pt x="168" y="136"/>
                    </a:cubicBezTo>
                    <a:cubicBezTo>
                      <a:pt x="168" y="136"/>
                      <a:pt x="168" y="135"/>
                      <a:pt x="169" y="136"/>
                    </a:cubicBezTo>
                    <a:cubicBezTo>
                      <a:pt x="169" y="135"/>
                      <a:pt x="167" y="128"/>
                      <a:pt x="169" y="128"/>
                    </a:cubicBezTo>
                    <a:cubicBezTo>
                      <a:pt x="170" y="127"/>
                      <a:pt x="169" y="133"/>
                      <a:pt x="172" y="133"/>
                    </a:cubicBezTo>
                    <a:cubicBezTo>
                      <a:pt x="177" y="126"/>
                      <a:pt x="186" y="110"/>
                      <a:pt x="186" y="101"/>
                    </a:cubicBezTo>
                    <a:cubicBezTo>
                      <a:pt x="189" y="94"/>
                      <a:pt x="175" y="78"/>
                      <a:pt x="181" y="73"/>
                    </a:cubicBezTo>
                    <a:cubicBezTo>
                      <a:pt x="185" y="71"/>
                      <a:pt x="186" y="67"/>
                      <a:pt x="189" y="64"/>
                    </a:cubicBezTo>
                    <a:cubicBezTo>
                      <a:pt x="187" y="63"/>
                      <a:pt x="185" y="64"/>
                      <a:pt x="183" y="64"/>
                    </a:cubicBezTo>
                    <a:cubicBezTo>
                      <a:pt x="185" y="59"/>
                      <a:pt x="183" y="58"/>
                      <a:pt x="181" y="56"/>
                    </a:cubicBezTo>
                    <a:cubicBezTo>
                      <a:pt x="184" y="57"/>
                      <a:pt x="186" y="56"/>
                      <a:pt x="187" y="54"/>
                    </a:cubicBezTo>
                    <a:cubicBezTo>
                      <a:pt x="187" y="54"/>
                      <a:pt x="186" y="53"/>
                      <a:pt x="187" y="53"/>
                    </a:cubicBezTo>
                    <a:cubicBezTo>
                      <a:pt x="185" y="52"/>
                      <a:pt x="177" y="52"/>
                      <a:pt x="177" y="51"/>
                    </a:cubicBezTo>
                    <a:cubicBezTo>
                      <a:pt x="176" y="51"/>
                      <a:pt x="179" y="46"/>
                      <a:pt x="179" y="46"/>
                    </a:cubicBezTo>
                    <a:cubicBezTo>
                      <a:pt x="177" y="45"/>
                      <a:pt x="174" y="48"/>
                      <a:pt x="172" y="47"/>
                    </a:cubicBezTo>
                    <a:cubicBezTo>
                      <a:pt x="170" y="44"/>
                      <a:pt x="183" y="37"/>
                      <a:pt x="168" y="41"/>
                    </a:cubicBezTo>
                    <a:cubicBezTo>
                      <a:pt x="175" y="24"/>
                      <a:pt x="166" y="34"/>
                      <a:pt x="161" y="28"/>
                    </a:cubicBezTo>
                    <a:cubicBezTo>
                      <a:pt x="159" y="15"/>
                      <a:pt x="147" y="1"/>
                      <a:pt x="13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0" name="Freeform 7"/>
              <p:cNvSpPr/>
              <p:nvPr>
                <p:custDataLst>
                  <p:tags r:id="rId18"/>
                </p:custDataLst>
              </p:nvPr>
            </p:nvSpPr>
            <p:spPr bwMode="auto">
              <a:xfrm>
                <a:off x="5895" y="1260"/>
                <a:ext cx="2" cy="7"/>
              </a:xfrm>
              <a:custGeom>
                <a:gdLst>
                  <a:gd name="T0" fmla="*/ 0 w 1"/>
                  <a:gd name="T1" fmla="*/ 0 h 3"/>
                  <a:gd name="T2" fmla="*/ 0 w 1"/>
                  <a:gd name="T3" fmla="*/ 0 h 3"/>
                </a:gdLst>
                <a:cxnLst>
                  <a:cxn ang="0">
                    <a:pos x="T0" y="T1"/>
                  </a:cxn>
                  <a:cxn ang="0">
                    <a:pos x="T2" y="T3"/>
                  </a:cxn>
                </a:cxnLst>
                <a:rect l="0" t="0" r="r" b="b"/>
                <a:pathLst>
                  <a:path w="1" h="3">
                    <a:moveTo>
                      <a:pt x="0" y="0"/>
                    </a:moveTo>
                    <a:cubicBezTo>
                      <a:pt x="0" y="2"/>
                      <a:pt x="1"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1" name="Freeform 8"/>
              <p:cNvSpPr/>
              <p:nvPr>
                <p:custDataLst>
                  <p:tags r:id="rId19"/>
                </p:custDataLst>
              </p:nvPr>
            </p:nvSpPr>
            <p:spPr bwMode="auto">
              <a:xfrm>
                <a:off x="6141" y="1248"/>
                <a:ext cx="5" cy="5"/>
              </a:xfrm>
              <a:custGeom>
                <a:gdLst>
                  <a:gd name="T0" fmla="*/ 1 w 2"/>
                  <a:gd name="T1" fmla="*/ 0 h 2"/>
                  <a:gd name="T2" fmla="*/ 2 w 2"/>
                  <a:gd name="T3" fmla="*/ 1 h 2"/>
                  <a:gd name="T4" fmla="*/ 1 w 2"/>
                  <a:gd name="T5" fmla="*/ 0 h 2"/>
                </a:gdLst>
                <a:cxnLst>
                  <a:cxn ang="0">
                    <a:pos x="T0" y="T1"/>
                  </a:cxn>
                  <a:cxn ang="0">
                    <a:pos x="T2" y="T3"/>
                  </a:cxn>
                  <a:cxn ang="0">
                    <a:pos x="T4" y="T5"/>
                  </a:cxn>
                </a:cxnLst>
                <a:rect l="0" t="0" r="r" b="b"/>
                <a:pathLst>
                  <a:path w="2" h="2">
                    <a:moveTo>
                      <a:pt x="1" y="0"/>
                    </a:moveTo>
                    <a:cubicBezTo>
                      <a:pt x="2" y="0"/>
                      <a:pt x="2" y="1"/>
                      <a:pt x="2" y="1"/>
                    </a:cubicBezTo>
                    <a:cubicBezTo>
                      <a:pt x="1"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2" name="Freeform 9"/>
              <p:cNvSpPr/>
              <p:nvPr>
                <p:custDataLst>
                  <p:tags r:id="rId20"/>
                </p:custDataLst>
              </p:nvPr>
            </p:nvSpPr>
            <p:spPr bwMode="auto">
              <a:xfrm>
                <a:off x="6179" y="1224"/>
                <a:ext cx="7" cy="7"/>
              </a:xfrm>
              <a:custGeom>
                <a:gdLst>
                  <a:gd name="T0" fmla="*/ 0 w 3"/>
                  <a:gd name="T1" fmla="*/ 3 h 3"/>
                  <a:gd name="T2" fmla="*/ 0 w 3"/>
                  <a:gd name="T3" fmla="*/ 3 h 3"/>
                </a:gdLst>
                <a:cxnLst>
                  <a:cxn ang="0">
                    <a:pos x="T0" y="T1"/>
                  </a:cxn>
                  <a:cxn ang="0">
                    <a:pos x="T2" y="T3"/>
                  </a:cxn>
                </a:cxnLst>
                <a:rect l="0" t="0" r="r" b="b"/>
                <a:pathLst>
                  <a:path w="3" h="3">
                    <a:moveTo>
                      <a:pt x="0" y="3"/>
                    </a:moveTo>
                    <a:cubicBezTo>
                      <a:pt x="3" y="0"/>
                      <a:pt x="2" y="2"/>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3" name="Freeform 10"/>
              <p:cNvSpPr/>
              <p:nvPr>
                <p:custDataLst>
                  <p:tags r:id="rId21"/>
                </p:custDataLst>
              </p:nvPr>
            </p:nvSpPr>
            <p:spPr bwMode="auto">
              <a:xfrm>
                <a:off x="6196" y="1222"/>
                <a:ext cx="2" cy="2"/>
              </a:xfrm>
              <a:custGeom>
                <a:gdLst>
                  <a:gd name="T0" fmla="*/ 0 w 1"/>
                  <a:gd name="T1" fmla="*/ 0 h 1"/>
                  <a:gd name="T2" fmla="*/ 0 w 1"/>
                  <a:gd name="T3" fmla="*/ 0 h 1"/>
                </a:gdLst>
                <a:cxnLst>
                  <a:cxn ang="0">
                    <a:pos x="T0" y="T1"/>
                  </a:cxn>
                  <a:cxn ang="0">
                    <a:pos x="T2" y="T3"/>
                  </a:cxn>
                </a:cxnLst>
                <a:rect l="0" t="0" r="r" b="b"/>
                <a:pathLst>
                  <a:path w="1" h="1">
                    <a:moveTo>
                      <a:pt x="0" y="0"/>
                    </a:moveTo>
                    <a:cubicBezTo>
                      <a:pt x="1"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4" name="Freeform 11"/>
              <p:cNvSpPr/>
              <p:nvPr>
                <p:custDataLst>
                  <p:tags r:id="rId22"/>
                </p:custDataLst>
              </p:nvPr>
            </p:nvSpPr>
            <p:spPr bwMode="auto">
              <a:xfrm>
                <a:off x="5907" y="1032"/>
                <a:ext cx="16" cy="0"/>
              </a:xfrm>
              <a:custGeom>
                <a:gdLst>
                  <a:gd name="T0" fmla="*/ 0 w 7"/>
                  <a:gd name="T1" fmla="*/ 0 w 7"/>
                </a:gdLst>
                <a:cxnLst>
                  <a:cxn ang="0">
                    <a:pos x="T0" y="0"/>
                  </a:cxn>
                  <a:cxn ang="0">
                    <a:pos x="T1" y="0"/>
                  </a:cxn>
                </a:cxnLst>
                <a:rect l="0" t="0" r="r" b="b"/>
                <a:pathLst>
                  <a:path w="7">
                    <a:moveTo>
                      <a:pt x="0" y="0"/>
                    </a:moveTo>
                    <a:cubicBezTo>
                      <a:pt x="7"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5" name="Freeform 12"/>
              <p:cNvSpPr/>
              <p:nvPr>
                <p:custDataLst>
                  <p:tags r:id="rId23"/>
                </p:custDataLst>
              </p:nvPr>
            </p:nvSpPr>
            <p:spPr bwMode="auto">
              <a:xfrm>
                <a:off x="5895" y="1015"/>
                <a:ext cx="7" cy="14"/>
              </a:xfrm>
              <a:custGeom>
                <a:gdLst>
                  <a:gd name="T0" fmla="*/ 0 w 3"/>
                  <a:gd name="T1" fmla="*/ 5 h 6"/>
                  <a:gd name="T2" fmla="*/ 0 w 3"/>
                  <a:gd name="T3" fmla="*/ 5 h 6"/>
                </a:gdLst>
                <a:cxnLst>
                  <a:cxn ang="0">
                    <a:pos x="T0" y="T1"/>
                  </a:cxn>
                  <a:cxn ang="0">
                    <a:pos x="T2" y="T3"/>
                  </a:cxn>
                </a:cxnLst>
                <a:rect l="0" t="0" r="r" b="b"/>
                <a:pathLst>
                  <a:path w="3" h="6">
                    <a:moveTo>
                      <a:pt x="0" y="5"/>
                    </a:moveTo>
                    <a:cubicBezTo>
                      <a:pt x="3" y="0"/>
                      <a:pt x="1" y="6"/>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6" name="Freeform 13"/>
              <p:cNvSpPr/>
              <p:nvPr>
                <p:custDataLst>
                  <p:tags r:id="rId24"/>
                </p:custDataLst>
              </p:nvPr>
            </p:nvSpPr>
            <p:spPr bwMode="auto">
              <a:xfrm>
                <a:off x="5911" y="984"/>
                <a:ext cx="8" cy="15"/>
              </a:xfrm>
              <a:custGeom>
                <a:gdLst>
                  <a:gd name="T0" fmla="*/ 0 w 3"/>
                  <a:gd name="T1" fmla="*/ 6 h 6"/>
                  <a:gd name="T2" fmla="*/ 0 w 3"/>
                  <a:gd name="T3" fmla="*/ 6 h 6"/>
                </a:gdLst>
                <a:cxnLst>
                  <a:cxn ang="0">
                    <a:pos x="T0" y="T1"/>
                  </a:cxn>
                  <a:cxn ang="0">
                    <a:pos x="T2" y="T3"/>
                  </a:cxn>
                </a:cxnLst>
                <a:rect l="0" t="0" r="r" b="b"/>
                <a:pathLst>
                  <a:path w="3" h="6">
                    <a:moveTo>
                      <a:pt x="0" y="6"/>
                    </a:moveTo>
                    <a:cubicBezTo>
                      <a:pt x="3" y="0"/>
                      <a:pt x="1" y="4"/>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7" name="Freeform 14"/>
              <p:cNvSpPr/>
              <p:nvPr>
                <p:custDataLst>
                  <p:tags r:id="rId25"/>
                </p:custDataLst>
              </p:nvPr>
            </p:nvSpPr>
            <p:spPr bwMode="auto">
              <a:xfrm flipH="1">
                <a:off x="6250" y="1136"/>
                <a:ext cx="0" cy="5"/>
              </a:xfrm>
              <a:custGeom>
                <a:gdLst>
                  <a:gd name="T0" fmla="*/ 0 h 2"/>
                  <a:gd name="T1" fmla="*/ 0 h 2"/>
                </a:gdLst>
                <a:cxnLst>
                  <a:cxn ang="0">
                    <a:pos x="0" y="T0"/>
                  </a:cxn>
                  <a:cxn ang="0">
                    <a:pos x="0" y="T1"/>
                  </a:cxn>
                </a:cxnLst>
                <a:rect l="0" t="0" r="r" b="b"/>
                <a:pathLst>
                  <a:path h="2">
                    <a:moveTo>
                      <a:pt x="0" y="0"/>
                    </a:moveTo>
                    <a:cubicBezTo>
                      <a:pt x="0" y="2"/>
                      <a:pt x="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8" name="Freeform 15"/>
              <p:cNvSpPr/>
              <p:nvPr>
                <p:custDataLst>
                  <p:tags r:id="rId26"/>
                </p:custDataLst>
              </p:nvPr>
            </p:nvSpPr>
            <p:spPr bwMode="auto">
              <a:xfrm>
                <a:off x="6262" y="1141"/>
                <a:ext cx="2" cy="7"/>
              </a:xfrm>
              <a:custGeom>
                <a:gdLst>
                  <a:gd name="T0" fmla="*/ 0 w 1"/>
                  <a:gd name="T1" fmla="*/ 0 h 3"/>
                  <a:gd name="T2" fmla="*/ 0 w 1"/>
                  <a:gd name="T3" fmla="*/ 0 h 3"/>
                </a:gdLst>
                <a:cxnLst>
                  <a:cxn ang="0">
                    <a:pos x="T0" y="T1"/>
                  </a:cxn>
                  <a:cxn ang="0">
                    <a:pos x="T2" y="T3"/>
                  </a:cxn>
                </a:cxnLst>
                <a:rect l="0" t="0" r="r" b="b"/>
                <a:pathLst>
                  <a:path w="1" h="3">
                    <a:moveTo>
                      <a:pt x="0" y="0"/>
                    </a:moveTo>
                    <a:cubicBezTo>
                      <a:pt x="1" y="0"/>
                      <a:pt x="1"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9" name="Freeform 16"/>
              <p:cNvSpPr/>
              <p:nvPr>
                <p:custDataLst>
                  <p:tags r:id="rId27"/>
                </p:custDataLst>
              </p:nvPr>
            </p:nvSpPr>
            <p:spPr bwMode="auto">
              <a:xfrm>
                <a:off x="5959" y="970"/>
                <a:ext cx="5" cy="5"/>
              </a:xfrm>
              <a:custGeom>
                <a:gdLst>
                  <a:gd name="T0" fmla="*/ 1 w 2"/>
                  <a:gd name="T1" fmla="*/ 0 h 2"/>
                  <a:gd name="T2" fmla="*/ 1 w 2"/>
                  <a:gd name="T3" fmla="*/ 0 h 2"/>
                </a:gdLst>
                <a:cxnLst>
                  <a:cxn ang="0">
                    <a:pos x="T0" y="T1"/>
                  </a:cxn>
                  <a:cxn ang="0">
                    <a:pos x="T2" y="T3"/>
                  </a:cxn>
                </a:cxnLst>
                <a:rect l="0" t="0" r="r" b="b"/>
                <a:pathLst>
                  <a:path w="2" h="2">
                    <a:moveTo>
                      <a:pt x="1" y="0"/>
                    </a:moveTo>
                    <a:cubicBezTo>
                      <a:pt x="2" y="2"/>
                      <a:pt x="0"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0" name="Freeform 17"/>
              <p:cNvSpPr/>
              <p:nvPr>
                <p:custDataLst>
                  <p:tags r:id="rId28"/>
                </p:custDataLst>
              </p:nvPr>
            </p:nvSpPr>
            <p:spPr bwMode="auto">
              <a:xfrm>
                <a:off x="5992" y="946"/>
                <a:ext cx="5" cy="10"/>
              </a:xfrm>
              <a:custGeom>
                <a:gdLst>
                  <a:gd name="T0" fmla="*/ 0 w 2"/>
                  <a:gd name="T1" fmla="*/ 0 h 4"/>
                  <a:gd name="T2" fmla="*/ 0 w 2"/>
                  <a:gd name="T3" fmla="*/ 0 h 4"/>
                </a:gdLst>
                <a:cxnLst>
                  <a:cxn ang="0">
                    <a:pos x="T0" y="T1"/>
                  </a:cxn>
                  <a:cxn ang="0">
                    <a:pos x="T2" y="T3"/>
                  </a:cxn>
                </a:cxnLst>
                <a:rect l="0" t="0" r="r" b="b"/>
                <a:pathLst>
                  <a:path w="2" h="4">
                    <a:moveTo>
                      <a:pt x="0" y="0"/>
                    </a:moveTo>
                    <a:cubicBezTo>
                      <a:pt x="2" y="0"/>
                      <a:pt x="1"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1" name="Freeform 18"/>
              <p:cNvSpPr/>
              <p:nvPr>
                <p:custDataLst>
                  <p:tags r:id="rId29"/>
                </p:custDataLst>
              </p:nvPr>
            </p:nvSpPr>
            <p:spPr bwMode="auto">
              <a:xfrm>
                <a:off x="5658" y="1367"/>
                <a:ext cx="33" cy="26"/>
              </a:xfrm>
              <a:custGeom>
                <a:gdLst>
                  <a:gd name="T0" fmla="*/ 3 w 14"/>
                  <a:gd name="T1" fmla="*/ 8 h 11"/>
                  <a:gd name="T2" fmla="*/ 10 w 14"/>
                  <a:gd name="T3" fmla="*/ 2 h 11"/>
                  <a:gd name="T4" fmla="*/ 3 w 14"/>
                  <a:gd name="T5" fmla="*/ 8 h 11"/>
                </a:gdLst>
                <a:cxnLst>
                  <a:cxn ang="0">
                    <a:pos x="T0" y="T1"/>
                  </a:cxn>
                  <a:cxn ang="0">
                    <a:pos x="T2" y="T3"/>
                  </a:cxn>
                  <a:cxn ang="0">
                    <a:pos x="T4" y="T5"/>
                  </a:cxn>
                </a:cxnLst>
                <a:rect l="0" t="0" r="r" b="b"/>
                <a:pathLst>
                  <a:path w="14" h="11">
                    <a:moveTo>
                      <a:pt x="3" y="8"/>
                    </a:moveTo>
                    <a:cubicBezTo>
                      <a:pt x="0" y="10"/>
                      <a:pt x="11" y="0"/>
                      <a:pt x="10" y="2"/>
                    </a:cubicBezTo>
                    <a:cubicBezTo>
                      <a:pt x="7" y="4"/>
                      <a:pt x="14" y="11"/>
                      <a:pt x="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2" name="Freeform 19"/>
              <p:cNvSpPr/>
              <p:nvPr>
                <p:custDataLst>
                  <p:tags r:id="rId30"/>
                </p:custDataLst>
              </p:nvPr>
            </p:nvSpPr>
            <p:spPr bwMode="auto">
              <a:xfrm>
                <a:off x="5613" y="1284"/>
                <a:ext cx="12" cy="16"/>
              </a:xfrm>
              <a:custGeom>
                <a:gdLst>
                  <a:gd name="T0" fmla="*/ 1 w 5"/>
                  <a:gd name="T1" fmla="*/ 4 h 7"/>
                  <a:gd name="T2" fmla="*/ 5 w 5"/>
                  <a:gd name="T3" fmla="*/ 4 h 7"/>
                  <a:gd name="T4" fmla="*/ 1 w 5"/>
                  <a:gd name="T5" fmla="*/ 4 h 7"/>
                </a:gdLst>
                <a:cxnLst>
                  <a:cxn ang="0">
                    <a:pos x="T0" y="T1"/>
                  </a:cxn>
                  <a:cxn ang="0">
                    <a:pos x="T2" y="T3"/>
                  </a:cxn>
                  <a:cxn ang="0">
                    <a:pos x="T4" y="T5"/>
                  </a:cxn>
                </a:cxnLst>
                <a:rect l="0" t="0" r="r" b="b"/>
                <a:pathLst>
                  <a:path w="5" h="7">
                    <a:moveTo>
                      <a:pt x="1" y="4"/>
                    </a:moveTo>
                    <a:cubicBezTo>
                      <a:pt x="1" y="0"/>
                      <a:pt x="5" y="3"/>
                      <a:pt x="5" y="4"/>
                    </a:cubicBezTo>
                    <a:cubicBezTo>
                      <a:pt x="3" y="7"/>
                      <a:pt x="0" y="5"/>
                      <a:pt x="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3" name="Freeform 20"/>
              <p:cNvSpPr/>
              <p:nvPr>
                <p:custDataLst>
                  <p:tags r:id="rId31"/>
                </p:custDataLst>
              </p:nvPr>
            </p:nvSpPr>
            <p:spPr bwMode="auto">
              <a:xfrm>
                <a:off x="6044" y="1464"/>
                <a:ext cx="26" cy="19"/>
              </a:xfrm>
              <a:custGeom>
                <a:gdLst>
                  <a:gd name="T0" fmla="*/ 4 w 11"/>
                  <a:gd name="T1" fmla="*/ 7 h 8"/>
                  <a:gd name="T2" fmla="*/ 4 w 11"/>
                  <a:gd name="T3" fmla="*/ 0 h 8"/>
                  <a:gd name="T4" fmla="*/ 4 w 11"/>
                  <a:gd name="T5" fmla="*/ 7 h 8"/>
                </a:gdLst>
                <a:cxnLst>
                  <a:cxn ang="0">
                    <a:pos x="T0" y="T1"/>
                  </a:cxn>
                  <a:cxn ang="0">
                    <a:pos x="T2" y="T3"/>
                  </a:cxn>
                  <a:cxn ang="0">
                    <a:pos x="T4" y="T5"/>
                  </a:cxn>
                </a:cxnLst>
                <a:rect l="0" t="0" r="r" b="b"/>
                <a:pathLst>
                  <a:path w="11" h="8">
                    <a:moveTo>
                      <a:pt x="4" y="7"/>
                    </a:moveTo>
                    <a:cubicBezTo>
                      <a:pt x="5" y="6"/>
                      <a:pt x="0" y="3"/>
                      <a:pt x="4" y="0"/>
                    </a:cubicBezTo>
                    <a:cubicBezTo>
                      <a:pt x="8" y="2"/>
                      <a:pt x="11" y="8"/>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4" name="Freeform 21"/>
              <p:cNvSpPr/>
              <p:nvPr>
                <p:custDataLst>
                  <p:tags r:id="rId32"/>
                </p:custDataLst>
              </p:nvPr>
            </p:nvSpPr>
            <p:spPr bwMode="auto">
              <a:xfrm>
                <a:off x="5660" y="1234"/>
                <a:ext cx="133" cy="104"/>
              </a:xfrm>
              <a:custGeom>
                <a:gdLst>
                  <a:gd name="T0" fmla="*/ 20 w 56"/>
                  <a:gd name="T1" fmla="*/ 2 h 44"/>
                  <a:gd name="T2" fmla="*/ 5 w 56"/>
                  <a:gd name="T3" fmla="*/ 15 h 44"/>
                  <a:gd name="T4" fmla="*/ 24 w 56"/>
                  <a:gd name="T5" fmla="*/ 39 h 44"/>
                  <a:gd name="T6" fmla="*/ 42 w 56"/>
                  <a:gd name="T7" fmla="*/ 35 h 44"/>
                  <a:gd name="T8" fmla="*/ 51 w 56"/>
                  <a:gd name="T9" fmla="*/ 12 h 44"/>
                  <a:gd name="T10" fmla="*/ 32 w 56"/>
                  <a:gd name="T11" fmla="*/ 0 h 44"/>
                </a:gdLst>
                <a:cxnLst>
                  <a:cxn ang="0">
                    <a:pos x="T0" y="T1"/>
                  </a:cxn>
                  <a:cxn ang="0">
                    <a:pos x="T2" y="T3"/>
                  </a:cxn>
                  <a:cxn ang="0">
                    <a:pos x="T4" y="T5"/>
                  </a:cxn>
                  <a:cxn ang="0">
                    <a:pos x="T6" y="T7"/>
                  </a:cxn>
                  <a:cxn ang="0">
                    <a:pos x="T8" y="T9"/>
                  </a:cxn>
                  <a:cxn ang="0">
                    <a:pos x="T10" y="T11"/>
                  </a:cxn>
                </a:cxnLst>
                <a:rect l="0" t="0" r="r" b="b"/>
                <a:pathLst>
                  <a:path w="56" h="44">
                    <a:moveTo>
                      <a:pt x="20" y="2"/>
                    </a:moveTo>
                    <a:cubicBezTo>
                      <a:pt x="18" y="2"/>
                      <a:pt x="0" y="10"/>
                      <a:pt x="5" y="15"/>
                    </a:cubicBezTo>
                    <a:cubicBezTo>
                      <a:pt x="3" y="18"/>
                      <a:pt x="4" y="44"/>
                      <a:pt x="24" y="39"/>
                    </a:cubicBezTo>
                    <a:cubicBezTo>
                      <a:pt x="28" y="41"/>
                      <a:pt x="46" y="40"/>
                      <a:pt x="42" y="35"/>
                    </a:cubicBezTo>
                    <a:cubicBezTo>
                      <a:pt x="56" y="25"/>
                      <a:pt x="45" y="23"/>
                      <a:pt x="51" y="12"/>
                    </a:cubicBezTo>
                    <a:cubicBezTo>
                      <a:pt x="45" y="8"/>
                      <a:pt x="36" y="5"/>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5" name="Freeform 22"/>
              <p:cNvSpPr/>
              <p:nvPr>
                <p:custDataLst>
                  <p:tags r:id="rId33"/>
                </p:custDataLst>
              </p:nvPr>
            </p:nvSpPr>
            <p:spPr bwMode="auto">
              <a:xfrm>
                <a:off x="5793" y="1334"/>
                <a:ext cx="43" cy="42"/>
              </a:xfrm>
              <a:custGeom>
                <a:gdLst>
                  <a:gd name="T0" fmla="*/ 2 w 18"/>
                  <a:gd name="T1" fmla="*/ 9 h 18"/>
                  <a:gd name="T2" fmla="*/ 13 w 18"/>
                  <a:gd name="T3" fmla="*/ 0 h 18"/>
                  <a:gd name="T4" fmla="*/ 2 w 18"/>
                  <a:gd name="T5" fmla="*/ 9 h 18"/>
                </a:gdLst>
                <a:cxnLst>
                  <a:cxn ang="0">
                    <a:pos x="T0" y="T1"/>
                  </a:cxn>
                  <a:cxn ang="0">
                    <a:pos x="T2" y="T3"/>
                  </a:cxn>
                  <a:cxn ang="0">
                    <a:pos x="T4" y="T5"/>
                  </a:cxn>
                </a:cxnLst>
                <a:rect l="0" t="0" r="r" b="b"/>
                <a:pathLst>
                  <a:path w="18" h="18">
                    <a:moveTo>
                      <a:pt x="2" y="9"/>
                    </a:moveTo>
                    <a:cubicBezTo>
                      <a:pt x="4" y="5"/>
                      <a:pt x="8" y="2"/>
                      <a:pt x="13" y="0"/>
                    </a:cubicBezTo>
                    <a:cubicBezTo>
                      <a:pt x="18" y="1"/>
                      <a:pt x="0" y="18"/>
                      <a:pt x="2"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6" name="Freeform 23"/>
              <p:cNvSpPr/>
              <p:nvPr>
                <p:custDataLst>
                  <p:tags r:id="rId34"/>
                </p:custDataLst>
              </p:nvPr>
            </p:nvSpPr>
            <p:spPr bwMode="auto">
              <a:xfrm>
                <a:off x="5828" y="1348"/>
                <a:ext cx="17" cy="19"/>
              </a:xfrm>
              <a:custGeom>
                <a:gdLst>
                  <a:gd name="T0" fmla="*/ 0 w 7"/>
                  <a:gd name="T1" fmla="*/ 6 h 8"/>
                  <a:gd name="T2" fmla="*/ 6 w 7"/>
                  <a:gd name="T3" fmla="*/ 2 h 8"/>
                  <a:gd name="T4" fmla="*/ 0 w 7"/>
                  <a:gd name="T5" fmla="*/ 6 h 8"/>
                </a:gdLst>
                <a:cxnLst>
                  <a:cxn ang="0">
                    <a:pos x="T0" y="T1"/>
                  </a:cxn>
                  <a:cxn ang="0">
                    <a:pos x="T2" y="T3"/>
                  </a:cxn>
                  <a:cxn ang="0">
                    <a:pos x="T4" y="T5"/>
                  </a:cxn>
                </a:cxnLst>
                <a:rect l="0" t="0" r="r" b="b"/>
                <a:pathLst>
                  <a:path w="7" h="8">
                    <a:moveTo>
                      <a:pt x="0" y="6"/>
                    </a:moveTo>
                    <a:cubicBezTo>
                      <a:pt x="1" y="5"/>
                      <a:pt x="4" y="0"/>
                      <a:pt x="6" y="2"/>
                    </a:cubicBezTo>
                    <a:cubicBezTo>
                      <a:pt x="7" y="8"/>
                      <a:pt x="4" y="8"/>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7" name="Freeform 24"/>
              <p:cNvSpPr/>
              <p:nvPr>
                <p:custDataLst>
                  <p:tags r:id="rId35"/>
                </p:custDataLst>
              </p:nvPr>
            </p:nvSpPr>
            <p:spPr bwMode="auto">
              <a:xfrm>
                <a:off x="5485" y="1208"/>
                <a:ext cx="31" cy="14"/>
              </a:xfrm>
              <a:custGeom>
                <a:gdLst>
                  <a:gd name="T0" fmla="*/ 2 w 13"/>
                  <a:gd name="T1" fmla="*/ 3 h 6"/>
                  <a:gd name="T2" fmla="*/ 13 w 13"/>
                  <a:gd name="T3" fmla="*/ 1 h 6"/>
                  <a:gd name="T4" fmla="*/ 2 w 13"/>
                  <a:gd name="T5" fmla="*/ 3 h 6"/>
                </a:gdLst>
                <a:cxnLst>
                  <a:cxn ang="0">
                    <a:pos x="T0" y="T1"/>
                  </a:cxn>
                  <a:cxn ang="0">
                    <a:pos x="T2" y="T3"/>
                  </a:cxn>
                  <a:cxn ang="0">
                    <a:pos x="T4" y="T5"/>
                  </a:cxn>
                </a:cxnLst>
                <a:rect l="0" t="0" r="r" b="b"/>
                <a:pathLst>
                  <a:path w="13" h="6">
                    <a:moveTo>
                      <a:pt x="2" y="3"/>
                    </a:moveTo>
                    <a:cubicBezTo>
                      <a:pt x="4" y="0"/>
                      <a:pt x="10" y="0"/>
                      <a:pt x="13" y="1"/>
                    </a:cubicBezTo>
                    <a:cubicBezTo>
                      <a:pt x="12" y="2"/>
                      <a:pt x="0" y="6"/>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8" name="Freeform 25"/>
              <p:cNvSpPr/>
              <p:nvPr>
                <p:custDataLst>
                  <p:tags r:id="rId36"/>
                </p:custDataLst>
              </p:nvPr>
            </p:nvSpPr>
            <p:spPr bwMode="auto">
              <a:xfrm>
                <a:off x="6101" y="1452"/>
                <a:ext cx="21" cy="17"/>
              </a:xfrm>
              <a:custGeom>
                <a:gdLst>
                  <a:gd name="T0" fmla="*/ 4 w 9"/>
                  <a:gd name="T1" fmla="*/ 7 h 7"/>
                  <a:gd name="T2" fmla="*/ 3 w 9"/>
                  <a:gd name="T3" fmla="*/ 0 h 7"/>
                  <a:gd name="T4" fmla="*/ 4 w 9"/>
                  <a:gd name="T5" fmla="*/ 7 h 7"/>
                </a:gdLst>
                <a:cxnLst>
                  <a:cxn ang="0">
                    <a:pos x="T0" y="T1"/>
                  </a:cxn>
                  <a:cxn ang="0">
                    <a:pos x="T2" y="T3"/>
                  </a:cxn>
                  <a:cxn ang="0">
                    <a:pos x="T4" y="T5"/>
                  </a:cxn>
                </a:cxnLst>
                <a:rect l="0" t="0" r="r" b="b"/>
                <a:pathLst>
                  <a:path w="9" h="7">
                    <a:moveTo>
                      <a:pt x="4" y="7"/>
                    </a:moveTo>
                    <a:cubicBezTo>
                      <a:pt x="5" y="6"/>
                      <a:pt x="0" y="2"/>
                      <a:pt x="3" y="0"/>
                    </a:cubicBezTo>
                    <a:cubicBezTo>
                      <a:pt x="9" y="4"/>
                      <a:pt x="4" y="5"/>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9" name="Freeform 26"/>
              <p:cNvSpPr/>
              <p:nvPr>
                <p:custDataLst>
                  <p:tags r:id="rId37"/>
                </p:custDataLst>
              </p:nvPr>
            </p:nvSpPr>
            <p:spPr bwMode="auto">
              <a:xfrm>
                <a:off x="5791" y="1315"/>
                <a:ext cx="16" cy="14"/>
              </a:xfrm>
              <a:custGeom>
                <a:gdLst>
                  <a:gd name="T0" fmla="*/ 0 w 7"/>
                  <a:gd name="T1" fmla="*/ 5 h 6"/>
                  <a:gd name="T2" fmla="*/ 3 w 7"/>
                  <a:gd name="T3" fmla="*/ 0 h 6"/>
                  <a:gd name="T4" fmla="*/ 0 w 7"/>
                  <a:gd name="T5" fmla="*/ 5 h 6"/>
                </a:gdLst>
                <a:cxnLst>
                  <a:cxn ang="0">
                    <a:pos x="T0" y="T1"/>
                  </a:cxn>
                  <a:cxn ang="0">
                    <a:pos x="T2" y="T3"/>
                  </a:cxn>
                  <a:cxn ang="0">
                    <a:pos x="T4" y="T5"/>
                  </a:cxn>
                </a:cxnLst>
                <a:rect l="0" t="0" r="r" b="b"/>
                <a:pathLst>
                  <a:path w="7" h="6">
                    <a:moveTo>
                      <a:pt x="0" y="5"/>
                    </a:moveTo>
                    <a:cubicBezTo>
                      <a:pt x="0" y="5"/>
                      <a:pt x="1" y="2"/>
                      <a:pt x="3" y="0"/>
                    </a:cubicBezTo>
                    <a:cubicBezTo>
                      <a:pt x="7" y="1"/>
                      <a:pt x="1" y="6"/>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0" name="Freeform 27"/>
              <p:cNvSpPr/>
              <p:nvPr>
                <p:custDataLst>
                  <p:tags r:id="rId38"/>
                </p:custDataLst>
              </p:nvPr>
            </p:nvSpPr>
            <p:spPr bwMode="auto">
              <a:xfrm>
                <a:off x="5826" y="1303"/>
                <a:ext cx="29" cy="35"/>
              </a:xfrm>
              <a:custGeom>
                <a:gdLst>
                  <a:gd name="T0" fmla="*/ 4 w 12"/>
                  <a:gd name="T1" fmla="*/ 4 h 15"/>
                  <a:gd name="T2" fmla="*/ 12 w 12"/>
                  <a:gd name="T3" fmla="*/ 0 h 15"/>
                  <a:gd name="T4" fmla="*/ 0 w 12"/>
                  <a:gd name="T5" fmla="*/ 12 h 15"/>
                  <a:gd name="T6" fmla="*/ 4 w 12"/>
                  <a:gd name="T7" fmla="*/ 4 h 15"/>
                </a:gdLst>
                <a:cxnLst>
                  <a:cxn ang="0">
                    <a:pos x="T0" y="T1"/>
                  </a:cxn>
                  <a:cxn ang="0">
                    <a:pos x="T2" y="T3"/>
                  </a:cxn>
                  <a:cxn ang="0">
                    <a:pos x="T4" y="T5"/>
                  </a:cxn>
                  <a:cxn ang="0">
                    <a:pos x="T6" y="T7"/>
                  </a:cxn>
                </a:cxnLst>
                <a:rect l="0" t="0" r="r" b="b"/>
                <a:pathLst>
                  <a:path w="12" h="15">
                    <a:moveTo>
                      <a:pt x="4" y="4"/>
                    </a:moveTo>
                    <a:cubicBezTo>
                      <a:pt x="3" y="4"/>
                      <a:pt x="11" y="0"/>
                      <a:pt x="12" y="0"/>
                    </a:cubicBezTo>
                    <a:cubicBezTo>
                      <a:pt x="12" y="1"/>
                      <a:pt x="3" y="15"/>
                      <a:pt x="0" y="12"/>
                    </a:cubicBezTo>
                    <a:cubicBezTo>
                      <a:pt x="1" y="9"/>
                      <a:pt x="3" y="7"/>
                      <a:pt x="4"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1" name="Freeform 28"/>
              <p:cNvSpPr/>
              <p:nvPr>
                <p:custDataLst>
                  <p:tags r:id="rId39"/>
                </p:custDataLst>
              </p:nvPr>
            </p:nvSpPr>
            <p:spPr bwMode="auto">
              <a:xfrm>
                <a:off x="6054" y="1395"/>
                <a:ext cx="9" cy="31"/>
              </a:xfrm>
              <a:custGeom>
                <a:gdLst>
                  <a:gd name="T0" fmla="*/ 0 w 4"/>
                  <a:gd name="T1" fmla="*/ 7 h 13"/>
                  <a:gd name="T2" fmla="*/ 4 w 4"/>
                  <a:gd name="T3" fmla="*/ 6 h 13"/>
                  <a:gd name="T4" fmla="*/ 0 w 4"/>
                  <a:gd name="T5" fmla="*/ 7 h 13"/>
                </a:gdLst>
                <a:cxnLst>
                  <a:cxn ang="0">
                    <a:pos x="T0" y="T1"/>
                  </a:cxn>
                  <a:cxn ang="0">
                    <a:pos x="T2" y="T3"/>
                  </a:cxn>
                  <a:cxn ang="0">
                    <a:pos x="T4" y="T5"/>
                  </a:cxn>
                </a:cxnLst>
                <a:rect l="0" t="0" r="r" b="b"/>
                <a:pathLst>
                  <a:path w="4" h="13">
                    <a:moveTo>
                      <a:pt x="0" y="7"/>
                    </a:moveTo>
                    <a:cubicBezTo>
                      <a:pt x="1" y="6"/>
                      <a:pt x="3" y="0"/>
                      <a:pt x="4" y="6"/>
                    </a:cubicBezTo>
                    <a:cubicBezTo>
                      <a:pt x="1" y="13"/>
                      <a:pt x="2" y="9"/>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2" name="Freeform 29"/>
              <p:cNvSpPr/>
              <p:nvPr>
                <p:custDataLst>
                  <p:tags r:id="rId40"/>
                </p:custDataLst>
              </p:nvPr>
            </p:nvSpPr>
            <p:spPr bwMode="auto">
              <a:xfrm>
                <a:off x="5585" y="1163"/>
                <a:ext cx="14" cy="26"/>
              </a:xfrm>
              <a:custGeom>
                <a:gdLst>
                  <a:gd name="T0" fmla="*/ 0 w 6"/>
                  <a:gd name="T1" fmla="*/ 6 h 11"/>
                  <a:gd name="T2" fmla="*/ 6 w 6"/>
                  <a:gd name="T3" fmla="*/ 7 h 11"/>
                  <a:gd name="T4" fmla="*/ 0 w 6"/>
                  <a:gd name="T5" fmla="*/ 6 h 11"/>
                </a:gdLst>
                <a:cxnLst>
                  <a:cxn ang="0">
                    <a:pos x="T0" y="T1"/>
                  </a:cxn>
                  <a:cxn ang="0">
                    <a:pos x="T2" y="T3"/>
                  </a:cxn>
                  <a:cxn ang="0">
                    <a:pos x="T4" y="T5"/>
                  </a:cxn>
                </a:cxnLst>
                <a:rect l="0" t="0" r="r" b="b"/>
                <a:pathLst>
                  <a:path w="6" h="11">
                    <a:moveTo>
                      <a:pt x="0" y="6"/>
                    </a:moveTo>
                    <a:cubicBezTo>
                      <a:pt x="1" y="6"/>
                      <a:pt x="4" y="0"/>
                      <a:pt x="6" y="7"/>
                    </a:cubicBezTo>
                    <a:cubicBezTo>
                      <a:pt x="5" y="11"/>
                      <a:pt x="1" y="8"/>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3" name="Freeform 30"/>
              <p:cNvSpPr/>
              <p:nvPr>
                <p:custDataLst>
                  <p:tags r:id="rId41"/>
                </p:custDataLst>
              </p:nvPr>
            </p:nvSpPr>
            <p:spPr bwMode="auto">
              <a:xfrm>
                <a:off x="5940" y="1298"/>
                <a:ext cx="14" cy="19"/>
              </a:xfrm>
              <a:custGeom>
                <a:gdLst>
                  <a:gd name="T0" fmla="*/ 1 w 6"/>
                  <a:gd name="T1" fmla="*/ 6 h 8"/>
                  <a:gd name="T2" fmla="*/ 1 w 6"/>
                  <a:gd name="T3" fmla="*/ 1 h 8"/>
                  <a:gd name="T4" fmla="*/ 6 w 6"/>
                  <a:gd name="T5" fmla="*/ 4 h 8"/>
                  <a:gd name="T6" fmla="*/ 1 w 6"/>
                  <a:gd name="T7" fmla="*/ 6 h 8"/>
                </a:gdLst>
                <a:cxnLst>
                  <a:cxn ang="0">
                    <a:pos x="T0" y="T1"/>
                  </a:cxn>
                  <a:cxn ang="0">
                    <a:pos x="T2" y="T3"/>
                  </a:cxn>
                  <a:cxn ang="0">
                    <a:pos x="T4" y="T5"/>
                  </a:cxn>
                  <a:cxn ang="0">
                    <a:pos x="T6" y="T7"/>
                  </a:cxn>
                </a:cxnLst>
                <a:rect l="0" t="0" r="r" b="b"/>
                <a:pathLst>
                  <a:path w="6" h="8">
                    <a:moveTo>
                      <a:pt x="1" y="6"/>
                    </a:moveTo>
                    <a:cubicBezTo>
                      <a:pt x="1" y="6"/>
                      <a:pt x="0" y="2"/>
                      <a:pt x="1" y="1"/>
                    </a:cubicBezTo>
                    <a:cubicBezTo>
                      <a:pt x="1" y="0"/>
                      <a:pt x="6" y="3"/>
                      <a:pt x="6" y="4"/>
                    </a:cubicBezTo>
                    <a:cubicBezTo>
                      <a:pt x="5" y="6"/>
                      <a:pt x="4" y="8"/>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4" name="Freeform 31"/>
              <p:cNvSpPr/>
              <p:nvPr>
                <p:custDataLst>
                  <p:tags r:id="rId42"/>
                </p:custDataLst>
              </p:nvPr>
            </p:nvSpPr>
            <p:spPr bwMode="auto">
              <a:xfrm>
                <a:off x="6046" y="1317"/>
                <a:ext cx="45" cy="52"/>
              </a:xfrm>
              <a:custGeom>
                <a:gdLst>
                  <a:gd name="T0" fmla="*/ 3 w 19"/>
                  <a:gd name="T1" fmla="*/ 13 h 22"/>
                  <a:gd name="T2" fmla="*/ 6 w 19"/>
                  <a:gd name="T3" fmla="*/ 3 h 22"/>
                  <a:gd name="T4" fmla="*/ 3 w 19"/>
                  <a:gd name="T5" fmla="*/ 13 h 22"/>
                </a:gdLst>
                <a:cxnLst>
                  <a:cxn ang="0">
                    <a:pos x="T0" y="T1"/>
                  </a:cxn>
                  <a:cxn ang="0">
                    <a:pos x="T2" y="T3"/>
                  </a:cxn>
                  <a:cxn ang="0">
                    <a:pos x="T4" y="T5"/>
                  </a:cxn>
                </a:cxnLst>
                <a:rect l="0" t="0" r="r" b="b"/>
                <a:pathLst>
                  <a:path w="19" h="22">
                    <a:moveTo>
                      <a:pt x="3" y="13"/>
                    </a:moveTo>
                    <a:cubicBezTo>
                      <a:pt x="3" y="13"/>
                      <a:pt x="7" y="2"/>
                      <a:pt x="6" y="3"/>
                    </a:cubicBezTo>
                    <a:cubicBezTo>
                      <a:pt x="19" y="0"/>
                      <a:pt x="0" y="22"/>
                      <a:pt x="3"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5" name="Freeform 32"/>
              <p:cNvSpPr/>
              <p:nvPr>
                <p:custDataLst>
                  <p:tags r:id="rId43"/>
                </p:custDataLst>
              </p:nvPr>
            </p:nvSpPr>
            <p:spPr bwMode="auto">
              <a:xfrm>
                <a:off x="5755" y="1167"/>
                <a:ext cx="62" cy="88"/>
              </a:xfrm>
              <a:custGeom>
                <a:gdLst>
                  <a:gd name="T0" fmla="*/ 2 w 26"/>
                  <a:gd name="T1" fmla="*/ 22 h 37"/>
                  <a:gd name="T2" fmla="*/ 5 w 26"/>
                  <a:gd name="T3" fmla="*/ 4 h 37"/>
                  <a:gd name="T4" fmla="*/ 23 w 26"/>
                  <a:gd name="T5" fmla="*/ 10 h 37"/>
                  <a:gd name="T6" fmla="*/ 2 w 26"/>
                  <a:gd name="T7" fmla="*/ 22 h 37"/>
                </a:gdLst>
                <a:cxnLst>
                  <a:cxn ang="0">
                    <a:pos x="T0" y="T1"/>
                  </a:cxn>
                  <a:cxn ang="0">
                    <a:pos x="T2" y="T3"/>
                  </a:cxn>
                  <a:cxn ang="0">
                    <a:pos x="T4" y="T5"/>
                  </a:cxn>
                  <a:cxn ang="0">
                    <a:pos x="T6" y="T7"/>
                  </a:cxn>
                </a:cxnLst>
                <a:rect l="0" t="0" r="r" b="b"/>
                <a:pathLst>
                  <a:path w="26" h="37">
                    <a:moveTo>
                      <a:pt x="2" y="22"/>
                    </a:moveTo>
                    <a:cubicBezTo>
                      <a:pt x="0" y="24"/>
                      <a:pt x="2" y="8"/>
                      <a:pt x="5" y="4"/>
                    </a:cubicBezTo>
                    <a:cubicBezTo>
                      <a:pt x="13" y="0"/>
                      <a:pt x="22" y="3"/>
                      <a:pt x="23" y="10"/>
                    </a:cubicBezTo>
                    <a:cubicBezTo>
                      <a:pt x="26" y="11"/>
                      <a:pt x="16" y="37"/>
                      <a:pt x="2"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6" name="Freeform 33"/>
              <p:cNvSpPr/>
              <p:nvPr>
                <p:custDataLst>
                  <p:tags r:id="rId44"/>
                </p:custDataLst>
              </p:nvPr>
            </p:nvSpPr>
            <p:spPr bwMode="auto">
              <a:xfrm>
                <a:off x="5689" y="1155"/>
                <a:ext cx="49" cy="29"/>
              </a:xfrm>
              <a:custGeom>
                <a:gdLst>
                  <a:gd name="T0" fmla="*/ 0 w 21"/>
                  <a:gd name="T1" fmla="*/ 7 h 12"/>
                  <a:gd name="T2" fmla="*/ 21 w 21"/>
                  <a:gd name="T3" fmla="*/ 2 h 12"/>
                  <a:gd name="T4" fmla="*/ 0 w 21"/>
                  <a:gd name="T5" fmla="*/ 7 h 12"/>
                </a:gdLst>
                <a:cxnLst>
                  <a:cxn ang="0">
                    <a:pos x="T0" y="T1"/>
                  </a:cxn>
                  <a:cxn ang="0">
                    <a:pos x="T2" y="T3"/>
                  </a:cxn>
                  <a:cxn ang="0">
                    <a:pos x="T4" y="T5"/>
                  </a:cxn>
                </a:cxnLst>
                <a:rect l="0" t="0" r="r" b="b"/>
                <a:pathLst>
                  <a:path w="21" h="12">
                    <a:moveTo>
                      <a:pt x="0" y="7"/>
                    </a:moveTo>
                    <a:cubicBezTo>
                      <a:pt x="3" y="5"/>
                      <a:pt x="17" y="0"/>
                      <a:pt x="21" y="2"/>
                    </a:cubicBezTo>
                    <a:cubicBezTo>
                      <a:pt x="15" y="7"/>
                      <a:pt x="5" y="12"/>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7" name="Freeform 34"/>
              <p:cNvSpPr/>
              <p:nvPr>
                <p:custDataLst>
                  <p:tags r:id="rId45"/>
                </p:custDataLst>
              </p:nvPr>
            </p:nvSpPr>
            <p:spPr bwMode="auto">
              <a:xfrm>
                <a:off x="6129" y="1315"/>
                <a:ext cx="31" cy="26"/>
              </a:xfrm>
              <a:custGeom>
                <a:gdLst>
                  <a:gd name="T0" fmla="*/ 3 w 13"/>
                  <a:gd name="T1" fmla="*/ 5 h 11"/>
                  <a:gd name="T2" fmla="*/ 6 w 13"/>
                  <a:gd name="T3" fmla="*/ 0 h 11"/>
                  <a:gd name="T4" fmla="*/ 3 w 13"/>
                  <a:gd name="T5" fmla="*/ 5 h 11"/>
                </a:gdLst>
                <a:cxnLst>
                  <a:cxn ang="0">
                    <a:pos x="T0" y="T1"/>
                  </a:cxn>
                  <a:cxn ang="0">
                    <a:pos x="T2" y="T3"/>
                  </a:cxn>
                  <a:cxn ang="0">
                    <a:pos x="T4" y="T5"/>
                  </a:cxn>
                </a:cxnLst>
                <a:rect l="0" t="0" r="r" b="b"/>
                <a:pathLst>
                  <a:path w="13" h="11">
                    <a:moveTo>
                      <a:pt x="3" y="5"/>
                    </a:moveTo>
                    <a:cubicBezTo>
                      <a:pt x="3" y="3"/>
                      <a:pt x="4" y="1"/>
                      <a:pt x="6" y="0"/>
                    </a:cubicBezTo>
                    <a:cubicBezTo>
                      <a:pt x="13" y="0"/>
                      <a:pt x="0" y="11"/>
                      <a:pt x="3"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8" name="Freeform 35"/>
              <p:cNvSpPr/>
              <p:nvPr>
                <p:custDataLst>
                  <p:tags r:id="rId46"/>
                </p:custDataLst>
              </p:nvPr>
            </p:nvSpPr>
            <p:spPr bwMode="auto">
              <a:xfrm>
                <a:off x="5772" y="1146"/>
                <a:ext cx="16" cy="12"/>
              </a:xfrm>
              <a:custGeom>
                <a:gdLst>
                  <a:gd name="T0" fmla="*/ 0 w 7"/>
                  <a:gd name="T1" fmla="*/ 2 h 5"/>
                  <a:gd name="T2" fmla="*/ 7 w 7"/>
                  <a:gd name="T3" fmla="*/ 1 h 5"/>
                  <a:gd name="T4" fmla="*/ 7 w 7"/>
                  <a:gd name="T5" fmla="*/ 2 h 5"/>
                  <a:gd name="T6" fmla="*/ 0 w 7"/>
                  <a:gd name="T7" fmla="*/ 2 h 5"/>
                </a:gdLst>
                <a:cxnLst>
                  <a:cxn ang="0">
                    <a:pos x="T0" y="T1"/>
                  </a:cxn>
                  <a:cxn ang="0">
                    <a:pos x="T2" y="T3"/>
                  </a:cxn>
                  <a:cxn ang="0">
                    <a:pos x="T4" y="T5"/>
                  </a:cxn>
                  <a:cxn ang="0">
                    <a:pos x="T6" y="T7"/>
                  </a:cxn>
                </a:cxnLst>
                <a:rect l="0" t="0" r="r" b="b"/>
                <a:pathLst>
                  <a:path w="7" h="5">
                    <a:moveTo>
                      <a:pt x="0" y="2"/>
                    </a:moveTo>
                    <a:cubicBezTo>
                      <a:pt x="2" y="0"/>
                      <a:pt x="5" y="0"/>
                      <a:pt x="7" y="1"/>
                    </a:cubicBezTo>
                    <a:cubicBezTo>
                      <a:pt x="6" y="2"/>
                      <a:pt x="7" y="2"/>
                      <a:pt x="7" y="2"/>
                    </a:cubicBezTo>
                    <a:cubicBezTo>
                      <a:pt x="6" y="5"/>
                      <a:pt x="0" y="5"/>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9" name="Freeform 36"/>
              <p:cNvSpPr/>
              <p:nvPr>
                <p:custDataLst>
                  <p:tags r:id="rId47"/>
                </p:custDataLst>
              </p:nvPr>
            </p:nvSpPr>
            <p:spPr bwMode="auto">
              <a:xfrm>
                <a:off x="5558" y="1039"/>
                <a:ext cx="24" cy="17"/>
              </a:xfrm>
              <a:custGeom>
                <a:gdLst>
                  <a:gd name="T0" fmla="*/ 0 w 10"/>
                  <a:gd name="T1" fmla="*/ 5 h 7"/>
                  <a:gd name="T2" fmla="*/ 10 w 10"/>
                  <a:gd name="T3" fmla="*/ 4 h 7"/>
                  <a:gd name="T4" fmla="*/ 0 w 10"/>
                  <a:gd name="T5" fmla="*/ 5 h 7"/>
                </a:gdLst>
                <a:cxnLst>
                  <a:cxn ang="0">
                    <a:pos x="T0" y="T1"/>
                  </a:cxn>
                  <a:cxn ang="0">
                    <a:pos x="T2" y="T3"/>
                  </a:cxn>
                  <a:cxn ang="0">
                    <a:pos x="T4" y="T5"/>
                  </a:cxn>
                </a:cxnLst>
                <a:rect l="0" t="0" r="r" b="b"/>
                <a:pathLst>
                  <a:path w="10" h="7">
                    <a:moveTo>
                      <a:pt x="0" y="5"/>
                    </a:moveTo>
                    <a:cubicBezTo>
                      <a:pt x="0" y="0"/>
                      <a:pt x="9" y="1"/>
                      <a:pt x="10" y="4"/>
                    </a:cubicBezTo>
                    <a:cubicBezTo>
                      <a:pt x="7" y="7"/>
                      <a:pt x="4" y="5"/>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0" name="Freeform 37"/>
              <p:cNvSpPr/>
              <p:nvPr>
                <p:custDataLst>
                  <p:tags r:id="rId48"/>
                </p:custDataLst>
              </p:nvPr>
            </p:nvSpPr>
            <p:spPr bwMode="auto">
              <a:xfrm>
                <a:off x="6177" y="1288"/>
                <a:ext cx="14" cy="22"/>
              </a:xfrm>
              <a:custGeom>
                <a:gdLst>
                  <a:gd name="T0" fmla="*/ 1 w 6"/>
                  <a:gd name="T1" fmla="*/ 1 h 9"/>
                  <a:gd name="T2" fmla="*/ 6 w 6"/>
                  <a:gd name="T3" fmla="*/ 4 h 9"/>
                  <a:gd name="T4" fmla="*/ 1 w 6"/>
                  <a:gd name="T5" fmla="*/ 1 h 9"/>
                </a:gdLst>
                <a:cxnLst>
                  <a:cxn ang="0">
                    <a:pos x="T0" y="T1"/>
                  </a:cxn>
                  <a:cxn ang="0">
                    <a:pos x="T2" y="T3"/>
                  </a:cxn>
                  <a:cxn ang="0">
                    <a:pos x="T4" y="T5"/>
                  </a:cxn>
                </a:cxnLst>
                <a:rect l="0" t="0" r="r" b="b"/>
                <a:pathLst>
                  <a:path w="6" h="9">
                    <a:moveTo>
                      <a:pt x="1" y="1"/>
                    </a:moveTo>
                    <a:cubicBezTo>
                      <a:pt x="2" y="1"/>
                      <a:pt x="6" y="2"/>
                      <a:pt x="6" y="4"/>
                    </a:cubicBezTo>
                    <a:cubicBezTo>
                      <a:pt x="3" y="9"/>
                      <a:pt x="0" y="0"/>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1" name="Freeform 38"/>
              <p:cNvSpPr/>
              <p:nvPr>
                <p:custDataLst>
                  <p:tags r:id="rId49"/>
                </p:custDataLst>
              </p:nvPr>
            </p:nvSpPr>
            <p:spPr bwMode="auto">
              <a:xfrm>
                <a:off x="6167" y="1250"/>
                <a:ext cx="36" cy="43"/>
              </a:xfrm>
              <a:custGeom>
                <a:gdLst>
                  <a:gd name="T0" fmla="*/ 4 w 15"/>
                  <a:gd name="T1" fmla="*/ 13 h 18"/>
                  <a:gd name="T2" fmla="*/ 4 w 15"/>
                  <a:gd name="T3" fmla="*/ 7 h 18"/>
                  <a:gd name="T4" fmla="*/ 4 w 15"/>
                  <a:gd name="T5" fmla="*/ 13 h 18"/>
                </a:gdLst>
                <a:cxnLst>
                  <a:cxn ang="0">
                    <a:pos x="T0" y="T1"/>
                  </a:cxn>
                  <a:cxn ang="0">
                    <a:pos x="T2" y="T3"/>
                  </a:cxn>
                  <a:cxn ang="0">
                    <a:pos x="T4" y="T5"/>
                  </a:cxn>
                </a:cxnLst>
                <a:rect l="0" t="0" r="r" b="b"/>
                <a:pathLst>
                  <a:path w="15" h="18">
                    <a:moveTo>
                      <a:pt x="4" y="13"/>
                    </a:moveTo>
                    <a:cubicBezTo>
                      <a:pt x="3" y="14"/>
                      <a:pt x="4" y="7"/>
                      <a:pt x="4" y="7"/>
                    </a:cubicBezTo>
                    <a:cubicBezTo>
                      <a:pt x="15" y="0"/>
                      <a:pt x="0" y="18"/>
                      <a:pt x="4"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2" name="Freeform 39"/>
              <p:cNvSpPr/>
              <p:nvPr>
                <p:custDataLst>
                  <p:tags r:id="rId50"/>
                </p:custDataLst>
              </p:nvPr>
            </p:nvSpPr>
            <p:spPr bwMode="auto">
              <a:xfrm>
                <a:off x="6418" y="1350"/>
                <a:ext cx="33" cy="38"/>
              </a:xfrm>
              <a:custGeom>
                <a:gdLst>
                  <a:gd name="T0" fmla="*/ 6 w 14"/>
                  <a:gd name="T1" fmla="*/ 14 h 16"/>
                  <a:gd name="T2" fmla="*/ 6 w 14"/>
                  <a:gd name="T3" fmla="*/ 7 h 16"/>
                  <a:gd name="T4" fmla="*/ 2 w 14"/>
                  <a:gd name="T5" fmla="*/ 1 h 16"/>
                  <a:gd name="T6" fmla="*/ 6 w 14"/>
                  <a:gd name="T7" fmla="*/ 14 h 16"/>
                </a:gdLst>
                <a:cxnLst>
                  <a:cxn ang="0">
                    <a:pos x="T0" y="T1"/>
                  </a:cxn>
                  <a:cxn ang="0">
                    <a:pos x="T2" y="T3"/>
                  </a:cxn>
                  <a:cxn ang="0">
                    <a:pos x="T4" y="T5"/>
                  </a:cxn>
                  <a:cxn ang="0">
                    <a:pos x="T6" y="T7"/>
                  </a:cxn>
                </a:cxnLst>
                <a:rect l="0" t="0" r="r" b="b"/>
                <a:pathLst>
                  <a:path w="14" h="16">
                    <a:moveTo>
                      <a:pt x="6" y="14"/>
                    </a:moveTo>
                    <a:cubicBezTo>
                      <a:pt x="7" y="10"/>
                      <a:pt x="0" y="14"/>
                      <a:pt x="6" y="7"/>
                    </a:cubicBezTo>
                    <a:cubicBezTo>
                      <a:pt x="5" y="5"/>
                      <a:pt x="0" y="6"/>
                      <a:pt x="2" y="1"/>
                    </a:cubicBezTo>
                    <a:cubicBezTo>
                      <a:pt x="12" y="0"/>
                      <a:pt x="14" y="16"/>
                      <a:pt x="6"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3" name="Freeform 40"/>
              <p:cNvSpPr/>
              <p:nvPr>
                <p:custDataLst>
                  <p:tags r:id="rId51"/>
                </p:custDataLst>
              </p:nvPr>
            </p:nvSpPr>
            <p:spPr bwMode="auto">
              <a:xfrm>
                <a:off x="6307" y="1293"/>
                <a:ext cx="40" cy="41"/>
              </a:xfrm>
              <a:custGeom>
                <a:gdLst>
                  <a:gd name="T0" fmla="*/ 3 w 17"/>
                  <a:gd name="T1" fmla="*/ 16 h 17"/>
                  <a:gd name="T2" fmla="*/ 0 w 17"/>
                  <a:gd name="T3" fmla="*/ 0 h 17"/>
                  <a:gd name="T4" fmla="*/ 3 w 17"/>
                  <a:gd name="T5" fmla="*/ 16 h 17"/>
                </a:gdLst>
                <a:cxnLst>
                  <a:cxn ang="0">
                    <a:pos x="T0" y="T1"/>
                  </a:cxn>
                  <a:cxn ang="0">
                    <a:pos x="T2" y="T3"/>
                  </a:cxn>
                  <a:cxn ang="0">
                    <a:pos x="T4" y="T5"/>
                  </a:cxn>
                </a:cxnLst>
                <a:rect l="0" t="0" r="r" b="b"/>
                <a:pathLst>
                  <a:path w="17" h="17">
                    <a:moveTo>
                      <a:pt x="3" y="16"/>
                    </a:moveTo>
                    <a:cubicBezTo>
                      <a:pt x="2" y="17"/>
                      <a:pt x="0" y="1"/>
                      <a:pt x="0" y="0"/>
                    </a:cubicBezTo>
                    <a:cubicBezTo>
                      <a:pt x="3" y="0"/>
                      <a:pt x="17" y="17"/>
                      <a:pt x="3"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4" name="Freeform 41"/>
              <p:cNvSpPr/>
              <p:nvPr>
                <p:custDataLst>
                  <p:tags r:id="rId52"/>
                </p:custDataLst>
              </p:nvPr>
            </p:nvSpPr>
            <p:spPr bwMode="auto">
              <a:xfrm>
                <a:off x="5843" y="1060"/>
                <a:ext cx="9" cy="12"/>
              </a:xfrm>
              <a:custGeom>
                <a:gdLst>
                  <a:gd name="T0" fmla="*/ 0 w 4"/>
                  <a:gd name="T1" fmla="*/ 3 h 5"/>
                  <a:gd name="T2" fmla="*/ 4 w 4"/>
                  <a:gd name="T3" fmla="*/ 3 h 5"/>
                  <a:gd name="T4" fmla="*/ 0 w 4"/>
                  <a:gd name="T5" fmla="*/ 3 h 5"/>
                </a:gdLst>
                <a:cxnLst>
                  <a:cxn ang="0">
                    <a:pos x="T0" y="T1"/>
                  </a:cxn>
                  <a:cxn ang="0">
                    <a:pos x="T2" y="T3"/>
                  </a:cxn>
                  <a:cxn ang="0">
                    <a:pos x="T4" y="T5"/>
                  </a:cxn>
                </a:cxnLst>
                <a:rect l="0" t="0" r="r" b="b"/>
                <a:pathLst>
                  <a:path w="4" h="5">
                    <a:moveTo>
                      <a:pt x="0" y="3"/>
                    </a:moveTo>
                    <a:cubicBezTo>
                      <a:pt x="1" y="3"/>
                      <a:pt x="1" y="0"/>
                      <a:pt x="4" y="3"/>
                    </a:cubicBezTo>
                    <a:cubicBezTo>
                      <a:pt x="2" y="5"/>
                      <a:pt x="1" y="5"/>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5" name="Freeform 42"/>
              <p:cNvSpPr/>
              <p:nvPr>
                <p:custDataLst>
                  <p:tags r:id="rId53"/>
                </p:custDataLst>
              </p:nvPr>
            </p:nvSpPr>
            <p:spPr bwMode="auto">
              <a:xfrm>
                <a:off x="6309" y="1215"/>
                <a:ext cx="45" cy="24"/>
              </a:xfrm>
              <a:custGeom>
                <a:gdLst>
                  <a:gd name="T0" fmla="*/ 6 w 19"/>
                  <a:gd name="T1" fmla="*/ 10 h 10"/>
                  <a:gd name="T2" fmla="*/ 10 w 19"/>
                  <a:gd name="T3" fmla="*/ 4 h 10"/>
                  <a:gd name="T4" fmla="*/ 6 w 19"/>
                  <a:gd name="T5" fmla="*/ 10 h 10"/>
                </a:gdLst>
                <a:cxnLst>
                  <a:cxn ang="0">
                    <a:pos x="T0" y="T1"/>
                  </a:cxn>
                  <a:cxn ang="0">
                    <a:pos x="T2" y="T3"/>
                  </a:cxn>
                  <a:cxn ang="0">
                    <a:pos x="T4" y="T5"/>
                  </a:cxn>
                </a:cxnLst>
                <a:rect l="0" t="0" r="r" b="b"/>
                <a:pathLst>
                  <a:path w="19" h="10">
                    <a:moveTo>
                      <a:pt x="6" y="10"/>
                    </a:moveTo>
                    <a:cubicBezTo>
                      <a:pt x="7" y="8"/>
                      <a:pt x="0" y="0"/>
                      <a:pt x="10" y="4"/>
                    </a:cubicBezTo>
                    <a:cubicBezTo>
                      <a:pt x="19" y="7"/>
                      <a:pt x="10" y="10"/>
                      <a:pt x="6"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6" name="Freeform 43"/>
              <p:cNvSpPr/>
              <p:nvPr>
                <p:custDataLst>
                  <p:tags r:id="rId54"/>
                </p:custDataLst>
              </p:nvPr>
            </p:nvSpPr>
            <p:spPr bwMode="auto">
              <a:xfrm>
                <a:off x="6260" y="1174"/>
                <a:ext cx="11" cy="15"/>
              </a:xfrm>
              <a:custGeom>
                <a:gdLst>
                  <a:gd name="T0" fmla="*/ 0 w 5"/>
                  <a:gd name="T1" fmla="*/ 3 h 6"/>
                  <a:gd name="T2" fmla="*/ 5 w 5"/>
                  <a:gd name="T3" fmla="*/ 4 h 6"/>
                  <a:gd name="T4" fmla="*/ 0 w 5"/>
                  <a:gd name="T5" fmla="*/ 3 h 6"/>
                </a:gdLst>
                <a:cxnLst>
                  <a:cxn ang="0">
                    <a:pos x="T0" y="T1"/>
                  </a:cxn>
                  <a:cxn ang="0">
                    <a:pos x="T2" y="T3"/>
                  </a:cxn>
                  <a:cxn ang="0">
                    <a:pos x="T4" y="T5"/>
                  </a:cxn>
                </a:cxnLst>
                <a:rect l="0" t="0" r="r" b="b"/>
                <a:pathLst>
                  <a:path w="5" h="6">
                    <a:moveTo>
                      <a:pt x="0" y="3"/>
                    </a:moveTo>
                    <a:cubicBezTo>
                      <a:pt x="1" y="0"/>
                      <a:pt x="5" y="2"/>
                      <a:pt x="5" y="4"/>
                    </a:cubicBezTo>
                    <a:cubicBezTo>
                      <a:pt x="4" y="6"/>
                      <a:pt x="2" y="6"/>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7" name="Freeform 44"/>
              <p:cNvSpPr/>
              <p:nvPr>
                <p:custDataLst>
                  <p:tags r:id="rId55"/>
                </p:custDataLst>
              </p:nvPr>
            </p:nvSpPr>
            <p:spPr bwMode="auto">
              <a:xfrm>
                <a:off x="6537" y="1291"/>
                <a:ext cx="19" cy="14"/>
              </a:xfrm>
              <a:custGeom>
                <a:gdLst>
                  <a:gd name="T0" fmla="*/ 3 w 8"/>
                  <a:gd name="T1" fmla="*/ 4 h 6"/>
                  <a:gd name="T2" fmla="*/ 3 w 8"/>
                  <a:gd name="T3" fmla="*/ 0 h 6"/>
                  <a:gd name="T4" fmla="*/ 3 w 8"/>
                  <a:gd name="T5" fmla="*/ 4 h 6"/>
                </a:gdLst>
                <a:cxnLst>
                  <a:cxn ang="0">
                    <a:pos x="T0" y="T1"/>
                  </a:cxn>
                  <a:cxn ang="0">
                    <a:pos x="T2" y="T3"/>
                  </a:cxn>
                  <a:cxn ang="0">
                    <a:pos x="T4" y="T5"/>
                  </a:cxn>
                </a:cxnLst>
                <a:rect l="0" t="0" r="r" b="b"/>
                <a:pathLst>
                  <a:path w="8" h="6">
                    <a:moveTo>
                      <a:pt x="3" y="4"/>
                    </a:moveTo>
                    <a:cubicBezTo>
                      <a:pt x="3" y="1"/>
                      <a:pt x="0" y="2"/>
                      <a:pt x="3" y="0"/>
                    </a:cubicBezTo>
                    <a:cubicBezTo>
                      <a:pt x="8" y="2"/>
                      <a:pt x="6" y="6"/>
                      <a:pt x="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8" name="Freeform 45"/>
              <p:cNvSpPr/>
              <p:nvPr>
                <p:custDataLst>
                  <p:tags r:id="rId56"/>
                </p:custDataLst>
              </p:nvPr>
            </p:nvSpPr>
            <p:spPr bwMode="auto">
              <a:xfrm>
                <a:off x="5845" y="920"/>
                <a:ext cx="12" cy="17"/>
              </a:xfrm>
              <a:custGeom>
                <a:gdLst>
                  <a:gd name="T0" fmla="*/ 5 w 5"/>
                  <a:gd name="T1" fmla="*/ 7 h 7"/>
                  <a:gd name="T2" fmla="*/ 0 w 5"/>
                  <a:gd name="T3" fmla="*/ 3 h 7"/>
                  <a:gd name="T4" fmla="*/ 5 w 5"/>
                  <a:gd name="T5" fmla="*/ 7 h 7"/>
                </a:gdLst>
                <a:cxnLst>
                  <a:cxn ang="0">
                    <a:pos x="T0" y="T1"/>
                  </a:cxn>
                  <a:cxn ang="0">
                    <a:pos x="T2" y="T3"/>
                  </a:cxn>
                  <a:cxn ang="0">
                    <a:pos x="T4" y="T5"/>
                  </a:cxn>
                </a:cxnLst>
                <a:rect l="0" t="0" r="r" b="b"/>
                <a:pathLst>
                  <a:path w="5" h="7">
                    <a:moveTo>
                      <a:pt x="5" y="7"/>
                    </a:moveTo>
                    <a:cubicBezTo>
                      <a:pt x="5" y="6"/>
                      <a:pt x="1" y="4"/>
                      <a:pt x="0" y="3"/>
                    </a:cubicBezTo>
                    <a:cubicBezTo>
                      <a:pt x="1" y="0"/>
                      <a:pt x="5" y="7"/>
                      <a:pt x="5"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9" name="Freeform 46"/>
              <p:cNvSpPr/>
              <p:nvPr>
                <p:custDataLst>
                  <p:tags r:id="rId57"/>
                </p:custDataLst>
              </p:nvPr>
            </p:nvSpPr>
            <p:spPr bwMode="auto">
              <a:xfrm>
                <a:off x="6300" y="1029"/>
                <a:ext cx="14" cy="29"/>
              </a:xfrm>
              <a:custGeom>
                <a:gdLst>
                  <a:gd name="T0" fmla="*/ 0 w 6"/>
                  <a:gd name="T1" fmla="*/ 8 h 12"/>
                  <a:gd name="T2" fmla="*/ 0 w 6"/>
                  <a:gd name="T3" fmla="*/ 8 h 12"/>
                </a:gdLst>
                <a:cxnLst>
                  <a:cxn ang="0">
                    <a:pos x="T0" y="T1"/>
                  </a:cxn>
                  <a:cxn ang="0">
                    <a:pos x="T2" y="T3"/>
                  </a:cxn>
                </a:cxnLst>
                <a:rect l="0" t="0" r="r" b="b"/>
                <a:pathLst>
                  <a:path w="6" h="12">
                    <a:moveTo>
                      <a:pt x="0" y="8"/>
                    </a:moveTo>
                    <a:cubicBezTo>
                      <a:pt x="3" y="0"/>
                      <a:pt x="6" y="1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0" name="Freeform 47"/>
              <p:cNvSpPr/>
              <p:nvPr>
                <p:custDataLst>
                  <p:tags r:id="rId58"/>
                </p:custDataLst>
              </p:nvPr>
            </p:nvSpPr>
            <p:spPr bwMode="auto">
              <a:xfrm>
                <a:off x="6257" y="991"/>
                <a:ext cx="62" cy="24"/>
              </a:xfrm>
              <a:custGeom>
                <a:gdLst>
                  <a:gd name="T0" fmla="*/ 6 w 26"/>
                  <a:gd name="T1" fmla="*/ 10 h 10"/>
                  <a:gd name="T2" fmla="*/ 6 w 26"/>
                  <a:gd name="T3" fmla="*/ 10 h 10"/>
                </a:gdLst>
                <a:cxnLst>
                  <a:cxn ang="0">
                    <a:pos x="T0" y="T1"/>
                  </a:cxn>
                  <a:cxn ang="0">
                    <a:pos x="T2" y="T3"/>
                  </a:cxn>
                </a:cxnLst>
                <a:rect l="0" t="0" r="r" b="b"/>
                <a:pathLst>
                  <a:path w="26" h="10">
                    <a:moveTo>
                      <a:pt x="6" y="10"/>
                    </a:moveTo>
                    <a:cubicBezTo>
                      <a:pt x="0" y="0"/>
                      <a:pt x="26" y="1"/>
                      <a:pt x="6"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1" name="Freeform 48"/>
              <p:cNvSpPr/>
              <p:nvPr>
                <p:custDataLst>
                  <p:tags r:id="rId59"/>
                </p:custDataLst>
              </p:nvPr>
            </p:nvSpPr>
            <p:spPr bwMode="auto">
              <a:xfrm>
                <a:off x="5961" y="863"/>
                <a:ext cx="12" cy="24"/>
              </a:xfrm>
              <a:custGeom>
                <a:gdLst>
                  <a:gd name="T0" fmla="*/ 1 w 5"/>
                  <a:gd name="T1" fmla="*/ 7 h 10"/>
                  <a:gd name="T2" fmla="*/ 4 w 5"/>
                  <a:gd name="T3" fmla="*/ 3 h 10"/>
                  <a:gd name="T4" fmla="*/ 1 w 5"/>
                  <a:gd name="T5" fmla="*/ 7 h 10"/>
                </a:gdLst>
                <a:cxnLst>
                  <a:cxn ang="0">
                    <a:pos x="T0" y="T1"/>
                  </a:cxn>
                  <a:cxn ang="0">
                    <a:pos x="T2" y="T3"/>
                  </a:cxn>
                  <a:cxn ang="0">
                    <a:pos x="T4" y="T5"/>
                  </a:cxn>
                </a:cxnLst>
                <a:rect l="0" t="0" r="r" b="b"/>
                <a:pathLst>
                  <a:path w="5" h="10">
                    <a:moveTo>
                      <a:pt x="1" y="7"/>
                    </a:moveTo>
                    <a:cubicBezTo>
                      <a:pt x="1" y="6"/>
                      <a:pt x="0" y="0"/>
                      <a:pt x="4" y="3"/>
                    </a:cubicBezTo>
                    <a:cubicBezTo>
                      <a:pt x="5" y="3"/>
                      <a:pt x="3" y="10"/>
                      <a:pt x="1"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2" name="Freeform 49"/>
              <p:cNvSpPr/>
              <p:nvPr>
                <p:custDataLst>
                  <p:tags r:id="rId60"/>
                </p:custDataLst>
              </p:nvPr>
            </p:nvSpPr>
            <p:spPr bwMode="auto">
              <a:xfrm>
                <a:off x="5990" y="799"/>
                <a:ext cx="26" cy="69"/>
              </a:xfrm>
              <a:custGeom>
                <a:gdLst>
                  <a:gd name="T0" fmla="*/ 0 w 11"/>
                  <a:gd name="T1" fmla="*/ 20 h 29"/>
                  <a:gd name="T2" fmla="*/ 9 w 11"/>
                  <a:gd name="T3" fmla="*/ 18 h 29"/>
                  <a:gd name="T4" fmla="*/ 0 w 11"/>
                  <a:gd name="T5" fmla="*/ 20 h 29"/>
                </a:gdLst>
                <a:cxnLst>
                  <a:cxn ang="0">
                    <a:pos x="T0" y="T1"/>
                  </a:cxn>
                  <a:cxn ang="0">
                    <a:pos x="T2" y="T3"/>
                  </a:cxn>
                  <a:cxn ang="0">
                    <a:pos x="T4" y="T5"/>
                  </a:cxn>
                </a:cxnLst>
                <a:rect l="0" t="0" r="r" b="b"/>
                <a:pathLst>
                  <a:path w="11" h="28">
                    <a:moveTo>
                      <a:pt x="0" y="20"/>
                    </a:moveTo>
                    <a:cubicBezTo>
                      <a:pt x="2" y="18"/>
                      <a:pt x="5" y="0"/>
                      <a:pt x="9" y="18"/>
                    </a:cubicBezTo>
                    <a:cubicBezTo>
                      <a:pt x="11" y="27"/>
                      <a:pt x="4" y="29"/>
                      <a:pt x="0"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3" name="Freeform 50"/>
              <p:cNvSpPr/>
              <p:nvPr>
                <p:custDataLst>
                  <p:tags r:id="rId61"/>
                </p:custDataLst>
              </p:nvPr>
            </p:nvSpPr>
            <p:spPr bwMode="auto">
              <a:xfrm>
                <a:off x="6023" y="835"/>
                <a:ext cx="21" cy="45"/>
              </a:xfrm>
              <a:custGeom>
                <a:gdLst>
                  <a:gd name="T0" fmla="*/ 4 w 9"/>
                  <a:gd name="T1" fmla="*/ 16 h 19"/>
                  <a:gd name="T2" fmla="*/ 9 w 9"/>
                  <a:gd name="T3" fmla="*/ 15 h 19"/>
                  <a:gd name="T4" fmla="*/ 4 w 9"/>
                  <a:gd name="T5" fmla="*/ 16 h 19"/>
                </a:gdLst>
                <a:cxnLst>
                  <a:cxn ang="0">
                    <a:pos x="T0" y="T1"/>
                  </a:cxn>
                  <a:cxn ang="0">
                    <a:pos x="T2" y="T3"/>
                  </a:cxn>
                  <a:cxn ang="0">
                    <a:pos x="T4" y="T5"/>
                  </a:cxn>
                </a:cxnLst>
                <a:rect l="0" t="0" r="r" b="b"/>
                <a:pathLst>
                  <a:path w="9" h="19">
                    <a:moveTo>
                      <a:pt x="4" y="16"/>
                    </a:moveTo>
                    <a:cubicBezTo>
                      <a:pt x="0" y="19"/>
                      <a:pt x="9" y="0"/>
                      <a:pt x="9" y="15"/>
                    </a:cubicBezTo>
                    <a:cubicBezTo>
                      <a:pt x="8" y="16"/>
                      <a:pt x="3" y="17"/>
                      <a:pt x="4"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4" name="Freeform 51"/>
              <p:cNvSpPr/>
              <p:nvPr>
                <p:custDataLst>
                  <p:tags r:id="rId62"/>
                </p:custDataLst>
              </p:nvPr>
            </p:nvSpPr>
            <p:spPr bwMode="auto">
              <a:xfrm>
                <a:off x="5926" y="773"/>
                <a:ext cx="16" cy="19"/>
              </a:xfrm>
              <a:custGeom>
                <a:gdLst>
                  <a:gd name="T0" fmla="*/ 2 w 7"/>
                  <a:gd name="T1" fmla="*/ 4 h 8"/>
                  <a:gd name="T2" fmla="*/ 7 w 7"/>
                  <a:gd name="T3" fmla="*/ 4 h 8"/>
                  <a:gd name="T4" fmla="*/ 2 w 7"/>
                  <a:gd name="T5" fmla="*/ 4 h 8"/>
                </a:gdLst>
                <a:cxnLst>
                  <a:cxn ang="0">
                    <a:pos x="T0" y="T1"/>
                  </a:cxn>
                  <a:cxn ang="0">
                    <a:pos x="T2" y="T3"/>
                  </a:cxn>
                  <a:cxn ang="0">
                    <a:pos x="T4" y="T5"/>
                  </a:cxn>
                </a:cxnLst>
                <a:rect l="0" t="0" r="r" b="b"/>
                <a:pathLst>
                  <a:path w="7" h="8">
                    <a:moveTo>
                      <a:pt x="2" y="4"/>
                    </a:moveTo>
                    <a:cubicBezTo>
                      <a:pt x="2" y="4"/>
                      <a:pt x="3" y="0"/>
                      <a:pt x="7" y="4"/>
                    </a:cubicBezTo>
                    <a:cubicBezTo>
                      <a:pt x="6" y="6"/>
                      <a:pt x="0" y="8"/>
                      <a:pt x="2"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5" name="Freeform 52"/>
              <p:cNvSpPr/>
              <p:nvPr>
                <p:custDataLst>
                  <p:tags r:id="rId63"/>
                </p:custDataLst>
              </p:nvPr>
            </p:nvSpPr>
            <p:spPr bwMode="auto">
              <a:xfrm>
                <a:off x="6243" y="908"/>
                <a:ext cx="19" cy="17"/>
              </a:xfrm>
              <a:custGeom>
                <a:gdLst>
                  <a:gd name="T0" fmla="*/ 0 w 8"/>
                  <a:gd name="T1" fmla="*/ 5 h 7"/>
                  <a:gd name="T2" fmla="*/ 6 w 8"/>
                  <a:gd name="T3" fmla="*/ 5 h 7"/>
                  <a:gd name="T4" fmla="*/ 0 w 8"/>
                  <a:gd name="T5" fmla="*/ 5 h 7"/>
                </a:gdLst>
                <a:cxnLst>
                  <a:cxn ang="0">
                    <a:pos x="T0" y="T1"/>
                  </a:cxn>
                  <a:cxn ang="0">
                    <a:pos x="T2" y="T3"/>
                  </a:cxn>
                  <a:cxn ang="0">
                    <a:pos x="T4" y="T5"/>
                  </a:cxn>
                </a:cxnLst>
                <a:rect l="0" t="0" r="r" b="b"/>
                <a:pathLst>
                  <a:path w="8" h="7">
                    <a:moveTo>
                      <a:pt x="0" y="5"/>
                    </a:moveTo>
                    <a:cubicBezTo>
                      <a:pt x="0" y="5"/>
                      <a:pt x="8" y="0"/>
                      <a:pt x="6" y="5"/>
                    </a:cubicBezTo>
                    <a:cubicBezTo>
                      <a:pt x="4" y="7"/>
                      <a:pt x="2" y="7"/>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6" name="Freeform 53"/>
              <p:cNvSpPr/>
              <p:nvPr>
                <p:custDataLst>
                  <p:tags r:id="rId64"/>
                </p:custDataLst>
              </p:nvPr>
            </p:nvSpPr>
            <p:spPr bwMode="auto">
              <a:xfrm>
                <a:off x="5909" y="732"/>
                <a:ext cx="12" cy="10"/>
              </a:xfrm>
              <a:custGeom>
                <a:gdLst>
                  <a:gd name="T0" fmla="*/ 0 w 5"/>
                  <a:gd name="T1" fmla="*/ 4 h 4"/>
                  <a:gd name="T2" fmla="*/ 0 w 5"/>
                  <a:gd name="T3" fmla="*/ 4 h 4"/>
                </a:gdLst>
                <a:cxnLst>
                  <a:cxn ang="0">
                    <a:pos x="T0" y="T1"/>
                  </a:cxn>
                  <a:cxn ang="0">
                    <a:pos x="T2" y="T3"/>
                  </a:cxn>
                </a:cxnLst>
                <a:rect l="0" t="0" r="r" b="b"/>
                <a:pathLst>
                  <a:path w="5" h="4">
                    <a:moveTo>
                      <a:pt x="0" y="4"/>
                    </a:moveTo>
                    <a:cubicBezTo>
                      <a:pt x="5" y="0"/>
                      <a:pt x="3" y="0"/>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7" name="Freeform 54"/>
              <p:cNvSpPr/>
              <p:nvPr>
                <p:custDataLst>
                  <p:tags r:id="rId65"/>
                </p:custDataLst>
              </p:nvPr>
            </p:nvSpPr>
            <p:spPr bwMode="auto">
              <a:xfrm>
                <a:off x="6063" y="794"/>
                <a:ext cx="7" cy="14"/>
              </a:xfrm>
              <a:custGeom>
                <a:gdLst>
                  <a:gd name="T0" fmla="*/ 0 w 3"/>
                  <a:gd name="T1" fmla="*/ 3 h 6"/>
                  <a:gd name="T2" fmla="*/ 3 w 3"/>
                  <a:gd name="T3" fmla="*/ 3 h 6"/>
                  <a:gd name="T4" fmla="*/ 0 w 3"/>
                  <a:gd name="T5" fmla="*/ 3 h 6"/>
                </a:gdLst>
                <a:cxnLst>
                  <a:cxn ang="0">
                    <a:pos x="T0" y="T1"/>
                  </a:cxn>
                  <a:cxn ang="0">
                    <a:pos x="T2" y="T3"/>
                  </a:cxn>
                  <a:cxn ang="0">
                    <a:pos x="T4" y="T5"/>
                  </a:cxn>
                </a:cxnLst>
                <a:rect l="0" t="0" r="r" b="b"/>
                <a:pathLst>
                  <a:path w="3" h="6">
                    <a:moveTo>
                      <a:pt x="0" y="3"/>
                    </a:moveTo>
                    <a:cubicBezTo>
                      <a:pt x="2" y="1"/>
                      <a:pt x="1" y="0"/>
                      <a:pt x="3" y="3"/>
                    </a:cubicBezTo>
                    <a:cubicBezTo>
                      <a:pt x="3" y="6"/>
                      <a:pt x="2" y="6"/>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8" name="Freeform 55"/>
              <p:cNvSpPr/>
              <p:nvPr>
                <p:custDataLst>
                  <p:tags r:id="rId66"/>
                </p:custDataLst>
              </p:nvPr>
            </p:nvSpPr>
            <p:spPr bwMode="auto">
              <a:xfrm>
                <a:off x="6425" y="856"/>
                <a:ext cx="26" cy="14"/>
              </a:xfrm>
              <a:custGeom>
                <a:gdLst>
                  <a:gd name="T0" fmla="*/ 0 w 11"/>
                  <a:gd name="T1" fmla="*/ 6 h 6"/>
                  <a:gd name="T2" fmla="*/ 0 w 11"/>
                  <a:gd name="T3" fmla="*/ 6 h 6"/>
                </a:gdLst>
                <a:cxnLst>
                  <a:cxn ang="0">
                    <a:pos x="T0" y="T1"/>
                  </a:cxn>
                  <a:cxn ang="0">
                    <a:pos x="T2" y="T3"/>
                  </a:cxn>
                </a:cxnLst>
                <a:rect l="0" t="0" r="r" b="b"/>
                <a:pathLst>
                  <a:path w="11" h="6">
                    <a:moveTo>
                      <a:pt x="0" y="6"/>
                    </a:moveTo>
                    <a:cubicBezTo>
                      <a:pt x="8" y="0"/>
                      <a:pt x="11" y="3"/>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9" name="Freeform 56"/>
              <p:cNvSpPr/>
              <p:nvPr>
                <p:custDataLst>
                  <p:tags r:id="rId67"/>
                </p:custDataLst>
              </p:nvPr>
            </p:nvSpPr>
            <p:spPr bwMode="auto">
              <a:xfrm>
                <a:off x="6184" y="1231"/>
                <a:ext cx="5" cy="5"/>
              </a:xfrm>
              <a:custGeom>
                <a:gdLst>
                  <a:gd name="T0" fmla="*/ 0 w 2"/>
                  <a:gd name="T1" fmla="*/ 0 h 2"/>
                  <a:gd name="T2" fmla="*/ 0 w 2"/>
                  <a:gd name="T3" fmla="*/ 0 h 2"/>
                </a:gdLst>
                <a:cxnLst>
                  <a:cxn ang="0">
                    <a:pos x="T0" y="T1"/>
                  </a:cxn>
                  <a:cxn ang="0">
                    <a:pos x="T2" y="T3"/>
                  </a:cxn>
                </a:cxnLst>
                <a:rect l="0" t="0" r="r" b="b"/>
                <a:pathLst>
                  <a:path w="2" h="2">
                    <a:moveTo>
                      <a:pt x="0" y="0"/>
                    </a:moveTo>
                    <a:cubicBezTo>
                      <a:pt x="1" y="1"/>
                      <a:pt x="2"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0" name="Freeform 57"/>
              <p:cNvSpPr/>
              <p:nvPr>
                <p:custDataLst>
                  <p:tags r:id="rId68"/>
                </p:custDataLst>
              </p:nvPr>
            </p:nvSpPr>
            <p:spPr bwMode="auto">
              <a:xfrm>
                <a:off x="5843" y="1334"/>
                <a:ext cx="28" cy="19"/>
              </a:xfrm>
              <a:custGeom>
                <a:gdLst>
                  <a:gd name="T0" fmla="*/ 0 w 12"/>
                  <a:gd name="T1" fmla="*/ 8 h 8"/>
                  <a:gd name="T2" fmla="*/ 5 w 12"/>
                  <a:gd name="T3" fmla="*/ 0 h 8"/>
                  <a:gd name="T4" fmla="*/ 0 w 12"/>
                  <a:gd name="T5" fmla="*/ 8 h 8"/>
                </a:gdLst>
                <a:cxnLst>
                  <a:cxn ang="0">
                    <a:pos x="T0" y="T1"/>
                  </a:cxn>
                  <a:cxn ang="0">
                    <a:pos x="T2" y="T3"/>
                  </a:cxn>
                  <a:cxn ang="0">
                    <a:pos x="T4" y="T5"/>
                  </a:cxn>
                </a:cxnLst>
                <a:rect l="0" t="0" r="r" b="b"/>
                <a:pathLst>
                  <a:path w="12" h="8">
                    <a:moveTo>
                      <a:pt x="0" y="8"/>
                    </a:moveTo>
                    <a:cubicBezTo>
                      <a:pt x="2" y="0"/>
                      <a:pt x="3" y="4"/>
                      <a:pt x="5" y="0"/>
                    </a:cubicBezTo>
                    <a:cubicBezTo>
                      <a:pt x="12" y="4"/>
                      <a:pt x="2" y="6"/>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1" name="Freeform 58"/>
              <p:cNvSpPr/>
              <p:nvPr>
                <p:custDataLst>
                  <p:tags r:id="rId69"/>
                </p:custDataLst>
              </p:nvPr>
            </p:nvSpPr>
            <p:spPr bwMode="auto">
              <a:xfrm>
                <a:off x="5814" y="1139"/>
                <a:ext cx="7" cy="7"/>
              </a:xfrm>
              <a:custGeom>
                <a:gdLst>
                  <a:gd name="T0" fmla="*/ 3 w 3"/>
                  <a:gd name="T1" fmla="*/ 3 h 3"/>
                  <a:gd name="T2" fmla="*/ 0 w 3"/>
                  <a:gd name="T3" fmla="*/ 1 h 3"/>
                  <a:gd name="T4" fmla="*/ 3 w 3"/>
                  <a:gd name="T5" fmla="*/ 3 h 3"/>
                </a:gdLst>
                <a:cxnLst>
                  <a:cxn ang="0">
                    <a:pos x="T0" y="T1"/>
                  </a:cxn>
                  <a:cxn ang="0">
                    <a:pos x="T2" y="T3"/>
                  </a:cxn>
                  <a:cxn ang="0">
                    <a:pos x="T4" y="T5"/>
                  </a:cxn>
                </a:cxnLst>
                <a:rect l="0" t="0" r="r" b="b"/>
                <a:pathLst>
                  <a:path w="3" h="3">
                    <a:moveTo>
                      <a:pt x="3" y="3"/>
                    </a:moveTo>
                    <a:cubicBezTo>
                      <a:pt x="2" y="2"/>
                      <a:pt x="2" y="0"/>
                      <a:pt x="0" y="1"/>
                    </a:cubicBezTo>
                    <a:cubicBezTo>
                      <a:pt x="2" y="1"/>
                      <a:pt x="2"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2" name="Freeform 59"/>
              <p:cNvSpPr/>
              <p:nvPr>
                <p:custDataLst>
                  <p:tags r:id="rId70"/>
                </p:custDataLst>
              </p:nvPr>
            </p:nvSpPr>
            <p:spPr bwMode="auto">
              <a:xfrm>
                <a:off x="5817" y="1120"/>
                <a:ext cx="11" cy="12"/>
              </a:xfrm>
              <a:custGeom>
                <a:gdLst>
                  <a:gd name="T0" fmla="*/ 0 w 5"/>
                  <a:gd name="T1" fmla="*/ 1 h 5"/>
                  <a:gd name="T2" fmla="*/ 1 w 5"/>
                  <a:gd name="T3" fmla="*/ 3 h 5"/>
                  <a:gd name="T4" fmla="*/ 5 w 5"/>
                  <a:gd name="T5" fmla="*/ 4 h 5"/>
                  <a:gd name="T6" fmla="*/ 0 w 5"/>
                  <a:gd name="T7" fmla="*/ 1 h 5"/>
                </a:gdLst>
                <a:cxnLst>
                  <a:cxn ang="0">
                    <a:pos x="T0" y="T1"/>
                  </a:cxn>
                  <a:cxn ang="0">
                    <a:pos x="T2" y="T3"/>
                  </a:cxn>
                  <a:cxn ang="0">
                    <a:pos x="T4" y="T5"/>
                  </a:cxn>
                  <a:cxn ang="0">
                    <a:pos x="T6" y="T7"/>
                  </a:cxn>
                </a:cxnLst>
                <a:rect l="0" t="0" r="r" b="b"/>
                <a:pathLst>
                  <a:path w="5" h="5">
                    <a:moveTo>
                      <a:pt x="0" y="1"/>
                    </a:moveTo>
                    <a:cubicBezTo>
                      <a:pt x="0" y="2"/>
                      <a:pt x="0" y="3"/>
                      <a:pt x="1" y="3"/>
                    </a:cubicBezTo>
                    <a:cubicBezTo>
                      <a:pt x="2" y="4"/>
                      <a:pt x="3" y="5"/>
                      <a:pt x="5" y="4"/>
                    </a:cubicBezTo>
                    <a:cubicBezTo>
                      <a:pt x="3" y="3"/>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3" name="Freeform 60"/>
              <p:cNvSpPr/>
              <p:nvPr>
                <p:custDataLst>
                  <p:tags r:id="rId71"/>
                </p:custDataLst>
              </p:nvPr>
            </p:nvSpPr>
            <p:spPr bwMode="auto">
              <a:xfrm>
                <a:off x="5805" y="1129"/>
                <a:ext cx="12" cy="10"/>
              </a:xfrm>
              <a:custGeom>
                <a:gdLst>
                  <a:gd name="T0" fmla="*/ 1 w 5"/>
                  <a:gd name="T1" fmla="*/ 0 h 4"/>
                  <a:gd name="T2" fmla="*/ 3 w 5"/>
                  <a:gd name="T3" fmla="*/ 4 h 4"/>
                  <a:gd name="T4" fmla="*/ 4 w 5"/>
                  <a:gd name="T5" fmla="*/ 1 h 4"/>
                  <a:gd name="T6" fmla="*/ 3 w 5"/>
                  <a:gd name="T7" fmla="*/ 1 h 4"/>
                  <a:gd name="T8" fmla="*/ 1 w 5"/>
                  <a:gd name="T9" fmla="*/ 0 h 4"/>
                </a:gdLst>
                <a:cxnLst>
                  <a:cxn ang="0">
                    <a:pos x="T0" y="T1"/>
                  </a:cxn>
                  <a:cxn ang="0">
                    <a:pos x="T2" y="T3"/>
                  </a:cxn>
                  <a:cxn ang="0">
                    <a:pos x="T4" y="T5"/>
                  </a:cxn>
                  <a:cxn ang="0">
                    <a:pos x="T6" y="T7"/>
                  </a:cxn>
                  <a:cxn ang="0">
                    <a:pos x="T8" y="T9"/>
                  </a:cxn>
                </a:cxnLst>
                <a:rect l="0" t="0" r="r" b="b"/>
                <a:pathLst>
                  <a:path w="5" h="4">
                    <a:moveTo>
                      <a:pt x="1" y="0"/>
                    </a:moveTo>
                    <a:cubicBezTo>
                      <a:pt x="1" y="1"/>
                      <a:pt x="0" y="3"/>
                      <a:pt x="3" y="4"/>
                    </a:cubicBezTo>
                    <a:cubicBezTo>
                      <a:pt x="5" y="3"/>
                      <a:pt x="4" y="2"/>
                      <a:pt x="4" y="1"/>
                    </a:cubicBezTo>
                    <a:cubicBezTo>
                      <a:pt x="3" y="1"/>
                      <a:pt x="3" y="1"/>
                      <a:pt x="3" y="1"/>
                    </a:cubicBezTo>
                    <a:cubicBezTo>
                      <a:pt x="3"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4" name="Freeform 61"/>
              <p:cNvSpPr/>
              <p:nvPr>
                <p:custDataLst>
                  <p:tags r:id="rId72"/>
                </p:custDataLst>
              </p:nvPr>
            </p:nvSpPr>
            <p:spPr bwMode="auto">
              <a:xfrm>
                <a:off x="5821" y="1117"/>
                <a:ext cx="10" cy="5"/>
              </a:xfrm>
              <a:custGeom>
                <a:gdLst>
                  <a:gd name="T0" fmla="*/ 4 w 4"/>
                  <a:gd name="T1" fmla="*/ 2 h 2"/>
                  <a:gd name="T2" fmla="*/ 4 w 4"/>
                  <a:gd name="T3" fmla="*/ 2 h 2"/>
                  <a:gd name="T4" fmla="*/ 2 w 4"/>
                  <a:gd name="T5" fmla="*/ 0 h 2"/>
                  <a:gd name="T6" fmla="*/ 0 w 4"/>
                  <a:gd name="T7" fmla="*/ 1 h 2"/>
                  <a:gd name="T8" fmla="*/ 4 w 4"/>
                  <a:gd name="T9" fmla="*/ 2 h 2"/>
                </a:gdLst>
                <a:cxnLst>
                  <a:cxn ang="0">
                    <a:pos x="T0" y="T1"/>
                  </a:cxn>
                  <a:cxn ang="0">
                    <a:pos x="T2" y="T3"/>
                  </a:cxn>
                  <a:cxn ang="0">
                    <a:pos x="T4" y="T5"/>
                  </a:cxn>
                  <a:cxn ang="0">
                    <a:pos x="T6" y="T7"/>
                  </a:cxn>
                  <a:cxn ang="0">
                    <a:pos x="T8" y="T9"/>
                  </a:cxn>
                </a:cxnLst>
                <a:rect l="0" t="0" r="r" b="b"/>
                <a:pathLst>
                  <a:path w="4" h="2">
                    <a:moveTo>
                      <a:pt x="4" y="2"/>
                    </a:moveTo>
                    <a:cubicBezTo>
                      <a:pt x="4" y="2"/>
                      <a:pt x="4" y="2"/>
                      <a:pt x="4" y="2"/>
                    </a:cubicBezTo>
                    <a:cubicBezTo>
                      <a:pt x="2" y="0"/>
                      <a:pt x="2" y="0"/>
                      <a:pt x="2" y="0"/>
                    </a:cubicBezTo>
                    <a:cubicBezTo>
                      <a:pt x="0" y="1"/>
                      <a:pt x="0" y="1"/>
                      <a:pt x="0" y="1"/>
                    </a:cubicBezTo>
                    <a:cubicBezTo>
                      <a:pt x="1" y="0"/>
                      <a:pt x="3"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5" name="Freeform 62"/>
              <p:cNvSpPr/>
              <p:nvPr>
                <p:custDataLst>
                  <p:tags r:id="rId73"/>
                </p:custDataLst>
              </p:nvPr>
            </p:nvSpPr>
            <p:spPr bwMode="auto">
              <a:xfrm>
                <a:off x="5873" y="1044"/>
                <a:ext cx="29" cy="19"/>
              </a:xfrm>
              <a:custGeom>
                <a:gdLst>
                  <a:gd name="T0" fmla="*/ 4 w 12"/>
                  <a:gd name="T1" fmla="*/ 1 h 8"/>
                  <a:gd name="T2" fmla="*/ 0 w 12"/>
                  <a:gd name="T3" fmla="*/ 1 h 8"/>
                  <a:gd name="T4" fmla="*/ 2 w 12"/>
                  <a:gd name="T5" fmla="*/ 3 h 8"/>
                  <a:gd name="T6" fmla="*/ 1 w 12"/>
                  <a:gd name="T7" fmla="*/ 3 h 8"/>
                  <a:gd name="T8" fmla="*/ 12 w 12"/>
                  <a:gd name="T9" fmla="*/ 8 h 8"/>
                  <a:gd name="T10" fmla="*/ 6 w 12"/>
                  <a:gd name="T11" fmla="*/ 2 h 8"/>
                  <a:gd name="T12" fmla="*/ 4 w 12"/>
                  <a:gd name="T13" fmla="*/ 1 h 8"/>
                </a:gdLst>
                <a:cxnLst>
                  <a:cxn ang="0">
                    <a:pos x="T0" y="T1"/>
                  </a:cxn>
                  <a:cxn ang="0">
                    <a:pos x="T2" y="T3"/>
                  </a:cxn>
                  <a:cxn ang="0">
                    <a:pos x="T4" y="T5"/>
                  </a:cxn>
                  <a:cxn ang="0">
                    <a:pos x="T6" y="T7"/>
                  </a:cxn>
                  <a:cxn ang="0">
                    <a:pos x="T8" y="T9"/>
                  </a:cxn>
                  <a:cxn ang="0">
                    <a:pos x="T10" y="T11"/>
                  </a:cxn>
                  <a:cxn ang="0">
                    <a:pos x="T12" y="T13"/>
                  </a:cxn>
                </a:cxnLst>
                <a:rect l="0" t="0" r="r" b="b"/>
                <a:pathLst>
                  <a:path w="12" h="8">
                    <a:moveTo>
                      <a:pt x="4" y="1"/>
                    </a:moveTo>
                    <a:cubicBezTo>
                      <a:pt x="2" y="1"/>
                      <a:pt x="1" y="0"/>
                      <a:pt x="0" y="1"/>
                    </a:cubicBezTo>
                    <a:cubicBezTo>
                      <a:pt x="2" y="3"/>
                      <a:pt x="2" y="3"/>
                      <a:pt x="2" y="3"/>
                    </a:cubicBezTo>
                    <a:cubicBezTo>
                      <a:pt x="1" y="3"/>
                      <a:pt x="1" y="3"/>
                      <a:pt x="1" y="3"/>
                    </a:cubicBezTo>
                    <a:cubicBezTo>
                      <a:pt x="5" y="4"/>
                      <a:pt x="8" y="7"/>
                      <a:pt x="12" y="8"/>
                    </a:cubicBezTo>
                    <a:cubicBezTo>
                      <a:pt x="10" y="6"/>
                      <a:pt x="8" y="5"/>
                      <a:pt x="6"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6" name="Freeform 63"/>
              <p:cNvSpPr/>
              <p:nvPr>
                <p:custDataLst>
                  <p:tags r:id="rId74"/>
                </p:custDataLst>
              </p:nvPr>
            </p:nvSpPr>
            <p:spPr bwMode="auto">
              <a:xfrm flipH="1">
                <a:off x="5052" y="623"/>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7" name="Freeform 64"/>
              <p:cNvSpPr/>
              <p:nvPr>
                <p:custDataLst>
                  <p:tags r:id="rId75"/>
                </p:custDataLst>
              </p:nvPr>
            </p:nvSpPr>
            <p:spPr bwMode="auto">
              <a:xfrm>
                <a:off x="5438" y="697"/>
                <a:ext cx="2" cy="0"/>
              </a:xfrm>
              <a:custGeom>
                <a:gdLst>
                  <a:gd name="T0" fmla="*/ 1 w 1"/>
                  <a:gd name="T1" fmla="*/ 1 w 1"/>
                  <a:gd name="T2" fmla="*/ 1 w 1"/>
                </a:gdLst>
                <a:cxnLst>
                  <a:cxn ang="0">
                    <a:pos x="T0" y="0"/>
                  </a:cxn>
                  <a:cxn ang="0">
                    <a:pos x="T1" y="0"/>
                  </a:cxn>
                  <a:cxn ang="0">
                    <a:pos x="T2" y="0"/>
                  </a:cxn>
                </a:cxnLst>
                <a:rect l="0" t="0" r="r" b="b"/>
                <a:pathLst>
                  <a:path w="1">
                    <a:moveTo>
                      <a:pt x="1" y="0"/>
                    </a:move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8" name="Freeform 65"/>
              <p:cNvSpPr/>
              <p:nvPr>
                <p:custDataLst>
                  <p:tags r:id="rId76"/>
                </p:custDataLst>
              </p:nvPr>
            </p:nvSpPr>
            <p:spPr bwMode="auto">
              <a:xfrm>
                <a:off x="5052" y="618"/>
                <a:ext cx="14" cy="7"/>
              </a:xfrm>
              <a:custGeom>
                <a:gdLst>
                  <a:gd name="T0" fmla="*/ 5 w 6"/>
                  <a:gd name="T1" fmla="*/ 2 h 3"/>
                  <a:gd name="T2" fmla="*/ 5 w 6"/>
                  <a:gd name="T3" fmla="*/ 2 h 3"/>
                  <a:gd name="T4" fmla="*/ 6 w 6"/>
                  <a:gd name="T5" fmla="*/ 1 h 3"/>
                  <a:gd name="T6" fmla="*/ 0 w 6"/>
                  <a:gd name="T7" fmla="*/ 2 h 3"/>
                  <a:gd name="T8" fmla="*/ 5 w 6"/>
                  <a:gd name="T9" fmla="*/ 2 h 3"/>
                </a:gdLst>
                <a:cxnLst>
                  <a:cxn ang="0">
                    <a:pos x="T0" y="T1"/>
                  </a:cxn>
                  <a:cxn ang="0">
                    <a:pos x="T2" y="T3"/>
                  </a:cxn>
                  <a:cxn ang="0">
                    <a:pos x="T4" y="T5"/>
                  </a:cxn>
                  <a:cxn ang="0">
                    <a:pos x="T6" y="T7"/>
                  </a:cxn>
                  <a:cxn ang="0">
                    <a:pos x="T8" y="T9"/>
                  </a:cxn>
                </a:cxnLst>
                <a:rect l="0" t="0" r="r" b="b"/>
                <a:pathLst>
                  <a:path w="6" h="3">
                    <a:moveTo>
                      <a:pt x="5" y="2"/>
                    </a:moveTo>
                    <a:cubicBezTo>
                      <a:pt x="5" y="2"/>
                      <a:pt x="5" y="2"/>
                      <a:pt x="5" y="2"/>
                    </a:cubicBezTo>
                    <a:cubicBezTo>
                      <a:pt x="6" y="2"/>
                      <a:pt x="6" y="2"/>
                      <a:pt x="6" y="1"/>
                    </a:cubicBezTo>
                    <a:cubicBezTo>
                      <a:pt x="4" y="0"/>
                      <a:pt x="2" y="1"/>
                      <a:pt x="0" y="2"/>
                    </a:cubicBezTo>
                    <a:cubicBezTo>
                      <a:pt x="2" y="3"/>
                      <a:pt x="3"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9" name="Freeform 66"/>
              <p:cNvSpPr>
                <a:spLocks noEditPoints="1"/>
              </p:cNvSpPr>
              <p:nvPr>
                <p:custDataLst>
                  <p:tags r:id="rId77"/>
                </p:custDataLst>
              </p:nvPr>
            </p:nvSpPr>
            <p:spPr bwMode="auto">
              <a:xfrm>
                <a:off x="4282" y="495"/>
                <a:ext cx="1757" cy="729"/>
              </a:xfrm>
              <a:custGeom>
                <a:gdLst>
                  <a:gd name="T0" fmla="*/ 67 w 742"/>
                  <a:gd name="T1" fmla="*/ 182 h 307"/>
                  <a:gd name="T2" fmla="*/ 145 w 742"/>
                  <a:gd name="T3" fmla="*/ 107 h 307"/>
                  <a:gd name="T4" fmla="*/ 239 w 742"/>
                  <a:gd name="T5" fmla="*/ 63 h 307"/>
                  <a:gd name="T6" fmla="*/ 331 w 742"/>
                  <a:gd name="T7" fmla="*/ 30 h 307"/>
                  <a:gd name="T8" fmla="*/ 444 w 742"/>
                  <a:gd name="T9" fmla="*/ 18 h 307"/>
                  <a:gd name="T10" fmla="*/ 541 w 742"/>
                  <a:gd name="T11" fmla="*/ 99 h 307"/>
                  <a:gd name="T12" fmla="*/ 506 w 742"/>
                  <a:gd name="T13" fmla="*/ 97 h 307"/>
                  <a:gd name="T14" fmla="*/ 444 w 742"/>
                  <a:gd name="T15" fmla="*/ 49 h 307"/>
                  <a:gd name="T16" fmla="*/ 312 w 742"/>
                  <a:gd name="T17" fmla="*/ 59 h 307"/>
                  <a:gd name="T18" fmla="*/ 208 w 742"/>
                  <a:gd name="T19" fmla="*/ 97 h 307"/>
                  <a:gd name="T20" fmla="*/ 126 w 742"/>
                  <a:gd name="T21" fmla="*/ 155 h 307"/>
                  <a:gd name="T22" fmla="*/ 80 w 742"/>
                  <a:gd name="T23" fmla="*/ 207 h 307"/>
                  <a:gd name="T24" fmla="*/ 46 w 742"/>
                  <a:gd name="T25" fmla="*/ 260 h 307"/>
                  <a:gd name="T26" fmla="*/ 114 w 742"/>
                  <a:gd name="T27" fmla="*/ 207 h 307"/>
                  <a:gd name="T28" fmla="*/ 166 w 742"/>
                  <a:gd name="T29" fmla="*/ 188 h 307"/>
                  <a:gd name="T30" fmla="*/ 236 w 742"/>
                  <a:gd name="T31" fmla="*/ 120 h 307"/>
                  <a:gd name="T32" fmla="*/ 186 w 742"/>
                  <a:gd name="T33" fmla="*/ 196 h 307"/>
                  <a:gd name="T34" fmla="*/ 135 w 742"/>
                  <a:gd name="T35" fmla="*/ 259 h 307"/>
                  <a:gd name="T36" fmla="*/ 140 w 742"/>
                  <a:gd name="T37" fmla="*/ 266 h 307"/>
                  <a:gd name="T38" fmla="*/ 207 w 742"/>
                  <a:gd name="T39" fmla="*/ 203 h 307"/>
                  <a:gd name="T40" fmla="*/ 308 w 742"/>
                  <a:gd name="T41" fmla="*/ 137 h 307"/>
                  <a:gd name="T42" fmla="*/ 463 w 742"/>
                  <a:gd name="T43" fmla="*/ 170 h 307"/>
                  <a:gd name="T44" fmla="*/ 535 w 742"/>
                  <a:gd name="T45" fmla="*/ 202 h 307"/>
                  <a:gd name="T46" fmla="*/ 660 w 742"/>
                  <a:gd name="T47" fmla="*/ 240 h 307"/>
                  <a:gd name="T48" fmla="*/ 720 w 742"/>
                  <a:gd name="T49" fmla="*/ 174 h 307"/>
                  <a:gd name="T50" fmla="*/ 664 w 742"/>
                  <a:gd name="T51" fmla="*/ 98 h 307"/>
                  <a:gd name="T52" fmla="*/ 594 w 742"/>
                  <a:gd name="T53" fmla="*/ 35 h 307"/>
                  <a:gd name="T54" fmla="*/ 343 w 742"/>
                  <a:gd name="T55" fmla="*/ 15 h 307"/>
                  <a:gd name="T56" fmla="*/ 296 w 742"/>
                  <a:gd name="T57" fmla="*/ 20 h 307"/>
                  <a:gd name="T58" fmla="*/ 248 w 742"/>
                  <a:gd name="T59" fmla="*/ 42 h 307"/>
                  <a:gd name="T60" fmla="*/ 183 w 742"/>
                  <a:gd name="T61" fmla="*/ 71 h 307"/>
                  <a:gd name="T62" fmla="*/ 85 w 742"/>
                  <a:gd name="T63" fmla="*/ 132 h 307"/>
                  <a:gd name="T64" fmla="*/ 48 w 742"/>
                  <a:gd name="T65" fmla="*/ 196 h 307"/>
                  <a:gd name="T66" fmla="*/ 5 w 742"/>
                  <a:gd name="T67" fmla="*/ 262 h 307"/>
                  <a:gd name="T68" fmla="*/ 62 w 742"/>
                  <a:gd name="T69" fmla="*/ 242 h 307"/>
                  <a:gd name="T70" fmla="*/ 88 w 742"/>
                  <a:gd name="T71" fmla="*/ 218 h 307"/>
                  <a:gd name="T72" fmla="*/ 113 w 742"/>
                  <a:gd name="T73" fmla="*/ 163 h 307"/>
                  <a:gd name="T74" fmla="*/ 246 w 742"/>
                  <a:gd name="T75" fmla="*/ 153 h 307"/>
                  <a:gd name="T76" fmla="*/ 373 w 742"/>
                  <a:gd name="T77" fmla="*/ 75 h 307"/>
                  <a:gd name="T78" fmla="*/ 305 w 742"/>
                  <a:gd name="T79" fmla="*/ 84 h 307"/>
                  <a:gd name="T80" fmla="*/ 279 w 742"/>
                  <a:gd name="T81" fmla="*/ 100 h 307"/>
                  <a:gd name="T82" fmla="*/ 236 w 742"/>
                  <a:gd name="T83" fmla="*/ 104 h 307"/>
                  <a:gd name="T84" fmla="*/ 178 w 742"/>
                  <a:gd name="T85" fmla="*/ 116 h 307"/>
                  <a:gd name="T86" fmla="*/ 165 w 742"/>
                  <a:gd name="T87" fmla="*/ 152 h 307"/>
                  <a:gd name="T88" fmla="*/ 158 w 742"/>
                  <a:gd name="T89" fmla="*/ 179 h 307"/>
                  <a:gd name="T90" fmla="*/ 166 w 742"/>
                  <a:gd name="T91" fmla="*/ 148 h 307"/>
                  <a:gd name="T92" fmla="*/ 211 w 742"/>
                  <a:gd name="T93" fmla="*/ 131 h 307"/>
                  <a:gd name="T94" fmla="*/ 220 w 742"/>
                  <a:gd name="T95" fmla="*/ 114 h 307"/>
                  <a:gd name="T96" fmla="*/ 239 w 742"/>
                  <a:gd name="T97" fmla="*/ 100 h 307"/>
                  <a:gd name="T98" fmla="*/ 296 w 742"/>
                  <a:gd name="T99" fmla="*/ 89 h 307"/>
                  <a:gd name="T100" fmla="*/ 333 w 742"/>
                  <a:gd name="T101" fmla="*/ 75 h 307"/>
                  <a:gd name="T102" fmla="*/ 673 w 742"/>
                  <a:gd name="T103" fmla="*/ 94 h 307"/>
                  <a:gd name="T104" fmla="*/ 656 w 742"/>
                  <a:gd name="T105" fmla="*/ 166 h 307"/>
                  <a:gd name="T106" fmla="*/ 687 w 742"/>
                  <a:gd name="T107" fmla="*/ 161 h 307"/>
                  <a:gd name="T108" fmla="*/ 412 w 742"/>
                  <a:gd name="T109" fmla="*/ 14 h 307"/>
                  <a:gd name="T110" fmla="*/ 301 w 742"/>
                  <a:gd name="T111" fmla="*/ 29 h 307"/>
                  <a:gd name="T112" fmla="*/ 310 w 742"/>
                  <a:gd name="T113" fmla="*/ 29 h 307"/>
                  <a:gd name="T114" fmla="*/ 213 w 742"/>
                  <a:gd name="T115" fmla="*/ 66 h 307"/>
                  <a:gd name="T116" fmla="*/ 158 w 742"/>
                  <a:gd name="T117" fmla="*/ 87 h 307"/>
                  <a:gd name="T118" fmla="*/ 130 w 742"/>
                  <a:gd name="T119" fmla="*/ 107 h 307"/>
                  <a:gd name="T120" fmla="*/ 95 w 742"/>
                  <a:gd name="T121" fmla="*/ 135 h 307"/>
                  <a:gd name="T122" fmla="*/ 64 w 742"/>
                  <a:gd name="T123" fmla="*/ 170 h 307"/>
                  <a:gd name="T124" fmla="*/ 37 w 742"/>
                  <a:gd name="T125" fmla="*/ 213 h 3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2" h="307">
                    <a:moveTo>
                      <a:pt x="0" y="272"/>
                    </a:moveTo>
                    <a:cubicBezTo>
                      <a:pt x="0" y="272"/>
                      <a:pt x="1" y="273"/>
                      <a:pt x="0" y="274"/>
                    </a:cubicBezTo>
                    <a:cubicBezTo>
                      <a:pt x="1" y="274"/>
                      <a:pt x="1" y="274"/>
                      <a:pt x="2" y="274"/>
                    </a:cubicBezTo>
                    <a:cubicBezTo>
                      <a:pt x="1" y="273"/>
                      <a:pt x="1" y="273"/>
                      <a:pt x="1" y="273"/>
                    </a:cubicBezTo>
                    <a:cubicBezTo>
                      <a:pt x="2" y="271"/>
                      <a:pt x="2" y="267"/>
                      <a:pt x="4" y="266"/>
                    </a:cubicBezTo>
                    <a:cubicBezTo>
                      <a:pt x="4" y="265"/>
                      <a:pt x="5" y="263"/>
                      <a:pt x="7" y="264"/>
                    </a:cubicBezTo>
                    <a:cubicBezTo>
                      <a:pt x="5" y="263"/>
                      <a:pt x="5" y="263"/>
                      <a:pt x="5" y="263"/>
                    </a:cubicBezTo>
                    <a:cubicBezTo>
                      <a:pt x="6" y="259"/>
                      <a:pt x="10" y="263"/>
                      <a:pt x="12" y="261"/>
                    </a:cubicBezTo>
                    <a:cubicBezTo>
                      <a:pt x="12" y="255"/>
                      <a:pt x="16" y="252"/>
                      <a:pt x="17" y="247"/>
                    </a:cubicBezTo>
                    <a:cubicBezTo>
                      <a:pt x="18" y="245"/>
                      <a:pt x="18" y="242"/>
                      <a:pt x="22" y="242"/>
                    </a:cubicBezTo>
                    <a:cubicBezTo>
                      <a:pt x="18" y="240"/>
                      <a:pt x="24" y="238"/>
                      <a:pt x="24" y="235"/>
                    </a:cubicBezTo>
                    <a:cubicBezTo>
                      <a:pt x="26" y="234"/>
                      <a:pt x="25" y="232"/>
                      <a:pt x="27" y="231"/>
                    </a:cubicBezTo>
                    <a:cubicBezTo>
                      <a:pt x="28" y="230"/>
                      <a:pt x="29" y="228"/>
                      <a:pt x="31" y="230"/>
                    </a:cubicBezTo>
                    <a:cubicBezTo>
                      <a:pt x="28" y="227"/>
                      <a:pt x="28" y="227"/>
                      <a:pt x="28" y="227"/>
                    </a:cubicBezTo>
                    <a:cubicBezTo>
                      <a:pt x="28" y="225"/>
                      <a:pt x="32" y="226"/>
                      <a:pt x="32" y="225"/>
                    </a:cubicBezTo>
                    <a:cubicBezTo>
                      <a:pt x="33" y="224"/>
                      <a:pt x="35" y="222"/>
                      <a:pt x="36" y="222"/>
                    </a:cubicBezTo>
                    <a:cubicBezTo>
                      <a:pt x="35" y="221"/>
                      <a:pt x="36" y="221"/>
                      <a:pt x="36" y="220"/>
                    </a:cubicBezTo>
                    <a:cubicBezTo>
                      <a:pt x="38" y="219"/>
                      <a:pt x="41" y="219"/>
                      <a:pt x="41" y="220"/>
                    </a:cubicBezTo>
                    <a:cubicBezTo>
                      <a:pt x="42" y="219"/>
                      <a:pt x="39" y="218"/>
                      <a:pt x="39" y="217"/>
                    </a:cubicBezTo>
                    <a:cubicBezTo>
                      <a:pt x="40" y="216"/>
                      <a:pt x="42" y="217"/>
                      <a:pt x="44" y="217"/>
                    </a:cubicBezTo>
                    <a:cubicBezTo>
                      <a:pt x="44" y="217"/>
                      <a:pt x="45" y="217"/>
                      <a:pt x="45" y="216"/>
                    </a:cubicBezTo>
                    <a:cubicBezTo>
                      <a:pt x="45" y="217"/>
                      <a:pt x="42" y="216"/>
                      <a:pt x="41" y="215"/>
                    </a:cubicBezTo>
                    <a:cubicBezTo>
                      <a:pt x="43" y="214"/>
                      <a:pt x="44" y="212"/>
                      <a:pt x="45" y="211"/>
                    </a:cubicBezTo>
                    <a:cubicBezTo>
                      <a:pt x="43" y="211"/>
                      <a:pt x="43" y="211"/>
                      <a:pt x="43" y="211"/>
                    </a:cubicBezTo>
                    <a:cubicBezTo>
                      <a:pt x="43" y="210"/>
                      <a:pt x="43" y="210"/>
                      <a:pt x="43" y="210"/>
                    </a:cubicBezTo>
                    <a:cubicBezTo>
                      <a:pt x="43" y="209"/>
                      <a:pt x="44" y="209"/>
                      <a:pt x="45" y="209"/>
                    </a:cubicBezTo>
                    <a:cubicBezTo>
                      <a:pt x="45" y="209"/>
                      <a:pt x="45" y="209"/>
                      <a:pt x="45" y="209"/>
                    </a:cubicBezTo>
                    <a:cubicBezTo>
                      <a:pt x="45" y="207"/>
                      <a:pt x="45" y="207"/>
                      <a:pt x="45" y="207"/>
                    </a:cubicBezTo>
                    <a:cubicBezTo>
                      <a:pt x="46" y="207"/>
                      <a:pt x="46" y="205"/>
                      <a:pt x="47" y="206"/>
                    </a:cubicBezTo>
                    <a:cubicBezTo>
                      <a:pt x="48" y="206"/>
                      <a:pt x="48" y="206"/>
                      <a:pt x="48" y="207"/>
                    </a:cubicBezTo>
                    <a:cubicBezTo>
                      <a:pt x="53" y="206"/>
                      <a:pt x="53" y="206"/>
                      <a:pt x="53" y="206"/>
                    </a:cubicBezTo>
                    <a:cubicBezTo>
                      <a:pt x="53" y="203"/>
                      <a:pt x="57" y="203"/>
                      <a:pt x="56" y="200"/>
                    </a:cubicBezTo>
                    <a:cubicBezTo>
                      <a:pt x="55" y="201"/>
                      <a:pt x="55" y="201"/>
                      <a:pt x="55" y="201"/>
                    </a:cubicBezTo>
                    <a:cubicBezTo>
                      <a:pt x="55" y="200"/>
                      <a:pt x="54" y="200"/>
                      <a:pt x="54" y="198"/>
                    </a:cubicBezTo>
                    <a:cubicBezTo>
                      <a:pt x="53" y="200"/>
                      <a:pt x="53" y="200"/>
                      <a:pt x="53" y="200"/>
                    </a:cubicBezTo>
                    <a:cubicBezTo>
                      <a:pt x="53" y="199"/>
                      <a:pt x="53" y="199"/>
                      <a:pt x="53" y="199"/>
                    </a:cubicBezTo>
                    <a:cubicBezTo>
                      <a:pt x="49" y="199"/>
                      <a:pt x="49" y="199"/>
                      <a:pt x="49" y="199"/>
                    </a:cubicBezTo>
                    <a:cubicBezTo>
                      <a:pt x="49" y="199"/>
                      <a:pt x="49" y="199"/>
                      <a:pt x="49" y="199"/>
                    </a:cubicBezTo>
                    <a:cubicBezTo>
                      <a:pt x="49" y="198"/>
                      <a:pt x="50" y="198"/>
                      <a:pt x="51" y="198"/>
                    </a:cubicBezTo>
                    <a:cubicBezTo>
                      <a:pt x="51" y="199"/>
                      <a:pt x="51" y="199"/>
                      <a:pt x="51" y="199"/>
                    </a:cubicBezTo>
                    <a:cubicBezTo>
                      <a:pt x="52" y="198"/>
                      <a:pt x="52" y="198"/>
                      <a:pt x="52" y="198"/>
                    </a:cubicBezTo>
                    <a:cubicBezTo>
                      <a:pt x="53" y="197"/>
                      <a:pt x="55" y="196"/>
                      <a:pt x="55" y="195"/>
                    </a:cubicBezTo>
                    <a:cubicBezTo>
                      <a:pt x="56" y="194"/>
                      <a:pt x="56" y="191"/>
                      <a:pt x="59" y="192"/>
                    </a:cubicBezTo>
                    <a:cubicBezTo>
                      <a:pt x="56" y="192"/>
                      <a:pt x="58" y="189"/>
                      <a:pt x="57" y="188"/>
                    </a:cubicBezTo>
                    <a:cubicBezTo>
                      <a:pt x="58" y="187"/>
                      <a:pt x="62" y="189"/>
                      <a:pt x="60" y="187"/>
                    </a:cubicBezTo>
                    <a:cubicBezTo>
                      <a:pt x="62" y="186"/>
                      <a:pt x="62" y="183"/>
                      <a:pt x="65" y="184"/>
                    </a:cubicBezTo>
                    <a:cubicBezTo>
                      <a:pt x="63" y="183"/>
                      <a:pt x="65" y="182"/>
                      <a:pt x="66" y="181"/>
                    </a:cubicBezTo>
                    <a:cubicBezTo>
                      <a:pt x="68" y="180"/>
                      <a:pt x="67" y="182"/>
                      <a:pt x="68" y="183"/>
                    </a:cubicBezTo>
                    <a:cubicBezTo>
                      <a:pt x="67" y="182"/>
                      <a:pt x="67" y="182"/>
                      <a:pt x="67" y="182"/>
                    </a:cubicBezTo>
                    <a:cubicBezTo>
                      <a:pt x="67" y="183"/>
                      <a:pt x="67" y="183"/>
                      <a:pt x="67" y="183"/>
                    </a:cubicBezTo>
                    <a:cubicBezTo>
                      <a:pt x="69" y="184"/>
                      <a:pt x="65" y="185"/>
                      <a:pt x="65" y="187"/>
                    </a:cubicBezTo>
                    <a:cubicBezTo>
                      <a:pt x="69" y="186"/>
                      <a:pt x="69" y="182"/>
                      <a:pt x="72" y="180"/>
                    </a:cubicBezTo>
                    <a:cubicBezTo>
                      <a:pt x="71" y="180"/>
                      <a:pt x="71" y="179"/>
                      <a:pt x="70" y="179"/>
                    </a:cubicBezTo>
                    <a:cubicBezTo>
                      <a:pt x="69" y="178"/>
                      <a:pt x="69" y="177"/>
                      <a:pt x="71" y="177"/>
                    </a:cubicBezTo>
                    <a:cubicBezTo>
                      <a:pt x="73" y="177"/>
                      <a:pt x="72" y="178"/>
                      <a:pt x="73" y="179"/>
                    </a:cubicBezTo>
                    <a:cubicBezTo>
                      <a:pt x="75" y="179"/>
                      <a:pt x="75" y="177"/>
                      <a:pt x="75" y="176"/>
                    </a:cubicBezTo>
                    <a:cubicBezTo>
                      <a:pt x="73" y="175"/>
                      <a:pt x="73" y="175"/>
                      <a:pt x="73" y="175"/>
                    </a:cubicBezTo>
                    <a:cubicBezTo>
                      <a:pt x="73" y="175"/>
                      <a:pt x="74" y="176"/>
                      <a:pt x="73" y="176"/>
                    </a:cubicBezTo>
                    <a:cubicBezTo>
                      <a:pt x="72" y="176"/>
                      <a:pt x="72" y="176"/>
                      <a:pt x="71" y="176"/>
                    </a:cubicBezTo>
                    <a:cubicBezTo>
                      <a:pt x="70" y="177"/>
                      <a:pt x="70" y="177"/>
                      <a:pt x="70" y="177"/>
                    </a:cubicBezTo>
                    <a:cubicBezTo>
                      <a:pt x="69" y="175"/>
                      <a:pt x="70" y="173"/>
                      <a:pt x="72" y="172"/>
                    </a:cubicBezTo>
                    <a:cubicBezTo>
                      <a:pt x="74" y="171"/>
                      <a:pt x="72" y="173"/>
                      <a:pt x="74" y="173"/>
                    </a:cubicBezTo>
                    <a:cubicBezTo>
                      <a:pt x="79" y="170"/>
                      <a:pt x="79" y="170"/>
                      <a:pt x="79" y="170"/>
                    </a:cubicBezTo>
                    <a:cubicBezTo>
                      <a:pt x="78" y="171"/>
                      <a:pt x="75" y="169"/>
                      <a:pt x="74" y="171"/>
                    </a:cubicBezTo>
                    <a:cubicBezTo>
                      <a:pt x="72" y="168"/>
                      <a:pt x="75" y="168"/>
                      <a:pt x="74" y="166"/>
                    </a:cubicBezTo>
                    <a:cubicBezTo>
                      <a:pt x="74" y="165"/>
                      <a:pt x="75" y="164"/>
                      <a:pt x="76" y="165"/>
                    </a:cubicBezTo>
                    <a:cubicBezTo>
                      <a:pt x="76" y="166"/>
                      <a:pt x="76" y="166"/>
                      <a:pt x="76" y="166"/>
                    </a:cubicBezTo>
                    <a:cubicBezTo>
                      <a:pt x="77" y="164"/>
                      <a:pt x="80" y="165"/>
                      <a:pt x="82" y="165"/>
                    </a:cubicBezTo>
                    <a:cubicBezTo>
                      <a:pt x="82" y="166"/>
                      <a:pt x="82" y="166"/>
                      <a:pt x="82" y="166"/>
                    </a:cubicBezTo>
                    <a:cubicBezTo>
                      <a:pt x="83" y="166"/>
                      <a:pt x="83" y="165"/>
                      <a:pt x="83" y="164"/>
                    </a:cubicBezTo>
                    <a:cubicBezTo>
                      <a:pt x="80" y="163"/>
                      <a:pt x="80" y="163"/>
                      <a:pt x="80" y="163"/>
                    </a:cubicBezTo>
                    <a:cubicBezTo>
                      <a:pt x="81" y="161"/>
                      <a:pt x="81" y="161"/>
                      <a:pt x="81" y="161"/>
                    </a:cubicBezTo>
                    <a:cubicBezTo>
                      <a:pt x="84" y="161"/>
                      <a:pt x="84" y="158"/>
                      <a:pt x="84" y="157"/>
                    </a:cubicBezTo>
                    <a:cubicBezTo>
                      <a:pt x="86" y="156"/>
                      <a:pt x="85" y="154"/>
                      <a:pt x="87" y="155"/>
                    </a:cubicBezTo>
                    <a:cubicBezTo>
                      <a:pt x="89" y="156"/>
                      <a:pt x="90" y="156"/>
                      <a:pt x="90" y="157"/>
                    </a:cubicBezTo>
                    <a:cubicBezTo>
                      <a:pt x="93" y="155"/>
                      <a:pt x="93" y="155"/>
                      <a:pt x="93" y="155"/>
                    </a:cubicBezTo>
                    <a:cubicBezTo>
                      <a:pt x="92" y="154"/>
                      <a:pt x="90" y="154"/>
                      <a:pt x="88" y="154"/>
                    </a:cubicBezTo>
                    <a:cubicBezTo>
                      <a:pt x="89" y="153"/>
                      <a:pt x="87" y="152"/>
                      <a:pt x="89" y="151"/>
                    </a:cubicBezTo>
                    <a:cubicBezTo>
                      <a:pt x="91" y="151"/>
                      <a:pt x="94" y="150"/>
                      <a:pt x="94" y="152"/>
                    </a:cubicBezTo>
                    <a:cubicBezTo>
                      <a:pt x="95" y="152"/>
                      <a:pt x="96" y="151"/>
                      <a:pt x="96" y="150"/>
                    </a:cubicBezTo>
                    <a:cubicBezTo>
                      <a:pt x="90" y="148"/>
                      <a:pt x="99" y="147"/>
                      <a:pt x="96" y="144"/>
                    </a:cubicBezTo>
                    <a:cubicBezTo>
                      <a:pt x="98" y="144"/>
                      <a:pt x="95" y="141"/>
                      <a:pt x="99" y="142"/>
                    </a:cubicBezTo>
                    <a:cubicBezTo>
                      <a:pt x="99" y="142"/>
                      <a:pt x="99" y="143"/>
                      <a:pt x="99" y="143"/>
                    </a:cubicBezTo>
                    <a:cubicBezTo>
                      <a:pt x="102" y="142"/>
                      <a:pt x="103" y="139"/>
                      <a:pt x="106" y="138"/>
                    </a:cubicBezTo>
                    <a:cubicBezTo>
                      <a:pt x="106" y="139"/>
                      <a:pt x="106" y="139"/>
                      <a:pt x="106" y="139"/>
                    </a:cubicBezTo>
                    <a:cubicBezTo>
                      <a:pt x="108" y="138"/>
                      <a:pt x="108" y="138"/>
                      <a:pt x="108" y="138"/>
                    </a:cubicBezTo>
                    <a:cubicBezTo>
                      <a:pt x="107" y="135"/>
                      <a:pt x="114" y="136"/>
                      <a:pt x="112" y="134"/>
                    </a:cubicBezTo>
                    <a:cubicBezTo>
                      <a:pt x="109" y="134"/>
                      <a:pt x="109" y="134"/>
                      <a:pt x="109" y="134"/>
                    </a:cubicBezTo>
                    <a:cubicBezTo>
                      <a:pt x="109" y="132"/>
                      <a:pt x="114" y="133"/>
                      <a:pt x="112" y="131"/>
                    </a:cubicBezTo>
                    <a:cubicBezTo>
                      <a:pt x="115" y="132"/>
                      <a:pt x="114" y="128"/>
                      <a:pt x="117" y="129"/>
                    </a:cubicBezTo>
                    <a:cubicBezTo>
                      <a:pt x="117" y="128"/>
                      <a:pt x="118" y="127"/>
                      <a:pt x="119" y="126"/>
                    </a:cubicBezTo>
                    <a:cubicBezTo>
                      <a:pt x="121" y="128"/>
                      <a:pt x="122" y="125"/>
                      <a:pt x="123" y="126"/>
                    </a:cubicBezTo>
                    <a:cubicBezTo>
                      <a:pt x="121" y="124"/>
                      <a:pt x="121" y="124"/>
                      <a:pt x="121" y="124"/>
                    </a:cubicBezTo>
                    <a:cubicBezTo>
                      <a:pt x="123" y="122"/>
                      <a:pt x="125" y="123"/>
                      <a:pt x="126" y="122"/>
                    </a:cubicBezTo>
                    <a:cubicBezTo>
                      <a:pt x="126" y="119"/>
                      <a:pt x="131" y="117"/>
                      <a:pt x="133" y="115"/>
                    </a:cubicBezTo>
                    <a:cubicBezTo>
                      <a:pt x="135" y="113"/>
                      <a:pt x="136" y="114"/>
                      <a:pt x="136" y="112"/>
                    </a:cubicBezTo>
                    <a:cubicBezTo>
                      <a:pt x="141" y="113"/>
                      <a:pt x="139" y="107"/>
                      <a:pt x="145" y="107"/>
                    </a:cubicBezTo>
                    <a:cubicBezTo>
                      <a:pt x="145" y="107"/>
                      <a:pt x="145" y="107"/>
                      <a:pt x="145" y="107"/>
                    </a:cubicBezTo>
                    <a:cubicBezTo>
                      <a:pt x="147" y="106"/>
                      <a:pt x="148" y="108"/>
                      <a:pt x="149" y="106"/>
                    </a:cubicBezTo>
                    <a:cubicBezTo>
                      <a:pt x="148" y="106"/>
                      <a:pt x="146" y="106"/>
                      <a:pt x="146" y="105"/>
                    </a:cubicBezTo>
                    <a:cubicBezTo>
                      <a:pt x="147" y="104"/>
                      <a:pt x="149" y="104"/>
                      <a:pt x="150" y="104"/>
                    </a:cubicBezTo>
                    <a:cubicBezTo>
                      <a:pt x="150" y="103"/>
                      <a:pt x="150" y="103"/>
                      <a:pt x="150" y="103"/>
                    </a:cubicBezTo>
                    <a:cubicBezTo>
                      <a:pt x="155" y="100"/>
                      <a:pt x="161" y="99"/>
                      <a:pt x="165" y="95"/>
                    </a:cubicBezTo>
                    <a:cubicBezTo>
                      <a:pt x="164" y="94"/>
                      <a:pt x="166" y="93"/>
                      <a:pt x="166" y="92"/>
                    </a:cubicBezTo>
                    <a:cubicBezTo>
                      <a:pt x="171" y="93"/>
                      <a:pt x="168" y="90"/>
                      <a:pt x="171" y="90"/>
                    </a:cubicBezTo>
                    <a:cubicBezTo>
                      <a:pt x="171" y="90"/>
                      <a:pt x="172" y="91"/>
                      <a:pt x="172" y="91"/>
                    </a:cubicBezTo>
                    <a:cubicBezTo>
                      <a:pt x="173" y="91"/>
                      <a:pt x="174" y="91"/>
                      <a:pt x="174" y="91"/>
                    </a:cubicBezTo>
                    <a:cubicBezTo>
                      <a:pt x="173" y="90"/>
                      <a:pt x="172" y="90"/>
                      <a:pt x="172" y="90"/>
                    </a:cubicBezTo>
                    <a:cubicBezTo>
                      <a:pt x="171" y="89"/>
                      <a:pt x="173" y="88"/>
                      <a:pt x="174" y="87"/>
                    </a:cubicBezTo>
                    <a:cubicBezTo>
                      <a:pt x="177" y="86"/>
                      <a:pt x="178" y="90"/>
                      <a:pt x="180" y="87"/>
                    </a:cubicBezTo>
                    <a:cubicBezTo>
                      <a:pt x="179" y="86"/>
                      <a:pt x="179" y="86"/>
                      <a:pt x="179" y="86"/>
                    </a:cubicBezTo>
                    <a:cubicBezTo>
                      <a:pt x="179" y="83"/>
                      <a:pt x="183" y="84"/>
                      <a:pt x="185" y="83"/>
                    </a:cubicBezTo>
                    <a:cubicBezTo>
                      <a:pt x="183" y="82"/>
                      <a:pt x="183" y="82"/>
                      <a:pt x="183" y="82"/>
                    </a:cubicBezTo>
                    <a:cubicBezTo>
                      <a:pt x="185" y="82"/>
                      <a:pt x="186" y="80"/>
                      <a:pt x="187" y="82"/>
                    </a:cubicBezTo>
                    <a:cubicBezTo>
                      <a:pt x="190" y="80"/>
                      <a:pt x="190" y="80"/>
                      <a:pt x="190" y="80"/>
                    </a:cubicBezTo>
                    <a:cubicBezTo>
                      <a:pt x="192" y="82"/>
                      <a:pt x="192" y="82"/>
                      <a:pt x="192" y="82"/>
                    </a:cubicBezTo>
                    <a:cubicBezTo>
                      <a:pt x="193" y="81"/>
                      <a:pt x="192" y="80"/>
                      <a:pt x="191" y="79"/>
                    </a:cubicBezTo>
                    <a:cubicBezTo>
                      <a:pt x="193" y="77"/>
                      <a:pt x="195" y="80"/>
                      <a:pt x="197" y="80"/>
                    </a:cubicBezTo>
                    <a:cubicBezTo>
                      <a:pt x="196" y="79"/>
                      <a:pt x="196" y="79"/>
                      <a:pt x="196" y="79"/>
                    </a:cubicBezTo>
                    <a:cubicBezTo>
                      <a:pt x="196" y="78"/>
                      <a:pt x="197" y="78"/>
                      <a:pt x="198" y="78"/>
                    </a:cubicBezTo>
                    <a:cubicBezTo>
                      <a:pt x="202" y="82"/>
                      <a:pt x="190" y="81"/>
                      <a:pt x="193" y="84"/>
                    </a:cubicBezTo>
                    <a:cubicBezTo>
                      <a:pt x="195" y="83"/>
                      <a:pt x="195" y="83"/>
                      <a:pt x="195" y="83"/>
                    </a:cubicBezTo>
                    <a:cubicBezTo>
                      <a:pt x="196" y="81"/>
                      <a:pt x="199" y="84"/>
                      <a:pt x="201" y="83"/>
                    </a:cubicBezTo>
                    <a:cubicBezTo>
                      <a:pt x="202" y="84"/>
                      <a:pt x="202" y="84"/>
                      <a:pt x="202" y="84"/>
                    </a:cubicBezTo>
                    <a:cubicBezTo>
                      <a:pt x="202" y="83"/>
                      <a:pt x="202" y="83"/>
                      <a:pt x="202" y="83"/>
                    </a:cubicBezTo>
                    <a:cubicBezTo>
                      <a:pt x="199" y="82"/>
                      <a:pt x="199" y="82"/>
                      <a:pt x="199" y="82"/>
                    </a:cubicBezTo>
                    <a:cubicBezTo>
                      <a:pt x="201" y="79"/>
                      <a:pt x="201" y="79"/>
                      <a:pt x="201" y="79"/>
                    </a:cubicBezTo>
                    <a:cubicBezTo>
                      <a:pt x="199" y="79"/>
                      <a:pt x="199" y="79"/>
                      <a:pt x="199" y="79"/>
                    </a:cubicBezTo>
                    <a:cubicBezTo>
                      <a:pt x="198" y="77"/>
                      <a:pt x="202" y="78"/>
                      <a:pt x="203" y="76"/>
                    </a:cubicBezTo>
                    <a:cubicBezTo>
                      <a:pt x="202" y="75"/>
                      <a:pt x="201" y="77"/>
                      <a:pt x="200" y="76"/>
                    </a:cubicBezTo>
                    <a:cubicBezTo>
                      <a:pt x="201" y="74"/>
                      <a:pt x="201" y="74"/>
                      <a:pt x="201" y="74"/>
                    </a:cubicBezTo>
                    <a:cubicBezTo>
                      <a:pt x="205" y="74"/>
                      <a:pt x="207" y="71"/>
                      <a:pt x="210" y="72"/>
                    </a:cubicBezTo>
                    <a:cubicBezTo>
                      <a:pt x="210" y="72"/>
                      <a:pt x="210" y="72"/>
                      <a:pt x="210" y="72"/>
                    </a:cubicBezTo>
                    <a:cubicBezTo>
                      <a:pt x="210" y="71"/>
                      <a:pt x="211" y="71"/>
                      <a:pt x="212" y="71"/>
                    </a:cubicBezTo>
                    <a:cubicBezTo>
                      <a:pt x="212" y="72"/>
                      <a:pt x="212" y="72"/>
                      <a:pt x="212" y="72"/>
                    </a:cubicBezTo>
                    <a:cubicBezTo>
                      <a:pt x="213" y="72"/>
                      <a:pt x="213" y="72"/>
                      <a:pt x="213" y="72"/>
                    </a:cubicBezTo>
                    <a:cubicBezTo>
                      <a:pt x="214" y="71"/>
                      <a:pt x="216" y="72"/>
                      <a:pt x="216" y="71"/>
                    </a:cubicBezTo>
                    <a:cubicBezTo>
                      <a:pt x="215" y="69"/>
                      <a:pt x="215" y="69"/>
                      <a:pt x="215" y="69"/>
                    </a:cubicBezTo>
                    <a:cubicBezTo>
                      <a:pt x="217" y="68"/>
                      <a:pt x="219" y="70"/>
                      <a:pt x="221" y="70"/>
                    </a:cubicBezTo>
                    <a:cubicBezTo>
                      <a:pt x="219" y="68"/>
                      <a:pt x="219" y="68"/>
                      <a:pt x="219" y="68"/>
                    </a:cubicBezTo>
                    <a:cubicBezTo>
                      <a:pt x="224" y="64"/>
                      <a:pt x="224" y="64"/>
                      <a:pt x="224" y="64"/>
                    </a:cubicBezTo>
                    <a:cubicBezTo>
                      <a:pt x="230" y="64"/>
                      <a:pt x="230" y="64"/>
                      <a:pt x="230" y="64"/>
                    </a:cubicBezTo>
                    <a:cubicBezTo>
                      <a:pt x="230" y="62"/>
                      <a:pt x="234" y="63"/>
                      <a:pt x="235" y="62"/>
                    </a:cubicBezTo>
                    <a:cubicBezTo>
                      <a:pt x="235" y="63"/>
                      <a:pt x="235" y="63"/>
                      <a:pt x="235" y="63"/>
                    </a:cubicBezTo>
                    <a:cubicBezTo>
                      <a:pt x="237" y="62"/>
                      <a:pt x="235" y="62"/>
                      <a:pt x="236" y="61"/>
                    </a:cubicBezTo>
                    <a:cubicBezTo>
                      <a:pt x="237" y="61"/>
                      <a:pt x="239" y="60"/>
                      <a:pt x="240" y="61"/>
                    </a:cubicBezTo>
                    <a:cubicBezTo>
                      <a:pt x="240" y="62"/>
                      <a:pt x="241" y="63"/>
                      <a:pt x="239" y="63"/>
                    </a:cubicBezTo>
                    <a:cubicBezTo>
                      <a:pt x="240" y="64"/>
                      <a:pt x="243" y="64"/>
                      <a:pt x="244" y="62"/>
                    </a:cubicBezTo>
                    <a:cubicBezTo>
                      <a:pt x="243" y="61"/>
                      <a:pt x="241" y="62"/>
                      <a:pt x="241" y="60"/>
                    </a:cubicBezTo>
                    <a:cubicBezTo>
                      <a:pt x="242" y="59"/>
                      <a:pt x="243" y="59"/>
                      <a:pt x="245" y="60"/>
                    </a:cubicBezTo>
                    <a:cubicBezTo>
                      <a:pt x="245" y="60"/>
                      <a:pt x="243" y="61"/>
                      <a:pt x="245" y="60"/>
                    </a:cubicBezTo>
                    <a:cubicBezTo>
                      <a:pt x="245" y="60"/>
                      <a:pt x="246" y="61"/>
                      <a:pt x="246" y="61"/>
                    </a:cubicBezTo>
                    <a:cubicBezTo>
                      <a:pt x="250" y="61"/>
                      <a:pt x="249" y="57"/>
                      <a:pt x="254" y="58"/>
                    </a:cubicBezTo>
                    <a:cubicBezTo>
                      <a:pt x="257" y="58"/>
                      <a:pt x="258" y="54"/>
                      <a:pt x="262" y="56"/>
                    </a:cubicBezTo>
                    <a:cubicBezTo>
                      <a:pt x="267" y="54"/>
                      <a:pt x="267" y="54"/>
                      <a:pt x="267" y="54"/>
                    </a:cubicBezTo>
                    <a:cubicBezTo>
                      <a:pt x="268" y="53"/>
                      <a:pt x="271" y="55"/>
                      <a:pt x="272" y="53"/>
                    </a:cubicBezTo>
                    <a:cubicBezTo>
                      <a:pt x="273" y="53"/>
                      <a:pt x="270" y="53"/>
                      <a:pt x="270" y="52"/>
                    </a:cubicBezTo>
                    <a:cubicBezTo>
                      <a:pt x="271" y="52"/>
                      <a:pt x="273" y="52"/>
                      <a:pt x="273" y="52"/>
                    </a:cubicBezTo>
                    <a:cubicBezTo>
                      <a:pt x="274" y="51"/>
                      <a:pt x="274" y="51"/>
                      <a:pt x="274" y="51"/>
                    </a:cubicBezTo>
                    <a:cubicBezTo>
                      <a:pt x="276" y="53"/>
                      <a:pt x="276" y="53"/>
                      <a:pt x="276" y="53"/>
                    </a:cubicBezTo>
                    <a:cubicBezTo>
                      <a:pt x="276" y="50"/>
                      <a:pt x="282" y="51"/>
                      <a:pt x="282" y="48"/>
                    </a:cubicBezTo>
                    <a:cubicBezTo>
                      <a:pt x="277" y="47"/>
                      <a:pt x="277" y="47"/>
                      <a:pt x="277" y="47"/>
                    </a:cubicBezTo>
                    <a:cubicBezTo>
                      <a:pt x="277" y="46"/>
                      <a:pt x="277" y="46"/>
                      <a:pt x="277" y="46"/>
                    </a:cubicBezTo>
                    <a:cubicBezTo>
                      <a:pt x="276" y="46"/>
                      <a:pt x="275" y="46"/>
                      <a:pt x="275" y="46"/>
                    </a:cubicBezTo>
                    <a:cubicBezTo>
                      <a:pt x="274" y="46"/>
                      <a:pt x="273" y="45"/>
                      <a:pt x="273" y="44"/>
                    </a:cubicBezTo>
                    <a:cubicBezTo>
                      <a:pt x="274" y="44"/>
                      <a:pt x="274" y="44"/>
                      <a:pt x="274" y="44"/>
                    </a:cubicBezTo>
                    <a:cubicBezTo>
                      <a:pt x="274" y="42"/>
                      <a:pt x="274" y="42"/>
                      <a:pt x="274" y="42"/>
                    </a:cubicBezTo>
                    <a:cubicBezTo>
                      <a:pt x="275" y="41"/>
                      <a:pt x="277" y="42"/>
                      <a:pt x="278" y="43"/>
                    </a:cubicBezTo>
                    <a:cubicBezTo>
                      <a:pt x="277" y="43"/>
                      <a:pt x="277" y="43"/>
                      <a:pt x="277" y="43"/>
                    </a:cubicBezTo>
                    <a:cubicBezTo>
                      <a:pt x="278" y="44"/>
                      <a:pt x="276" y="45"/>
                      <a:pt x="279" y="46"/>
                    </a:cubicBezTo>
                    <a:cubicBezTo>
                      <a:pt x="283" y="44"/>
                      <a:pt x="281" y="48"/>
                      <a:pt x="285" y="48"/>
                    </a:cubicBezTo>
                    <a:cubicBezTo>
                      <a:pt x="285" y="47"/>
                      <a:pt x="284" y="47"/>
                      <a:pt x="285" y="47"/>
                    </a:cubicBezTo>
                    <a:cubicBezTo>
                      <a:pt x="284" y="46"/>
                      <a:pt x="283" y="45"/>
                      <a:pt x="281" y="45"/>
                    </a:cubicBezTo>
                    <a:cubicBezTo>
                      <a:pt x="283" y="44"/>
                      <a:pt x="287" y="44"/>
                      <a:pt x="289" y="41"/>
                    </a:cubicBezTo>
                    <a:cubicBezTo>
                      <a:pt x="290" y="40"/>
                      <a:pt x="293" y="42"/>
                      <a:pt x="294" y="41"/>
                    </a:cubicBezTo>
                    <a:cubicBezTo>
                      <a:pt x="294" y="41"/>
                      <a:pt x="293" y="41"/>
                      <a:pt x="294" y="42"/>
                    </a:cubicBezTo>
                    <a:cubicBezTo>
                      <a:pt x="295" y="41"/>
                      <a:pt x="295" y="41"/>
                      <a:pt x="295" y="41"/>
                    </a:cubicBezTo>
                    <a:cubicBezTo>
                      <a:pt x="295" y="40"/>
                      <a:pt x="295" y="40"/>
                      <a:pt x="295" y="40"/>
                    </a:cubicBezTo>
                    <a:cubicBezTo>
                      <a:pt x="296" y="40"/>
                      <a:pt x="296" y="41"/>
                      <a:pt x="298" y="42"/>
                    </a:cubicBezTo>
                    <a:cubicBezTo>
                      <a:pt x="298" y="41"/>
                      <a:pt x="299" y="41"/>
                      <a:pt x="300" y="41"/>
                    </a:cubicBezTo>
                    <a:cubicBezTo>
                      <a:pt x="301" y="40"/>
                      <a:pt x="300" y="41"/>
                      <a:pt x="300" y="41"/>
                    </a:cubicBezTo>
                    <a:cubicBezTo>
                      <a:pt x="303" y="40"/>
                      <a:pt x="299" y="40"/>
                      <a:pt x="300" y="39"/>
                    </a:cubicBezTo>
                    <a:cubicBezTo>
                      <a:pt x="301" y="39"/>
                      <a:pt x="303" y="39"/>
                      <a:pt x="304" y="39"/>
                    </a:cubicBezTo>
                    <a:cubicBezTo>
                      <a:pt x="303" y="38"/>
                      <a:pt x="302" y="38"/>
                      <a:pt x="302" y="37"/>
                    </a:cubicBezTo>
                    <a:cubicBezTo>
                      <a:pt x="302" y="37"/>
                      <a:pt x="303" y="37"/>
                      <a:pt x="304" y="37"/>
                    </a:cubicBezTo>
                    <a:cubicBezTo>
                      <a:pt x="302" y="36"/>
                      <a:pt x="300" y="34"/>
                      <a:pt x="299" y="34"/>
                    </a:cubicBezTo>
                    <a:cubicBezTo>
                      <a:pt x="301" y="34"/>
                      <a:pt x="303" y="31"/>
                      <a:pt x="305" y="32"/>
                    </a:cubicBezTo>
                    <a:cubicBezTo>
                      <a:pt x="307" y="34"/>
                      <a:pt x="305" y="34"/>
                      <a:pt x="304" y="35"/>
                    </a:cubicBezTo>
                    <a:cubicBezTo>
                      <a:pt x="306" y="35"/>
                      <a:pt x="309" y="36"/>
                      <a:pt x="309" y="35"/>
                    </a:cubicBezTo>
                    <a:cubicBezTo>
                      <a:pt x="311" y="36"/>
                      <a:pt x="314" y="34"/>
                      <a:pt x="315" y="36"/>
                    </a:cubicBezTo>
                    <a:cubicBezTo>
                      <a:pt x="318" y="34"/>
                      <a:pt x="318" y="34"/>
                      <a:pt x="318" y="34"/>
                    </a:cubicBezTo>
                    <a:cubicBezTo>
                      <a:pt x="317" y="35"/>
                      <a:pt x="315" y="34"/>
                      <a:pt x="315" y="34"/>
                    </a:cubicBezTo>
                    <a:cubicBezTo>
                      <a:pt x="318" y="33"/>
                      <a:pt x="320" y="29"/>
                      <a:pt x="323" y="33"/>
                    </a:cubicBezTo>
                    <a:cubicBezTo>
                      <a:pt x="326" y="34"/>
                      <a:pt x="328" y="33"/>
                      <a:pt x="330" y="32"/>
                    </a:cubicBezTo>
                    <a:cubicBezTo>
                      <a:pt x="328" y="31"/>
                      <a:pt x="328" y="31"/>
                      <a:pt x="328" y="31"/>
                    </a:cubicBezTo>
                    <a:cubicBezTo>
                      <a:pt x="327" y="29"/>
                      <a:pt x="330" y="31"/>
                      <a:pt x="331" y="30"/>
                    </a:cubicBezTo>
                    <a:cubicBezTo>
                      <a:pt x="340" y="29"/>
                      <a:pt x="346" y="25"/>
                      <a:pt x="354" y="25"/>
                    </a:cubicBezTo>
                    <a:cubicBezTo>
                      <a:pt x="358" y="25"/>
                      <a:pt x="363" y="22"/>
                      <a:pt x="367" y="24"/>
                    </a:cubicBezTo>
                    <a:cubicBezTo>
                      <a:pt x="364" y="24"/>
                      <a:pt x="361" y="26"/>
                      <a:pt x="359" y="25"/>
                    </a:cubicBezTo>
                    <a:cubicBezTo>
                      <a:pt x="355" y="24"/>
                      <a:pt x="357" y="27"/>
                      <a:pt x="356" y="27"/>
                    </a:cubicBezTo>
                    <a:cubicBezTo>
                      <a:pt x="358" y="28"/>
                      <a:pt x="362" y="27"/>
                      <a:pt x="365" y="27"/>
                    </a:cubicBezTo>
                    <a:cubicBezTo>
                      <a:pt x="363" y="30"/>
                      <a:pt x="358" y="30"/>
                      <a:pt x="354" y="31"/>
                    </a:cubicBezTo>
                    <a:cubicBezTo>
                      <a:pt x="354" y="32"/>
                      <a:pt x="354" y="32"/>
                      <a:pt x="354" y="32"/>
                    </a:cubicBezTo>
                    <a:cubicBezTo>
                      <a:pt x="353" y="32"/>
                      <a:pt x="353" y="32"/>
                      <a:pt x="353" y="32"/>
                    </a:cubicBezTo>
                    <a:cubicBezTo>
                      <a:pt x="352" y="29"/>
                      <a:pt x="350" y="33"/>
                      <a:pt x="349" y="31"/>
                    </a:cubicBezTo>
                    <a:cubicBezTo>
                      <a:pt x="348" y="32"/>
                      <a:pt x="348" y="32"/>
                      <a:pt x="348" y="32"/>
                    </a:cubicBezTo>
                    <a:cubicBezTo>
                      <a:pt x="349" y="32"/>
                      <a:pt x="349" y="32"/>
                      <a:pt x="349" y="32"/>
                    </a:cubicBezTo>
                    <a:cubicBezTo>
                      <a:pt x="348" y="34"/>
                      <a:pt x="346" y="35"/>
                      <a:pt x="345" y="35"/>
                    </a:cubicBezTo>
                    <a:cubicBezTo>
                      <a:pt x="352" y="33"/>
                      <a:pt x="359" y="33"/>
                      <a:pt x="366" y="31"/>
                    </a:cubicBezTo>
                    <a:cubicBezTo>
                      <a:pt x="371" y="33"/>
                      <a:pt x="374" y="29"/>
                      <a:pt x="378" y="29"/>
                    </a:cubicBezTo>
                    <a:cubicBezTo>
                      <a:pt x="377" y="28"/>
                      <a:pt x="378" y="28"/>
                      <a:pt x="379" y="27"/>
                    </a:cubicBezTo>
                    <a:cubicBezTo>
                      <a:pt x="383" y="29"/>
                      <a:pt x="386" y="26"/>
                      <a:pt x="391" y="27"/>
                    </a:cubicBezTo>
                    <a:cubicBezTo>
                      <a:pt x="391" y="28"/>
                      <a:pt x="391" y="28"/>
                      <a:pt x="391" y="28"/>
                    </a:cubicBezTo>
                    <a:cubicBezTo>
                      <a:pt x="396" y="29"/>
                      <a:pt x="396" y="24"/>
                      <a:pt x="399" y="24"/>
                    </a:cubicBezTo>
                    <a:cubicBezTo>
                      <a:pt x="392" y="26"/>
                      <a:pt x="392" y="26"/>
                      <a:pt x="392" y="26"/>
                    </a:cubicBezTo>
                    <a:cubicBezTo>
                      <a:pt x="387" y="25"/>
                      <a:pt x="384" y="27"/>
                      <a:pt x="379" y="27"/>
                    </a:cubicBezTo>
                    <a:cubicBezTo>
                      <a:pt x="377" y="27"/>
                      <a:pt x="377" y="29"/>
                      <a:pt x="375" y="27"/>
                    </a:cubicBezTo>
                    <a:cubicBezTo>
                      <a:pt x="374" y="29"/>
                      <a:pt x="374" y="29"/>
                      <a:pt x="374" y="29"/>
                    </a:cubicBezTo>
                    <a:cubicBezTo>
                      <a:pt x="372" y="26"/>
                      <a:pt x="367" y="29"/>
                      <a:pt x="364" y="28"/>
                    </a:cubicBezTo>
                    <a:cubicBezTo>
                      <a:pt x="368" y="28"/>
                      <a:pt x="367" y="23"/>
                      <a:pt x="372" y="25"/>
                    </a:cubicBezTo>
                    <a:cubicBezTo>
                      <a:pt x="372" y="23"/>
                      <a:pt x="369" y="25"/>
                      <a:pt x="368" y="24"/>
                    </a:cubicBezTo>
                    <a:cubicBezTo>
                      <a:pt x="368" y="24"/>
                      <a:pt x="366" y="23"/>
                      <a:pt x="368" y="23"/>
                    </a:cubicBezTo>
                    <a:cubicBezTo>
                      <a:pt x="372" y="20"/>
                      <a:pt x="374" y="24"/>
                      <a:pt x="378" y="23"/>
                    </a:cubicBezTo>
                    <a:cubicBezTo>
                      <a:pt x="378" y="24"/>
                      <a:pt x="378" y="24"/>
                      <a:pt x="378" y="24"/>
                    </a:cubicBezTo>
                    <a:cubicBezTo>
                      <a:pt x="378" y="23"/>
                      <a:pt x="378" y="23"/>
                      <a:pt x="379" y="23"/>
                    </a:cubicBezTo>
                    <a:cubicBezTo>
                      <a:pt x="378" y="22"/>
                      <a:pt x="377" y="22"/>
                      <a:pt x="375" y="22"/>
                    </a:cubicBezTo>
                    <a:cubicBezTo>
                      <a:pt x="375" y="21"/>
                      <a:pt x="375" y="21"/>
                      <a:pt x="375" y="21"/>
                    </a:cubicBezTo>
                    <a:cubicBezTo>
                      <a:pt x="380" y="22"/>
                      <a:pt x="382" y="19"/>
                      <a:pt x="387" y="20"/>
                    </a:cubicBezTo>
                    <a:cubicBezTo>
                      <a:pt x="388" y="23"/>
                      <a:pt x="390" y="21"/>
                      <a:pt x="393" y="22"/>
                    </a:cubicBezTo>
                    <a:cubicBezTo>
                      <a:pt x="396" y="18"/>
                      <a:pt x="389" y="22"/>
                      <a:pt x="388" y="20"/>
                    </a:cubicBezTo>
                    <a:cubicBezTo>
                      <a:pt x="393" y="19"/>
                      <a:pt x="393" y="19"/>
                      <a:pt x="393" y="19"/>
                    </a:cubicBezTo>
                    <a:cubicBezTo>
                      <a:pt x="398" y="17"/>
                      <a:pt x="402" y="21"/>
                      <a:pt x="407" y="21"/>
                    </a:cubicBezTo>
                    <a:cubicBezTo>
                      <a:pt x="409" y="21"/>
                      <a:pt x="408" y="19"/>
                      <a:pt x="408" y="18"/>
                    </a:cubicBezTo>
                    <a:cubicBezTo>
                      <a:pt x="412" y="19"/>
                      <a:pt x="409" y="15"/>
                      <a:pt x="413" y="16"/>
                    </a:cubicBezTo>
                    <a:cubicBezTo>
                      <a:pt x="413" y="18"/>
                      <a:pt x="415" y="17"/>
                      <a:pt x="416" y="18"/>
                    </a:cubicBezTo>
                    <a:cubicBezTo>
                      <a:pt x="416" y="17"/>
                      <a:pt x="416" y="17"/>
                      <a:pt x="416" y="17"/>
                    </a:cubicBezTo>
                    <a:cubicBezTo>
                      <a:pt x="417" y="17"/>
                      <a:pt x="419" y="16"/>
                      <a:pt x="419" y="17"/>
                    </a:cubicBezTo>
                    <a:cubicBezTo>
                      <a:pt x="421" y="18"/>
                      <a:pt x="418" y="17"/>
                      <a:pt x="419" y="18"/>
                    </a:cubicBezTo>
                    <a:cubicBezTo>
                      <a:pt x="422" y="17"/>
                      <a:pt x="422" y="17"/>
                      <a:pt x="422" y="17"/>
                    </a:cubicBezTo>
                    <a:cubicBezTo>
                      <a:pt x="422" y="18"/>
                      <a:pt x="424" y="19"/>
                      <a:pt x="423" y="20"/>
                    </a:cubicBezTo>
                    <a:cubicBezTo>
                      <a:pt x="424" y="20"/>
                      <a:pt x="424" y="20"/>
                      <a:pt x="424" y="20"/>
                    </a:cubicBezTo>
                    <a:cubicBezTo>
                      <a:pt x="425" y="17"/>
                      <a:pt x="431" y="19"/>
                      <a:pt x="435" y="19"/>
                    </a:cubicBezTo>
                    <a:cubicBezTo>
                      <a:pt x="433" y="17"/>
                      <a:pt x="437" y="17"/>
                      <a:pt x="437" y="16"/>
                    </a:cubicBezTo>
                    <a:cubicBezTo>
                      <a:pt x="439" y="17"/>
                      <a:pt x="443" y="16"/>
                      <a:pt x="443" y="19"/>
                    </a:cubicBezTo>
                    <a:cubicBezTo>
                      <a:pt x="444" y="18"/>
                      <a:pt x="444" y="18"/>
                      <a:pt x="444" y="18"/>
                    </a:cubicBezTo>
                    <a:cubicBezTo>
                      <a:pt x="443" y="16"/>
                      <a:pt x="443" y="16"/>
                      <a:pt x="443" y="16"/>
                    </a:cubicBezTo>
                    <a:cubicBezTo>
                      <a:pt x="443" y="16"/>
                      <a:pt x="444" y="16"/>
                      <a:pt x="444" y="17"/>
                    </a:cubicBezTo>
                    <a:cubicBezTo>
                      <a:pt x="448" y="14"/>
                      <a:pt x="450" y="19"/>
                      <a:pt x="453" y="17"/>
                    </a:cubicBezTo>
                    <a:cubicBezTo>
                      <a:pt x="456" y="19"/>
                      <a:pt x="460" y="17"/>
                      <a:pt x="462" y="20"/>
                    </a:cubicBezTo>
                    <a:cubicBezTo>
                      <a:pt x="463" y="20"/>
                      <a:pt x="465" y="19"/>
                      <a:pt x="464" y="18"/>
                    </a:cubicBezTo>
                    <a:cubicBezTo>
                      <a:pt x="465" y="18"/>
                      <a:pt x="465" y="18"/>
                      <a:pt x="465" y="18"/>
                    </a:cubicBezTo>
                    <a:cubicBezTo>
                      <a:pt x="468" y="18"/>
                      <a:pt x="469" y="20"/>
                      <a:pt x="470" y="21"/>
                    </a:cubicBezTo>
                    <a:cubicBezTo>
                      <a:pt x="471" y="21"/>
                      <a:pt x="472" y="20"/>
                      <a:pt x="472" y="20"/>
                    </a:cubicBezTo>
                    <a:cubicBezTo>
                      <a:pt x="477" y="20"/>
                      <a:pt x="483" y="22"/>
                      <a:pt x="488" y="22"/>
                    </a:cubicBezTo>
                    <a:cubicBezTo>
                      <a:pt x="486" y="21"/>
                      <a:pt x="489" y="21"/>
                      <a:pt x="490" y="20"/>
                    </a:cubicBezTo>
                    <a:cubicBezTo>
                      <a:pt x="491" y="22"/>
                      <a:pt x="493" y="22"/>
                      <a:pt x="493" y="24"/>
                    </a:cubicBezTo>
                    <a:cubicBezTo>
                      <a:pt x="495" y="23"/>
                      <a:pt x="491" y="22"/>
                      <a:pt x="493" y="22"/>
                    </a:cubicBezTo>
                    <a:cubicBezTo>
                      <a:pt x="495" y="21"/>
                      <a:pt x="496" y="22"/>
                      <a:pt x="498" y="23"/>
                    </a:cubicBezTo>
                    <a:cubicBezTo>
                      <a:pt x="502" y="24"/>
                      <a:pt x="505" y="26"/>
                      <a:pt x="507" y="28"/>
                    </a:cubicBezTo>
                    <a:cubicBezTo>
                      <a:pt x="505" y="27"/>
                      <a:pt x="502" y="26"/>
                      <a:pt x="499" y="26"/>
                    </a:cubicBezTo>
                    <a:cubicBezTo>
                      <a:pt x="503" y="26"/>
                      <a:pt x="503" y="29"/>
                      <a:pt x="507" y="30"/>
                    </a:cubicBezTo>
                    <a:cubicBezTo>
                      <a:pt x="508" y="29"/>
                      <a:pt x="506" y="29"/>
                      <a:pt x="506" y="28"/>
                    </a:cubicBezTo>
                    <a:cubicBezTo>
                      <a:pt x="514" y="31"/>
                      <a:pt x="522" y="35"/>
                      <a:pt x="529" y="38"/>
                    </a:cubicBezTo>
                    <a:cubicBezTo>
                      <a:pt x="529" y="36"/>
                      <a:pt x="529" y="36"/>
                      <a:pt x="529" y="36"/>
                    </a:cubicBezTo>
                    <a:cubicBezTo>
                      <a:pt x="530" y="36"/>
                      <a:pt x="530" y="36"/>
                      <a:pt x="530" y="36"/>
                    </a:cubicBezTo>
                    <a:cubicBezTo>
                      <a:pt x="532" y="36"/>
                      <a:pt x="531" y="39"/>
                      <a:pt x="531" y="39"/>
                    </a:cubicBezTo>
                    <a:cubicBezTo>
                      <a:pt x="532" y="39"/>
                      <a:pt x="534" y="41"/>
                      <a:pt x="535" y="40"/>
                    </a:cubicBezTo>
                    <a:cubicBezTo>
                      <a:pt x="534" y="40"/>
                      <a:pt x="533" y="39"/>
                      <a:pt x="533" y="39"/>
                    </a:cubicBezTo>
                    <a:cubicBezTo>
                      <a:pt x="533" y="38"/>
                      <a:pt x="534" y="38"/>
                      <a:pt x="534" y="38"/>
                    </a:cubicBezTo>
                    <a:cubicBezTo>
                      <a:pt x="536" y="44"/>
                      <a:pt x="544" y="42"/>
                      <a:pt x="549" y="45"/>
                    </a:cubicBezTo>
                    <a:cubicBezTo>
                      <a:pt x="548" y="48"/>
                      <a:pt x="552" y="49"/>
                      <a:pt x="551" y="51"/>
                    </a:cubicBezTo>
                    <a:cubicBezTo>
                      <a:pt x="554" y="53"/>
                      <a:pt x="556" y="56"/>
                      <a:pt x="555" y="60"/>
                    </a:cubicBezTo>
                    <a:cubicBezTo>
                      <a:pt x="552" y="59"/>
                      <a:pt x="548" y="60"/>
                      <a:pt x="545" y="60"/>
                    </a:cubicBezTo>
                    <a:cubicBezTo>
                      <a:pt x="545" y="60"/>
                      <a:pt x="545" y="62"/>
                      <a:pt x="544" y="62"/>
                    </a:cubicBezTo>
                    <a:cubicBezTo>
                      <a:pt x="544" y="64"/>
                      <a:pt x="540" y="62"/>
                      <a:pt x="540" y="64"/>
                    </a:cubicBezTo>
                    <a:cubicBezTo>
                      <a:pt x="536" y="62"/>
                      <a:pt x="534" y="66"/>
                      <a:pt x="530" y="66"/>
                    </a:cubicBezTo>
                    <a:cubicBezTo>
                      <a:pt x="529" y="67"/>
                      <a:pt x="531" y="70"/>
                      <a:pt x="527" y="69"/>
                    </a:cubicBezTo>
                    <a:cubicBezTo>
                      <a:pt x="528" y="73"/>
                      <a:pt x="521" y="71"/>
                      <a:pt x="519" y="74"/>
                    </a:cubicBezTo>
                    <a:cubicBezTo>
                      <a:pt x="517" y="74"/>
                      <a:pt x="518" y="72"/>
                      <a:pt x="517" y="71"/>
                    </a:cubicBezTo>
                    <a:cubicBezTo>
                      <a:pt x="515" y="72"/>
                      <a:pt x="515" y="72"/>
                      <a:pt x="515" y="72"/>
                    </a:cubicBezTo>
                    <a:cubicBezTo>
                      <a:pt x="515" y="73"/>
                      <a:pt x="518" y="74"/>
                      <a:pt x="517" y="75"/>
                    </a:cubicBezTo>
                    <a:cubicBezTo>
                      <a:pt x="517" y="75"/>
                      <a:pt x="516" y="75"/>
                      <a:pt x="515" y="75"/>
                    </a:cubicBezTo>
                    <a:cubicBezTo>
                      <a:pt x="514" y="75"/>
                      <a:pt x="514" y="75"/>
                      <a:pt x="514" y="75"/>
                    </a:cubicBezTo>
                    <a:cubicBezTo>
                      <a:pt x="515" y="75"/>
                      <a:pt x="515" y="75"/>
                      <a:pt x="515" y="75"/>
                    </a:cubicBezTo>
                    <a:cubicBezTo>
                      <a:pt x="516" y="76"/>
                      <a:pt x="515" y="76"/>
                      <a:pt x="514" y="77"/>
                    </a:cubicBezTo>
                    <a:cubicBezTo>
                      <a:pt x="518" y="78"/>
                      <a:pt x="514" y="80"/>
                      <a:pt x="515" y="83"/>
                    </a:cubicBezTo>
                    <a:cubicBezTo>
                      <a:pt x="518" y="84"/>
                      <a:pt x="518" y="87"/>
                      <a:pt x="519" y="88"/>
                    </a:cubicBezTo>
                    <a:cubicBezTo>
                      <a:pt x="520" y="89"/>
                      <a:pt x="521" y="91"/>
                      <a:pt x="523" y="90"/>
                    </a:cubicBezTo>
                    <a:cubicBezTo>
                      <a:pt x="527" y="91"/>
                      <a:pt x="527" y="94"/>
                      <a:pt x="529" y="96"/>
                    </a:cubicBezTo>
                    <a:cubicBezTo>
                      <a:pt x="531" y="96"/>
                      <a:pt x="530" y="94"/>
                      <a:pt x="530" y="93"/>
                    </a:cubicBezTo>
                    <a:cubicBezTo>
                      <a:pt x="532" y="95"/>
                      <a:pt x="533" y="96"/>
                      <a:pt x="534" y="97"/>
                    </a:cubicBezTo>
                    <a:cubicBezTo>
                      <a:pt x="535" y="98"/>
                      <a:pt x="537" y="98"/>
                      <a:pt x="539" y="98"/>
                    </a:cubicBezTo>
                    <a:cubicBezTo>
                      <a:pt x="538" y="99"/>
                      <a:pt x="536" y="100"/>
                      <a:pt x="538" y="100"/>
                    </a:cubicBezTo>
                    <a:cubicBezTo>
                      <a:pt x="540" y="101"/>
                      <a:pt x="540" y="99"/>
                      <a:pt x="541" y="99"/>
                    </a:cubicBezTo>
                    <a:cubicBezTo>
                      <a:pt x="542" y="100"/>
                      <a:pt x="543" y="99"/>
                      <a:pt x="544" y="98"/>
                    </a:cubicBezTo>
                    <a:cubicBezTo>
                      <a:pt x="546" y="98"/>
                      <a:pt x="546" y="99"/>
                      <a:pt x="546" y="100"/>
                    </a:cubicBezTo>
                    <a:cubicBezTo>
                      <a:pt x="548" y="100"/>
                      <a:pt x="548" y="99"/>
                      <a:pt x="548" y="98"/>
                    </a:cubicBezTo>
                    <a:cubicBezTo>
                      <a:pt x="552" y="100"/>
                      <a:pt x="553" y="96"/>
                      <a:pt x="557" y="97"/>
                    </a:cubicBezTo>
                    <a:cubicBezTo>
                      <a:pt x="560" y="97"/>
                      <a:pt x="561" y="99"/>
                      <a:pt x="563" y="100"/>
                    </a:cubicBezTo>
                    <a:cubicBezTo>
                      <a:pt x="564" y="98"/>
                      <a:pt x="565" y="100"/>
                      <a:pt x="567" y="100"/>
                    </a:cubicBezTo>
                    <a:cubicBezTo>
                      <a:pt x="568" y="102"/>
                      <a:pt x="565" y="101"/>
                      <a:pt x="565" y="102"/>
                    </a:cubicBezTo>
                    <a:cubicBezTo>
                      <a:pt x="562" y="103"/>
                      <a:pt x="560" y="101"/>
                      <a:pt x="558" y="100"/>
                    </a:cubicBezTo>
                    <a:cubicBezTo>
                      <a:pt x="557" y="101"/>
                      <a:pt x="557" y="101"/>
                      <a:pt x="557" y="101"/>
                    </a:cubicBezTo>
                    <a:cubicBezTo>
                      <a:pt x="556" y="102"/>
                      <a:pt x="555" y="103"/>
                      <a:pt x="557" y="104"/>
                    </a:cubicBezTo>
                    <a:cubicBezTo>
                      <a:pt x="561" y="103"/>
                      <a:pt x="560" y="107"/>
                      <a:pt x="564" y="107"/>
                    </a:cubicBezTo>
                    <a:cubicBezTo>
                      <a:pt x="566" y="103"/>
                      <a:pt x="570" y="109"/>
                      <a:pt x="573" y="106"/>
                    </a:cubicBezTo>
                    <a:cubicBezTo>
                      <a:pt x="575" y="106"/>
                      <a:pt x="575" y="107"/>
                      <a:pt x="575" y="108"/>
                    </a:cubicBezTo>
                    <a:cubicBezTo>
                      <a:pt x="576" y="109"/>
                      <a:pt x="574" y="108"/>
                      <a:pt x="574" y="109"/>
                    </a:cubicBezTo>
                    <a:cubicBezTo>
                      <a:pt x="573" y="109"/>
                      <a:pt x="576" y="108"/>
                      <a:pt x="576" y="110"/>
                    </a:cubicBezTo>
                    <a:cubicBezTo>
                      <a:pt x="577" y="110"/>
                      <a:pt x="577" y="110"/>
                      <a:pt x="577" y="110"/>
                    </a:cubicBezTo>
                    <a:cubicBezTo>
                      <a:pt x="578" y="109"/>
                      <a:pt x="578" y="110"/>
                      <a:pt x="578" y="110"/>
                    </a:cubicBezTo>
                    <a:cubicBezTo>
                      <a:pt x="575" y="111"/>
                      <a:pt x="573" y="113"/>
                      <a:pt x="571" y="114"/>
                    </a:cubicBezTo>
                    <a:cubicBezTo>
                      <a:pt x="566" y="112"/>
                      <a:pt x="564" y="116"/>
                      <a:pt x="559" y="116"/>
                    </a:cubicBezTo>
                    <a:cubicBezTo>
                      <a:pt x="562" y="118"/>
                      <a:pt x="559" y="120"/>
                      <a:pt x="556" y="120"/>
                    </a:cubicBezTo>
                    <a:cubicBezTo>
                      <a:pt x="554" y="121"/>
                      <a:pt x="556" y="124"/>
                      <a:pt x="553" y="122"/>
                    </a:cubicBezTo>
                    <a:cubicBezTo>
                      <a:pt x="552" y="121"/>
                      <a:pt x="549" y="123"/>
                      <a:pt x="548" y="124"/>
                    </a:cubicBezTo>
                    <a:cubicBezTo>
                      <a:pt x="545" y="123"/>
                      <a:pt x="546" y="120"/>
                      <a:pt x="544" y="121"/>
                    </a:cubicBezTo>
                    <a:cubicBezTo>
                      <a:pt x="544" y="118"/>
                      <a:pt x="541" y="120"/>
                      <a:pt x="541" y="117"/>
                    </a:cubicBezTo>
                    <a:cubicBezTo>
                      <a:pt x="540" y="117"/>
                      <a:pt x="539" y="116"/>
                      <a:pt x="538" y="117"/>
                    </a:cubicBezTo>
                    <a:cubicBezTo>
                      <a:pt x="532" y="117"/>
                      <a:pt x="535" y="113"/>
                      <a:pt x="533" y="110"/>
                    </a:cubicBezTo>
                    <a:cubicBezTo>
                      <a:pt x="529" y="110"/>
                      <a:pt x="526" y="106"/>
                      <a:pt x="525" y="104"/>
                    </a:cubicBezTo>
                    <a:cubicBezTo>
                      <a:pt x="520" y="103"/>
                      <a:pt x="523" y="100"/>
                      <a:pt x="521" y="98"/>
                    </a:cubicBezTo>
                    <a:cubicBezTo>
                      <a:pt x="517" y="97"/>
                      <a:pt x="517" y="94"/>
                      <a:pt x="514" y="92"/>
                    </a:cubicBezTo>
                    <a:cubicBezTo>
                      <a:pt x="516" y="92"/>
                      <a:pt x="514" y="90"/>
                      <a:pt x="515" y="89"/>
                    </a:cubicBezTo>
                    <a:cubicBezTo>
                      <a:pt x="512" y="89"/>
                      <a:pt x="512" y="89"/>
                      <a:pt x="512" y="89"/>
                    </a:cubicBezTo>
                    <a:cubicBezTo>
                      <a:pt x="506" y="81"/>
                      <a:pt x="506" y="81"/>
                      <a:pt x="506" y="81"/>
                    </a:cubicBezTo>
                    <a:cubicBezTo>
                      <a:pt x="505" y="83"/>
                      <a:pt x="505" y="83"/>
                      <a:pt x="505" y="83"/>
                    </a:cubicBezTo>
                    <a:cubicBezTo>
                      <a:pt x="503" y="83"/>
                      <a:pt x="505" y="82"/>
                      <a:pt x="504" y="81"/>
                    </a:cubicBezTo>
                    <a:cubicBezTo>
                      <a:pt x="502" y="81"/>
                      <a:pt x="502" y="81"/>
                      <a:pt x="502" y="81"/>
                    </a:cubicBezTo>
                    <a:cubicBezTo>
                      <a:pt x="500" y="80"/>
                      <a:pt x="499" y="79"/>
                      <a:pt x="499" y="78"/>
                    </a:cubicBezTo>
                    <a:cubicBezTo>
                      <a:pt x="499" y="78"/>
                      <a:pt x="499" y="78"/>
                      <a:pt x="499" y="78"/>
                    </a:cubicBezTo>
                    <a:cubicBezTo>
                      <a:pt x="497" y="77"/>
                      <a:pt x="497" y="77"/>
                      <a:pt x="497" y="77"/>
                    </a:cubicBezTo>
                    <a:cubicBezTo>
                      <a:pt x="498" y="80"/>
                      <a:pt x="502" y="83"/>
                      <a:pt x="507" y="86"/>
                    </a:cubicBezTo>
                    <a:cubicBezTo>
                      <a:pt x="507" y="88"/>
                      <a:pt x="511" y="90"/>
                      <a:pt x="510" y="92"/>
                    </a:cubicBezTo>
                    <a:cubicBezTo>
                      <a:pt x="512" y="92"/>
                      <a:pt x="510" y="90"/>
                      <a:pt x="512" y="91"/>
                    </a:cubicBezTo>
                    <a:cubicBezTo>
                      <a:pt x="512" y="91"/>
                      <a:pt x="513" y="92"/>
                      <a:pt x="513" y="92"/>
                    </a:cubicBezTo>
                    <a:cubicBezTo>
                      <a:pt x="510" y="94"/>
                      <a:pt x="513" y="96"/>
                      <a:pt x="513" y="99"/>
                    </a:cubicBezTo>
                    <a:cubicBezTo>
                      <a:pt x="516" y="100"/>
                      <a:pt x="515" y="102"/>
                      <a:pt x="515" y="104"/>
                    </a:cubicBezTo>
                    <a:cubicBezTo>
                      <a:pt x="514" y="106"/>
                      <a:pt x="520" y="108"/>
                      <a:pt x="516" y="109"/>
                    </a:cubicBezTo>
                    <a:cubicBezTo>
                      <a:pt x="515" y="108"/>
                      <a:pt x="512" y="108"/>
                      <a:pt x="513" y="107"/>
                    </a:cubicBezTo>
                    <a:cubicBezTo>
                      <a:pt x="510" y="104"/>
                      <a:pt x="507" y="103"/>
                      <a:pt x="507" y="99"/>
                    </a:cubicBezTo>
                    <a:cubicBezTo>
                      <a:pt x="506" y="98"/>
                      <a:pt x="509" y="98"/>
                      <a:pt x="508" y="97"/>
                    </a:cubicBezTo>
                    <a:cubicBezTo>
                      <a:pt x="506" y="97"/>
                      <a:pt x="506" y="97"/>
                      <a:pt x="506" y="97"/>
                    </a:cubicBezTo>
                    <a:cubicBezTo>
                      <a:pt x="506" y="96"/>
                      <a:pt x="506" y="96"/>
                      <a:pt x="506" y="96"/>
                    </a:cubicBezTo>
                    <a:cubicBezTo>
                      <a:pt x="510" y="95"/>
                      <a:pt x="503" y="93"/>
                      <a:pt x="506" y="92"/>
                    </a:cubicBezTo>
                    <a:cubicBezTo>
                      <a:pt x="500" y="93"/>
                      <a:pt x="505" y="90"/>
                      <a:pt x="502" y="88"/>
                    </a:cubicBezTo>
                    <a:cubicBezTo>
                      <a:pt x="499" y="90"/>
                      <a:pt x="500" y="91"/>
                      <a:pt x="500" y="93"/>
                    </a:cubicBezTo>
                    <a:cubicBezTo>
                      <a:pt x="497" y="93"/>
                      <a:pt x="498" y="88"/>
                      <a:pt x="494" y="89"/>
                    </a:cubicBezTo>
                    <a:cubicBezTo>
                      <a:pt x="494" y="87"/>
                      <a:pt x="494" y="87"/>
                      <a:pt x="494" y="87"/>
                    </a:cubicBezTo>
                    <a:cubicBezTo>
                      <a:pt x="494" y="87"/>
                      <a:pt x="494" y="87"/>
                      <a:pt x="494" y="87"/>
                    </a:cubicBezTo>
                    <a:cubicBezTo>
                      <a:pt x="494" y="88"/>
                      <a:pt x="492" y="88"/>
                      <a:pt x="492" y="87"/>
                    </a:cubicBezTo>
                    <a:cubicBezTo>
                      <a:pt x="492" y="86"/>
                      <a:pt x="490" y="86"/>
                      <a:pt x="489" y="85"/>
                    </a:cubicBezTo>
                    <a:cubicBezTo>
                      <a:pt x="490" y="86"/>
                      <a:pt x="490" y="86"/>
                      <a:pt x="490" y="86"/>
                    </a:cubicBezTo>
                    <a:cubicBezTo>
                      <a:pt x="488" y="87"/>
                      <a:pt x="488" y="87"/>
                      <a:pt x="488" y="87"/>
                    </a:cubicBezTo>
                    <a:cubicBezTo>
                      <a:pt x="489" y="87"/>
                      <a:pt x="489" y="87"/>
                      <a:pt x="489" y="87"/>
                    </a:cubicBezTo>
                    <a:cubicBezTo>
                      <a:pt x="491" y="88"/>
                      <a:pt x="492" y="91"/>
                      <a:pt x="492" y="92"/>
                    </a:cubicBezTo>
                    <a:cubicBezTo>
                      <a:pt x="493" y="93"/>
                      <a:pt x="493" y="93"/>
                      <a:pt x="492" y="94"/>
                    </a:cubicBezTo>
                    <a:cubicBezTo>
                      <a:pt x="491" y="93"/>
                      <a:pt x="488" y="92"/>
                      <a:pt x="487" y="91"/>
                    </a:cubicBezTo>
                    <a:cubicBezTo>
                      <a:pt x="491" y="90"/>
                      <a:pt x="486" y="88"/>
                      <a:pt x="488" y="87"/>
                    </a:cubicBezTo>
                    <a:cubicBezTo>
                      <a:pt x="486" y="87"/>
                      <a:pt x="486" y="87"/>
                      <a:pt x="486" y="87"/>
                    </a:cubicBezTo>
                    <a:cubicBezTo>
                      <a:pt x="485" y="86"/>
                      <a:pt x="485" y="86"/>
                      <a:pt x="485" y="86"/>
                    </a:cubicBezTo>
                    <a:cubicBezTo>
                      <a:pt x="483" y="85"/>
                      <a:pt x="482" y="82"/>
                      <a:pt x="478" y="82"/>
                    </a:cubicBezTo>
                    <a:cubicBezTo>
                      <a:pt x="476" y="81"/>
                      <a:pt x="472" y="82"/>
                      <a:pt x="473" y="79"/>
                    </a:cubicBezTo>
                    <a:cubicBezTo>
                      <a:pt x="471" y="78"/>
                      <a:pt x="472" y="79"/>
                      <a:pt x="471" y="79"/>
                    </a:cubicBezTo>
                    <a:cubicBezTo>
                      <a:pt x="469" y="79"/>
                      <a:pt x="470" y="78"/>
                      <a:pt x="470" y="77"/>
                    </a:cubicBezTo>
                    <a:cubicBezTo>
                      <a:pt x="467" y="76"/>
                      <a:pt x="467" y="76"/>
                      <a:pt x="467" y="76"/>
                    </a:cubicBezTo>
                    <a:cubicBezTo>
                      <a:pt x="466" y="75"/>
                      <a:pt x="465" y="75"/>
                      <a:pt x="466" y="74"/>
                    </a:cubicBezTo>
                    <a:cubicBezTo>
                      <a:pt x="465" y="73"/>
                      <a:pt x="464" y="73"/>
                      <a:pt x="462" y="73"/>
                    </a:cubicBezTo>
                    <a:cubicBezTo>
                      <a:pt x="463" y="71"/>
                      <a:pt x="463" y="71"/>
                      <a:pt x="463" y="71"/>
                    </a:cubicBezTo>
                    <a:cubicBezTo>
                      <a:pt x="462" y="70"/>
                      <a:pt x="460" y="72"/>
                      <a:pt x="459" y="70"/>
                    </a:cubicBezTo>
                    <a:cubicBezTo>
                      <a:pt x="457" y="71"/>
                      <a:pt x="453" y="70"/>
                      <a:pt x="454" y="68"/>
                    </a:cubicBezTo>
                    <a:cubicBezTo>
                      <a:pt x="463" y="67"/>
                      <a:pt x="469" y="71"/>
                      <a:pt x="476" y="72"/>
                    </a:cubicBezTo>
                    <a:cubicBezTo>
                      <a:pt x="476" y="72"/>
                      <a:pt x="473" y="71"/>
                      <a:pt x="473" y="70"/>
                    </a:cubicBezTo>
                    <a:cubicBezTo>
                      <a:pt x="470" y="71"/>
                      <a:pt x="469" y="67"/>
                      <a:pt x="466" y="67"/>
                    </a:cubicBezTo>
                    <a:cubicBezTo>
                      <a:pt x="470" y="67"/>
                      <a:pt x="469" y="64"/>
                      <a:pt x="472" y="64"/>
                    </a:cubicBezTo>
                    <a:cubicBezTo>
                      <a:pt x="471" y="63"/>
                      <a:pt x="470" y="62"/>
                      <a:pt x="468" y="60"/>
                    </a:cubicBezTo>
                    <a:cubicBezTo>
                      <a:pt x="463" y="61"/>
                      <a:pt x="457" y="59"/>
                      <a:pt x="451" y="59"/>
                    </a:cubicBezTo>
                    <a:cubicBezTo>
                      <a:pt x="451" y="58"/>
                      <a:pt x="451" y="58"/>
                      <a:pt x="451" y="58"/>
                    </a:cubicBezTo>
                    <a:cubicBezTo>
                      <a:pt x="447" y="57"/>
                      <a:pt x="444" y="58"/>
                      <a:pt x="441" y="57"/>
                    </a:cubicBezTo>
                    <a:cubicBezTo>
                      <a:pt x="441" y="59"/>
                      <a:pt x="438" y="56"/>
                      <a:pt x="439" y="58"/>
                    </a:cubicBezTo>
                    <a:cubicBezTo>
                      <a:pt x="439" y="58"/>
                      <a:pt x="441" y="59"/>
                      <a:pt x="440" y="60"/>
                    </a:cubicBezTo>
                    <a:cubicBezTo>
                      <a:pt x="438" y="59"/>
                      <a:pt x="437" y="60"/>
                      <a:pt x="436" y="59"/>
                    </a:cubicBezTo>
                    <a:cubicBezTo>
                      <a:pt x="435" y="58"/>
                      <a:pt x="434" y="57"/>
                      <a:pt x="436" y="57"/>
                    </a:cubicBezTo>
                    <a:cubicBezTo>
                      <a:pt x="438" y="57"/>
                      <a:pt x="439" y="54"/>
                      <a:pt x="441" y="56"/>
                    </a:cubicBezTo>
                    <a:cubicBezTo>
                      <a:pt x="442" y="56"/>
                      <a:pt x="442" y="56"/>
                      <a:pt x="442" y="55"/>
                    </a:cubicBezTo>
                    <a:cubicBezTo>
                      <a:pt x="444" y="55"/>
                      <a:pt x="445" y="55"/>
                      <a:pt x="446" y="56"/>
                    </a:cubicBezTo>
                    <a:cubicBezTo>
                      <a:pt x="457" y="56"/>
                      <a:pt x="471" y="58"/>
                      <a:pt x="482" y="61"/>
                    </a:cubicBezTo>
                    <a:cubicBezTo>
                      <a:pt x="484" y="62"/>
                      <a:pt x="485" y="60"/>
                      <a:pt x="486" y="60"/>
                    </a:cubicBezTo>
                    <a:cubicBezTo>
                      <a:pt x="477" y="54"/>
                      <a:pt x="465" y="55"/>
                      <a:pt x="455" y="52"/>
                    </a:cubicBezTo>
                    <a:cubicBezTo>
                      <a:pt x="451" y="52"/>
                      <a:pt x="445" y="50"/>
                      <a:pt x="442" y="52"/>
                    </a:cubicBezTo>
                    <a:cubicBezTo>
                      <a:pt x="442" y="51"/>
                      <a:pt x="440" y="51"/>
                      <a:pt x="441" y="50"/>
                    </a:cubicBezTo>
                    <a:cubicBezTo>
                      <a:pt x="442" y="50"/>
                      <a:pt x="442" y="48"/>
                      <a:pt x="444" y="49"/>
                    </a:cubicBezTo>
                    <a:cubicBezTo>
                      <a:pt x="447" y="51"/>
                      <a:pt x="450" y="49"/>
                      <a:pt x="453" y="51"/>
                    </a:cubicBezTo>
                    <a:cubicBezTo>
                      <a:pt x="456" y="50"/>
                      <a:pt x="460" y="51"/>
                      <a:pt x="461" y="49"/>
                    </a:cubicBezTo>
                    <a:cubicBezTo>
                      <a:pt x="460" y="49"/>
                      <a:pt x="460" y="48"/>
                      <a:pt x="459" y="48"/>
                    </a:cubicBezTo>
                    <a:cubicBezTo>
                      <a:pt x="459" y="48"/>
                      <a:pt x="460" y="47"/>
                      <a:pt x="461" y="47"/>
                    </a:cubicBezTo>
                    <a:cubicBezTo>
                      <a:pt x="461" y="45"/>
                      <a:pt x="457" y="44"/>
                      <a:pt x="457" y="42"/>
                    </a:cubicBezTo>
                    <a:cubicBezTo>
                      <a:pt x="459" y="40"/>
                      <a:pt x="462" y="43"/>
                      <a:pt x="464" y="42"/>
                    </a:cubicBezTo>
                    <a:cubicBezTo>
                      <a:pt x="460" y="40"/>
                      <a:pt x="460" y="40"/>
                      <a:pt x="460" y="40"/>
                    </a:cubicBezTo>
                    <a:cubicBezTo>
                      <a:pt x="455" y="42"/>
                      <a:pt x="452" y="37"/>
                      <a:pt x="448" y="36"/>
                    </a:cubicBezTo>
                    <a:cubicBezTo>
                      <a:pt x="455" y="37"/>
                      <a:pt x="461" y="37"/>
                      <a:pt x="467" y="36"/>
                    </a:cubicBezTo>
                    <a:cubicBezTo>
                      <a:pt x="465" y="34"/>
                      <a:pt x="463" y="32"/>
                      <a:pt x="459" y="33"/>
                    </a:cubicBezTo>
                    <a:cubicBezTo>
                      <a:pt x="458" y="32"/>
                      <a:pt x="459" y="31"/>
                      <a:pt x="457" y="32"/>
                    </a:cubicBezTo>
                    <a:cubicBezTo>
                      <a:pt x="450" y="31"/>
                      <a:pt x="442" y="31"/>
                      <a:pt x="435" y="28"/>
                    </a:cubicBezTo>
                    <a:cubicBezTo>
                      <a:pt x="436" y="27"/>
                      <a:pt x="436" y="27"/>
                      <a:pt x="436" y="27"/>
                    </a:cubicBezTo>
                    <a:cubicBezTo>
                      <a:pt x="434" y="26"/>
                      <a:pt x="432" y="27"/>
                      <a:pt x="431" y="27"/>
                    </a:cubicBezTo>
                    <a:cubicBezTo>
                      <a:pt x="431" y="28"/>
                      <a:pt x="433" y="28"/>
                      <a:pt x="434" y="29"/>
                    </a:cubicBezTo>
                    <a:cubicBezTo>
                      <a:pt x="432" y="30"/>
                      <a:pt x="432" y="31"/>
                      <a:pt x="434" y="32"/>
                    </a:cubicBezTo>
                    <a:cubicBezTo>
                      <a:pt x="433" y="32"/>
                      <a:pt x="432" y="32"/>
                      <a:pt x="431" y="32"/>
                    </a:cubicBezTo>
                    <a:cubicBezTo>
                      <a:pt x="425" y="30"/>
                      <a:pt x="428" y="37"/>
                      <a:pt x="422" y="34"/>
                    </a:cubicBezTo>
                    <a:cubicBezTo>
                      <a:pt x="421" y="32"/>
                      <a:pt x="425" y="34"/>
                      <a:pt x="425" y="33"/>
                    </a:cubicBezTo>
                    <a:cubicBezTo>
                      <a:pt x="424" y="32"/>
                      <a:pt x="420" y="31"/>
                      <a:pt x="420" y="32"/>
                    </a:cubicBezTo>
                    <a:cubicBezTo>
                      <a:pt x="418" y="32"/>
                      <a:pt x="415" y="33"/>
                      <a:pt x="413" y="31"/>
                    </a:cubicBezTo>
                    <a:cubicBezTo>
                      <a:pt x="412" y="34"/>
                      <a:pt x="408" y="31"/>
                      <a:pt x="406" y="31"/>
                    </a:cubicBezTo>
                    <a:cubicBezTo>
                      <a:pt x="405" y="33"/>
                      <a:pt x="405" y="33"/>
                      <a:pt x="405" y="33"/>
                    </a:cubicBezTo>
                    <a:cubicBezTo>
                      <a:pt x="409" y="33"/>
                      <a:pt x="409" y="33"/>
                      <a:pt x="409" y="33"/>
                    </a:cubicBezTo>
                    <a:cubicBezTo>
                      <a:pt x="408" y="34"/>
                      <a:pt x="408" y="34"/>
                      <a:pt x="408" y="34"/>
                    </a:cubicBezTo>
                    <a:cubicBezTo>
                      <a:pt x="403" y="35"/>
                      <a:pt x="398" y="36"/>
                      <a:pt x="391" y="36"/>
                    </a:cubicBezTo>
                    <a:cubicBezTo>
                      <a:pt x="393" y="40"/>
                      <a:pt x="401" y="37"/>
                      <a:pt x="405" y="39"/>
                    </a:cubicBezTo>
                    <a:cubicBezTo>
                      <a:pt x="404" y="44"/>
                      <a:pt x="397" y="41"/>
                      <a:pt x="393" y="43"/>
                    </a:cubicBezTo>
                    <a:cubicBezTo>
                      <a:pt x="391" y="42"/>
                      <a:pt x="392" y="41"/>
                      <a:pt x="390" y="41"/>
                    </a:cubicBezTo>
                    <a:cubicBezTo>
                      <a:pt x="391" y="43"/>
                      <a:pt x="391" y="43"/>
                      <a:pt x="391" y="43"/>
                    </a:cubicBezTo>
                    <a:cubicBezTo>
                      <a:pt x="386" y="43"/>
                      <a:pt x="382" y="45"/>
                      <a:pt x="378" y="46"/>
                    </a:cubicBezTo>
                    <a:cubicBezTo>
                      <a:pt x="376" y="47"/>
                      <a:pt x="373" y="44"/>
                      <a:pt x="372" y="47"/>
                    </a:cubicBezTo>
                    <a:cubicBezTo>
                      <a:pt x="371" y="46"/>
                      <a:pt x="370" y="47"/>
                      <a:pt x="370" y="46"/>
                    </a:cubicBezTo>
                    <a:cubicBezTo>
                      <a:pt x="370" y="47"/>
                      <a:pt x="370" y="47"/>
                      <a:pt x="370" y="47"/>
                    </a:cubicBezTo>
                    <a:cubicBezTo>
                      <a:pt x="364" y="47"/>
                      <a:pt x="360" y="49"/>
                      <a:pt x="355" y="50"/>
                    </a:cubicBezTo>
                    <a:cubicBezTo>
                      <a:pt x="354" y="49"/>
                      <a:pt x="353" y="49"/>
                      <a:pt x="352" y="49"/>
                    </a:cubicBezTo>
                    <a:cubicBezTo>
                      <a:pt x="352" y="53"/>
                      <a:pt x="349" y="49"/>
                      <a:pt x="348" y="51"/>
                    </a:cubicBezTo>
                    <a:cubicBezTo>
                      <a:pt x="345" y="51"/>
                      <a:pt x="344" y="51"/>
                      <a:pt x="341" y="51"/>
                    </a:cubicBezTo>
                    <a:cubicBezTo>
                      <a:pt x="339" y="52"/>
                      <a:pt x="334" y="52"/>
                      <a:pt x="334" y="55"/>
                    </a:cubicBezTo>
                    <a:cubicBezTo>
                      <a:pt x="330" y="56"/>
                      <a:pt x="330" y="56"/>
                      <a:pt x="330" y="56"/>
                    </a:cubicBezTo>
                    <a:cubicBezTo>
                      <a:pt x="328" y="56"/>
                      <a:pt x="326" y="55"/>
                      <a:pt x="325" y="54"/>
                    </a:cubicBezTo>
                    <a:cubicBezTo>
                      <a:pt x="324" y="55"/>
                      <a:pt x="322" y="56"/>
                      <a:pt x="320" y="55"/>
                    </a:cubicBezTo>
                    <a:cubicBezTo>
                      <a:pt x="323" y="57"/>
                      <a:pt x="318" y="57"/>
                      <a:pt x="318" y="58"/>
                    </a:cubicBezTo>
                    <a:cubicBezTo>
                      <a:pt x="316" y="58"/>
                      <a:pt x="311" y="59"/>
                      <a:pt x="310" y="57"/>
                    </a:cubicBezTo>
                    <a:cubicBezTo>
                      <a:pt x="312" y="57"/>
                      <a:pt x="313" y="55"/>
                      <a:pt x="315" y="55"/>
                    </a:cubicBezTo>
                    <a:cubicBezTo>
                      <a:pt x="311" y="53"/>
                      <a:pt x="309" y="58"/>
                      <a:pt x="306" y="56"/>
                    </a:cubicBezTo>
                    <a:cubicBezTo>
                      <a:pt x="302" y="55"/>
                      <a:pt x="303" y="58"/>
                      <a:pt x="301" y="59"/>
                    </a:cubicBezTo>
                    <a:cubicBezTo>
                      <a:pt x="303" y="59"/>
                      <a:pt x="304" y="58"/>
                      <a:pt x="306" y="58"/>
                    </a:cubicBezTo>
                    <a:cubicBezTo>
                      <a:pt x="309" y="58"/>
                      <a:pt x="309" y="57"/>
                      <a:pt x="312" y="59"/>
                    </a:cubicBezTo>
                    <a:cubicBezTo>
                      <a:pt x="311" y="59"/>
                      <a:pt x="311" y="61"/>
                      <a:pt x="308" y="61"/>
                    </a:cubicBezTo>
                    <a:cubicBezTo>
                      <a:pt x="309" y="64"/>
                      <a:pt x="300" y="62"/>
                      <a:pt x="302" y="66"/>
                    </a:cubicBezTo>
                    <a:cubicBezTo>
                      <a:pt x="301" y="66"/>
                      <a:pt x="300" y="66"/>
                      <a:pt x="300" y="65"/>
                    </a:cubicBezTo>
                    <a:cubicBezTo>
                      <a:pt x="299" y="67"/>
                      <a:pt x="299" y="67"/>
                      <a:pt x="299" y="67"/>
                    </a:cubicBezTo>
                    <a:cubicBezTo>
                      <a:pt x="297" y="68"/>
                      <a:pt x="295" y="69"/>
                      <a:pt x="293" y="67"/>
                    </a:cubicBezTo>
                    <a:cubicBezTo>
                      <a:pt x="292" y="70"/>
                      <a:pt x="291" y="66"/>
                      <a:pt x="289" y="67"/>
                    </a:cubicBezTo>
                    <a:cubicBezTo>
                      <a:pt x="290" y="68"/>
                      <a:pt x="290" y="68"/>
                      <a:pt x="290" y="68"/>
                    </a:cubicBezTo>
                    <a:cubicBezTo>
                      <a:pt x="288" y="69"/>
                      <a:pt x="285" y="70"/>
                      <a:pt x="285" y="71"/>
                    </a:cubicBezTo>
                    <a:cubicBezTo>
                      <a:pt x="283" y="70"/>
                      <a:pt x="284" y="72"/>
                      <a:pt x="283" y="72"/>
                    </a:cubicBezTo>
                    <a:cubicBezTo>
                      <a:pt x="281" y="70"/>
                      <a:pt x="280" y="73"/>
                      <a:pt x="278" y="72"/>
                    </a:cubicBezTo>
                    <a:cubicBezTo>
                      <a:pt x="279" y="72"/>
                      <a:pt x="279" y="72"/>
                      <a:pt x="279" y="72"/>
                    </a:cubicBezTo>
                    <a:cubicBezTo>
                      <a:pt x="279" y="73"/>
                      <a:pt x="279" y="73"/>
                      <a:pt x="278" y="73"/>
                    </a:cubicBezTo>
                    <a:cubicBezTo>
                      <a:pt x="277" y="74"/>
                      <a:pt x="277" y="74"/>
                      <a:pt x="276" y="73"/>
                    </a:cubicBezTo>
                    <a:cubicBezTo>
                      <a:pt x="275" y="73"/>
                      <a:pt x="275" y="73"/>
                      <a:pt x="275" y="74"/>
                    </a:cubicBezTo>
                    <a:cubicBezTo>
                      <a:pt x="274" y="74"/>
                      <a:pt x="273" y="74"/>
                      <a:pt x="272" y="74"/>
                    </a:cubicBezTo>
                    <a:cubicBezTo>
                      <a:pt x="272" y="74"/>
                      <a:pt x="271" y="75"/>
                      <a:pt x="271" y="75"/>
                    </a:cubicBezTo>
                    <a:cubicBezTo>
                      <a:pt x="268" y="74"/>
                      <a:pt x="264" y="77"/>
                      <a:pt x="262" y="74"/>
                    </a:cubicBezTo>
                    <a:cubicBezTo>
                      <a:pt x="262" y="76"/>
                      <a:pt x="262" y="76"/>
                      <a:pt x="262" y="76"/>
                    </a:cubicBezTo>
                    <a:cubicBezTo>
                      <a:pt x="262" y="75"/>
                      <a:pt x="263" y="76"/>
                      <a:pt x="264" y="75"/>
                    </a:cubicBezTo>
                    <a:cubicBezTo>
                      <a:pt x="262" y="79"/>
                      <a:pt x="256" y="79"/>
                      <a:pt x="251" y="80"/>
                    </a:cubicBezTo>
                    <a:cubicBezTo>
                      <a:pt x="249" y="78"/>
                      <a:pt x="244" y="82"/>
                      <a:pt x="242" y="79"/>
                    </a:cubicBezTo>
                    <a:cubicBezTo>
                      <a:pt x="243" y="81"/>
                      <a:pt x="241" y="82"/>
                      <a:pt x="240" y="83"/>
                    </a:cubicBezTo>
                    <a:cubicBezTo>
                      <a:pt x="240" y="84"/>
                      <a:pt x="237" y="83"/>
                      <a:pt x="236" y="83"/>
                    </a:cubicBezTo>
                    <a:cubicBezTo>
                      <a:pt x="237" y="85"/>
                      <a:pt x="237" y="85"/>
                      <a:pt x="237" y="85"/>
                    </a:cubicBezTo>
                    <a:cubicBezTo>
                      <a:pt x="234" y="84"/>
                      <a:pt x="232" y="84"/>
                      <a:pt x="228" y="85"/>
                    </a:cubicBezTo>
                    <a:cubicBezTo>
                      <a:pt x="229" y="86"/>
                      <a:pt x="231" y="86"/>
                      <a:pt x="232" y="87"/>
                    </a:cubicBezTo>
                    <a:cubicBezTo>
                      <a:pt x="231" y="88"/>
                      <a:pt x="231" y="88"/>
                      <a:pt x="231" y="88"/>
                    </a:cubicBezTo>
                    <a:cubicBezTo>
                      <a:pt x="237" y="87"/>
                      <a:pt x="240" y="92"/>
                      <a:pt x="245" y="89"/>
                    </a:cubicBezTo>
                    <a:cubicBezTo>
                      <a:pt x="245" y="89"/>
                      <a:pt x="245" y="89"/>
                      <a:pt x="245" y="89"/>
                    </a:cubicBezTo>
                    <a:cubicBezTo>
                      <a:pt x="244" y="90"/>
                      <a:pt x="244" y="91"/>
                      <a:pt x="242" y="91"/>
                    </a:cubicBezTo>
                    <a:cubicBezTo>
                      <a:pt x="238" y="91"/>
                      <a:pt x="236" y="93"/>
                      <a:pt x="232" y="94"/>
                    </a:cubicBezTo>
                    <a:cubicBezTo>
                      <a:pt x="232" y="94"/>
                      <a:pt x="231" y="94"/>
                      <a:pt x="231" y="93"/>
                    </a:cubicBezTo>
                    <a:cubicBezTo>
                      <a:pt x="228" y="93"/>
                      <a:pt x="226" y="96"/>
                      <a:pt x="223" y="94"/>
                    </a:cubicBezTo>
                    <a:cubicBezTo>
                      <a:pt x="223" y="94"/>
                      <a:pt x="223" y="94"/>
                      <a:pt x="223" y="94"/>
                    </a:cubicBezTo>
                    <a:cubicBezTo>
                      <a:pt x="225" y="93"/>
                      <a:pt x="228" y="92"/>
                      <a:pt x="229" y="91"/>
                    </a:cubicBezTo>
                    <a:cubicBezTo>
                      <a:pt x="231" y="92"/>
                      <a:pt x="235" y="92"/>
                      <a:pt x="235" y="90"/>
                    </a:cubicBezTo>
                    <a:cubicBezTo>
                      <a:pt x="232" y="90"/>
                      <a:pt x="232" y="90"/>
                      <a:pt x="232" y="90"/>
                    </a:cubicBezTo>
                    <a:cubicBezTo>
                      <a:pt x="230" y="89"/>
                      <a:pt x="227" y="89"/>
                      <a:pt x="225" y="90"/>
                    </a:cubicBezTo>
                    <a:cubicBezTo>
                      <a:pt x="229" y="90"/>
                      <a:pt x="229" y="90"/>
                      <a:pt x="229" y="90"/>
                    </a:cubicBezTo>
                    <a:cubicBezTo>
                      <a:pt x="226" y="91"/>
                      <a:pt x="224" y="95"/>
                      <a:pt x="219" y="93"/>
                    </a:cubicBezTo>
                    <a:cubicBezTo>
                      <a:pt x="219" y="92"/>
                      <a:pt x="221" y="92"/>
                      <a:pt x="221" y="91"/>
                    </a:cubicBezTo>
                    <a:cubicBezTo>
                      <a:pt x="219" y="91"/>
                      <a:pt x="216" y="89"/>
                      <a:pt x="213" y="89"/>
                    </a:cubicBezTo>
                    <a:cubicBezTo>
                      <a:pt x="211" y="89"/>
                      <a:pt x="210" y="91"/>
                      <a:pt x="209" y="92"/>
                    </a:cubicBezTo>
                    <a:cubicBezTo>
                      <a:pt x="211" y="90"/>
                      <a:pt x="214" y="90"/>
                      <a:pt x="217" y="91"/>
                    </a:cubicBezTo>
                    <a:cubicBezTo>
                      <a:pt x="218" y="91"/>
                      <a:pt x="219" y="92"/>
                      <a:pt x="218" y="92"/>
                    </a:cubicBezTo>
                    <a:cubicBezTo>
                      <a:pt x="217" y="92"/>
                      <a:pt x="216" y="92"/>
                      <a:pt x="215" y="92"/>
                    </a:cubicBezTo>
                    <a:cubicBezTo>
                      <a:pt x="213" y="94"/>
                      <a:pt x="212" y="93"/>
                      <a:pt x="209" y="94"/>
                    </a:cubicBezTo>
                    <a:cubicBezTo>
                      <a:pt x="212" y="95"/>
                      <a:pt x="212" y="95"/>
                      <a:pt x="212" y="95"/>
                    </a:cubicBezTo>
                    <a:cubicBezTo>
                      <a:pt x="212" y="96"/>
                      <a:pt x="210" y="97"/>
                      <a:pt x="208" y="97"/>
                    </a:cubicBezTo>
                    <a:cubicBezTo>
                      <a:pt x="206" y="97"/>
                      <a:pt x="203" y="96"/>
                      <a:pt x="200" y="95"/>
                    </a:cubicBezTo>
                    <a:cubicBezTo>
                      <a:pt x="200" y="95"/>
                      <a:pt x="199" y="95"/>
                      <a:pt x="199" y="96"/>
                    </a:cubicBezTo>
                    <a:cubicBezTo>
                      <a:pt x="202" y="96"/>
                      <a:pt x="205" y="96"/>
                      <a:pt x="206" y="98"/>
                    </a:cubicBezTo>
                    <a:cubicBezTo>
                      <a:pt x="205" y="103"/>
                      <a:pt x="200" y="97"/>
                      <a:pt x="197" y="100"/>
                    </a:cubicBezTo>
                    <a:cubicBezTo>
                      <a:pt x="194" y="102"/>
                      <a:pt x="189" y="104"/>
                      <a:pt x="183" y="104"/>
                    </a:cubicBezTo>
                    <a:cubicBezTo>
                      <a:pt x="185" y="105"/>
                      <a:pt x="185" y="105"/>
                      <a:pt x="185" y="105"/>
                    </a:cubicBezTo>
                    <a:cubicBezTo>
                      <a:pt x="184" y="105"/>
                      <a:pt x="184" y="106"/>
                      <a:pt x="183" y="105"/>
                    </a:cubicBezTo>
                    <a:cubicBezTo>
                      <a:pt x="182" y="107"/>
                      <a:pt x="174" y="107"/>
                      <a:pt x="177" y="110"/>
                    </a:cubicBezTo>
                    <a:cubicBezTo>
                      <a:pt x="177" y="111"/>
                      <a:pt x="175" y="111"/>
                      <a:pt x="174" y="111"/>
                    </a:cubicBezTo>
                    <a:cubicBezTo>
                      <a:pt x="170" y="115"/>
                      <a:pt x="161" y="114"/>
                      <a:pt x="158" y="118"/>
                    </a:cubicBezTo>
                    <a:cubicBezTo>
                      <a:pt x="159" y="119"/>
                      <a:pt x="160" y="119"/>
                      <a:pt x="159" y="120"/>
                    </a:cubicBezTo>
                    <a:cubicBezTo>
                      <a:pt x="156" y="121"/>
                      <a:pt x="156" y="121"/>
                      <a:pt x="156" y="121"/>
                    </a:cubicBezTo>
                    <a:cubicBezTo>
                      <a:pt x="159" y="122"/>
                      <a:pt x="159" y="122"/>
                      <a:pt x="159" y="122"/>
                    </a:cubicBezTo>
                    <a:cubicBezTo>
                      <a:pt x="159" y="124"/>
                      <a:pt x="159" y="124"/>
                      <a:pt x="159" y="124"/>
                    </a:cubicBezTo>
                    <a:cubicBezTo>
                      <a:pt x="158" y="124"/>
                      <a:pt x="158" y="124"/>
                      <a:pt x="158" y="124"/>
                    </a:cubicBezTo>
                    <a:cubicBezTo>
                      <a:pt x="158" y="123"/>
                      <a:pt x="158" y="123"/>
                      <a:pt x="158" y="123"/>
                    </a:cubicBezTo>
                    <a:cubicBezTo>
                      <a:pt x="157" y="125"/>
                      <a:pt x="150" y="123"/>
                      <a:pt x="153" y="126"/>
                    </a:cubicBezTo>
                    <a:cubicBezTo>
                      <a:pt x="147" y="129"/>
                      <a:pt x="145" y="135"/>
                      <a:pt x="138" y="137"/>
                    </a:cubicBezTo>
                    <a:cubicBezTo>
                      <a:pt x="138" y="137"/>
                      <a:pt x="139" y="136"/>
                      <a:pt x="139" y="137"/>
                    </a:cubicBezTo>
                    <a:cubicBezTo>
                      <a:pt x="137" y="139"/>
                      <a:pt x="137" y="139"/>
                      <a:pt x="137" y="139"/>
                    </a:cubicBezTo>
                    <a:cubicBezTo>
                      <a:pt x="135" y="138"/>
                      <a:pt x="133" y="138"/>
                      <a:pt x="132" y="139"/>
                    </a:cubicBezTo>
                    <a:cubicBezTo>
                      <a:pt x="132" y="141"/>
                      <a:pt x="126" y="143"/>
                      <a:pt x="126" y="146"/>
                    </a:cubicBezTo>
                    <a:cubicBezTo>
                      <a:pt x="127" y="145"/>
                      <a:pt x="130" y="144"/>
                      <a:pt x="132" y="146"/>
                    </a:cubicBezTo>
                    <a:cubicBezTo>
                      <a:pt x="131" y="148"/>
                      <a:pt x="128" y="150"/>
                      <a:pt x="125" y="151"/>
                    </a:cubicBezTo>
                    <a:cubicBezTo>
                      <a:pt x="131" y="151"/>
                      <a:pt x="131" y="151"/>
                      <a:pt x="131" y="151"/>
                    </a:cubicBezTo>
                    <a:cubicBezTo>
                      <a:pt x="133" y="149"/>
                      <a:pt x="138" y="150"/>
                      <a:pt x="138" y="146"/>
                    </a:cubicBezTo>
                    <a:cubicBezTo>
                      <a:pt x="140" y="146"/>
                      <a:pt x="141" y="143"/>
                      <a:pt x="144" y="143"/>
                    </a:cubicBezTo>
                    <a:cubicBezTo>
                      <a:pt x="146" y="143"/>
                      <a:pt x="148" y="141"/>
                      <a:pt x="146" y="140"/>
                    </a:cubicBezTo>
                    <a:cubicBezTo>
                      <a:pt x="148" y="140"/>
                      <a:pt x="149" y="139"/>
                      <a:pt x="151" y="140"/>
                    </a:cubicBezTo>
                    <a:cubicBezTo>
                      <a:pt x="152" y="137"/>
                      <a:pt x="156" y="135"/>
                      <a:pt x="161" y="134"/>
                    </a:cubicBezTo>
                    <a:cubicBezTo>
                      <a:pt x="160" y="134"/>
                      <a:pt x="160" y="134"/>
                      <a:pt x="160" y="134"/>
                    </a:cubicBezTo>
                    <a:cubicBezTo>
                      <a:pt x="160" y="133"/>
                      <a:pt x="160" y="133"/>
                      <a:pt x="161" y="133"/>
                    </a:cubicBezTo>
                    <a:cubicBezTo>
                      <a:pt x="165" y="133"/>
                      <a:pt x="167" y="129"/>
                      <a:pt x="172" y="128"/>
                    </a:cubicBezTo>
                    <a:cubicBezTo>
                      <a:pt x="171" y="131"/>
                      <a:pt x="166" y="133"/>
                      <a:pt x="162" y="134"/>
                    </a:cubicBezTo>
                    <a:cubicBezTo>
                      <a:pt x="164" y="135"/>
                      <a:pt x="164" y="135"/>
                      <a:pt x="164" y="135"/>
                    </a:cubicBezTo>
                    <a:cubicBezTo>
                      <a:pt x="164" y="136"/>
                      <a:pt x="164" y="135"/>
                      <a:pt x="163" y="135"/>
                    </a:cubicBezTo>
                    <a:cubicBezTo>
                      <a:pt x="162" y="136"/>
                      <a:pt x="162" y="138"/>
                      <a:pt x="160" y="138"/>
                    </a:cubicBezTo>
                    <a:cubicBezTo>
                      <a:pt x="157" y="138"/>
                      <a:pt x="156" y="140"/>
                      <a:pt x="154" y="141"/>
                    </a:cubicBezTo>
                    <a:cubicBezTo>
                      <a:pt x="153" y="141"/>
                      <a:pt x="153" y="141"/>
                      <a:pt x="153" y="141"/>
                    </a:cubicBezTo>
                    <a:cubicBezTo>
                      <a:pt x="151" y="142"/>
                      <a:pt x="146" y="142"/>
                      <a:pt x="148" y="144"/>
                    </a:cubicBezTo>
                    <a:cubicBezTo>
                      <a:pt x="141" y="146"/>
                      <a:pt x="142" y="151"/>
                      <a:pt x="135" y="152"/>
                    </a:cubicBezTo>
                    <a:cubicBezTo>
                      <a:pt x="135" y="154"/>
                      <a:pt x="132" y="154"/>
                      <a:pt x="132" y="156"/>
                    </a:cubicBezTo>
                    <a:cubicBezTo>
                      <a:pt x="130" y="158"/>
                      <a:pt x="128" y="161"/>
                      <a:pt x="125" y="162"/>
                    </a:cubicBezTo>
                    <a:cubicBezTo>
                      <a:pt x="124" y="161"/>
                      <a:pt x="124" y="161"/>
                      <a:pt x="125" y="160"/>
                    </a:cubicBezTo>
                    <a:cubicBezTo>
                      <a:pt x="123" y="160"/>
                      <a:pt x="123" y="160"/>
                      <a:pt x="123" y="160"/>
                    </a:cubicBezTo>
                    <a:cubicBezTo>
                      <a:pt x="122" y="157"/>
                      <a:pt x="129" y="158"/>
                      <a:pt x="129" y="156"/>
                    </a:cubicBezTo>
                    <a:cubicBezTo>
                      <a:pt x="125" y="157"/>
                      <a:pt x="125" y="157"/>
                      <a:pt x="125" y="157"/>
                    </a:cubicBezTo>
                    <a:cubicBezTo>
                      <a:pt x="126" y="156"/>
                      <a:pt x="126" y="156"/>
                      <a:pt x="126" y="156"/>
                    </a:cubicBezTo>
                    <a:cubicBezTo>
                      <a:pt x="126" y="155"/>
                      <a:pt x="126" y="155"/>
                      <a:pt x="126" y="155"/>
                    </a:cubicBezTo>
                    <a:cubicBezTo>
                      <a:pt x="128" y="152"/>
                      <a:pt x="128" y="152"/>
                      <a:pt x="128" y="152"/>
                    </a:cubicBezTo>
                    <a:cubicBezTo>
                      <a:pt x="125" y="153"/>
                      <a:pt x="125" y="153"/>
                      <a:pt x="125" y="153"/>
                    </a:cubicBezTo>
                    <a:cubicBezTo>
                      <a:pt x="126" y="154"/>
                      <a:pt x="125" y="155"/>
                      <a:pt x="124" y="156"/>
                    </a:cubicBezTo>
                    <a:cubicBezTo>
                      <a:pt x="122" y="156"/>
                      <a:pt x="120" y="158"/>
                      <a:pt x="118" y="156"/>
                    </a:cubicBezTo>
                    <a:cubicBezTo>
                      <a:pt x="120" y="154"/>
                      <a:pt x="120" y="154"/>
                      <a:pt x="120" y="154"/>
                    </a:cubicBezTo>
                    <a:cubicBezTo>
                      <a:pt x="119" y="153"/>
                      <a:pt x="116" y="152"/>
                      <a:pt x="115" y="154"/>
                    </a:cubicBezTo>
                    <a:cubicBezTo>
                      <a:pt x="118" y="156"/>
                      <a:pt x="118" y="156"/>
                      <a:pt x="118" y="156"/>
                    </a:cubicBezTo>
                    <a:cubicBezTo>
                      <a:pt x="114" y="156"/>
                      <a:pt x="114" y="156"/>
                      <a:pt x="114" y="156"/>
                    </a:cubicBezTo>
                    <a:cubicBezTo>
                      <a:pt x="113" y="158"/>
                      <a:pt x="110" y="158"/>
                      <a:pt x="108" y="160"/>
                    </a:cubicBezTo>
                    <a:cubicBezTo>
                      <a:pt x="107" y="162"/>
                      <a:pt x="104" y="161"/>
                      <a:pt x="105" y="163"/>
                    </a:cubicBezTo>
                    <a:cubicBezTo>
                      <a:pt x="105" y="164"/>
                      <a:pt x="103" y="165"/>
                      <a:pt x="101" y="166"/>
                    </a:cubicBezTo>
                    <a:cubicBezTo>
                      <a:pt x="103" y="166"/>
                      <a:pt x="101" y="169"/>
                      <a:pt x="102" y="170"/>
                    </a:cubicBezTo>
                    <a:cubicBezTo>
                      <a:pt x="100" y="172"/>
                      <a:pt x="96" y="175"/>
                      <a:pt x="96" y="179"/>
                    </a:cubicBezTo>
                    <a:cubicBezTo>
                      <a:pt x="98" y="176"/>
                      <a:pt x="99" y="173"/>
                      <a:pt x="103" y="171"/>
                    </a:cubicBezTo>
                    <a:cubicBezTo>
                      <a:pt x="103" y="173"/>
                      <a:pt x="106" y="176"/>
                      <a:pt x="103" y="177"/>
                    </a:cubicBezTo>
                    <a:cubicBezTo>
                      <a:pt x="104" y="178"/>
                      <a:pt x="102" y="180"/>
                      <a:pt x="100" y="181"/>
                    </a:cubicBezTo>
                    <a:cubicBezTo>
                      <a:pt x="101" y="183"/>
                      <a:pt x="102" y="185"/>
                      <a:pt x="101" y="186"/>
                    </a:cubicBezTo>
                    <a:cubicBezTo>
                      <a:pt x="102" y="185"/>
                      <a:pt x="103" y="185"/>
                      <a:pt x="105" y="184"/>
                    </a:cubicBezTo>
                    <a:cubicBezTo>
                      <a:pt x="106" y="185"/>
                      <a:pt x="106" y="186"/>
                      <a:pt x="107" y="186"/>
                    </a:cubicBezTo>
                    <a:cubicBezTo>
                      <a:pt x="105" y="186"/>
                      <a:pt x="107" y="188"/>
                      <a:pt x="105" y="187"/>
                    </a:cubicBezTo>
                    <a:cubicBezTo>
                      <a:pt x="106" y="188"/>
                      <a:pt x="107" y="187"/>
                      <a:pt x="108" y="187"/>
                    </a:cubicBezTo>
                    <a:cubicBezTo>
                      <a:pt x="112" y="186"/>
                      <a:pt x="113" y="183"/>
                      <a:pt x="116" y="181"/>
                    </a:cubicBezTo>
                    <a:cubicBezTo>
                      <a:pt x="117" y="182"/>
                      <a:pt x="117" y="182"/>
                      <a:pt x="117" y="183"/>
                    </a:cubicBezTo>
                    <a:cubicBezTo>
                      <a:pt x="112" y="185"/>
                      <a:pt x="111" y="189"/>
                      <a:pt x="107" y="192"/>
                    </a:cubicBezTo>
                    <a:cubicBezTo>
                      <a:pt x="107" y="191"/>
                      <a:pt x="108" y="190"/>
                      <a:pt x="106" y="189"/>
                    </a:cubicBezTo>
                    <a:cubicBezTo>
                      <a:pt x="102" y="192"/>
                      <a:pt x="102" y="192"/>
                      <a:pt x="102" y="192"/>
                    </a:cubicBezTo>
                    <a:cubicBezTo>
                      <a:pt x="101" y="191"/>
                      <a:pt x="101" y="191"/>
                      <a:pt x="101" y="191"/>
                    </a:cubicBezTo>
                    <a:cubicBezTo>
                      <a:pt x="95" y="191"/>
                      <a:pt x="94" y="195"/>
                      <a:pt x="90" y="197"/>
                    </a:cubicBezTo>
                    <a:cubicBezTo>
                      <a:pt x="88" y="198"/>
                      <a:pt x="88" y="198"/>
                      <a:pt x="88" y="198"/>
                    </a:cubicBezTo>
                    <a:cubicBezTo>
                      <a:pt x="86" y="197"/>
                      <a:pt x="84" y="197"/>
                      <a:pt x="84" y="195"/>
                    </a:cubicBezTo>
                    <a:cubicBezTo>
                      <a:pt x="89" y="195"/>
                      <a:pt x="90" y="194"/>
                      <a:pt x="93" y="192"/>
                    </a:cubicBezTo>
                    <a:cubicBezTo>
                      <a:pt x="93" y="191"/>
                      <a:pt x="99" y="191"/>
                      <a:pt x="97" y="189"/>
                    </a:cubicBezTo>
                    <a:cubicBezTo>
                      <a:pt x="97" y="190"/>
                      <a:pt x="91" y="191"/>
                      <a:pt x="90" y="194"/>
                    </a:cubicBezTo>
                    <a:cubicBezTo>
                      <a:pt x="88" y="194"/>
                      <a:pt x="87" y="193"/>
                      <a:pt x="87" y="193"/>
                    </a:cubicBezTo>
                    <a:cubicBezTo>
                      <a:pt x="87" y="190"/>
                      <a:pt x="90" y="191"/>
                      <a:pt x="92" y="190"/>
                    </a:cubicBezTo>
                    <a:cubicBezTo>
                      <a:pt x="91" y="189"/>
                      <a:pt x="88" y="189"/>
                      <a:pt x="89" y="188"/>
                    </a:cubicBezTo>
                    <a:cubicBezTo>
                      <a:pt x="87" y="188"/>
                      <a:pt x="87" y="189"/>
                      <a:pt x="87" y="190"/>
                    </a:cubicBezTo>
                    <a:cubicBezTo>
                      <a:pt x="84" y="190"/>
                      <a:pt x="85" y="193"/>
                      <a:pt x="82" y="192"/>
                    </a:cubicBezTo>
                    <a:cubicBezTo>
                      <a:pt x="81" y="193"/>
                      <a:pt x="79" y="194"/>
                      <a:pt x="78" y="195"/>
                    </a:cubicBezTo>
                    <a:cubicBezTo>
                      <a:pt x="76" y="195"/>
                      <a:pt x="76" y="195"/>
                      <a:pt x="76" y="195"/>
                    </a:cubicBezTo>
                    <a:cubicBezTo>
                      <a:pt x="77" y="198"/>
                      <a:pt x="71" y="197"/>
                      <a:pt x="72" y="201"/>
                    </a:cubicBezTo>
                    <a:cubicBezTo>
                      <a:pt x="72" y="200"/>
                      <a:pt x="73" y="199"/>
                      <a:pt x="75" y="200"/>
                    </a:cubicBezTo>
                    <a:cubicBezTo>
                      <a:pt x="75" y="202"/>
                      <a:pt x="74" y="203"/>
                      <a:pt x="73" y="204"/>
                    </a:cubicBezTo>
                    <a:cubicBezTo>
                      <a:pt x="73" y="204"/>
                      <a:pt x="74" y="204"/>
                      <a:pt x="75" y="205"/>
                    </a:cubicBezTo>
                    <a:cubicBezTo>
                      <a:pt x="72" y="208"/>
                      <a:pt x="72" y="208"/>
                      <a:pt x="72" y="208"/>
                    </a:cubicBezTo>
                    <a:cubicBezTo>
                      <a:pt x="74" y="206"/>
                      <a:pt x="75" y="205"/>
                      <a:pt x="78" y="203"/>
                    </a:cubicBezTo>
                    <a:cubicBezTo>
                      <a:pt x="81" y="204"/>
                      <a:pt x="83" y="202"/>
                      <a:pt x="85" y="205"/>
                    </a:cubicBezTo>
                    <a:cubicBezTo>
                      <a:pt x="83" y="206"/>
                      <a:pt x="81" y="206"/>
                      <a:pt x="79" y="207"/>
                    </a:cubicBezTo>
                    <a:cubicBezTo>
                      <a:pt x="79" y="207"/>
                      <a:pt x="79" y="208"/>
                      <a:pt x="80" y="207"/>
                    </a:cubicBezTo>
                    <a:cubicBezTo>
                      <a:pt x="80" y="210"/>
                      <a:pt x="78" y="212"/>
                      <a:pt x="76" y="213"/>
                    </a:cubicBezTo>
                    <a:cubicBezTo>
                      <a:pt x="72" y="212"/>
                      <a:pt x="72" y="212"/>
                      <a:pt x="72" y="212"/>
                    </a:cubicBezTo>
                    <a:cubicBezTo>
                      <a:pt x="71" y="213"/>
                      <a:pt x="67" y="212"/>
                      <a:pt x="69" y="214"/>
                    </a:cubicBezTo>
                    <a:cubicBezTo>
                      <a:pt x="68" y="215"/>
                      <a:pt x="68" y="215"/>
                      <a:pt x="67" y="215"/>
                    </a:cubicBezTo>
                    <a:cubicBezTo>
                      <a:pt x="68" y="218"/>
                      <a:pt x="64" y="218"/>
                      <a:pt x="64" y="219"/>
                    </a:cubicBezTo>
                    <a:cubicBezTo>
                      <a:pt x="66" y="219"/>
                      <a:pt x="66" y="219"/>
                      <a:pt x="66" y="219"/>
                    </a:cubicBezTo>
                    <a:cubicBezTo>
                      <a:pt x="67" y="221"/>
                      <a:pt x="67" y="221"/>
                      <a:pt x="67" y="221"/>
                    </a:cubicBezTo>
                    <a:cubicBezTo>
                      <a:pt x="63" y="222"/>
                      <a:pt x="63" y="222"/>
                      <a:pt x="63" y="222"/>
                    </a:cubicBezTo>
                    <a:cubicBezTo>
                      <a:pt x="60" y="222"/>
                      <a:pt x="58" y="225"/>
                      <a:pt x="56" y="226"/>
                    </a:cubicBezTo>
                    <a:cubicBezTo>
                      <a:pt x="56" y="227"/>
                      <a:pt x="59" y="228"/>
                      <a:pt x="58" y="230"/>
                    </a:cubicBezTo>
                    <a:cubicBezTo>
                      <a:pt x="59" y="230"/>
                      <a:pt x="60" y="231"/>
                      <a:pt x="61" y="230"/>
                    </a:cubicBezTo>
                    <a:cubicBezTo>
                      <a:pt x="61" y="231"/>
                      <a:pt x="61" y="233"/>
                      <a:pt x="60" y="233"/>
                    </a:cubicBezTo>
                    <a:cubicBezTo>
                      <a:pt x="59" y="233"/>
                      <a:pt x="59" y="233"/>
                      <a:pt x="59" y="233"/>
                    </a:cubicBezTo>
                    <a:cubicBezTo>
                      <a:pt x="55" y="234"/>
                      <a:pt x="49" y="232"/>
                      <a:pt x="51" y="237"/>
                    </a:cubicBezTo>
                    <a:cubicBezTo>
                      <a:pt x="52" y="237"/>
                      <a:pt x="52" y="237"/>
                      <a:pt x="52" y="236"/>
                    </a:cubicBezTo>
                    <a:cubicBezTo>
                      <a:pt x="53" y="237"/>
                      <a:pt x="53" y="237"/>
                      <a:pt x="53" y="237"/>
                    </a:cubicBezTo>
                    <a:cubicBezTo>
                      <a:pt x="55" y="236"/>
                      <a:pt x="57" y="237"/>
                      <a:pt x="58" y="237"/>
                    </a:cubicBezTo>
                    <a:cubicBezTo>
                      <a:pt x="59" y="236"/>
                      <a:pt x="60" y="235"/>
                      <a:pt x="62" y="236"/>
                    </a:cubicBezTo>
                    <a:cubicBezTo>
                      <a:pt x="62" y="236"/>
                      <a:pt x="62" y="235"/>
                      <a:pt x="63" y="235"/>
                    </a:cubicBezTo>
                    <a:cubicBezTo>
                      <a:pt x="63" y="238"/>
                      <a:pt x="60" y="239"/>
                      <a:pt x="59" y="240"/>
                    </a:cubicBezTo>
                    <a:cubicBezTo>
                      <a:pt x="58" y="240"/>
                      <a:pt x="58" y="240"/>
                      <a:pt x="58" y="239"/>
                    </a:cubicBezTo>
                    <a:cubicBezTo>
                      <a:pt x="56" y="241"/>
                      <a:pt x="53" y="238"/>
                      <a:pt x="50" y="239"/>
                    </a:cubicBezTo>
                    <a:cubicBezTo>
                      <a:pt x="51" y="239"/>
                      <a:pt x="52" y="241"/>
                      <a:pt x="53" y="240"/>
                    </a:cubicBezTo>
                    <a:cubicBezTo>
                      <a:pt x="55" y="241"/>
                      <a:pt x="58" y="242"/>
                      <a:pt x="57" y="243"/>
                    </a:cubicBezTo>
                    <a:cubicBezTo>
                      <a:pt x="56" y="244"/>
                      <a:pt x="55" y="246"/>
                      <a:pt x="53" y="245"/>
                    </a:cubicBezTo>
                    <a:cubicBezTo>
                      <a:pt x="52" y="245"/>
                      <a:pt x="51" y="244"/>
                      <a:pt x="52" y="243"/>
                    </a:cubicBezTo>
                    <a:cubicBezTo>
                      <a:pt x="53" y="243"/>
                      <a:pt x="53" y="243"/>
                      <a:pt x="53" y="243"/>
                    </a:cubicBezTo>
                    <a:cubicBezTo>
                      <a:pt x="53" y="243"/>
                      <a:pt x="53" y="243"/>
                      <a:pt x="53" y="244"/>
                    </a:cubicBezTo>
                    <a:cubicBezTo>
                      <a:pt x="54" y="243"/>
                      <a:pt x="54" y="243"/>
                      <a:pt x="54" y="243"/>
                    </a:cubicBezTo>
                    <a:cubicBezTo>
                      <a:pt x="49" y="239"/>
                      <a:pt x="48" y="245"/>
                      <a:pt x="45" y="245"/>
                    </a:cubicBezTo>
                    <a:cubicBezTo>
                      <a:pt x="46" y="248"/>
                      <a:pt x="47" y="244"/>
                      <a:pt x="49" y="246"/>
                    </a:cubicBezTo>
                    <a:cubicBezTo>
                      <a:pt x="49" y="246"/>
                      <a:pt x="49" y="247"/>
                      <a:pt x="48" y="247"/>
                    </a:cubicBezTo>
                    <a:cubicBezTo>
                      <a:pt x="47" y="247"/>
                      <a:pt x="46" y="248"/>
                      <a:pt x="45" y="247"/>
                    </a:cubicBezTo>
                    <a:cubicBezTo>
                      <a:pt x="46" y="249"/>
                      <a:pt x="46" y="249"/>
                      <a:pt x="46" y="249"/>
                    </a:cubicBezTo>
                    <a:cubicBezTo>
                      <a:pt x="47" y="248"/>
                      <a:pt x="48" y="249"/>
                      <a:pt x="48" y="248"/>
                    </a:cubicBezTo>
                    <a:cubicBezTo>
                      <a:pt x="50" y="247"/>
                      <a:pt x="51" y="246"/>
                      <a:pt x="53" y="247"/>
                    </a:cubicBezTo>
                    <a:cubicBezTo>
                      <a:pt x="51" y="249"/>
                      <a:pt x="52" y="252"/>
                      <a:pt x="48" y="253"/>
                    </a:cubicBezTo>
                    <a:cubicBezTo>
                      <a:pt x="47" y="251"/>
                      <a:pt x="47" y="251"/>
                      <a:pt x="47" y="251"/>
                    </a:cubicBezTo>
                    <a:cubicBezTo>
                      <a:pt x="46" y="251"/>
                      <a:pt x="45" y="251"/>
                      <a:pt x="44" y="252"/>
                    </a:cubicBezTo>
                    <a:cubicBezTo>
                      <a:pt x="41" y="253"/>
                      <a:pt x="35" y="252"/>
                      <a:pt x="35" y="254"/>
                    </a:cubicBezTo>
                    <a:cubicBezTo>
                      <a:pt x="37" y="253"/>
                      <a:pt x="37" y="253"/>
                      <a:pt x="37" y="253"/>
                    </a:cubicBezTo>
                    <a:cubicBezTo>
                      <a:pt x="37" y="254"/>
                      <a:pt x="38" y="257"/>
                      <a:pt x="37" y="257"/>
                    </a:cubicBezTo>
                    <a:cubicBezTo>
                      <a:pt x="36" y="259"/>
                      <a:pt x="32" y="257"/>
                      <a:pt x="33" y="259"/>
                    </a:cubicBezTo>
                    <a:cubicBezTo>
                      <a:pt x="35" y="259"/>
                      <a:pt x="35" y="260"/>
                      <a:pt x="36" y="260"/>
                    </a:cubicBezTo>
                    <a:cubicBezTo>
                      <a:pt x="38" y="260"/>
                      <a:pt x="38" y="260"/>
                      <a:pt x="38" y="260"/>
                    </a:cubicBezTo>
                    <a:cubicBezTo>
                      <a:pt x="39" y="261"/>
                      <a:pt x="38" y="261"/>
                      <a:pt x="38" y="262"/>
                    </a:cubicBezTo>
                    <a:cubicBezTo>
                      <a:pt x="40" y="261"/>
                      <a:pt x="40" y="261"/>
                      <a:pt x="40" y="261"/>
                    </a:cubicBezTo>
                    <a:cubicBezTo>
                      <a:pt x="40" y="262"/>
                      <a:pt x="43" y="261"/>
                      <a:pt x="42" y="263"/>
                    </a:cubicBezTo>
                    <a:cubicBezTo>
                      <a:pt x="43" y="262"/>
                      <a:pt x="43" y="259"/>
                      <a:pt x="46" y="260"/>
                    </a:cubicBezTo>
                    <a:cubicBezTo>
                      <a:pt x="46" y="263"/>
                      <a:pt x="45" y="265"/>
                      <a:pt x="44" y="267"/>
                    </a:cubicBezTo>
                    <a:cubicBezTo>
                      <a:pt x="44" y="270"/>
                      <a:pt x="40" y="271"/>
                      <a:pt x="41" y="274"/>
                    </a:cubicBezTo>
                    <a:cubicBezTo>
                      <a:pt x="41" y="274"/>
                      <a:pt x="41" y="274"/>
                      <a:pt x="41" y="274"/>
                    </a:cubicBezTo>
                    <a:cubicBezTo>
                      <a:pt x="43" y="273"/>
                      <a:pt x="43" y="271"/>
                      <a:pt x="44" y="270"/>
                    </a:cubicBezTo>
                    <a:cubicBezTo>
                      <a:pt x="44" y="268"/>
                      <a:pt x="49" y="267"/>
                      <a:pt x="47" y="265"/>
                    </a:cubicBezTo>
                    <a:cubicBezTo>
                      <a:pt x="47" y="264"/>
                      <a:pt x="49" y="262"/>
                      <a:pt x="51" y="261"/>
                    </a:cubicBezTo>
                    <a:cubicBezTo>
                      <a:pt x="52" y="259"/>
                      <a:pt x="55" y="258"/>
                      <a:pt x="56" y="257"/>
                    </a:cubicBezTo>
                    <a:cubicBezTo>
                      <a:pt x="57" y="258"/>
                      <a:pt x="59" y="259"/>
                      <a:pt x="57" y="260"/>
                    </a:cubicBezTo>
                    <a:cubicBezTo>
                      <a:pt x="56" y="260"/>
                      <a:pt x="55" y="260"/>
                      <a:pt x="54" y="259"/>
                    </a:cubicBezTo>
                    <a:cubicBezTo>
                      <a:pt x="53" y="261"/>
                      <a:pt x="56" y="260"/>
                      <a:pt x="55" y="262"/>
                    </a:cubicBezTo>
                    <a:cubicBezTo>
                      <a:pt x="56" y="262"/>
                      <a:pt x="57" y="260"/>
                      <a:pt x="57" y="262"/>
                    </a:cubicBezTo>
                    <a:cubicBezTo>
                      <a:pt x="60" y="262"/>
                      <a:pt x="63" y="260"/>
                      <a:pt x="65" y="260"/>
                    </a:cubicBezTo>
                    <a:cubicBezTo>
                      <a:pt x="60" y="259"/>
                      <a:pt x="60" y="259"/>
                      <a:pt x="60" y="259"/>
                    </a:cubicBezTo>
                    <a:cubicBezTo>
                      <a:pt x="61" y="258"/>
                      <a:pt x="59" y="257"/>
                      <a:pt x="60" y="256"/>
                    </a:cubicBezTo>
                    <a:cubicBezTo>
                      <a:pt x="62" y="255"/>
                      <a:pt x="63" y="253"/>
                      <a:pt x="66" y="253"/>
                    </a:cubicBezTo>
                    <a:cubicBezTo>
                      <a:pt x="64" y="256"/>
                      <a:pt x="64" y="256"/>
                      <a:pt x="64" y="256"/>
                    </a:cubicBezTo>
                    <a:cubicBezTo>
                      <a:pt x="66" y="255"/>
                      <a:pt x="67" y="254"/>
                      <a:pt x="68" y="253"/>
                    </a:cubicBezTo>
                    <a:cubicBezTo>
                      <a:pt x="68" y="250"/>
                      <a:pt x="74" y="249"/>
                      <a:pt x="73" y="246"/>
                    </a:cubicBezTo>
                    <a:cubicBezTo>
                      <a:pt x="78" y="243"/>
                      <a:pt x="74" y="239"/>
                      <a:pt x="81" y="237"/>
                    </a:cubicBezTo>
                    <a:cubicBezTo>
                      <a:pt x="80" y="236"/>
                      <a:pt x="83" y="234"/>
                      <a:pt x="85" y="232"/>
                    </a:cubicBezTo>
                    <a:cubicBezTo>
                      <a:pt x="85" y="232"/>
                      <a:pt x="84" y="232"/>
                      <a:pt x="83" y="232"/>
                    </a:cubicBezTo>
                    <a:cubicBezTo>
                      <a:pt x="87" y="230"/>
                      <a:pt x="87" y="228"/>
                      <a:pt x="89" y="226"/>
                    </a:cubicBezTo>
                    <a:cubicBezTo>
                      <a:pt x="89" y="226"/>
                      <a:pt x="87" y="226"/>
                      <a:pt x="88" y="225"/>
                    </a:cubicBezTo>
                    <a:cubicBezTo>
                      <a:pt x="89" y="224"/>
                      <a:pt x="91" y="224"/>
                      <a:pt x="92" y="225"/>
                    </a:cubicBezTo>
                    <a:cubicBezTo>
                      <a:pt x="90" y="226"/>
                      <a:pt x="89" y="230"/>
                      <a:pt x="86" y="232"/>
                    </a:cubicBezTo>
                    <a:cubicBezTo>
                      <a:pt x="89" y="230"/>
                      <a:pt x="89" y="230"/>
                      <a:pt x="89" y="230"/>
                    </a:cubicBezTo>
                    <a:cubicBezTo>
                      <a:pt x="90" y="228"/>
                      <a:pt x="96" y="229"/>
                      <a:pt x="94" y="226"/>
                    </a:cubicBezTo>
                    <a:cubicBezTo>
                      <a:pt x="97" y="225"/>
                      <a:pt x="99" y="224"/>
                      <a:pt x="102" y="224"/>
                    </a:cubicBezTo>
                    <a:cubicBezTo>
                      <a:pt x="99" y="223"/>
                      <a:pt x="99" y="223"/>
                      <a:pt x="99" y="223"/>
                    </a:cubicBezTo>
                    <a:cubicBezTo>
                      <a:pt x="98" y="221"/>
                      <a:pt x="103" y="222"/>
                      <a:pt x="104" y="220"/>
                    </a:cubicBezTo>
                    <a:cubicBezTo>
                      <a:pt x="106" y="221"/>
                      <a:pt x="108" y="221"/>
                      <a:pt x="107" y="223"/>
                    </a:cubicBezTo>
                    <a:cubicBezTo>
                      <a:pt x="109" y="223"/>
                      <a:pt x="109" y="223"/>
                      <a:pt x="109" y="223"/>
                    </a:cubicBezTo>
                    <a:cubicBezTo>
                      <a:pt x="109" y="222"/>
                      <a:pt x="109" y="221"/>
                      <a:pt x="110" y="221"/>
                    </a:cubicBezTo>
                    <a:cubicBezTo>
                      <a:pt x="110" y="221"/>
                      <a:pt x="110" y="221"/>
                      <a:pt x="110" y="221"/>
                    </a:cubicBezTo>
                    <a:cubicBezTo>
                      <a:pt x="110" y="220"/>
                      <a:pt x="112" y="219"/>
                      <a:pt x="113" y="219"/>
                    </a:cubicBezTo>
                    <a:cubicBezTo>
                      <a:pt x="112" y="220"/>
                      <a:pt x="109" y="218"/>
                      <a:pt x="108" y="219"/>
                    </a:cubicBezTo>
                    <a:cubicBezTo>
                      <a:pt x="109" y="220"/>
                      <a:pt x="109" y="220"/>
                      <a:pt x="109" y="220"/>
                    </a:cubicBezTo>
                    <a:cubicBezTo>
                      <a:pt x="106" y="220"/>
                      <a:pt x="106" y="220"/>
                      <a:pt x="106" y="220"/>
                    </a:cubicBezTo>
                    <a:cubicBezTo>
                      <a:pt x="105" y="219"/>
                      <a:pt x="106" y="219"/>
                      <a:pt x="107" y="219"/>
                    </a:cubicBezTo>
                    <a:cubicBezTo>
                      <a:pt x="106" y="218"/>
                      <a:pt x="106" y="218"/>
                      <a:pt x="106" y="218"/>
                    </a:cubicBezTo>
                    <a:cubicBezTo>
                      <a:pt x="103" y="219"/>
                      <a:pt x="106" y="216"/>
                      <a:pt x="104" y="216"/>
                    </a:cubicBezTo>
                    <a:cubicBezTo>
                      <a:pt x="105" y="214"/>
                      <a:pt x="108" y="215"/>
                      <a:pt x="109" y="215"/>
                    </a:cubicBezTo>
                    <a:cubicBezTo>
                      <a:pt x="109" y="214"/>
                      <a:pt x="109" y="214"/>
                      <a:pt x="109" y="214"/>
                    </a:cubicBezTo>
                    <a:cubicBezTo>
                      <a:pt x="114" y="215"/>
                      <a:pt x="114" y="215"/>
                      <a:pt x="114" y="215"/>
                    </a:cubicBezTo>
                    <a:cubicBezTo>
                      <a:pt x="117" y="211"/>
                      <a:pt x="109" y="214"/>
                      <a:pt x="107" y="211"/>
                    </a:cubicBezTo>
                    <a:cubicBezTo>
                      <a:pt x="108" y="211"/>
                      <a:pt x="108" y="211"/>
                      <a:pt x="108" y="211"/>
                    </a:cubicBezTo>
                    <a:cubicBezTo>
                      <a:pt x="110" y="211"/>
                      <a:pt x="110" y="212"/>
                      <a:pt x="111" y="212"/>
                    </a:cubicBezTo>
                    <a:cubicBezTo>
                      <a:pt x="109" y="210"/>
                      <a:pt x="109" y="210"/>
                      <a:pt x="109" y="210"/>
                    </a:cubicBezTo>
                    <a:cubicBezTo>
                      <a:pt x="110" y="208"/>
                      <a:pt x="115" y="210"/>
                      <a:pt x="114" y="207"/>
                    </a:cubicBezTo>
                    <a:cubicBezTo>
                      <a:pt x="117" y="208"/>
                      <a:pt x="116" y="209"/>
                      <a:pt x="117" y="210"/>
                    </a:cubicBezTo>
                    <a:cubicBezTo>
                      <a:pt x="118" y="209"/>
                      <a:pt x="121" y="211"/>
                      <a:pt x="122" y="209"/>
                    </a:cubicBezTo>
                    <a:cubicBezTo>
                      <a:pt x="117" y="211"/>
                      <a:pt x="117" y="206"/>
                      <a:pt x="113" y="206"/>
                    </a:cubicBezTo>
                    <a:cubicBezTo>
                      <a:pt x="114" y="202"/>
                      <a:pt x="116" y="206"/>
                      <a:pt x="118" y="206"/>
                    </a:cubicBezTo>
                    <a:cubicBezTo>
                      <a:pt x="119" y="205"/>
                      <a:pt x="121" y="206"/>
                      <a:pt x="121" y="204"/>
                    </a:cubicBezTo>
                    <a:cubicBezTo>
                      <a:pt x="119" y="205"/>
                      <a:pt x="115" y="204"/>
                      <a:pt x="113" y="202"/>
                    </a:cubicBezTo>
                    <a:cubicBezTo>
                      <a:pt x="113" y="200"/>
                      <a:pt x="116" y="201"/>
                      <a:pt x="116" y="200"/>
                    </a:cubicBezTo>
                    <a:cubicBezTo>
                      <a:pt x="117" y="199"/>
                      <a:pt x="115" y="200"/>
                      <a:pt x="116" y="199"/>
                    </a:cubicBezTo>
                    <a:cubicBezTo>
                      <a:pt x="115" y="198"/>
                      <a:pt x="115" y="198"/>
                      <a:pt x="115" y="198"/>
                    </a:cubicBezTo>
                    <a:cubicBezTo>
                      <a:pt x="114" y="199"/>
                      <a:pt x="109" y="199"/>
                      <a:pt x="112" y="201"/>
                    </a:cubicBezTo>
                    <a:cubicBezTo>
                      <a:pt x="109" y="202"/>
                      <a:pt x="107" y="204"/>
                      <a:pt x="104" y="204"/>
                    </a:cubicBezTo>
                    <a:cubicBezTo>
                      <a:pt x="104" y="203"/>
                      <a:pt x="104" y="203"/>
                      <a:pt x="104" y="203"/>
                    </a:cubicBezTo>
                    <a:cubicBezTo>
                      <a:pt x="105" y="203"/>
                      <a:pt x="105" y="203"/>
                      <a:pt x="105" y="203"/>
                    </a:cubicBezTo>
                    <a:cubicBezTo>
                      <a:pt x="106" y="202"/>
                      <a:pt x="107" y="201"/>
                      <a:pt x="106" y="200"/>
                    </a:cubicBezTo>
                    <a:cubicBezTo>
                      <a:pt x="101" y="202"/>
                      <a:pt x="101" y="202"/>
                      <a:pt x="101" y="202"/>
                    </a:cubicBezTo>
                    <a:cubicBezTo>
                      <a:pt x="102" y="203"/>
                      <a:pt x="102" y="203"/>
                      <a:pt x="102" y="203"/>
                    </a:cubicBezTo>
                    <a:cubicBezTo>
                      <a:pt x="100" y="203"/>
                      <a:pt x="100" y="205"/>
                      <a:pt x="98" y="205"/>
                    </a:cubicBezTo>
                    <a:cubicBezTo>
                      <a:pt x="96" y="204"/>
                      <a:pt x="96" y="202"/>
                      <a:pt x="93" y="203"/>
                    </a:cubicBezTo>
                    <a:cubicBezTo>
                      <a:pt x="93" y="202"/>
                      <a:pt x="91" y="202"/>
                      <a:pt x="91" y="202"/>
                    </a:cubicBezTo>
                    <a:cubicBezTo>
                      <a:pt x="93" y="202"/>
                      <a:pt x="93" y="201"/>
                      <a:pt x="93" y="201"/>
                    </a:cubicBezTo>
                    <a:cubicBezTo>
                      <a:pt x="100" y="203"/>
                      <a:pt x="99" y="197"/>
                      <a:pt x="105" y="198"/>
                    </a:cubicBezTo>
                    <a:cubicBezTo>
                      <a:pt x="105" y="196"/>
                      <a:pt x="107" y="194"/>
                      <a:pt x="109" y="193"/>
                    </a:cubicBezTo>
                    <a:cubicBezTo>
                      <a:pt x="109" y="193"/>
                      <a:pt x="109" y="193"/>
                      <a:pt x="109" y="193"/>
                    </a:cubicBezTo>
                    <a:cubicBezTo>
                      <a:pt x="111" y="192"/>
                      <a:pt x="110" y="190"/>
                      <a:pt x="112" y="189"/>
                    </a:cubicBezTo>
                    <a:cubicBezTo>
                      <a:pt x="116" y="184"/>
                      <a:pt x="121" y="190"/>
                      <a:pt x="126" y="188"/>
                    </a:cubicBezTo>
                    <a:cubicBezTo>
                      <a:pt x="124" y="187"/>
                      <a:pt x="123" y="188"/>
                      <a:pt x="122" y="188"/>
                    </a:cubicBezTo>
                    <a:cubicBezTo>
                      <a:pt x="122" y="187"/>
                      <a:pt x="122" y="187"/>
                      <a:pt x="122" y="187"/>
                    </a:cubicBezTo>
                    <a:cubicBezTo>
                      <a:pt x="125" y="186"/>
                      <a:pt x="129" y="183"/>
                      <a:pt x="132" y="184"/>
                    </a:cubicBezTo>
                    <a:cubicBezTo>
                      <a:pt x="135" y="185"/>
                      <a:pt x="132" y="183"/>
                      <a:pt x="134" y="182"/>
                    </a:cubicBezTo>
                    <a:cubicBezTo>
                      <a:pt x="133" y="182"/>
                      <a:pt x="132" y="182"/>
                      <a:pt x="132" y="181"/>
                    </a:cubicBezTo>
                    <a:cubicBezTo>
                      <a:pt x="136" y="182"/>
                      <a:pt x="141" y="183"/>
                      <a:pt x="145" y="182"/>
                    </a:cubicBezTo>
                    <a:cubicBezTo>
                      <a:pt x="146" y="185"/>
                      <a:pt x="142" y="188"/>
                      <a:pt x="141" y="190"/>
                    </a:cubicBezTo>
                    <a:cubicBezTo>
                      <a:pt x="139" y="190"/>
                      <a:pt x="138" y="192"/>
                      <a:pt x="138" y="193"/>
                    </a:cubicBezTo>
                    <a:cubicBezTo>
                      <a:pt x="140" y="192"/>
                      <a:pt x="143" y="194"/>
                      <a:pt x="146" y="193"/>
                    </a:cubicBezTo>
                    <a:cubicBezTo>
                      <a:pt x="145" y="195"/>
                      <a:pt x="147" y="197"/>
                      <a:pt x="147" y="199"/>
                    </a:cubicBezTo>
                    <a:cubicBezTo>
                      <a:pt x="149" y="199"/>
                      <a:pt x="151" y="197"/>
                      <a:pt x="152" y="196"/>
                    </a:cubicBezTo>
                    <a:cubicBezTo>
                      <a:pt x="153" y="197"/>
                      <a:pt x="154" y="197"/>
                      <a:pt x="156" y="197"/>
                    </a:cubicBezTo>
                    <a:cubicBezTo>
                      <a:pt x="157" y="199"/>
                      <a:pt x="157" y="199"/>
                      <a:pt x="157" y="199"/>
                    </a:cubicBezTo>
                    <a:cubicBezTo>
                      <a:pt x="157" y="197"/>
                      <a:pt x="162" y="197"/>
                      <a:pt x="162" y="194"/>
                    </a:cubicBezTo>
                    <a:cubicBezTo>
                      <a:pt x="160" y="194"/>
                      <a:pt x="160" y="194"/>
                      <a:pt x="160" y="194"/>
                    </a:cubicBezTo>
                    <a:cubicBezTo>
                      <a:pt x="160" y="194"/>
                      <a:pt x="160" y="193"/>
                      <a:pt x="160" y="193"/>
                    </a:cubicBezTo>
                    <a:cubicBezTo>
                      <a:pt x="157" y="193"/>
                      <a:pt x="157" y="193"/>
                      <a:pt x="157" y="193"/>
                    </a:cubicBezTo>
                    <a:cubicBezTo>
                      <a:pt x="158" y="189"/>
                      <a:pt x="161" y="194"/>
                      <a:pt x="163" y="191"/>
                    </a:cubicBezTo>
                    <a:cubicBezTo>
                      <a:pt x="163" y="191"/>
                      <a:pt x="165" y="190"/>
                      <a:pt x="164" y="189"/>
                    </a:cubicBezTo>
                    <a:cubicBezTo>
                      <a:pt x="161" y="190"/>
                      <a:pt x="161" y="190"/>
                      <a:pt x="161" y="190"/>
                    </a:cubicBezTo>
                    <a:cubicBezTo>
                      <a:pt x="161" y="188"/>
                      <a:pt x="159" y="189"/>
                      <a:pt x="158" y="187"/>
                    </a:cubicBezTo>
                    <a:cubicBezTo>
                      <a:pt x="159" y="186"/>
                      <a:pt x="160" y="187"/>
                      <a:pt x="161" y="186"/>
                    </a:cubicBezTo>
                    <a:cubicBezTo>
                      <a:pt x="162" y="186"/>
                      <a:pt x="161" y="184"/>
                      <a:pt x="163" y="184"/>
                    </a:cubicBezTo>
                    <a:cubicBezTo>
                      <a:pt x="163" y="186"/>
                      <a:pt x="164" y="187"/>
                      <a:pt x="166" y="188"/>
                    </a:cubicBezTo>
                    <a:cubicBezTo>
                      <a:pt x="166" y="186"/>
                      <a:pt x="171" y="184"/>
                      <a:pt x="166" y="182"/>
                    </a:cubicBezTo>
                    <a:cubicBezTo>
                      <a:pt x="166" y="181"/>
                      <a:pt x="167" y="179"/>
                      <a:pt x="169" y="178"/>
                    </a:cubicBezTo>
                    <a:cubicBezTo>
                      <a:pt x="171" y="178"/>
                      <a:pt x="172" y="179"/>
                      <a:pt x="175" y="179"/>
                    </a:cubicBezTo>
                    <a:cubicBezTo>
                      <a:pt x="173" y="176"/>
                      <a:pt x="177" y="176"/>
                      <a:pt x="180" y="176"/>
                    </a:cubicBezTo>
                    <a:cubicBezTo>
                      <a:pt x="181" y="173"/>
                      <a:pt x="176" y="174"/>
                      <a:pt x="176" y="172"/>
                    </a:cubicBezTo>
                    <a:cubicBezTo>
                      <a:pt x="176" y="171"/>
                      <a:pt x="178" y="171"/>
                      <a:pt x="179" y="172"/>
                    </a:cubicBezTo>
                    <a:cubicBezTo>
                      <a:pt x="179" y="173"/>
                      <a:pt x="179" y="173"/>
                      <a:pt x="179" y="173"/>
                    </a:cubicBezTo>
                    <a:cubicBezTo>
                      <a:pt x="182" y="172"/>
                      <a:pt x="182" y="172"/>
                      <a:pt x="182" y="172"/>
                    </a:cubicBezTo>
                    <a:cubicBezTo>
                      <a:pt x="181" y="171"/>
                      <a:pt x="180" y="172"/>
                      <a:pt x="179" y="171"/>
                    </a:cubicBezTo>
                    <a:cubicBezTo>
                      <a:pt x="178" y="171"/>
                      <a:pt x="177" y="170"/>
                      <a:pt x="178" y="170"/>
                    </a:cubicBezTo>
                    <a:cubicBezTo>
                      <a:pt x="180" y="171"/>
                      <a:pt x="182" y="170"/>
                      <a:pt x="184" y="170"/>
                    </a:cubicBezTo>
                    <a:cubicBezTo>
                      <a:pt x="186" y="169"/>
                      <a:pt x="186" y="169"/>
                      <a:pt x="186" y="169"/>
                    </a:cubicBezTo>
                    <a:cubicBezTo>
                      <a:pt x="186" y="169"/>
                      <a:pt x="186" y="169"/>
                      <a:pt x="186" y="169"/>
                    </a:cubicBezTo>
                    <a:cubicBezTo>
                      <a:pt x="187" y="168"/>
                      <a:pt x="186" y="165"/>
                      <a:pt x="189" y="166"/>
                    </a:cubicBezTo>
                    <a:cubicBezTo>
                      <a:pt x="192" y="165"/>
                      <a:pt x="196" y="165"/>
                      <a:pt x="195" y="162"/>
                    </a:cubicBezTo>
                    <a:cubicBezTo>
                      <a:pt x="194" y="161"/>
                      <a:pt x="193" y="160"/>
                      <a:pt x="193" y="159"/>
                    </a:cubicBezTo>
                    <a:cubicBezTo>
                      <a:pt x="194" y="159"/>
                      <a:pt x="196" y="159"/>
                      <a:pt x="196" y="158"/>
                    </a:cubicBezTo>
                    <a:cubicBezTo>
                      <a:pt x="200" y="160"/>
                      <a:pt x="203" y="156"/>
                      <a:pt x="207" y="156"/>
                    </a:cubicBezTo>
                    <a:cubicBezTo>
                      <a:pt x="206" y="156"/>
                      <a:pt x="207" y="155"/>
                      <a:pt x="205" y="155"/>
                    </a:cubicBezTo>
                    <a:cubicBezTo>
                      <a:pt x="205" y="153"/>
                      <a:pt x="205" y="153"/>
                      <a:pt x="205" y="153"/>
                    </a:cubicBezTo>
                    <a:cubicBezTo>
                      <a:pt x="211" y="155"/>
                      <a:pt x="206" y="149"/>
                      <a:pt x="210" y="149"/>
                    </a:cubicBezTo>
                    <a:cubicBezTo>
                      <a:pt x="205" y="146"/>
                      <a:pt x="205" y="146"/>
                      <a:pt x="205" y="146"/>
                    </a:cubicBezTo>
                    <a:cubicBezTo>
                      <a:pt x="207" y="144"/>
                      <a:pt x="207" y="144"/>
                      <a:pt x="207" y="144"/>
                    </a:cubicBezTo>
                    <a:cubicBezTo>
                      <a:pt x="209" y="144"/>
                      <a:pt x="210" y="143"/>
                      <a:pt x="211" y="144"/>
                    </a:cubicBezTo>
                    <a:cubicBezTo>
                      <a:pt x="212" y="143"/>
                      <a:pt x="212" y="143"/>
                      <a:pt x="212" y="143"/>
                    </a:cubicBezTo>
                    <a:cubicBezTo>
                      <a:pt x="218" y="146"/>
                      <a:pt x="219" y="140"/>
                      <a:pt x="223" y="139"/>
                    </a:cubicBezTo>
                    <a:cubicBezTo>
                      <a:pt x="222" y="137"/>
                      <a:pt x="219" y="138"/>
                      <a:pt x="217" y="138"/>
                    </a:cubicBezTo>
                    <a:cubicBezTo>
                      <a:pt x="217" y="137"/>
                      <a:pt x="217" y="137"/>
                      <a:pt x="217" y="137"/>
                    </a:cubicBezTo>
                    <a:cubicBezTo>
                      <a:pt x="217" y="137"/>
                      <a:pt x="218" y="136"/>
                      <a:pt x="219" y="136"/>
                    </a:cubicBezTo>
                    <a:cubicBezTo>
                      <a:pt x="220" y="137"/>
                      <a:pt x="220" y="137"/>
                      <a:pt x="220" y="137"/>
                    </a:cubicBezTo>
                    <a:cubicBezTo>
                      <a:pt x="221" y="137"/>
                      <a:pt x="224" y="138"/>
                      <a:pt x="227" y="138"/>
                    </a:cubicBezTo>
                    <a:cubicBezTo>
                      <a:pt x="227" y="136"/>
                      <a:pt x="230" y="135"/>
                      <a:pt x="227" y="134"/>
                    </a:cubicBezTo>
                    <a:cubicBezTo>
                      <a:pt x="226" y="134"/>
                      <a:pt x="227" y="134"/>
                      <a:pt x="228" y="134"/>
                    </a:cubicBezTo>
                    <a:cubicBezTo>
                      <a:pt x="232" y="136"/>
                      <a:pt x="236" y="132"/>
                      <a:pt x="239" y="130"/>
                    </a:cubicBezTo>
                    <a:cubicBezTo>
                      <a:pt x="238" y="129"/>
                      <a:pt x="236" y="128"/>
                      <a:pt x="234" y="128"/>
                    </a:cubicBezTo>
                    <a:cubicBezTo>
                      <a:pt x="234" y="127"/>
                      <a:pt x="237" y="126"/>
                      <a:pt x="238" y="125"/>
                    </a:cubicBezTo>
                    <a:cubicBezTo>
                      <a:pt x="238" y="125"/>
                      <a:pt x="238" y="125"/>
                      <a:pt x="238" y="125"/>
                    </a:cubicBezTo>
                    <a:cubicBezTo>
                      <a:pt x="239" y="126"/>
                      <a:pt x="238" y="127"/>
                      <a:pt x="237" y="127"/>
                    </a:cubicBezTo>
                    <a:cubicBezTo>
                      <a:pt x="239" y="129"/>
                      <a:pt x="241" y="128"/>
                      <a:pt x="243" y="127"/>
                    </a:cubicBezTo>
                    <a:cubicBezTo>
                      <a:pt x="245" y="127"/>
                      <a:pt x="246" y="128"/>
                      <a:pt x="247" y="129"/>
                    </a:cubicBezTo>
                    <a:cubicBezTo>
                      <a:pt x="247" y="129"/>
                      <a:pt x="248" y="130"/>
                      <a:pt x="249" y="129"/>
                    </a:cubicBezTo>
                    <a:cubicBezTo>
                      <a:pt x="245" y="128"/>
                      <a:pt x="249" y="127"/>
                      <a:pt x="246" y="126"/>
                    </a:cubicBezTo>
                    <a:cubicBezTo>
                      <a:pt x="242" y="125"/>
                      <a:pt x="236" y="125"/>
                      <a:pt x="234" y="122"/>
                    </a:cubicBezTo>
                    <a:cubicBezTo>
                      <a:pt x="233" y="123"/>
                      <a:pt x="233" y="123"/>
                      <a:pt x="233" y="123"/>
                    </a:cubicBezTo>
                    <a:cubicBezTo>
                      <a:pt x="229" y="125"/>
                      <a:pt x="228" y="120"/>
                      <a:pt x="224" y="122"/>
                    </a:cubicBezTo>
                    <a:cubicBezTo>
                      <a:pt x="224" y="121"/>
                      <a:pt x="224" y="121"/>
                      <a:pt x="224" y="121"/>
                    </a:cubicBezTo>
                    <a:cubicBezTo>
                      <a:pt x="224" y="121"/>
                      <a:pt x="225" y="121"/>
                      <a:pt x="225" y="121"/>
                    </a:cubicBezTo>
                    <a:cubicBezTo>
                      <a:pt x="227" y="119"/>
                      <a:pt x="230" y="121"/>
                      <a:pt x="231" y="119"/>
                    </a:cubicBezTo>
                    <a:cubicBezTo>
                      <a:pt x="232" y="118"/>
                      <a:pt x="234" y="119"/>
                      <a:pt x="236" y="120"/>
                    </a:cubicBezTo>
                    <a:cubicBezTo>
                      <a:pt x="234" y="123"/>
                      <a:pt x="241" y="120"/>
                      <a:pt x="241" y="124"/>
                    </a:cubicBezTo>
                    <a:cubicBezTo>
                      <a:pt x="243" y="122"/>
                      <a:pt x="245" y="124"/>
                      <a:pt x="247" y="123"/>
                    </a:cubicBezTo>
                    <a:cubicBezTo>
                      <a:pt x="247" y="124"/>
                      <a:pt x="249" y="125"/>
                      <a:pt x="250" y="125"/>
                    </a:cubicBezTo>
                    <a:cubicBezTo>
                      <a:pt x="251" y="123"/>
                      <a:pt x="254" y="125"/>
                      <a:pt x="256" y="124"/>
                    </a:cubicBezTo>
                    <a:cubicBezTo>
                      <a:pt x="257" y="126"/>
                      <a:pt x="257" y="126"/>
                      <a:pt x="257" y="126"/>
                    </a:cubicBezTo>
                    <a:cubicBezTo>
                      <a:pt x="258" y="128"/>
                      <a:pt x="260" y="126"/>
                      <a:pt x="262" y="127"/>
                    </a:cubicBezTo>
                    <a:cubicBezTo>
                      <a:pt x="259" y="129"/>
                      <a:pt x="258" y="129"/>
                      <a:pt x="254" y="129"/>
                    </a:cubicBezTo>
                    <a:cubicBezTo>
                      <a:pt x="254" y="131"/>
                      <a:pt x="254" y="131"/>
                      <a:pt x="254" y="131"/>
                    </a:cubicBezTo>
                    <a:cubicBezTo>
                      <a:pt x="256" y="132"/>
                      <a:pt x="258" y="131"/>
                      <a:pt x="260" y="131"/>
                    </a:cubicBezTo>
                    <a:cubicBezTo>
                      <a:pt x="261" y="131"/>
                      <a:pt x="259" y="127"/>
                      <a:pt x="262" y="129"/>
                    </a:cubicBezTo>
                    <a:cubicBezTo>
                      <a:pt x="265" y="128"/>
                      <a:pt x="267" y="127"/>
                      <a:pt x="270" y="127"/>
                    </a:cubicBezTo>
                    <a:cubicBezTo>
                      <a:pt x="269" y="125"/>
                      <a:pt x="272" y="128"/>
                      <a:pt x="272" y="126"/>
                    </a:cubicBezTo>
                    <a:cubicBezTo>
                      <a:pt x="270" y="126"/>
                      <a:pt x="271" y="123"/>
                      <a:pt x="268" y="123"/>
                    </a:cubicBezTo>
                    <a:cubicBezTo>
                      <a:pt x="265" y="126"/>
                      <a:pt x="263" y="123"/>
                      <a:pt x="259" y="122"/>
                    </a:cubicBezTo>
                    <a:cubicBezTo>
                      <a:pt x="258" y="122"/>
                      <a:pt x="260" y="121"/>
                      <a:pt x="259" y="121"/>
                    </a:cubicBezTo>
                    <a:cubicBezTo>
                      <a:pt x="256" y="121"/>
                      <a:pt x="255" y="119"/>
                      <a:pt x="253" y="119"/>
                    </a:cubicBezTo>
                    <a:cubicBezTo>
                      <a:pt x="252" y="118"/>
                      <a:pt x="251" y="118"/>
                      <a:pt x="252" y="117"/>
                    </a:cubicBezTo>
                    <a:cubicBezTo>
                      <a:pt x="253" y="116"/>
                      <a:pt x="257" y="117"/>
                      <a:pt x="259" y="118"/>
                    </a:cubicBezTo>
                    <a:cubicBezTo>
                      <a:pt x="260" y="118"/>
                      <a:pt x="258" y="118"/>
                      <a:pt x="258" y="118"/>
                    </a:cubicBezTo>
                    <a:cubicBezTo>
                      <a:pt x="258" y="119"/>
                      <a:pt x="259" y="119"/>
                      <a:pt x="260" y="119"/>
                    </a:cubicBezTo>
                    <a:cubicBezTo>
                      <a:pt x="258" y="116"/>
                      <a:pt x="263" y="118"/>
                      <a:pt x="264" y="117"/>
                    </a:cubicBezTo>
                    <a:cubicBezTo>
                      <a:pt x="264" y="121"/>
                      <a:pt x="269" y="117"/>
                      <a:pt x="271" y="119"/>
                    </a:cubicBezTo>
                    <a:cubicBezTo>
                      <a:pt x="269" y="124"/>
                      <a:pt x="277" y="122"/>
                      <a:pt x="280" y="123"/>
                    </a:cubicBezTo>
                    <a:cubicBezTo>
                      <a:pt x="281" y="121"/>
                      <a:pt x="284" y="123"/>
                      <a:pt x="283" y="121"/>
                    </a:cubicBezTo>
                    <a:cubicBezTo>
                      <a:pt x="285" y="120"/>
                      <a:pt x="288" y="122"/>
                      <a:pt x="289" y="123"/>
                    </a:cubicBezTo>
                    <a:cubicBezTo>
                      <a:pt x="287" y="123"/>
                      <a:pt x="286" y="123"/>
                      <a:pt x="284" y="124"/>
                    </a:cubicBezTo>
                    <a:cubicBezTo>
                      <a:pt x="285" y="125"/>
                      <a:pt x="285" y="125"/>
                      <a:pt x="285" y="125"/>
                    </a:cubicBezTo>
                    <a:cubicBezTo>
                      <a:pt x="281" y="125"/>
                      <a:pt x="280" y="126"/>
                      <a:pt x="277" y="127"/>
                    </a:cubicBezTo>
                    <a:cubicBezTo>
                      <a:pt x="276" y="126"/>
                      <a:pt x="274" y="127"/>
                      <a:pt x="272" y="127"/>
                    </a:cubicBezTo>
                    <a:cubicBezTo>
                      <a:pt x="273" y="129"/>
                      <a:pt x="268" y="129"/>
                      <a:pt x="270" y="131"/>
                    </a:cubicBezTo>
                    <a:cubicBezTo>
                      <a:pt x="267" y="131"/>
                      <a:pt x="267" y="131"/>
                      <a:pt x="267" y="131"/>
                    </a:cubicBezTo>
                    <a:cubicBezTo>
                      <a:pt x="267" y="132"/>
                      <a:pt x="264" y="131"/>
                      <a:pt x="265" y="133"/>
                    </a:cubicBezTo>
                    <a:cubicBezTo>
                      <a:pt x="263" y="133"/>
                      <a:pt x="263" y="133"/>
                      <a:pt x="263" y="133"/>
                    </a:cubicBezTo>
                    <a:cubicBezTo>
                      <a:pt x="262" y="134"/>
                      <a:pt x="260" y="136"/>
                      <a:pt x="257" y="135"/>
                    </a:cubicBezTo>
                    <a:cubicBezTo>
                      <a:pt x="254" y="137"/>
                      <a:pt x="253" y="138"/>
                      <a:pt x="252" y="140"/>
                    </a:cubicBezTo>
                    <a:cubicBezTo>
                      <a:pt x="248" y="139"/>
                      <a:pt x="253" y="142"/>
                      <a:pt x="249" y="142"/>
                    </a:cubicBezTo>
                    <a:cubicBezTo>
                      <a:pt x="249" y="142"/>
                      <a:pt x="247" y="142"/>
                      <a:pt x="247" y="143"/>
                    </a:cubicBezTo>
                    <a:cubicBezTo>
                      <a:pt x="243" y="146"/>
                      <a:pt x="237" y="149"/>
                      <a:pt x="233" y="152"/>
                    </a:cubicBezTo>
                    <a:cubicBezTo>
                      <a:pt x="228" y="150"/>
                      <a:pt x="232" y="157"/>
                      <a:pt x="226" y="154"/>
                    </a:cubicBezTo>
                    <a:cubicBezTo>
                      <a:pt x="224" y="155"/>
                      <a:pt x="223" y="158"/>
                      <a:pt x="220" y="157"/>
                    </a:cubicBezTo>
                    <a:cubicBezTo>
                      <a:pt x="218" y="158"/>
                      <a:pt x="217" y="156"/>
                      <a:pt x="215" y="157"/>
                    </a:cubicBezTo>
                    <a:cubicBezTo>
                      <a:pt x="216" y="159"/>
                      <a:pt x="222" y="158"/>
                      <a:pt x="220" y="161"/>
                    </a:cubicBezTo>
                    <a:cubicBezTo>
                      <a:pt x="217" y="162"/>
                      <a:pt x="213" y="164"/>
                      <a:pt x="213" y="167"/>
                    </a:cubicBezTo>
                    <a:cubicBezTo>
                      <a:pt x="210" y="166"/>
                      <a:pt x="211" y="169"/>
                      <a:pt x="211" y="170"/>
                    </a:cubicBezTo>
                    <a:cubicBezTo>
                      <a:pt x="207" y="172"/>
                      <a:pt x="207" y="175"/>
                      <a:pt x="204" y="176"/>
                    </a:cubicBezTo>
                    <a:cubicBezTo>
                      <a:pt x="205" y="178"/>
                      <a:pt x="199" y="177"/>
                      <a:pt x="199" y="180"/>
                    </a:cubicBezTo>
                    <a:cubicBezTo>
                      <a:pt x="200" y="183"/>
                      <a:pt x="195" y="183"/>
                      <a:pt x="194" y="185"/>
                    </a:cubicBezTo>
                    <a:cubicBezTo>
                      <a:pt x="193" y="187"/>
                      <a:pt x="190" y="190"/>
                      <a:pt x="190" y="192"/>
                    </a:cubicBezTo>
                    <a:cubicBezTo>
                      <a:pt x="183" y="191"/>
                      <a:pt x="191" y="195"/>
                      <a:pt x="186" y="196"/>
                    </a:cubicBezTo>
                    <a:cubicBezTo>
                      <a:pt x="185" y="194"/>
                      <a:pt x="185" y="194"/>
                      <a:pt x="185" y="194"/>
                    </a:cubicBezTo>
                    <a:cubicBezTo>
                      <a:pt x="182" y="193"/>
                      <a:pt x="181" y="195"/>
                      <a:pt x="179" y="196"/>
                    </a:cubicBezTo>
                    <a:cubicBezTo>
                      <a:pt x="180" y="197"/>
                      <a:pt x="186" y="196"/>
                      <a:pt x="183" y="199"/>
                    </a:cubicBezTo>
                    <a:cubicBezTo>
                      <a:pt x="178" y="196"/>
                      <a:pt x="179" y="202"/>
                      <a:pt x="174" y="201"/>
                    </a:cubicBezTo>
                    <a:cubicBezTo>
                      <a:pt x="174" y="197"/>
                      <a:pt x="174" y="197"/>
                      <a:pt x="174" y="197"/>
                    </a:cubicBezTo>
                    <a:cubicBezTo>
                      <a:pt x="172" y="196"/>
                      <a:pt x="170" y="196"/>
                      <a:pt x="168" y="195"/>
                    </a:cubicBezTo>
                    <a:cubicBezTo>
                      <a:pt x="168" y="196"/>
                      <a:pt x="168" y="198"/>
                      <a:pt x="166" y="197"/>
                    </a:cubicBezTo>
                    <a:cubicBezTo>
                      <a:pt x="170" y="199"/>
                      <a:pt x="165" y="202"/>
                      <a:pt x="166" y="204"/>
                    </a:cubicBezTo>
                    <a:cubicBezTo>
                      <a:pt x="164" y="204"/>
                      <a:pt x="164" y="204"/>
                      <a:pt x="164" y="204"/>
                    </a:cubicBezTo>
                    <a:cubicBezTo>
                      <a:pt x="165" y="206"/>
                      <a:pt x="160" y="207"/>
                      <a:pt x="161" y="210"/>
                    </a:cubicBezTo>
                    <a:cubicBezTo>
                      <a:pt x="164" y="210"/>
                      <a:pt x="164" y="210"/>
                      <a:pt x="164" y="210"/>
                    </a:cubicBezTo>
                    <a:cubicBezTo>
                      <a:pt x="163" y="209"/>
                      <a:pt x="166" y="209"/>
                      <a:pt x="167" y="208"/>
                    </a:cubicBezTo>
                    <a:cubicBezTo>
                      <a:pt x="165" y="207"/>
                      <a:pt x="167" y="206"/>
                      <a:pt x="169" y="206"/>
                    </a:cubicBezTo>
                    <a:cubicBezTo>
                      <a:pt x="168" y="205"/>
                      <a:pt x="168" y="205"/>
                      <a:pt x="168" y="205"/>
                    </a:cubicBezTo>
                    <a:cubicBezTo>
                      <a:pt x="168" y="203"/>
                      <a:pt x="172" y="202"/>
                      <a:pt x="175" y="201"/>
                    </a:cubicBezTo>
                    <a:cubicBezTo>
                      <a:pt x="175" y="203"/>
                      <a:pt x="178" y="203"/>
                      <a:pt x="178" y="205"/>
                    </a:cubicBezTo>
                    <a:cubicBezTo>
                      <a:pt x="175" y="205"/>
                      <a:pt x="175" y="208"/>
                      <a:pt x="172" y="208"/>
                    </a:cubicBezTo>
                    <a:cubicBezTo>
                      <a:pt x="172" y="208"/>
                      <a:pt x="173" y="208"/>
                      <a:pt x="173" y="207"/>
                    </a:cubicBezTo>
                    <a:cubicBezTo>
                      <a:pt x="170" y="207"/>
                      <a:pt x="171" y="209"/>
                      <a:pt x="169" y="210"/>
                    </a:cubicBezTo>
                    <a:cubicBezTo>
                      <a:pt x="171" y="210"/>
                      <a:pt x="171" y="210"/>
                      <a:pt x="171" y="210"/>
                    </a:cubicBezTo>
                    <a:cubicBezTo>
                      <a:pt x="171" y="210"/>
                      <a:pt x="173" y="211"/>
                      <a:pt x="172" y="212"/>
                    </a:cubicBezTo>
                    <a:cubicBezTo>
                      <a:pt x="173" y="215"/>
                      <a:pt x="167" y="216"/>
                      <a:pt x="169" y="218"/>
                    </a:cubicBezTo>
                    <a:cubicBezTo>
                      <a:pt x="166" y="219"/>
                      <a:pt x="165" y="220"/>
                      <a:pt x="164" y="222"/>
                    </a:cubicBezTo>
                    <a:cubicBezTo>
                      <a:pt x="165" y="225"/>
                      <a:pt x="160" y="224"/>
                      <a:pt x="158" y="225"/>
                    </a:cubicBezTo>
                    <a:cubicBezTo>
                      <a:pt x="160" y="227"/>
                      <a:pt x="160" y="227"/>
                      <a:pt x="160" y="227"/>
                    </a:cubicBezTo>
                    <a:cubicBezTo>
                      <a:pt x="161" y="229"/>
                      <a:pt x="159" y="230"/>
                      <a:pt x="157" y="232"/>
                    </a:cubicBezTo>
                    <a:cubicBezTo>
                      <a:pt x="154" y="233"/>
                      <a:pt x="153" y="230"/>
                      <a:pt x="151" y="230"/>
                    </a:cubicBezTo>
                    <a:cubicBezTo>
                      <a:pt x="152" y="229"/>
                      <a:pt x="152" y="229"/>
                      <a:pt x="152" y="229"/>
                    </a:cubicBezTo>
                    <a:cubicBezTo>
                      <a:pt x="146" y="226"/>
                      <a:pt x="154" y="226"/>
                      <a:pt x="155" y="224"/>
                    </a:cubicBezTo>
                    <a:cubicBezTo>
                      <a:pt x="148" y="219"/>
                      <a:pt x="150" y="227"/>
                      <a:pt x="147" y="228"/>
                    </a:cubicBezTo>
                    <a:cubicBezTo>
                      <a:pt x="149" y="230"/>
                      <a:pt x="144" y="230"/>
                      <a:pt x="144" y="232"/>
                    </a:cubicBezTo>
                    <a:cubicBezTo>
                      <a:pt x="148" y="234"/>
                      <a:pt x="150" y="229"/>
                      <a:pt x="153" y="232"/>
                    </a:cubicBezTo>
                    <a:cubicBezTo>
                      <a:pt x="153" y="233"/>
                      <a:pt x="157" y="234"/>
                      <a:pt x="155" y="236"/>
                    </a:cubicBezTo>
                    <a:cubicBezTo>
                      <a:pt x="154" y="236"/>
                      <a:pt x="153" y="237"/>
                      <a:pt x="152" y="237"/>
                    </a:cubicBezTo>
                    <a:cubicBezTo>
                      <a:pt x="152" y="236"/>
                      <a:pt x="152" y="236"/>
                      <a:pt x="152" y="236"/>
                    </a:cubicBezTo>
                    <a:cubicBezTo>
                      <a:pt x="149" y="236"/>
                      <a:pt x="149" y="236"/>
                      <a:pt x="149" y="236"/>
                    </a:cubicBezTo>
                    <a:cubicBezTo>
                      <a:pt x="146" y="234"/>
                      <a:pt x="142" y="233"/>
                      <a:pt x="139" y="234"/>
                    </a:cubicBezTo>
                    <a:cubicBezTo>
                      <a:pt x="141" y="235"/>
                      <a:pt x="142" y="237"/>
                      <a:pt x="143" y="238"/>
                    </a:cubicBezTo>
                    <a:cubicBezTo>
                      <a:pt x="145" y="236"/>
                      <a:pt x="149" y="240"/>
                      <a:pt x="150" y="237"/>
                    </a:cubicBezTo>
                    <a:cubicBezTo>
                      <a:pt x="151" y="239"/>
                      <a:pt x="152" y="239"/>
                      <a:pt x="152" y="241"/>
                    </a:cubicBezTo>
                    <a:cubicBezTo>
                      <a:pt x="152" y="240"/>
                      <a:pt x="152" y="240"/>
                      <a:pt x="152" y="240"/>
                    </a:cubicBezTo>
                    <a:cubicBezTo>
                      <a:pt x="153" y="244"/>
                      <a:pt x="144" y="241"/>
                      <a:pt x="144" y="245"/>
                    </a:cubicBezTo>
                    <a:cubicBezTo>
                      <a:pt x="146" y="245"/>
                      <a:pt x="146" y="245"/>
                      <a:pt x="146" y="245"/>
                    </a:cubicBezTo>
                    <a:cubicBezTo>
                      <a:pt x="145" y="245"/>
                      <a:pt x="145" y="247"/>
                      <a:pt x="143" y="246"/>
                    </a:cubicBezTo>
                    <a:cubicBezTo>
                      <a:pt x="142" y="248"/>
                      <a:pt x="146" y="248"/>
                      <a:pt x="146" y="250"/>
                    </a:cubicBezTo>
                    <a:cubicBezTo>
                      <a:pt x="146" y="252"/>
                      <a:pt x="142" y="251"/>
                      <a:pt x="141" y="252"/>
                    </a:cubicBezTo>
                    <a:cubicBezTo>
                      <a:pt x="142" y="252"/>
                      <a:pt x="142" y="252"/>
                      <a:pt x="142" y="252"/>
                    </a:cubicBezTo>
                    <a:cubicBezTo>
                      <a:pt x="145" y="254"/>
                      <a:pt x="138" y="255"/>
                      <a:pt x="140" y="258"/>
                    </a:cubicBezTo>
                    <a:cubicBezTo>
                      <a:pt x="138" y="258"/>
                      <a:pt x="137" y="260"/>
                      <a:pt x="135" y="259"/>
                    </a:cubicBezTo>
                    <a:cubicBezTo>
                      <a:pt x="135" y="259"/>
                      <a:pt x="135" y="259"/>
                      <a:pt x="135" y="259"/>
                    </a:cubicBezTo>
                    <a:cubicBezTo>
                      <a:pt x="137" y="260"/>
                      <a:pt x="138" y="259"/>
                      <a:pt x="139" y="260"/>
                    </a:cubicBezTo>
                    <a:cubicBezTo>
                      <a:pt x="138" y="262"/>
                      <a:pt x="138" y="262"/>
                      <a:pt x="138" y="262"/>
                    </a:cubicBezTo>
                    <a:cubicBezTo>
                      <a:pt x="136" y="262"/>
                      <a:pt x="134" y="262"/>
                      <a:pt x="133" y="261"/>
                    </a:cubicBezTo>
                    <a:cubicBezTo>
                      <a:pt x="133" y="262"/>
                      <a:pt x="134" y="263"/>
                      <a:pt x="133" y="263"/>
                    </a:cubicBezTo>
                    <a:cubicBezTo>
                      <a:pt x="132" y="263"/>
                      <a:pt x="131" y="263"/>
                      <a:pt x="131" y="262"/>
                    </a:cubicBezTo>
                    <a:cubicBezTo>
                      <a:pt x="129" y="263"/>
                      <a:pt x="129" y="263"/>
                      <a:pt x="129" y="263"/>
                    </a:cubicBezTo>
                    <a:cubicBezTo>
                      <a:pt x="131" y="264"/>
                      <a:pt x="131" y="264"/>
                      <a:pt x="131" y="264"/>
                    </a:cubicBezTo>
                    <a:cubicBezTo>
                      <a:pt x="132" y="264"/>
                      <a:pt x="132" y="263"/>
                      <a:pt x="133" y="263"/>
                    </a:cubicBezTo>
                    <a:cubicBezTo>
                      <a:pt x="134" y="264"/>
                      <a:pt x="135" y="265"/>
                      <a:pt x="134" y="266"/>
                    </a:cubicBezTo>
                    <a:cubicBezTo>
                      <a:pt x="133" y="267"/>
                      <a:pt x="132" y="268"/>
                      <a:pt x="131" y="268"/>
                    </a:cubicBezTo>
                    <a:cubicBezTo>
                      <a:pt x="131" y="272"/>
                      <a:pt x="126" y="275"/>
                      <a:pt x="126" y="278"/>
                    </a:cubicBezTo>
                    <a:cubicBezTo>
                      <a:pt x="124" y="279"/>
                      <a:pt x="126" y="281"/>
                      <a:pt x="124" y="282"/>
                    </a:cubicBezTo>
                    <a:cubicBezTo>
                      <a:pt x="126" y="283"/>
                      <a:pt x="126" y="283"/>
                      <a:pt x="126" y="283"/>
                    </a:cubicBezTo>
                    <a:cubicBezTo>
                      <a:pt x="125" y="284"/>
                      <a:pt x="124" y="283"/>
                      <a:pt x="123" y="284"/>
                    </a:cubicBezTo>
                    <a:cubicBezTo>
                      <a:pt x="121" y="287"/>
                      <a:pt x="124" y="290"/>
                      <a:pt x="120" y="292"/>
                    </a:cubicBezTo>
                    <a:cubicBezTo>
                      <a:pt x="120" y="292"/>
                      <a:pt x="120" y="291"/>
                      <a:pt x="120" y="292"/>
                    </a:cubicBezTo>
                    <a:cubicBezTo>
                      <a:pt x="120" y="292"/>
                      <a:pt x="119" y="292"/>
                      <a:pt x="118" y="292"/>
                    </a:cubicBezTo>
                    <a:cubicBezTo>
                      <a:pt x="117" y="293"/>
                      <a:pt x="117" y="295"/>
                      <a:pt x="119" y="296"/>
                    </a:cubicBezTo>
                    <a:cubicBezTo>
                      <a:pt x="121" y="300"/>
                      <a:pt x="114" y="301"/>
                      <a:pt x="112" y="302"/>
                    </a:cubicBezTo>
                    <a:cubicBezTo>
                      <a:pt x="115" y="302"/>
                      <a:pt x="116" y="304"/>
                      <a:pt x="116" y="305"/>
                    </a:cubicBezTo>
                    <a:cubicBezTo>
                      <a:pt x="116" y="305"/>
                      <a:pt x="116" y="305"/>
                      <a:pt x="116" y="305"/>
                    </a:cubicBezTo>
                    <a:cubicBezTo>
                      <a:pt x="116" y="307"/>
                      <a:pt x="116" y="307"/>
                      <a:pt x="116" y="307"/>
                    </a:cubicBezTo>
                    <a:cubicBezTo>
                      <a:pt x="118" y="303"/>
                      <a:pt x="118" y="303"/>
                      <a:pt x="118" y="303"/>
                    </a:cubicBezTo>
                    <a:cubicBezTo>
                      <a:pt x="119" y="304"/>
                      <a:pt x="122" y="304"/>
                      <a:pt x="122" y="305"/>
                    </a:cubicBezTo>
                    <a:cubicBezTo>
                      <a:pt x="123" y="305"/>
                      <a:pt x="123" y="305"/>
                      <a:pt x="123" y="305"/>
                    </a:cubicBezTo>
                    <a:cubicBezTo>
                      <a:pt x="122" y="305"/>
                      <a:pt x="122" y="305"/>
                      <a:pt x="122" y="305"/>
                    </a:cubicBezTo>
                    <a:cubicBezTo>
                      <a:pt x="122" y="303"/>
                      <a:pt x="122" y="303"/>
                      <a:pt x="122" y="303"/>
                    </a:cubicBezTo>
                    <a:cubicBezTo>
                      <a:pt x="121" y="303"/>
                      <a:pt x="121" y="303"/>
                      <a:pt x="121" y="303"/>
                    </a:cubicBezTo>
                    <a:cubicBezTo>
                      <a:pt x="119" y="303"/>
                      <a:pt x="117" y="301"/>
                      <a:pt x="119" y="300"/>
                    </a:cubicBezTo>
                    <a:cubicBezTo>
                      <a:pt x="121" y="300"/>
                      <a:pt x="120" y="299"/>
                      <a:pt x="122" y="299"/>
                    </a:cubicBezTo>
                    <a:cubicBezTo>
                      <a:pt x="123" y="299"/>
                      <a:pt x="123" y="300"/>
                      <a:pt x="124" y="300"/>
                    </a:cubicBezTo>
                    <a:cubicBezTo>
                      <a:pt x="125" y="300"/>
                      <a:pt x="125" y="299"/>
                      <a:pt x="125" y="299"/>
                    </a:cubicBezTo>
                    <a:cubicBezTo>
                      <a:pt x="125" y="298"/>
                      <a:pt x="124" y="298"/>
                      <a:pt x="124" y="298"/>
                    </a:cubicBezTo>
                    <a:cubicBezTo>
                      <a:pt x="126" y="296"/>
                      <a:pt x="125" y="293"/>
                      <a:pt x="124" y="291"/>
                    </a:cubicBezTo>
                    <a:cubicBezTo>
                      <a:pt x="124" y="291"/>
                      <a:pt x="124" y="291"/>
                      <a:pt x="124" y="291"/>
                    </a:cubicBezTo>
                    <a:cubicBezTo>
                      <a:pt x="125" y="290"/>
                      <a:pt x="123" y="287"/>
                      <a:pt x="126" y="287"/>
                    </a:cubicBezTo>
                    <a:cubicBezTo>
                      <a:pt x="127" y="287"/>
                      <a:pt x="127" y="288"/>
                      <a:pt x="127" y="288"/>
                    </a:cubicBezTo>
                    <a:cubicBezTo>
                      <a:pt x="127" y="287"/>
                      <a:pt x="129" y="287"/>
                      <a:pt x="131" y="287"/>
                    </a:cubicBezTo>
                    <a:cubicBezTo>
                      <a:pt x="131" y="287"/>
                      <a:pt x="129" y="285"/>
                      <a:pt x="129" y="284"/>
                    </a:cubicBezTo>
                    <a:cubicBezTo>
                      <a:pt x="132" y="282"/>
                      <a:pt x="131" y="277"/>
                      <a:pt x="136" y="276"/>
                    </a:cubicBezTo>
                    <a:cubicBezTo>
                      <a:pt x="134" y="276"/>
                      <a:pt x="134" y="276"/>
                      <a:pt x="134" y="276"/>
                    </a:cubicBezTo>
                    <a:cubicBezTo>
                      <a:pt x="133" y="274"/>
                      <a:pt x="136" y="273"/>
                      <a:pt x="136" y="272"/>
                    </a:cubicBezTo>
                    <a:cubicBezTo>
                      <a:pt x="140" y="272"/>
                      <a:pt x="138" y="268"/>
                      <a:pt x="141" y="268"/>
                    </a:cubicBezTo>
                    <a:cubicBezTo>
                      <a:pt x="142" y="269"/>
                      <a:pt x="143" y="269"/>
                      <a:pt x="143" y="270"/>
                    </a:cubicBezTo>
                    <a:cubicBezTo>
                      <a:pt x="145" y="269"/>
                      <a:pt x="146" y="268"/>
                      <a:pt x="148" y="269"/>
                    </a:cubicBezTo>
                    <a:cubicBezTo>
                      <a:pt x="150" y="270"/>
                      <a:pt x="149" y="268"/>
                      <a:pt x="150" y="268"/>
                    </a:cubicBezTo>
                    <a:cubicBezTo>
                      <a:pt x="148" y="267"/>
                      <a:pt x="148" y="264"/>
                      <a:pt x="145" y="264"/>
                    </a:cubicBezTo>
                    <a:cubicBezTo>
                      <a:pt x="144" y="266"/>
                      <a:pt x="142" y="267"/>
                      <a:pt x="140" y="266"/>
                    </a:cubicBezTo>
                    <a:cubicBezTo>
                      <a:pt x="141" y="264"/>
                      <a:pt x="140" y="265"/>
                      <a:pt x="140" y="263"/>
                    </a:cubicBezTo>
                    <a:cubicBezTo>
                      <a:pt x="144" y="263"/>
                      <a:pt x="144" y="260"/>
                      <a:pt x="146" y="259"/>
                    </a:cubicBezTo>
                    <a:cubicBezTo>
                      <a:pt x="148" y="258"/>
                      <a:pt x="150" y="259"/>
                      <a:pt x="150" y="257"/>
                    </a:cubicBezTo>
                    <a:cubicBezTo>
                      <a:pt x="143" y="253"/>
                      <a:pt x="155" y="256"/>
                      <a:pt x="153" y="253"/>
                    </a:cubicBezTo>
                    <a:cubicBezTo>
                      <a:pt x="156" y="253"/>
                      <a:pt x="159" y="254"/>
                      <a:pt x="161" y="253"/>
                    </a:cubicBezTo>
                    <a:cubicBezTo>
                      <a:pt x="164" y="254"/>
                      <a:pt x="159" y="255"/>
                      <a:pt x="162" y="257"/>
                    </a:cubicBezTo>
                    <a:cubicBezTo>
                      <a:pt x="165" y="256"/>
                      <a:pt x="162" y="253"/>
                      <a:pt x="167" y="253"/>
                    </a:cubicBezTo>
                    <a:cubicBezTo>
                      <a:pt x="167" y="253"/>
                      <a:pt x="166" y="252"/>
                      <a:pt x="166" y="251"/>
                    </a:cubicBezTo>
                    <a:cubicBezTo>
                      <a:pt x="166" y="252"/>
                      <a:pt x="165" y="251"/>
                      <a:pt x="164" y="251"/>
                    </a:cubicBezTo>
                    <a:cubicBezTo>
                      <a:pt x="163" y="246"/>
                      <a:pt x="158" y="251"/>
                      <a:pt x="154" y="250"/>
                    </a:cubicBezTo>
                    <a:cubicBezTo>
                      <a:pt x="153" y="249"/>
                      <a:pt x="155" y="248"/>
                      <a:pt x="155" y="247"/>
                    </a:cubicBezTo>
                    <a:cubicBezTo>
                      <a:pt x="156" y="244"/>
                      <a:pt x="160" y="246"/>
                      <a:pt x="162" y="244"/>
                    </a:cubicBezTo>
                    <a:cubicBezTo>
                      <a:pt x="160" y="241"/>
                      <a:pt x="158" y="243"/>
                      <a:pt x="156" y="242"/>
                    </a:cubicBezTo>
                    <a:cubicBezTo>
                      <a:pt x="156" y="241"/>
                      <a:pt x="156" y="240"/>
                      <a:pt x="157" y="240"/>
                    </a:cubicBezTo>
                    <a:cubicBezTo>
                      <a:pt x="155" y="238"/>
                      <a:pt x="160" y="238"/>
                      <a:pt x="159" y="236"/>
                    </a:cubicBezTo>
                    <a:cubicBezTo>
                      <a:pt x="160" y="236"/>
                      <a:pt x="160" y="236"/>
                      <a:pt x="161" y="237"/>
                    </a:cubicBezTo>
                    <a:cubicBezTo>
                      <a:pt x="165" y="235"/>
                      <a:pt x="164" y="231"/>
                      <a:pt x="167" y="230"/>
                    </a:cubicBezTo>
                    <a:cubicBezTo>
                      <a:pt x="166" y="229"/>
                      <a:pt x="167" y="228"/>
                      <a:pt x="167" y="228"/>
                    </a:cubicBezTo>
                    <a:cubicBezTo>
                      <a:pt x="169" y="227"/>
                      <a:pt x="170" y="227"/>
                      <a:pt x="171" y="228"/>
                    </a:cubicBezTo>
                    <a:cubicBezTo>
                      <a:pt x="172" y="227"/>
                      <a:pt x="172" y="227"/>
                      <a:pt x="172" y="227"/>
                    </a:cubicBezTo>
                    <a:cubicBezTo>
                      <a:pt x="170" y="227"/>
                      <a:pt x="170" y="227"/>
                      <a:pt x="170" y="227"/>
                    </a:cubicBezTo>
                    <a:cubicBezTo>
                      <a:pt x="171" y="226"/>
                      <a:pt x="170" y="225"/>
                      <a:pt x="171" y="224"/>
                    </a:cubicBezTo>
                    <a:cubicBezTo>
                      <a:pt x="171" y="223"/>
                      <a:pt x="172" y="223"/>
                      <a:pt x="173" y="224"/>
                    </a:cubicBezTo>
                    <a:cubicBezTo>
                      <a:pt x="173" y="224"/>
                      <a:pt x="173" y="225"/>
                      <a:pt x="173" y="225"/>
                    </a:cubicBezTo>
                    <a:cubicBezTo>
                      <a:pt x="175" y="225"/>
                      <a:pt x="176" y="222"/>
                      <a:pt x="178" y="221"/>
                    </a:cubicBezTo>
                    <a:cubicBezTo>
                      <a:pt x="177" y="220"/>
                      <a:pt x="175" y="221"/>
                      <a:pt x="175" y="220"/>
                    </a:cubicBezTo>
                    <a:cubicBezTo>
                      <a:pt x="175" y="219"/>
                      <a:pt x="176" y="220"/>
                      <a:pt x="177" y="220"/>
                    </a:cubicBezTo>
                    <a:cubicBezTo>
                      <a:pt x="177" y="219"/>
                      <a:pt x="178" y="218"/>
                      <a:pt x="179" y="219"/>
                    </a:cubicBezTo>
                    <a:cubicBezTo>
                      <a:pt x="178" y="218"/>
                      <a:pt x="175" y="218"/>
                      <a:pt x="176" y="217"/>
                    </a:cubicBezTo>
                    <a:cubicBezTo>
                      <a:pt x="179" y="217"/>
                      <a:pt x="180" y="216"/>
                      <a:pt x="183" y="216"/>
                    </a:cubicBezTo>
                    <a:cubicBezTo>
                      <a:pt x="183" y="214"/>
                      <a:pt x="178" y="215"/>
                      <a:pt x="178" y="212"/>
                    </a:cubicBezTo>
                    <a:cubicBezTo>
                      <a:pt x="180" y="213"/>
                      <a:pt x="180" y="213"/>
                      <a:pt x="180" y="213"/>
                    </a:cubicBezTo>
                    <a:cubicBezTo>
                      <a:pt x="184" y="216"/>
                      <a:pt x="185" y="210"/>
                      <a:pt x="189" y="212"/>
                    </a:cubicBezTo>
                    <a:cubicBezTo>
                      <a:pt x="188" y="214"/>
                      <a:pt x="191" y="212"/>
                      <a:pt x="191" y="213"/>
                    </a:cubicBezTo>
                    <a:cubicBezTo>
                      <a:pt x="191" y="214"/>
                      <a:pt x="192" y="215"/>
                      <a:pt x="191" y="215"/>
                    </a:cubicBezTo>
                    <a:cubicBezTo>
                      <a:pt x="191" y="215"/>
                      <a:pt x="192" y="215"/>
                      <a:pt x="193" y="215"/>
                    </a:cubicBezTo>
                    <a:cubicBezTo>
                      <a:pt x="199" y="216"/>
                      <a:pt x="196" y="211"/>
                      <a:pt x="198" y="210"/>
                    </a:cubicBezTo>
                    <a:cubicBezTo>
                      <a:pt x="196" y="209"/>
                      <a:pt x="196" y="209"/>
                      <a:pt x="196" y="209"/>
                    </a:cubicBezTo>
                    <a:cubicBezTo>
                      <a:pt x="194" y="210"/>
                      <a:pt x="194" y="211"/>
                      <a:pt x="194" y="212"/>
                    </a:cubicBezTo>
                    <a:cubicBezTo>
                      <a:pt x="192" y="212"/>
                      <a:pt x="189" y="213"/>
                      <a:pt x="188" y="211"/>
                    </a:cubicBezTo>
                    <a:cubicBezTo>
                      <a:pt x="193" y="210"/>
                      <a:pt x="186" y="208"/>
                      <a:pt x="187" y="206"/>
                    </a:cubicBezTo>
                    <a:cubicBezTo>
                      <a:pt x="189" y="205"/>
                      <a:pt x="189" y="206"/>
                      <a:pt x="190" y="207"/>
                    </a:cubicBezTo>
                    <a:cubicBezTo>
                      <a:pt x="192" y="206"/>
                      <a:pt x="192" y="206"/>
                      <a:pt x="192" y="206"/>
                    </a:cubicBezTo>
                    <a:cubicBezTo>
                      <a:pt x="191" y="204"/>
                      <a:pt x="192" y="203"/>
                      <a:pt x="189" y="202"/>
                    </a:cubicBezTo>
                    <a:cubicBezTo>
                      <a:pt x="189" y="201"/>
                      <a:pt x="190" y="200"/>
                      <a:pt x="192" y="199"/>
                    </a:cubicBezTo>
                    <a:cubicBezTo>
                      <a:pt x="196" y="201"/>
                      <a:pt x="196" y="201"/>
                      <a:pt x="196" y="201"/>
                    </a:cubicBezTo>
                    <a:cubicBezTo>
                      <a:pt x="197" y="200"/>
                      <a:pt x="198" y="199"/>
                      <a:pt x="200" y="199"/>
                    </a:cubicBezTo>
                    <a:cubicBezTo>
                      <a:pt x="201" y="200"/>
                      <a:pt x="202" y="202"/>
                      <a:pt x="202" y="203"/>
                    </a:cubicBezTo>
                    <a:cubicBezTo>
                      <a:pt x="203" y="202"/>
                      <a:pt x="206" y="204"/>
                      <a:pt x="207" y="203"/>
                    </a:cubicBezTo>
                    <a:cubicBezTo>
                      <a:pt x="208" y="202"/>
                      <a:pt x="209" y="200"/>
                      <a:pt x="206" y="199"/>
                    </a:cubicBezTo>
                    <a:cubicBezTo>
                      <a:pt x="202" y="201"/>
                      <a:pt x="203" y="196"/>
                      <a:pt x="199" y="198"/>
                    </a:cubicBezTo>
                    <a:cubicBezTo>
                      <a:pt x="197" y="196"/>
                      <a:pt x="200" y="196"/>
                      <a:pt x="201" y="195"/>
                    </a:cubicBezTo>
                    <a:cubicBezTo>
                      <a:pt x="201" y="194"/>
                      <a:pt x="197" y="195"/>
                      <a:pt x="196" y="193"/>
                    </a:cubicBezTo>
                    <a:cubicBezTo>
                      <a:pt x="194" y="191"/>
                      <a:pt x="199" y="192"/>
                      <a:pt x="198" y="190"/>
                    </a:cubicBezTo>
                    <a:cubicBezTo>
                      <a:pt x="199" y="190"/>
                      <a:pt x="200" y="190"/>
                      <a:pt x="201" y="191"/>
                    </a:cubicBezTo>
                    <a:cubicBezTo>
                      <a:pt x="203" y="190"/>
                      <a:pt x="200" y="190"/>
                      <a:pt x="200" y="189"/>
                    </a:cubicBezTo>
                    <a:cubicBezTo>
                      <a:pt x="200" y="188"/>
                      <a:pt x="201" y="188"/>
                      <a:pt x="203" y="188"/>
                    </a:cubicBezTo>
                    <a:cubicBezTo>
                      <a:pt x="202" y="187"/>
                      <a:pt x="202" y="187"/>
                      <a:pt x="202" y="187"/>
                    </a:cubicBezTo>
                    <a:cubicBezTo>
                      <a:pt x="204" y="188"/>
                      <a:pt x="208" y="188"/>
                      <a:pt x="209" y="188"/>
                    </a:cubicBezTo>
                    <a:cubicBezTo>
                      <a:pt x="210" y="189"/>
                      <a:pt x="211" y="189"/>
                      <a:pt x="212" y="189"/>
                    </a:cubicBezTo>
                    <a:cubicBezTo>
                      <a:pt x="211" y="190"/>
                      <a:pt x="211" y="191"/>
                      <a:pt x="212" y="192"/>
                    </a:cubicBezTo>
                    <a:cubicBezTo>
                      <a:pt x="217" y="193"/>
                      <a:pt x="214" y="189"/>
                      <a:pt x="218" y="188"/>
                    </a:cubicBezTo>
                    <a:cubicBezTo>
                      <a:pt x="218" y="186"/>
                      <a:pt x="214" y="188"/>
                      <a:pt x="215" y="186"/>
                    </a:cubicBezTo>
                    <a:cubicBezTo>
                      <a:pt x="216" y="186"/>
                      <a:pt x="216" y="184"/>
                      <a:pt x="218" y="184"/>
                    </a:cubicBezTo>
                    <a:cubicBezTo>
                      <a:pt x="220" y="185"/>
                      <a:pt x="218" y="185"/>
                      <a:pt x="220" y="186"/>
                    </a:cubicBezTo>
                    <a:cubicBezTo>
                      <a:pt x="221" y="185"/>
                      <a:pt x="227" y="184"/>
                      <a:pt x="223" y="182"/>
                    </a:cubicBezTo>
                    <a:cubicBezTo>
                      <a:pt x="227" y="182"/>
                      <a:pt x="230" y="182"/>
                      <a:pt x="231" y="179"/>
                    </a:cubicBezTo>
                    <a:cubicBezTo>
                      <a:pt x="234" y="178"/>
                      <a:pt x="233" y="176"/>
                      <a:pt x="235" y="175"/>
                    </a:cubicBezTo>
                    <a:cubicBezTo>
                      <a:pt x="237" y="176"/>
                      <a:pt x="237" y="176"/>
                      <a:pt x="237" y="177"/>
                    </a:cubicBezTo>
                    <a:cubicBezTo>
                      <a:pt x="244" y="177"/>
                      <a:pt x="237" y="173"/>
                      <a:pt x="243" y="172"/>
                    </a:cubicBezTo>
                    <a:cubicBezTo>
                      <a:pt x="244" y="172"/>
                      <a:pt x="244" y="170"/>
                      <a:pt x="242" y="170"/>
                    </a:cubicBezTo>
                    <a:cubicBezTo>
                      <a:pt x="243" y="170"/>
                      <a:pt x="244" y="170"/>
                      <a:pt x="244" y="170"/>
                    </a:cubicBezTo>
                    <a:cubicBezTo>
                      <a:pt x="244" y="167"/>
                      <a:pt x="248" y="166"/>
                      <a:pt x="248" y="163"/>
                    </a:cubicBezTo>
                    <a:cubicBezTo>
                      <a:pt x="249" y="163"/>
                      <a:pt x="250" y="163"/>
                      <a:pt x="250" y="164"/>
                    </a:cubicBezTo>
                    <a:cubicBezTo>
                      <a:pt x="251" y="163"/>
                      <a:pt x="252" y="163"/>
                      <a:pt x="251" y="162"/>
                    </a:cubicBezTo>
                    <a:cubicBezTo>
                      <a:pt x="255" y="161"/>
                      <a:pt x="258" y="158"/>
                      <a:pt x="260" y="157"/>
                    </a:cubicBezTo>
                    <a:cubicBezTo>
                      <a:pt x="263" y="158"/>
                      <a:pt x="265" y="155"/>
                      <a:pt x="267" y="156"/>
                    </a:cubicBezTo>
                    <a:cubicBezTo>
                      <a:pt x="266" y="156"/>
                      <a:pt x="267" y="156"/>
                      <a:pt x="266" y="156"/>
                    </a:cubicBezTo>
                    <a:cubicBezTo>
                      <a:pt x="270" y="159"/>
                      <a:pt x="270" y="159"/>
                      <a:pt x="270" y="159"/>
                    </a:cubicBezTo>
                    <a:cubicBezTo>
                      <a:pt x="274" y="159"/>
                      <a:pt x="273" y="155"/>
                      <a:pt x="277" y="155"/>
                    </a:cubicBezTo>
                    <a:cubicBezTo>
                      <a:pt x="279" y="157"/>
                      <a:pt x="273" y="156"/>
                      <a:pt x="274" y="159"/>
                    </a:cubicBezTo>
                    <a:cubicBezTo>
                      <a:pt x="278" y="161"/>
                      <a:pt x="279" y="157"/>
                      <a:pt x="281" y="157"/>
                    </a:cubicBezTo>
                    <a:cubicBezTo>
                      <a:pt x="285" y="156"/>
                      <a:pt x="282" y="160"/>
                      <a:pt x="284" y="159"/>
                    </a:cubicBezTo>
                    <a:cubicBezTo>
                      <a:pt x="286" y="159"/>
                      <a:pt x="286" y="158"/>
                      <a:pt x="286" y="157"/>
                    </a:cubicBezTo>
                    <a:cubicBezTo>
                      <a:pt x="284" y="157"/>
                      <a:pt x="284" y="157"/>
                      <a:pt x="284" y="157"/>
                    </a:cubicBezTo>
                    <a:cubicBezTo>
                      <a:pt x="284" y="155"/>
                      <a:pt x="287" y="155"/>
                      <a:pt x="287" y="153"/>
                    </a:cubicBezTo>
                    <a:cubicBezTo>
                      <a:pt x="287" y="154"/>
                      <a:pt x="287" y="154"/>
                      <a:pt x="286" y="154"/>
                    </a:cubicBezTo>
                    <a:cubicBezTo>
                      <a:pt x="286" y="154"/>
                      <a:pt x="286" y="154"/>
                      <a:pt x="286" y="154"/>
                    </a:cubicBezTo>
                    <a:cubicBezTo>
                      <a:pt x="285" y="153"/>
                      <a:pt x="284" y="153"/>
                      <a:pt x="284" y="152"/>
                    </a:cubicBezTo>
                    <a:cubicBezTo>
                      <a:pt x="288" y="150"/>
                      <a:pt x="291" y="147"/>
                      <a:pt x="294" y="144"/>
                    </a:cubicBezTo>
                    <a:cubicBezTo>
                      <a:pt x="293" y="141"/>
                      <a:pt x="291" y="144"/>
                      <a:pt x="290" y="143"/>
                    </a:cubicBezTo>
                    <a:cubicBezTo>
                      <a:pt x="290" y="141"/>
                      <a:pt x="294" y="142"/>
                      <a:pt x="295" y="141"/>
                    </a:cubicBezTo>
                    <a:cubicBezTo>
                      <a:pt x="298" y="145"/>
                      <a:pt x="303" y="142"/>
                      <a:pt x="306" y="144"/>
                    </a:cubicBezTo>
                    <a:cubicBezTo>
                      <a:pt x="307" y="143"/>
                      <a:pt x="310" y="145"/>
                      <a:pt x="310" y="143"/>
                    </a:cubicBezTo>
                    <a:cubicBezTo>
                      <a:pt x="309" y="141"/>
                      <a:pt x="307" y="143"/>
                      <a:pt x="305" y="142"/>
                    </a:cubicBezTo>
                    <a:cubicBezTo>
                      <a:pt x="306" y="139"/>
                      <a:pt x="308" y="139"/>
                      <a:pt x="305" y="137"/>
                    </a:cubicBezTo>
                    <a:cubicBezTo>
                      <a:pt x="306" y="136"/>
                      <a:pt x="306" y="136"/>
                      <a:pt x="308" y="136"/>
                    </a:cubicBezTo>
                    <a:cubicBezTo>
                      <a:pt x="307" y="136"/>
                      <a:pt x="307" y="137"/>
                      <a:pt x="308" y="137"/>
                    </a:cubicBezTo>
                    <a:cubicBezTo>
                      <a:pt x="310" y="139"/>
                      <a:pt x="314" y="137"/>
                      <a:pt x="315" y="136"/>
                    </a:cubicBezTo>
                    <a:cubicBezTo>
                      <a:pt x="314" y="136"/>
                      <a:pt x="312" y="136"/>
                      <a:pt x="311" y="135"/>
                    </a:cubicBezTo>
                    <a:cubicBezTo>
                      <a:pt x="314" y="133"/>
                      <a:pt x="314" y="133"/>
                      <a:pt x="314" y="133"/>
                    </a:cubicBezTo>
                    <a:cubicBezTo>
                      <a:pt x="315" y="133"/>
                      <a:pt x="315" y="133"/>
                      <a:pt x="315" y="133"/>
                    </a:cubicBezTo>
                    <a:cubicBezTo>
                      <a:pt x="319" y="133"/>
                      <a:pt x="321" y="132"/>
                      <a:pt x="324" y="131"/>
                    </a:cubicBezTo>
                    <a:cubicBezTo>
                      <a:pt x="326" y="135"/>
                      <a:pt x="329" y="131"/>
                      <a:pt x="332" y="131"/>
                    </a:cubicBezTo>
                    <a:cubicBezTo>
                      <a:pt x="331" y="130"/>
                      <a:pt x="331" y="130"/>
                      <a:pt x="330" y="130"/>
                    </a:cubicBezTo>
                    <a:cubicBezTo>
                      <a:pt x="330" y="129"/>
                      <a:pt x="330" y="129"/>
                      <a:pt x="330" y="129"/>
                    </a:cubicBezTo>
                    <a:cubicBezTo>
                      <a:pt x="330" y="129"/>
                      <a:pt x="331" y="128"/>
                      <a:pt x="331" y="129"/>
                    </a:cubicBezTo>
                    <a:cubicBezTo>
                      <a:pt x="335" y="131"/>
                      <a:pt x="334" y="126"/>
                      <a:pt x="338" y="127"/>
                    </a:cubicBezTo>
                    <a:cubicBezTo>
                      <a:pt x="338" y="127"/>
                      <a:pt x="338" y="128"/>
                      <a:pt x="337" y="128"/>
                    </a:cubicBezTo>
                    <a:cubicBezTo>
                      <a:pt x="339" y="129"/>
                      <a:pt x="339" y="129"/>
                      <a:pt x="339" y="129"/>
                    </a:cubicBezTo>
                    <a:cubicBezTo>
                      <a:pt x="340" y="128"/>
                      <a:pt x="342" y="128"/>
                      <a:pt x="341" y="126"/>
                    </a:cubicBezTo>
                    <a:cubicBezTo>
                      <a:pt x="344" y="124"/>
                      <a:pt x="347" y="125"/>
                      <a:pt x="350" y="127"/>
                    </a:cubicBezTo>
                    <a:cubicBezTo>
                      <a:pt x="354" y="125"/>
                      <a:pt x="361" y="126"/>
                      <a:pt x="363" y="123"/>
                    </a:cubicBezTo>
                    <a:cubicBezTo>
                      <a:pt x="364" y="123"/>
                      <a:pt x="366" y="124"/>
                      <a:pt x="367" y="122"/>
                    </a:cubicBezTo>
                    <a:cubicBezTo>
                      <a:pt x="368" y="122"/>
                      <a:pt x="371" y="121"/>
                      <a:pt x="372" y="123"/>
                    </a:cubicBezTo>
                    <a:cubicBezTo>
                      <a:pt x="374" y="121"/>
                      <a:pt x="379" y="123"/>
                      <a:pt x="383" y="123"/>
                    </a:cubicBezTo>
                    <a:cubicBezTo>
                      <a:pt x="387" y="121"/>
                      <a:pt x="389" y="126"/>
                      <a:pt x="392" y="125"/>
                    </a:cubicBezTo>
                    <a:cubicBezTo>
                      <a:pt x="392" y="124"/>
                      <a:pt x="392" y="124"/>
                      <a:pt x="392" y="124"/>
                    </a:cubicBezTo>
                    <a:cubicBezTo>
                      <a:pt x="396" y="125"/>
                      <a:pt x="400" y="124"/>
                      <a:pt x="404" y="123"/>
                    </a:cubicBezTo>
                    <a:cubicBezTo>
                      <a:pt x="406" y="124"/>
                      <a:pt x="407" y="122"/>
                      <a:pt x="408" y="123"/>
                    </a:cubicBezTo>
                    <a:cubicBezTo>
                      <a:pt x="408" y="122"/>
                      <a:pt x="408" y="122"/>
                      <a:pt x="408" y="122"/>
                    </a:cubicBezTo>
                    <a:cubicBezTo>
                      <a:pt x="414" y="122"/>
                      <a:pt x="420" y="124"/>
                      <a:pt x="425" y="124"/>
                    </a:cubicBezTo>
                    <a:cubicBezTo>
                      <a:pt x="426" y="125"/>
                      <a:pt x="424" y="127"/>
                      <a:pt x="427" y="127"/>
                    </a:cubicBezTo>
                    <a:cubicBezTo>
                      <a:pt x="428" y="129"/>
                      <a:pt x="425" y="129"/>
                      <a:pt x="424" y="130"/>
                    </a:cubicBezTo>
                    <a:cubicBezTo>
                      <a:pt x="425" y="131"/>
                      <a:pt x="426" y="132"/>
                      <a:pt x="427" y="132"/>
                    </a:cubicBezTo>
                    <a:cubicBezTo>
                      <a:pt x="429" y="133"/>
                      <a:pt x="431" y="135"/>
                      <a:pt x="430" y="138"/>
                    </a:cubicBezTo>
                    <a:cubicBezTo>
                      <a:pt x="431" y="139"/>
                      <a:pt x="433" y="141"/>
                      <a:pt x="434" y="142"/>
                    </a:cubicBezTo>
                    <a:cubicBezTo>
                      <a:pt x="432" y="145"/>
                      <a:pt x="438" y="146"/>
                      <a:pt x="436" y="149"/>
                    </a:cubicBezTo>
                    <a:cubicBezTo>
                      <a:pt x="443" y="151"/>
                      <a:pt x="438" y="158"/>
                      <a:pt x="443" y="160"/>
                    </a:cubicBezTo>
                    <a:cubicBezTo>
                      <a:pt x="441" y="160"/>
                      <a:pt x="442" y="161"/>
                      <a:pt x="442" y="162"/>
                    </a:cubicBezTo>
                    <a:cubicBezTo>
                      <a:pt x="444" y="162"/>
                      <a:pt x="443" y="164"/>
                      <a:pt x="444" y="164"/>
                    </a:cubicBezTo>
                    <a:cubicBezTo>
                      <a:pt x="445" y="164"/>
                      <a:pt x="446" y="164"/>
                      <a:pt x="447" y="163"/>
                    </a:cubicBezTo>
                    <a:cubicBezTo>
                      <a:pt x="448" y="164"/>
                      <a:pt x="447" y="165"/>
                      <a:pt x="447" y="165"/>
                    </a:cubicBezTo>
                    <a:cubicBezTo>
                      <a:pt x="440" y="165"/>
                      <a:pt x="447" y="171"/>
                      <a:pt x="445" y="174"/>
                    </a:cubicBezTo>
                    <a:cubicBezTo>
                      <a:pt x="450" y="177"/>
                      <a:pt x="453" y="174"/>
                      <a:pt x="456" y="173"/>
                    </a:cubicBezTo>
                    <a:cubicBezTo>
                      <a:pt x="455" y="172"/>
                      <a:pt x="455" y="172"/>
                      <a:pt x="455" y="172"/>
                    </a:cubicBezTo>
                    <a:cubicBezTo>
                      <a:pt x="456" y="171"/>
                      <a:pt x="454" y="171"/>
                      <a:pt x="455" y="170"/>
                    </a:cubicBezTo>
                    <a:cubicBezTo>
                      <a:pt x="456" y="170"/>
                      <a:pt x="456" y="170"/>
                      <a:pt x="457" y="170"/>
                    </a:cubicBezTo>
                    <a:cubicBezTo>
                      <a:pt x="457" y="170"/>
                      <a:pt x="457" y="169"/>
                      <a:pt x="458" y="169"/>
                    </a:cubicBezTo>
                    <a:cubicBezTo>
                      <a:pt x="457" y="168"/>
                      <a:pt x="456" y="168"/>
                      <a:pt x="456" y="168"/>
                    </a:cubicBezTo>
                    <a:cubicBezTo>
                      <a:pt x="456" y="167"/>
                      <a:pt x="453" y="165"/>
                      <a:pt x="456" y="165"/>
                    </a:cubicBezTo>
                    <a:cubicBezTo>
                      <a:pt x="455" y="163"/>
                      <a:pt x="452" y="163"/>
                      <a:pt x="453" y="161"/>
                    </a:cubicBezTo>
                    <a:cubicBezTo>
                      <a:pt x="454" y="161"/>
                      <a:pt x="454" y="161"/>
                      <a:pt x="454" y="161"/>
                    </a:cubicBezTo>
                    <a:cubicBezTo>
                      <a:pt x="454" y="162"/>
                      <a:pt x="454" y="162"/>
                      <a:pt x="454" y="162"/>
                    </a:cubicBezTo>
                    <a:cubicBezTo>
                      <a:pt x="455" y="162"/>
                      <a:pt x="456" y="162"/>
                      <a:pt x="457" y="162"/>
                    </a:cubicBezTo>
                    <a:cubicBezTo>
                      <a:pt x="458" y="164"/>
                      <a:pt x="460" y="165"/>
                      <a:pt x="459" y="167"/>
                    </a:cubicBezTo>
                    <a:cubicBezTo>
                      <a:pt x="460" y="167"/>
                      <a:pt x="462" y="169"/>
                      <a:pt x="463" y="170"/>
                    </a:cubicBezTo>
                    <a:cubicBezTo>
                      <a:pt x="464" y="172"/>
                      <a:pt x="463" y="173"/>
                      <a:pt x="465" y="174"/>
                    </a:cubicBezTo>
                    <a:cubicBezTo>
                      <a:pt x="468" y="175"/>
                      <a:pt x="469" y="173"/>
                      <a:pt x="467" y="171"/>
                    </a:cubicBezTo>
                    <a:cubicBezTo>
                      <a:pt x="470" y="172"/>
                      <a:pt x="472" y="174"/>
                      <a:pt x="473" y="176"/>
                    </a:cubicBezTo>
                    <a:cubicBezTo>
                      <a:pt x="474" y="177"/>
                      <a:pt x="473" y="179"/>
                      <a:pt x="476" y="179"/>
                    </a:cubicBezTo>
                    <a:cubicBezTo>
                      <a:pt x="476" y="178"/>
                      <a:pt x="476" y="178"/>
                      <a:pt x="476" y="178"/>
                    </a:cubicBezTo>
                    <a:cubicBezTo>
                      <a:pt x="481" y="181"/>
                      <a:pt x="481" y="181"/>
                      <a:pt x="481" y="181"/>
                    </a:cubicBezTo>
                    <a:cubicBezTo>
                      <a:pt x="478" y="182"/>
                      <a:pt x="478" y="182"/>
                      <a:pt x="478" y="182"/>
                    </a:cubicBezTo>
                    <a:cubicBezTo>
                      <a:pt x="479" y="183"/>
                      <a:pt x="479" y="185"/>
                      <a:pt x="481" y="185"/>
                    </a:cubicBezTo>
                    <a:cubicBezTo>
                      <a:pt x="482" y="185"/>
                      <a:pt x="483" y="184"/>
                      <a:pt x="482" y="183"/>
                    </a:cubicBezTo>
                    <a:cubicBezTo>
                      <a:pt x="482" y="183"/>
                      <a:pt x="483" y="183"/>
                      <a:pt x="483" y="183"/>
                    </a:cubicBezTo>
                    <a:cubicBezTo>
                      <a:pt x="485" y="184"/>
                      <a:pt x="486" y="186"/>
                      <a:pt x="486" y="187"/>
                    </a:cubicBezTo>
                    <a:cubicBezTo>
                      <a:pt x="485" y="187"/>
                      <a:pt x="484" y="186"/>
                      <a:pt x="482" y="186"/>
                    </a:cubicBezTo>
                    <a:cubicBezTo>
                      <a:pt x="482" y="187"/>
                      <a:pt x="482" y="190"/>
                      <a:pt x="485" y="190"/>
                    </a:cubicBezTo>
                    <a:cubicBezTo>
                      <a:pt x="487" y="190"/>
                      <a:pt x="487" y="189"/>
                      <a:pt x="488" y="187"/>
                    </a:cubicBezTo>
                    <a:cubicBezTo>
                      <a:pt x="490" y="188"/>
                      <a:pt x="487" y="189"/>
                      <a:pt x="490" y="189"/>
                    </a:cubicBezTo>
                    <a:cubicBezTo>
                      <a:pt x="492" y="188"/>
                      <a:pt x="492" y="188"/>
                      <a:pt x="492" y="188"/>
                    </a:cubicBezTo>
                    <a:cubicBezTo>
                      <a:pt x="493" y="184"/>
                      <a:pt x="487" y="184"/>
                      <a:pt x="487" y="181"/>
                    </a:cubicBezTo>
                    <a:cubicBezTo>
                      <a:pt x="485" y="178"/>
                      <a:pt x="482" y="176"/>
                      <a:pt x="481" y="174"/>
                    </a:cubicBezTo>
                    <a:cubicBezTo>
                      <a:pt x="478" y="171"/>
                      <a:pt x="478" y="168"/>
                      <a:pt x="479" y="165"/>
                    </a:cubicBezTo>
                    <a:cubicBezTo>
                      <a:pt x="479" y="165"/>
                      <a:pt x="479" y="165"/>
                      <a:pt x="479" y="165"/>
                    </a:cubicBezTo>
                    <a:cubicBezTo>
                      <a:pt x="478" y="162"/>
                      <a:pt x="478" y="160"/>
                      <a:pt x="480" y="158"/>
                    </a:cubicBezTo>
                    <a:cubicBezTo>
                      <a:pt x="481" y="157"/>
                      <a:pt x="481" y="155"/>
                      <a:pt x="479" y="153"/>
                    </a:cubicBezTo>
                    <a:cubicBezTo>
                      <a:pt x="477" y="154"/>
                      <a:pt x="477" y="154"/>
                      <a:pt x="477" y="154"/>
                    </a:cubicBezTo>
                    <a:cubicBezTo>
                      <a:pt x="474" y="152"/>
                      <a:pt x="474" y="152"/>
                      <a:pt x="474" y="152"/>
                    </a:cubicBezTo>
                    <a:cubicBezTo>
                      <a:pt x="476" y="152"/>
                      <a:pt x="476" y="152"/>
                      <a:pt x="476" y="152"/>
                    </a:cubicBezTo>
                    <a:cubicBezTo>
                      <a:pt x="478" y="151"/>
                      <a:pt x="481" y="153"/>
                      <a:pt x="483" y="154"/>
                    </a:cubicBezTo>
                    <a:cubicBezTo>
                      <a:pt x="483" y="150"/>
                      <a:pt x="483" y="150"/>
                      <a:pt x="483" y="150"/>
                    </a:cubicBezTo>
                    <a:cubicBezTo>
                      <a:pt x="485" y="150"/>
                      <a:pt x="486" y="151"/>
                      <a:pt x="487" y="152"/>
                    </a:cubicBezTo>
                    <a:cubicBezTo>
                      <a:pt x="487" y="155"/>
                      <a:pt x="492" y="157"/>
                      <a:pt x="492" y="161"/>
                    </a:cubicBezTo>
                    <a:cubicBezTo>
                      <a:pt x="498" y="162"/>
                      <a:pt x="496" y="166"/>
                      <a:pt x="499" y="169"/>
                    </a:cubicBezTo>
                    <a:cubicBezTo>
                      <a:pt x="497" y="170"/>
                      <a:pt x="500" y="172"/>
                      <a:pt x="497" y="173"/>
                    </a:cubicBezTo>
                    <a:cubicBezTo>
                      <a:pt x="500" y="173"/>
                      <a:pt x="498" y="175"/>
                      <a:pt x="499" y="176"/>
                    </a:cubicBezTo>
                    <a:cubicBezTo>
                      <a:pt x="504" y="178"/>
                      <a:pt x="498" y="181"/>
                      <a:pt x="503" y="183"/>
                    </a:cubicBezTo>
                    <a:cubicBezTo>
                      <a:pt x="504" y="182"/>
                      <a:pt x="504" y="182"/>
                      <a:pt x="504" y="182"/>
                    </a:cubicBezTo>
                    <a:cubicBezTo>
                      <a:pt x="504" y="181"/>
                      <a:pt x="501" y="180"/>
                      <a:pt x="502" y="179"/>
                    </a:cubicBezTo>
                    <a:cubicBezTo>
                      <a:pt x="503" y="179"/>
                      <a:pt x="503" y="179"/>
                      <a:pt x="503" y="179"/>
                    </a:cubicBezTo>
                    <a:cubicBezTo>
                      <a:pt x="500" y="177"/>
                      <a:pt x="503" y="177"/>
                      <a:pt x="503" y="175"/>
                    </a:cubicBezTo>
                    <a:cubicBezTo>
                      <a:pt x="503" y="175"/>
                      <a:pt x="503" y="175"/>
                      <a:pt x="503" y="175"/>
                    </a:cubicBezTo>
                    <a:cubicBezTo>
                      <a:pt x="507" y="177"/>
                      <a:pt x="510" y="182"/>
                      <a:pt x="515" y="181"/>
                    </a:cubicBezTo>
                    <a:cubicBezTo>
                      <a:pt x="518" y="182"/>
                      <a:pt x="515" y="183"/>
                      <a:pt x="514" y="184"/>
                    </a:cubicBezTo>
                    <a:cubicBezTo>
                      <a:pt x="516" y="186"/>
                      <a:pt x="516" y="186"/>
                      <a:pt x="516" y="186"/>
                    </a:cubicBezTo>
                    <a:cubicBezTo>
                      <a:pt x="518" y="185"/>
                      <a:pt x="514" y="184"/>
                      <a:pt x="516" y="184"/>
                    </a:cubicBezTo>
                    <a:cubicBezTo>
                      <a:pt x="517" y="183"/>
                      <a:pt x="517" y="185"/>
                      <a:pt x="518" y="185"/>
                    </a:cubicBezTo>
                    <a:cubicBezTo>
                      <a:pt x="516" y="188"/>
                      <a:pt x="521" y="190"/>
                      <a:pt x="523" y="191"/>
                    </a:cubicBezTo>
                    <a:cubicBezTo>
                      <a:pt x="521" y="189"/>
                      <a:pt x="521" y="189"/>
                      <a:pt x="521" y="189"/>
                    </a:cubicBezTo>
                    <a:cubicBezTo>
                      <a:pt x="525" y="188"/>
                      <a:pt x="527" y="190"/>
                      <a:pt x="529" y="192"/>
                    </a:cubicBezTo>
                    <a:cubicBezTo>
                      <a:pt x="530" y="193"/>
                      <a:pt x="530" y="195"/>
                      <a:pt x="528" y="196"/>
                    </a:cubicBezTo>
                    <a:cubicBezTo>
                      <a:pt x="531" y="196"/>
                      <a:pt x="529" y="199"/>
                      <a:pt x="532" y="198"/>
                    </a:cubicBezTo>
                    <a:cubicBezTo>
                      <a:pt x="534" y="198"/>
                      <a:pt x="536" y="200"/>
                      <a:pt x="535" y="202"/>
                    </a:cubicBezTo>
                    <a:cubicBezTo>
                      <a:pt x="538" y="202"/>
                      <a:pt x="540" y="203"/>
                      <a:pt x="542" y="205"/>
                    </a:cubicBezTo>
                    <a:cubicBezTo>
                      <a:pt x="544" y="207"/>
                      <a:pt x="546" y="206"/>
                      <a:pt x="548" y="208"/>
                    </a:cubicBezTo>
                    <a:cubicBezTo>
                      <a:pt x="542" y="207"/>
                      <a:pt x="541" y="210"/>
                      <a:pt x="537" y="211"/>
                    </a:cubicBezTo>
                    <a:cubicBezTo>
                      <a:pt x="535" y="214"/>
                      <a:pt x="543" y="215"/>
                      <a:pt x="544" y="217"/>
                    </a:cubicBezTo>
                    <a:cubicBezTo>
                      <a:pt x="542" y="218"/>
                      <a:pt x="543" y="220"/>
                      <a:pt x="541" y="219"/>
                    </a:cubicBezTo>
                    <a:cubicBezTo>
                      <a:pt x="541" y="218"/>
                      <a:pt x="541" y="218"/>
                      <a:pt x="541" y="218"/>
                    </a:cubicBezTo>
                    <a:cubicBezTo>
                      <a:pt x="536" y="218"/>
                      <a:pt x="536" y="218"/>
                      <a:pt x="536" y="218"/>
                    </a:cubicBezTo>
                    <a:cubicBezTo>
                      <a:pt x="536" y="218"/>
                      <a:pt x="536" y="218"/>
                      <a:pt x="536" y="218"/>
                    </a:cubicBezTo>
                    <a:cubicBezTo>
                      <a:pt x="534" y="217"/>
                      <a:pt x="533" y="218"/>
                      <a:pt x="532" y="217"/>
                    </a:cubicBezTo>
                    <a:cubicBezTo>
                      <a:pt x="528" y="215"/>
                      <a:pt x="524" y="216"/>
                      <a:pt x="522" y="217"/>
                    </a:cubicBezTo>
                    <a:cubicBezTo>
                      <a:pt x="523" y="218"/>
                      <a:pt x="523" y="218"/>
                      <a:pt x="523" y="218"/>
                    </a:cubicBezTo>
                    <a:cubicBezTo>
                      <a:pt x="524" y="219"/>
                      <a:pt x="527" y="220"/>
                      <a:pt x="527" y="218"/>
                    </a:cubicBezTo>
                    <a:cubicBezTo>
                      <a:pt x="527" y="220"/>
                      <a:pt x="527" y="220"/>
                      <a:pt x="527" y="220"/>
                    </a:cubicBezTo>
                    <a:cubicBezTo>
                      <a:pt x="533" y="216"/>
                      <a:pt x="541" y="223"/>
                      <a:pt x="545" y="222"/>
                    </a:cubicBezTo>
                    <a:cubicBezTo>
                      <a:pt x="547" y="222"/>
                      <a:pt x="546" y="224"/>
                      <a:pt x="547" y="224"/>
                    </a:cubicBezTo>
                    <a:cubicBezTo>
                      <a:pt x="551" y="225"/>
                      <a:pt x="554" y="226"/>
                      <a:pt x="557" y="227"/>
                    </a:cubicBezTo>
                    <a:cubicBezTo>
                      <a:pt x="554" y="227"/>
                      <a:pt x="554" y="227"/>
                      <a:pt x="554" y="227"/>
                    </a:cubicBezTo>
                    <a:cubicBezTo>
                      <a:pt x="555" y="227"/>
                      <a:pt x="555" y="227"/>
                      <a:pt x="555" y="227"/>
                    </a:cubicBezTo>
                    <a:cubicBezTo>
                      <a:pt x="558" y="229"/>
                      <a:pt x="562" y="229"/>
                      <a:pt x="564" y="229"/>
                    </a:cubicBezTo>
                    <a:cubicBezTo>
                      <a:pt x="565" y="230"/>
                      <a:pt x="563" y="229"/>
                      <a:pt x="562" y="230"/>
                    </a:cubicBezTo>
                    <a:cubicBezTo>
                      <a:pt x="568" y="232"/>
                      <a:pt x="568" y="232"/>
                      <a:pt x="568" y="232"/>
                    </a:cubicBezTo>
                    <a:cubicBezTo>
                      <a:pt x="566" y="233"/>
                      <a:pt x="570" y="233"/>
                      <a:pt x="569" y="234"/>
                    </a:cubicBezTo>
                    <a:cubicBezTo>
                      <a:pt x="568" y="235"/>
                      <a:pt x="568" y="235"/>
                      <a:pt x="569" y="236"/>
                    </a:cubicBezTo>
                    <a:cubicBezTo>
                      <a:pt x="571" y="236"/>
                      <a:pt x="573" y="237"/>
                      <a:pt x="576" y="236"/>
                    </a:cubicBezTo>
                    <a:cubicBezTo>
                      <a:pt x="577" y="237"/>
                      <a:pt x="581" y="237"/>
                      <a:pt x="582" y="238"/>
                    </a:cubicBezTo>
                    <a:cubicBezTo>
                      <a:pt x="588" y="244"/>
                      <a:pt x="578" y="238"/>
                      <a:pt x="577" y="242"/>
                    </a:cubicBezTo>
                    <a:cubicBezTo>
                      <a:pt x="582" y="243"/>
                      <a:pt x="585" y="242"/>
                      <a:pt x="589" y="243"/>
                    </a:cubicBezTo>
                    <a:cubicBezTo>
                      <a:pt x="590" y="244"/>
                      <a:pt x="592" y="242"/>
                      <a:pt x="593" y="244"/>
                    </a:cubicBezTo>
                    <a:cubicBezTo>
                      <a:pt x="596" y="244"/>
                      <a:pt x="598" y="243"/>
                      <a:pt x="599" y="245"/>
                    </a:cubicBezTo>
                    <a:cubicBezTo>
                      <a:pt x="598" y="246"/>
                      <a:pt x="598" y="246"/>
                      <a:pt x="598" y="246"/>
                    </a:cubicBezTo>
                    <a:cubicBezTo>
                      <a:pt x="600" y="246"/>
                      <a:pt x="602" y="247"/>
                      <a:pt x="604" y="247"/>
                    </a:cubicBezTo>
                    <a:cubicBezTo>
                      <a:pt x="604" y="247"/>
                      <a:pt x="604" y="246"/>
                      <a:pt x="604" y="246"/>
                    </a:cubicBezTo>
                    <a:cubicBezTo>
                      <a:pt x="607" y="246"/>
                      <a:pt x="608" y="246"/>
                      <a:pt x="609" y="248"/>
                    </a:cubicBezTo>
                    <a:cubicBezTo>
                      <a:pt x="608" y="249"/>
                      <a:pt x="608" y="250"/>
                      <a:pt x="608" y="251"/>
                    </a:cubicBezTo>
                    <a:cubicBezTo>
                      <a:pt x="610" y="251"/>
                      <a:pt x="613" y="250"/>
                      <a:pt x="615" y="251"/>
                    </a:cubicBezTo>
                    <a:cubicBezTo>
                      <a:pt x="615" y="252"/>
                      <a:pt x="615" y="252"/>
                      <a:pt x="615" y="252"/>
                    </a:cubicBezTo>
                    <a:cubicBezTo>
                      <a:pt x="618" y="252"/>
                      <a:pt x="616" y="256"/>
                      <a:pt x="620" y="255"/>
                    </a:cubicBezTo>
                    <a:cubicBezTo>
                      <a:pt x="624" y="259"/>
                      <a:pt x="627" y="254"/>
                      <a:pt x="631" y="256"/>
                    </a:cubicBezTo>
                    <a:cubicBezTo>
                      <a:pt x="630" y="257"/>
                      <a:pt x="632" y="258"/>
                      <a:pt x="631" y="259"/>
                    </a:cubicBezTo>
                    <a:cubicBezTo>
                      <a:pt x="635" y="257"/>
                      <a:pt x="638" y="262"/>
                      <a:pt x="642" y="263"/>
                    </a:cubicBezTo>
                    <a:cubicBezTo>
                      <a:pt x="644" y="262"/>
                      <a:pt x="646" y="264"/>
                      <a:pt x="648" y="264"/>
                    </a:cubicBezTo>
                    <a:cubicBezTo>
                      <a:pt x="649" y="264"/>
                      <a:pt x="648" y="262"/>
                      <a:pt x="649" y="262"/>
                    </a:cubicBezTo>
                    <a:cubicBezTo>
                      <a:pt x="647" y="260"/>
                      <a:pt x="647" y="257"/>
                      <a:pt x="647" y="254"/>
                    </a:cubicBezTo>
                    <a:cubicBezTo>
                      <a:pt x="645" y="253"/>
                      <a:pt x="645" y="250"/>
                      <a:pt x="646" y="249"/>
                    </a:cubicBezTo>
                    <a:cubicBezTo>
                      <a:pt x="650" y="248"/>
                      <a:pt x="644" y="245"/>
                      <a:pt x="646" y="243"/>
                    </a:cubicBezTo>
                    <a:cubicBezTo>
                      <a:pt x="647" y="243"/>
                      <a:pt x="648" y="244"/>
                      <a:pt x="649" y="244"/>
                    </a:cubicBezTo>
                    <a:cubicBezTo>
                      <a:pt x="650" y="243"/>
                      <a:pt x="650" y="243"/>
                      <a:pt x="650" y="243"/>
                    </a:cubicBezTo>
                    <a:cubicBezTo>
                      <a:pt x="651" y="243"/>
                      <a:pt x="653" y="243"/>
                      <a:pt x="655" y="244"/>
                    </a:cubicBezTo>
                    <a:cubicBezTo>
                      <a:pt x="657" y="243"/>
                      <a:pt x="658" y="241"/>
                      <a:pt x="660" y="240"/>
                    </a:cubicBezTo>
                    <a:cubicBezTo>
                      <a:pt x="660" y="238"/>
                      <a:pt x="658" y="238"/>
                      <a:pt x="657" y="237"/>
                    </a:cubicBezTo>
                    <a:cubicBezTo>
                      <a:pt x="655" y="234"/>
                      <a:pt x="657" y="231"/>
                      <a:pt x="655" y="229"/>
                    </a:cubicBezTo>
                    <a:cubicBezTo>
                      <a:pt x="655" y="228"/>
                      <a:pt x="657" y="228"/>
                      <a:pt x="658" y="228"/>
                    </a:cubicBezTo>
                    <a:cubicBezTo>
                      <a:pt x="658" y="230"/>
                      <a:pt x="661" y="229"/>
                      <a:pt x="662" y="230"/>
                    </a:cubicBezTo>
                    <a:cubicBezTo>
                      <a:pt x="661" y="228"/>
                      <a:pt x="664" y="229"/>
                      <a:pt x="664" y="228"/>
                    </a:cubicBezTo>
                    <a:cubicBezTo>
                      <a:pt x="663" y="226"/>
                      <a:pt x="662" y="227"/>
                      <a:pt x="661" y="227"/>
                    </a:cubicBezTo>
                    <a:cubicBezTo>
                      <a:pt x="661" y="225"/>
                      <a:pt x="661" y="225"/>
                      <a:pt x="661" y="225"/>
                    </a:cubicBezTo>
                    <a:cubicBezTo>
                      <a:pt x="662" y="225"/>
                      <a:pt x="664" y="225"/>
                      <a:pt x="665" y="226"/>
                    </a:cubicBezTo>
                    <a:cubicBezTo>
                      <a:pt x="664" y="227"/>
                      <a:pt x="666" y="227"/>
                      <a:pt x="667" y="227"/>
                    </a:cubicBezTo>
                    <a:cubicBezTo>
                      <a:pt x="668" y="227"/>
                      <a:pt x="668" y="226"/>
                      <a:pt x="669" y="226"/>
                    </a:cubicBezTo>
                    <a:cubicBezTo>
                      <a:pt x="670" y="224"/>
                      <a:pt x="668" y="224"/>
                      <a:pt x="667" y="223"/>
                    </a:cubicBezTo>
                    <a:cubicBezTo>
                      <a:pt x="670" y="223"/>
                      <a:pt x="666" y="220"/>
                      <a:pt x="669" y="220"/>
                    </a:cubicBezTo>
                    <a:cubicBezTo>
                      <a:pt x="672" y="220"/>
                      <a:pt x="669" y="221"/>
                      <a:pt x="671" y="222"/>
                    </a:cubicBezTo>
                    <a:cubicBezTo>
                      <a:pt x="672" y="222"/>
                      <a:pt x="673" y="221"/>
                      <a:pt x="673" y="220"/>
                    </a:cubicBezTo>
                    <a:cubicBezTo>
                      <a:pt x="674" y="219"/>
                      <a:pt x="674" y="218"/>
                      <a:pt x="673" y="217"/>
                    </a:cubicBezTo>
                    <a:cubicBezTo>
                      <a:pt x="676" y="210"/>
                      <a:pt x="677" y="219"/>
                      <a:pt x="682" y="219"/>
                    </a:cubicBezTo>
                    <a:cubicBezTo>
                      <a:pt x="682" y="220"/>
                      <a:pt x="682" y="220"/>
                      <a:pt x="682" y="220"/>
                    </a:cubicBezTo>
                    <a:cubicBezTo>
                      <a:pt x="683" y="219"/>
                      <a:pt x="685" y="220"/>
                      <a:pt x="686" y="220"/>
                    </a:cubicBezTo>
                    <a:cubicBezTo>
                      <a:pt x="685" y="219"/>
                      <a:pt x="683" y="219"/>
                      <a:pt x="684" y="217"/>
                    </a:cubicBezTo>
                    <a:cubicBezTo>
                      <a:pt x="687" y="217"/>
                      <a:pt x="690" y="218"/>
                      <a:pt x="693" y="218"/>
                    </a:cubicBezTo>
                    <a:cubicBezTo>
                      <a:pt x="694" y="216"/>
                      <a:pt x="689" y="215"/>
                      <a:pt x="691" y="214"/>
                    </a:cubicBezTo>
                    <a:cubicBezTo>
                      <a:pt x="694" y="214"/>
                      <a:pt x="695" y="212"/>
                      <a:pt x="697" y="213"/>
                    </a:cubicBezTo>
                    <a:cubicBezTo>
                      <a:pt x="698" y="212"/>
                      <a:pt x="699" y="212"/>
                      <a:pt x="698" y="210"/>
                    </a:cubicBezTo>
                    <a:cubicBezTo>
                      <a:pt x="699" y="210"/>
                      <a:pt x="700" y="210"/>
                      <a:pt x="701" y="211"/>
                    </a:cubicBezTo>
                    <a:cubicBezTo>
                      <a:pt x="704" y="210"/>
                      <a:pt x="703" y="208"/>
                      <a:pt x="707" y="208"/>
                    </a:cubicBezTo>
                    <a:cubicBezTo>
                      <a:pt x="711" y="203"/>
                      <a:pt x="701" y="203"/>
                      <a:pt x="701" y="199"/>
                    </a:cubicBezTo>
                    <a:cubicBezTo>
                      <a:pt x="698" y="197"/>
                      <a:pt x="694" y="197"/>
                      <a:pt x="691" y="197"/>
                    </a:cubicBezTo>
                    <a:cubicBezTo>
                      <a:pt x="692" y="195"/>
                      <a:pt x="690" y="192"/>
                      <a:pt x="687" y="191"/>
                    </a:cubicBezTo>
                    <a:cubicBezTo>
                      <a:pt x="683" y="191"/>
                      <a:pt x="683" y="196"/>
                      <a:pt x="678" y="195"/>
                    </a:cubicBezTo>
                    <a:cubicBezTo>
                      <a:pt x="679" y="193"/>
                      <a:pt x="673" y="193"/>
                      <a:pt x="676" y="191"/>
                    </a:cubicBezTo>
                    <a:cubicBezTo>
                      <a:pt x="680" y="191"/>
                      <a:pt x="680" y="189"/>
                      <a:pt x="683" y="188"/>
                    </a:cubicBezTo>
                    <a:cubicBezTo>
                      <a:pt x="689" y="188"/>
                      <a:pt x="691" y="186"/>
                      <a:pt x="695" y="184"/>
                    </a:cubicBezTo>
                    <a:cubicBezTo>
                      <a:pt x="699" y="182"/>
                      <a:pt x="699" y="188"/>
                      <a:pt x="703" y="186"/>
                    </a:cubicBezTo>
                    <a:cubicBezTo>
                      <a:pt x="704" y="186"/>
                      <a:pt x="704" y="187"/>
                      <a:pt x="704" y="188"/>
                    </a:cubicBezTo>
                    <a:cubicBezTo>
                      <a:pt x="709" y="189"/>
                      <a:pt x="715" y="190"/>
                      <a:pt x="720" y="191"/>
                    </a:cubicBezTo>
                    <a:cubicBezTo>
                      <a:pt x="715" y="190"/>
                      <a:pt x="716" y="185"/>
                      <a:pt x="711" y="185"/>
                    </a:cubicBezTo>
                    <a:cubicBezTo>
                      <a:pt x="709" y="184"/>
                      <a:pt x="710" y="183"/>
                      <a:pt x="709" y="182"/>
                    </a:cubicBezTo>
                    <a:cubicBezTo>
                      <a:pt x="705" y="182"/>
                      <a:pt x="706" y="179"/>
                      <a:pt x="704" y="178"/>
                    </a:cubicBezTo>
                    <a:cubicBezTo>
                      <a:pt x="708" y="176"/>
                      <a:pt x="710" y="181"/>
                      <a:pt x="716" y="181"/>
                    </a:cubicBezTo>
                    <a:cubicBezTo>
                      <a:pt x="718" y="181"/>
                      <a:pt x="714" y="180"/>
                      <a:pt x="716" y="180"/>
                    </a:cubicBezTo>
                    <a:cubicBezTo>
                      <a:pt x="719" y="182"/>
                      <a:pt x="722" y="184"/>
                      <a:pt x="726" y="185"/>
                    </a:cubicBezTo>
                    <a:cubicBezTo>
                      <a:pt x="728" y="186"/>
                      <a:pt x="732" y="187"/>
                      <a:pt x="734" y="187"/>
                    </a:cubicBezTo>
                    <a:cubicBezTo>
                      <a:pt x="732" y="184"/>
                      <a:pt x="727" y="184"/>
                      <a:pt x="726" y="181"/>
                    </a:cubicBezTo>
                    <a:cubicBezTo>
                      <a:pt x="727" y="182"/>
                      <a:pt x="729" y="183"/>
                      <a:pt x="730" y="184"/>
                    </a:cubicBezTo>
                    <a:cubicBezTo>
                      <a:pt x="730" y="183"/>
                      <a:pt x="731" y="183"/>
                      <a:pt x="731" y="183"/>
                    </a:cubicBezTo>
                    <a:cubicBezTo>
                      <a:pt x="730" y="182"/>
                      <a:pt x="728" y="181"/>
                      <a:pt x="727" y="182"/>
                    </a:cubicBezTo>
                    <a:cubicBezTo>
                      <a:pt x="726" y="180"/>
                      <a:pt x="725" y="177"/>
                      <a:pt x="726" y="175"/>
                    </a:cubicBezTo>
                    <a:cubicBezTo>
                      <a:pt x="725" y="177"/>
                      <a:pt x="721" y="174"/>
                      <a:pt x="720" y="176"/>
                    </a:cubicBezTo>
                    <a:cubicBezTo>
                      <a:pt x="720" y="174"/>
                      <a:pt x="720" y="174"/>
                      <a:pt x="720" y="174"/>
                    </a:cubicBezTo>
                    <a:cubicBezTo>
                      <a:pt x="722" y="173"/>
                      <a:pt x="722" y="173"/>
                      <a:pt x="722" y="173"/>
                    </a:cubicBezTo>
                    <a:cubicBezTo>
                      <a:pt x="720" y="172"/>
                      <a:pt x="719" y="170"/>
                      <a:pt x="717" y="170"/>
                    </a:cubicBezTo>
                    <a:cubicBezTo>
                      <a:pt x="716" y="167"/>
                      <a:pt x="719" y="165"/>
                      <a:pt x="716" y="163"/>
                    </a:cubicBezTo>
                    <a:cubicBezTo>
                      <a:pt x="717" y="161"/>
                      <a:pt x="713" y="156"/>
                      <a:pt x="718" y="158"/>
                    </a:cubicBezTo>
                    <a:cubicBezTo>
                      <a:pt x="718" y="155"/>
                      <a:pt x="718" y="155"/>
                      <a:pt x="718" y="155"/>
                    </a:cubicBezTo>
                    <a:cubicBezTo>
                      <a:pt x="723" y="155"/>
                      <a:pt x="723" y="155"/>
                      <a:pt x="723" y="155"/>
                    </a:cubicBezTo>
                    <a:cubicBezTo>
                      <a:pt x="724" y="154"/>
                      <a:pt x="722" y="153"/>
                      <a:pt x="722" y="153"/>
                    </a:cubicBezTo>
                    <a:cubicBezTo>
                      <a:pt x="721" y="150"/>
                      <a:pt x="724" y="150"/>
                      <a:pt x="726" y="150"/>
                    </a:cubicBezTo>
                    <a:cubicBezTo>
                      <a:pt x="727" y="152"/>
                      <a:pt x="729" y="153"/>
                      <a:pt x="730" y="155"/>
                    </a:cubicBezTo>
                    <a:cubicBezTo>
                      <a:pt x="730" y="154"/>
                      <a:pt x="731" y="155"/>
                      <a:pt x="731" y="155"/>
                    </a:cubicBezTo>
                    <a:cubicBezTo>
                      <a:pt x="731" y="155"/>
                      <a:pt x="731" y="156"/>
                      <a:pt x="732" y="157"/>
                    </a:cubicBezTo>
                    <a:cubicBezTo>
                      <a:pt x="734" y="156"/>
                      <a:pt x="736" y="159"/>
                      <a:pt x="738" y="158"/>
                    </a:cubicBezTo>
                    <a:cubicBezTo>
                      <a:pt x="737" y="158"/>
                      <a:pt x="739" y="159"/>
                      <a:pt x="738" y="160"/>
                    </a:cubicBezTo>
                    <a:cubicBezTo>
                      <a:pt x="740" y="160"/>
                      <a:pt x="740" y="160"/>
                      <a:pt x="740" y="160"/>
                    </a:cubicBezTo>
                    <a:cubicBezTo>
                      <a:pt x="740" y="161"/>
                      <a:pt x="740" y="161"/>
                      <a:pt x="740" y="161"/>
                    </a:cubicBezTo>
                    <a:cubicBezTo>
                      <a:pt x="742" y="161"/>
                      <a:pt x="742" y="160"/>
                      <a:pt x="742" y="159"/>
                    </a:cubicBezTo>
                    <a:cubicBezTo>
                      <a:pt x="741" y="161"/>
                      <a:pt x="740" y="159"/>
                      <a:pt x="738" y="158"/>
                    </a:cubicBezTo>
                    <a:cubicBezTo>
                      <a:pt x="740" y="158"/>
                      <a:pt x="740" y="158"/>
                      <a:pt x="740" y="158"/>
                    </a:cubicBezTo>
                    <a:cubicBezTo>
                      <a:pt x="739" y="156"/>
                      <a:pt x="740" y="154"/>
                      <a:pt x="737" y="153"/>
                    </a:cubicBezTo>
                    <a:cubicBezTo>
                      <a:pt x="736" y="147"/>
                      <a:pt x="733" y="140"/>
                      <a:pt x="732" y="134"/>
                    </a:cubicBezTo>
                    <a:cubicBezTo>
                      <a:pt x="730" y="134"/>
                      <a:pt x="730" y="134"/>
                      <a:pt x="730" y="134"/>
                    </a:cubicBezTo>
                    <a:cubicBezTo>
                      <a:pt x="727" y="133"/>
                      <a:pt x="726" y="130"/>
                      <a:pt x="725" y="128"/>
                    </a:cubicBezTo>
                    <a:cubicBezTo>
                      <a:pt x="724" y="129"/>
                      <a:pt x="724" y="129"/>
                      <a:pt x="724" y="129"/>
                    </a:cubicBezTo>
                    <a:cubicBezTo>
                      <a:pt x="723" y="128"/>
                      <a:pt x="723" y="128"/>
                      <a:pt x="723" y="128"/>
                    </a:cubicBezTo>
                    <a:cubicBezTo>
                      <a:pt x="722" y="127"/>
                      <a:pt x="722" y="126"/>
                      <a:pt x="722" y="125"/>
                    </a:cubicBezTo>
                    <a:cubicBezTo>
                      <a:pt x="720" y="125"/>
                      <a:pt x="720" y="125"/>
                      <a:pt x="720" y="125"/>
                    </a:cubicBezTo>
                    <a:cubicBezTo>
                      <a:pt x="720" y="124"/>
                      <a:pt x="720" y="124"/>
                      <a:pt x="720" y="124"/>
                    </a:cubicBezTo>
                    <a:cubicBezTo>
                      <a:pt x="719" y="124"/>
                      <a:pt x="719" y="124"/>
                      <a:pt x="719" y="124"/>
                    </a:cubicBezTo>
                    <a:cubicBezTo>
                      <a:pt x="716" y="122"/>
                      <a:pt x="714" y="119"/>
                      <a:pt x="710" y="117"/>
                    </a:cubicBezTo>
                    <a:cubicBezTo>
                      <a:pt x="705" y="113"/>
                      <a:pt x="709" y="111"/>
                      <a:pt x="705" y="107"/>
                    </a:cubicBezTo>
                    <a:cubicBezTo>
                      <a:pt x="703" y="104"/>
                      <a:pt x="700" y="99"/>
                      <a:pt x="703" y="97"/>
                    </a:cubicBezTo>
                    <a:cubicBezTo>
                      <a:pt x="702" y="97"/>
                      <a:pt x="702" y="97"/>
                      <a:pt x="702" y="97"/>
                    </a:cubicBezTo>
                    <a:cubicBezTo>
                      <a:pt x="697" y="92"/>
                      <a:pt x="692" y="87"/>
                      <a:pt x="687" y="82"/>
                    </a:cubicBezTo>
                    <a:cubicBezTo>
                      <a:pt x="686" y="82"/>
                      <a:pt x="686" y="82"/>
                      <a:pt x="686" y="82"/>
                    </a:cubicBezTo>
                    <a:cubicBezTo>
                      <a:pt x="684" y="81"/>
                      <a:pt x="684" y="81"/>
                      <a:pt x="684" y="81"/>
                    </a:cubicBezTo>
                    <a:cubicBezTo>
                      <a:pt x="684" y="83"/>
                      <a:pt x="686" y="86"/>
                      <a:pt x="685" y="87"/>
                    </a:cubicBezTo>
                    <a:cubicBezTo>
                      <a:pt x="684" y="88"/>
                      <a:pt x="681" y="88"/>
                      <a:pt x="681" y="86"/>
                    </a:cubicBezTo>
                    <a:cubicBezTo>
                      <a:pt x="680" y="87"/>
                      <a:pt x="680" y="87"/>
                      <a:pt x="680" y="87"/>
                    </a:cubicBezTo>
                    <a:cubicBezTo>
                      <a:pt x="681" y="87"/>
                      <a:pt x="681" y="87"/>
                      <a:pt x="681" y="87"/>
                    </a:cubicBezTo>
                    <a:cubicBezTo>
                      <a:pt x="681" y="88"/>
                      <a:pt x="681" y="89"/>
                      <a:pt x="679" y="89"/>
                    </a:cubicBezTo>
                    <a:cubicBezTo>
                      <a:pt x="679" y="89"/>
                      <a:pt x="679" y="89"/>
                      <a:pt x="679" y="89"/>
                    </a:cubicBezTo>
                    <a:cubicBezTo>
                      <a:pt x="679" y="90"/>
                      <a:pt x="678" y="89"/>
                      <a:pt x="677" y="89"/>
                    </a:cubicBezTo>
                    <a:cubicBezTo>
                      <a:pt x="682" y="94"/>
                      <a:pt x="673" y="95"/>
                      <a:pt x="677" y="100"/>
                    </a:cubicBezTo>
                    <a:cubicBezTo>
                      <a:pt x="673" y="98"/>
                      <a:pt x="677" y="95"/>
                      <a:pt x="673" y="93"/>
                    </a:cubicBezTo>
                    <a:cubicBezTo>
                      <a:pt x="673" y="94"/>
                      <a:pt x="671" y="94"/>
                      <a:pt x="672" y="95"/>
                    </a:cubicBezTo>
                    <a:cubicBezTo>
                      <a:pt x="668" y="96"/>
                      <a:pt x="668" y="96"/>
                      <a:pt x="668" y="96"/>
                    </a:cubicBezTo>
                    <a:cubicBezTo>
                      <a:pt x="669" y="97"/>
                      <a:pt x="669" y="97"/>
                      <a:pt x="669" y="97"/>
                    </a:cubicBezTo>
                    <a:cubicBezTo>
                      <a:pt x="667" y="97"/>
                      <a:pt x="668" y="98"/>
                      <a:pt x="667" y="99"/>
                    </a:cubicBezTo>
                    <a:cubicBezTo>
                      <a:pt x="666" y="99"/>
                      <a:pt x="664" y="98"/>
                      <a:pt x="664" y="98"/>
                    </a:cubicBezTo>
                    <a:cubicBezTo>
                      <a:pt x="664" y="99"/>
                      <a:pt x="663" y="98"/>
                      <a:pt x="663" y="98"/>
                    </a:cubicBezTo>
                    <a:cubicBezTo>
                      <a:pt x="663" y="97"/>
                      <a:pt x="663" y="95"/>
                      <a:pt x="664" y="93"/>
                    </a:cubicBezTo>
                    <a:cubicBezTo>
                      <a:pt x="662" y="92"/>
                      <a:pt x="663" y="90"/>
                      <a:pt x="661" y="89"/>
                    </a:cubicBezTo>
                    <a:cubicBezTo>
                      <a:pt x="662" y="88"/>
                      <a:pt x="663" y="89"/>
                      <a:pt x="663" y="88"/>
                    </a:cubicBezTo>
                    <a:cubicBezTo>
                      <a:pt x="662" y="88"/>
                      <a:pt x="662" y="88"/>
                      <a:pt x="661" y="87"/>
                    </a:cubicBezTo>
                    <a:cubicBezTo>
                      <a:pt x="665" y="86"/>
                      <a:pt x="660" y="84"/>
                      <a:pt x="663" y="82"/>
                    </a:cubicBezTo>
                    <a:cubicBezTo>
                      <a:pt x="663" y="83"/>
                      <a:pt x="663" y="84"/>
                      <a:pt x="664" y="85"/>
                    </a:cubicBezTo>
                    <a:cubicBezTo>
                      <a:pt x="665" y="83"/>
                      <a:pt x="666" y="80"/>
                      <a:pt x="667" y="79"/>
                    </a:cubicBezTo>
                    <a:cubicBezTo>
                      <a:pt x="668" y="82"/>
                      <a:pt x="668" y="82"/>
                      <a:pt x="668" y="82"/>
                    </a:cubicBezTo>
                    <a:cubicBezTo>
                      <a:pt x="670" y="80"/>
                      <a:pt x="670" y="80"/>
                      <a:pt x="670" y="80"/>
                    </a:cubicBezTo>
                    <a:cubicBezTo>
                      <a:pt x="669" y="78"/>
                      <a:pt x="666" y="78"/>
                      <a:pt x="664" y="77"/>
                    </a:cubicBezTo>
                    <a:cubicBezTo>
                      <a:pt x="664" y="78"/>
                      <a:pt x="664" y="78"/>
                      <a:pt x="664" y="78"/>
                    </a:cubicBezTo>
                    <a:cubicBezTo>
                      <a:pt x="664" y="79"/>
                      <a:pt x="663" y="79"/>
                      <a:pt x="661" y="80"/>
                    </a:cubicBezTo>
                    <a:cubicBezTo>
                      <a:pt x="662" y="81"/>
                      <a:pt x="662" y="81"/>
                      <a:pt x="662" y="81"/>
                    </a:cubicBezTo>
                    <a:cubicBezTo>
                      <a:pt x="662" y="81"/>
                      <a:pt x="661" y="81"/>
                      <a:pt x="661" y="81"/>
                    </a:cubicBezTo>
                    <a:cubicBezTo>
                      <a:pt x="660" y="74"/>
                      <a:pt x="660" y="74"/>
                      <a:pt x="660" y="74"/>
                    </a:cubicBezTo>
                    <a:cubicBezTo>
                      <a:pt x="661" y="73"/>
                      <a:pt x="662" y="72"/>
                      <a:pt x="662" y="71"/>
                    </a:cubicBezTo>
                    <a:cubicBezTo>
                      <a:pt x="660" y="71"/>
                      <a:pt x="660" y="71"/>
                      <a:pt x="660" y="71"/>
                    </a:cubicBezTo>
                    <a:cubicBezTo>
                      <a:pt x="660" y="70"/>
                      <a:pt x="660" y="70"/>
                      <a:pt x="660" y="70"/>
                    </a:cubicBezTo>
                    <a:cubicBezTo>
                      <a:pt x="654" y="70"/>
                      <a:pt x="648" y="71"/>
                      <a:pt x="642" y="69"/>
                    </a:cubicBezTo>
                    <a:cubicBezTo>
                      <a:pt x="643" y="68"/>
                      <a:pt x="643" y="68"/>
                      <a:pt x="643" y="68"/>
                    </a:cubicBezTo>
                    <a:cubicBezTo>
                      <a:pt x="638" y="66"/>
                      <a:pt x="642" y="63"/>
                      <a:pt x="638" y="60"/>
                    </a:cubicBezTo>
                    <a:cubicBezTo>
                      <a:pt x="637" y="59"/>
                      <a:pt x="636" y="60"/>
                      <a:pt x="635" y="61"/>
                    </a:cubicBezTo>
                    <a:cubicBezTo>
                      <a:pt x="634" y="62"/>
                      <a:pt x="638" y="62"/>
                      <a:pt x="638" y="63"/>
                    </a:cubicBezTo>
                    <a:cubicBezTo>
                      <a:pt x="638" y="64"/>
                      <a:pt x="639" y="65"/>
                      <a:pt x="638" y="65"/>
                    </a:cubicBezTo>
                    <a:cubicBezTo>
                      <a:pt x="639" y="66"/>
                      <a:pt x="641" y="67"/>
                      <a:pt x="641" y="69"/>
                    </a:cubicBezTo>
                    <a:cubicBezTo>
                      <a:pt x="638" y="68"/>
                      <a:pt x="635" y="68"/>
                      <a:pt x="634" y="66"/>
                    </a:cubicBezTo>
                    <a:cubicBezTo>
                      <a:pt x="634" y="65"/>
                      <a:pt x="635" y="65"/>
                      <a:pt x="636" y="65"/>
                    </a:cubicBezTo>
                    <a:cubicBezTo>
                      <a:pt x="634" y="64"/>
                      <a:pt x="634" y="64"/>
                      <a:pt x="634" y="64"/>
                    </a:cubicBezTo>
                    <a:cubicBezTo>
                      <a:pt x="636" y="64"/>
                      <a:pt x="636" y="64"/>
                      <a:pt x="636" y="64"/>
                    </a:cubicBezTo>
                    <a:cubicBezTo>
                      <a:pt x="634" y="63"/>
                      <a:pt x="633" y="61"/>
                      <a:pt x="631" y="62"/>
                    </a:cubicBezTo>
                    <a:cubicBezTo>
                      <a:pt x="630" y="60"/>
                      <a:pt x="631" y="60"/>
                      <a:pt x="632" y="58"/>
                    </a:cubicBezTo>
                    <a:cubicBezTo>
                      <a:pt x="634" y="59"/>
                      <a:pt x="634" y="59"/>
                      <a:pt x="634" y="59"/>
                    </a:cubicBezTo>
                    <a:cubicBezTo>
                      <a:pt x="632" y="56"/>
                      <a:pt x="629" y="55"/>
                      <a:pt x="628" y="53"/>
                    </a:cubicBezTo>
                    <a:cubicBezTo>
                      <a:pt x="629" y="53"/>
                      <a:pt x="626" y="52"/>
                      <a:pt x="627" y="52"/>
                    </a:cubicBezTo>
                    <a:cubicBezTo>
                      <a:pt x="627" y="52"/>
                      <a:pt x="628" y="51"/>
                      <a:pt x="628" y="52"/>
                    </a:cubicBezTo>
                    <a:cubicBezTo>
                      <a:pt x="626" y="49"/>
                      <a:pt x="626" y="49"/>
                      <a:pt x="626" y="49"/>
                    </a:cubicBezTo>
                    <a:cubicBezTo>
                      <a:pt x="625" y="49"/>
                      <a:pt x="625" y="49"/>
                      <a:pt x="624" y="48"/>
                    </a:cubicBezTo>
                    <a:cubicBezTo>
                      <a:pt x="623" y="49"/>
                      <a:pt x="624" y="50"/>
                      <a:pt x="622" y="50"/>
                    </a:cubicBezTo>
                    <a:cubicBezTo>
                      <a:pt x="620" y="49"/>
                      <a:pt x="619" y="48"/>
                      <a:pt x="619" y="47"/>
                    </a:cubicBezTo>
                    <a:cubicBezTo>
                      <a:pt x="619" y="47"/>
                      <a:pt x="619" y="47"/>
                      <a:pt x="619" y="47"/>
                    </a:cubicBezTo>
                    <a:cubicBezTo>
                      <a:pt x="625" y="43"/>
                      <a:pt x="625" y="43"/>
                      <a:pt x="625" y="43"/>
                    </a:cubicBezTo>
                    <a:cubicBezTo>
                      <a:pt x="624" y="43"/>
                      <a:pt x="624" y="43"/>
                      <a:pt x="624" y="43"/>
                    </a:cubicBezTo>
                    <a:cubicBezTo>
                      <a:pt x="623" y="44"/>
                      <a:pt x="623" y="44"/>
                      <a:pt x="623" y="44"/>
                    </a:cubicBezTo>
                    <a:cubicBezTo>
                      <a:pt x="619" y="42"/>
                      <a:pt x="616" y="46"/>
                      <a:pt x="613" y="45"/>
                    </a:cubicBezTo>
                    <a:cubicBezTo>
                      <a:pt x="610" y="43"/>
                      <a:pt x="606" y="41"/>
                      <a:pt x="605" y="39"/>
                    </a:cubicBezTo>
                    <a:cubicBezTo>
                      <a:pt x="603" y="38"/>
                      <a:pt x="602" y="39"/>
                      <a:pt x="602" y="40"/>
                    </a:cubicBezTo>
                    <a:cubicBezTo>
                      <a:pt x="599" y="40"/>
                      <a:pt x="598" y="37"/>
                      <a:pt x="596" y="37"/>
                    </a:cubicBezTo>
                    <a:cubicBezTo>
                      <a:pt x="596" y="36"/>
                      <a:pt x="595" y="36"/>
                      <a:pt x="594" y="35"/>
                    </a:cubicBezTo>
                    <a:cubicBezTo>
                      <a:pt x="595" y="36"/>
                      <a:pt x="595" y="38"/>
                      <a:pt x="594" y="38"/>
                    </a:cubicBezTo>
                    <a:cubicBezTo>
                      <a:pt x="588" y="35"/>
                      <a:pt x="588" y="35"/>
                      <a:pt x="588" y="35"/>
                    </a:cubicBezTo>
                    <a:cubicBezTo>
                      <a:pt x="588" y="34"/>
                      <a:pt x="586" y="33"/>
                      <a:pt x="585" y="33"/>
                    </a:cubicBezTo>
                    <a:cubicBezTo>
                      <a:pt x="585" y="36"/>
                      <a:pt x="591" y="38"/>
                      <a:pt x="588" y="41"/>
                    </a:cubicBezTo>
                    <a:cubicBezTo>
                      <a:pt x="587" y="41"/>
                      <a:pt x="586" y="40"/>
                      <a:pt x="585" y="40"/>
                    </a:cubicBezTo>
                    <a:cubicBezTo>
                      <a:pt x="584" y="40"/>
                      <a:pt x="582" y="41"/>
                      <a:pt x="583" y="43"/>
                    </a:cubicBezTo>
                    <a:cubicBezTo>
                      <a:pt x="579" y="42"/>
                      <a:pt x="577" y="40"/>
                      <a:pt x="576" y="38"/>
                    </a:cubicBezTo>
                    <a:cubicBezTo>
                      <a:pt x="576" y="41"/>
                      <a:pt x="576" y="41"/>
                      <a:pt x="576" y="41"/>
                    </a:cubicBezTo>
                    <a:cubicBezTo>
                      <a:pt x="572" y="40"/>
                      <a:pt x="570" y="35"/>
                      <a:pt x="567" y="33"/>
                    </a:cubicBezTo>
                    <a:cubicBezTo>
                      <a:pt x="566" y="34"/>
                      <a:pt x="566" y="34"/>
                      <a:pt x="566" y="34"/>
                    </a:cubicBezTo>
                    <a:cubicBezTo>
                      <a:pt x="566" y="34"/>
                      <a:pt x="566" y="34"/>
                      <a:pt x="566" y="34"/>
                    </a:cubicBezTo>
                    <a:cubicBezTo>
                      <a:pt x="567" y="36"/>
                      <a:pt x="569" y="37"/>
                      <a:pt x="569" y="40"/>
                    </a:cubicBezTo>
                    <a:cubicBezTo>
                      <a:pt x="565" y="38"/>
                      <a:pt x="561" y="34"/>
                      <a:pt x="557" y="33"/>
                    </a:cubicBezTo>
                    <a:cubicBezTo>
                      <a:pt x="560" y="34"/>
                      <a:pt x="561" y="37"/>
                      <a:pt x="562" y="39"/>
                    </a:cubicBezTo>
                    <a:cubicBezTo>
                      <a:pt x="559" y="39"/>
                      <a:pt x="560" y="36"/>
                      <a:pt x="558" y="36"/>
                    </a:cubicBezTo>
                    <a:cubicBezTo>
                      <a:pt x="558" y="37"/>
                      <a:pt x="558" y="37"/>
                      <a:pt x="558" y="37"/>
                    </a:cubicBezTo>
                    <a:cubicBezTo>
                      <a:pt x="552" y="34"/>
                      <a:pt x="546" y="33"/>
                      <a:pt x="541" y="29"/>
                    </a:cubicBezTo>
                    <a:cubicBezTo>
                      <a:pt x="536" y="30"/>
                      <a:pt x="532" y="27"/>
                      <a:pt x="528" y="25"/>
                    </a:cubicBezTo>
                    <a:cubicBezTo>
                      <a:pt x="526" y="26"/>
                      <a:pt x="526" y="23"/>
                      <a:pt x="523" y="24"/>
                    </a:cubicBezTo>
                    <a:cubicBezTo>
                      <a:pt x="514" y="20"/>
                      <a:pt x="507" y="16"/>
                      <a:pt x="497" y="14"/>
                    </a:cubicBezTo>
                    <a:cubicBezTo>
                      <a:pt x="497" y="11"/>
                      <a:pt x="493" y="11"/>
                      <a:pt x="491" y="10"/>
                    </a:cubicBezTo>
                    <a:cubicBezTo>
                      <a:pt x="487" y="12"/>
                      <a:pt x="484" y="8"/>
                      <a:pt x="480" y="8"/>
                    </a:cubicBezTo>
                    <a:cubicBezTo>
                      <a:pt x="470" y="5"/>
                      <a:pt x="459" y="4"/>
                      <a:pt x="450" y="5"/>
                    </a:cubicBezTo>
                    <a:cubicBezTo>
                      <a:pt x="449" y="3"/>
                      <a:pt x="445" y="3"/>
                      <a:pt x="443" y="2"/>
                    </a:cubicBezTo>
                    <a:cubicBezTo>
                      <a:pt x="440" y="4"/>
                      <a:pt x="434" y="2"/>
                      <a:pt x="434" y="5"/>
                    </a:cubicBezTo>
                    <a:cubicBezTo>
                      <a:pt x="433" y="5"/>
                      <a:pt x="433" y="5"/>
                      <a:pt x="433" y="5"/>
                    </a:cubicBezTo>
                    <a:cubicBezTo>
                      <a:pt x="432" y="4"/>
                      <a:pt x="428" y="4"/>
                      <a:pt x="430" y="3"/>
                    </a:cubicBezTo>
                    <a:cubicBezTo>
                      <a:pt x="424" y="6"/>
                      <a:pt x="416" y="2"/>
                      <a:pt x="409" y="3"/>
                    </a:cubicBezTo>
                    <a:cubicBezTo>
                      <a:pt x="410" y="2"/>
                      <a:pt x="410" y="2"/>
                      <a:pt x="410" y="2"/>
                    </a:cubicBezTo>
                    <a:cubicBezTo>
                      <a:pt x="409" y="3"/>
                      <a:pt x="406" y="4"/>
                      <a:pt x="404" y="3"/>
                    </a:cubicBezTo>
                    <a:cubicBezTo>
                      <a:pt x="404" y="1"/>
                      <a:pt x="404" y="1"/>
                      <a:pt x="404" y="1"/>
                    </a:cubicBezTo>
                    <a:cubicBezTo>
                      <a:pt x="402" y="2"/>
                      <a:pt x="399" y="1"/>
                      <a:pt x="399" y="3"/>
                    </a:cubicBezTo>
                    <a:cubicBezTo>
                      <a:pt x="393" y="5"/>
                      <a:pt x="387" y="4"/>
                      <a:pt x="380" y="5"/>
                    </a:cubicBezTo>
                    <a:cubicBezTo>
                      <a:pt x="380" y="4"/>
                      <a:pt x="380" y="4"/>
                      <a:pt x="380" y="4"/>
                    </a:cubicBezTo>
                    <a:cubicBezTo>
                      <a:pt x="377" y="5"/>
                      <a:pt x="375" y="7"/>
                      <a:pt x="373" y="7"/>
                    </a:cubicBezTo>
                    <a:cubicBezTo>
                      <a:pt x="372" y="8"/>
                      <a:pt x="376" y="7"/>
                      <a:pt x="376" y="9"/>
                    </a:cubicBezTo>
                    <a:cubicBezTo>
                      <a:pt x="379" y="8"/>
                      <a:pt x="379" y="8"/>
                      <a:pt x="379" y="8"/>
                    </a:cubicBezTo>
                    <a:cubicBezTo>
                      <a:pt x="382" y="8"/>
                      <a:pt x="380" y="10"/>
                      <a:pt x="381" y="11"/>
                    </a:cubicBezTo>
                    <a:cubicBezTo>
                      <a:pt x="377" y="10"/>
                      <a:pt x="372" y="13"/>
                      <a:pt x="367" y="11"/>
                    </a:cubicBezTo>
                    <a:cubicBezTo>
                      <a:pt x="367" y="12"/>
                      <a:pt x="365" y="12"/>
                      <a:pt x="364" y="11"/>
                    </a:cubicBezTo>
                    <a:cubicBezTo>
                      <a:pt x="365" y="10"/>
                      <a:pt x="366" y="10"/>
                      <a:pt x="368" y="10"/>
                    </a:cubicBezTo>
                    <a:cubicBezTo>
                      <a:pt x="368" y="9"/>
                      <a:pt x="369" y="10"/>
                      <a:pt x="368" y="9"/>
                    </a:cubicBezTo>
                    <a:cubicBezTo>
                      <a:pt x="368" y="8"/>
                      <a:pt x="367" y="8"/>
                      <a:pt x="367" y="8"/>
                    </a:cubicBezTo>
                    <a:cubicBezTo>
                      <a:pt x="366" y="9"/>
                      <a:pt x="366" y="9"/>
                      <a:pt x="366" y="9"/>
                    </a:cubicBezTo>
                    <a:cubicBezTo>
                      <a:pt x="360" y="8"/>
                      <a:pt x="355" y="8"/>
                      <a:pt x="349" y="10"/>
                    </a:cubicBezTo>
                    <a:cubicBezTo>
                      <a:pt x="346" y="8"/>
                      <a:pt x="344" y="11"/>
                      <a:pt x="341" y="10"/>
                    </a:cubicBezTo>
                    <a:cubicBezTo>
                      <a:pt x="341" y="11"/>
                      <a:pt x="341" y="11"/>
                      <a:pt x="341" y="11"/>
                    </a:cubicBezTo>
                    <a:cubicBezTo>
                      <a:pt x="345" y="11"/>
                      <a:pt x="349" y="11"/>
                      <a:pt x="352" y="13"/>
                    </a:cubicBezTo>
                    <a:cubicBezTo>
                      <a:pt x="348" y="14"/>
                      <a:pt x="347" y="16"/>
                      <a:pt x="343" y="15"/>
                    </a:cubicBezTo>
                    <a:cubicBezTo>
                      <a:pt x="343" y="16"/>
                      <a:pt x="345" y="16"/>
                      <a:pt x="344" y="17"/>
                    </a:cubicBezTo>
                    <a:cubicBezTo>
                      <a:pt x="342" y="16"/>
                      <a:pt x="341" y="17"/>
                      <a:pt x="340" y="16"/>
                    </a:cubicBezTo>
                    <a:cubicBezTo>
                      <a:pt x="340" y="18"/>
                      <a:pt x="337" y="16"/>
                      <a:pt x="335" y="15"/>
                    </a:cubicBezTo>
                    <a:cubicBezTo>
                      <a:pt x="336" y="15"/>
                      <a:pt x="337" y="15"/>
                      <a:pt x="338" y="16"/>
                    </a:cubicBezTo>
                    <a:cubicBezTo>
                      <a:pt x="339" y="14"/>
                      <a:pt x="342" y="15"/>
                      <a:pt x="342" y="13"/>
                    </a:cubicBezTo>
                    <a:cubicBezTo>
                      <a:pt x="341" y="12"/>
                      <a:pt x="339" y="13"/>
                      <a:pt x="337" y="13"/>
                    </a:cubicBezTo>
                    <a:cubicBezTo>
                      <a:pt x="337" y="11"/>
                      <a:pt x="334" y="12"/>
                      <a:pt x="332" y="11"/>
                    </a:cubicBezTo>
                    <a:cubicBezTo>
                      <a:pt x="332" y="13"/>
                      <a:pt x="332" y="13"/>
                      <a:pt x="332" y="13"/>
                    </a:cubicBezTo>
                    <a:cubicBezTo>
                      <a:pt x="330" y="13"/>
                      <a:pt x="327" y="14"/>
                      <a:pt x="324" y="13"/>
                    </a:cubicBezTo>
                    <a:cubicBezTo>
                      <a:pt x="324" y="13"/>
                      <a:pt x="324" y="13"/>
                      <a:pt x="324" y="13"/>
                    </a:cubicBezTo>
                    <a:cubicBezTo>
                      <a:pt x="323" y="15"/>
                      <a:pt x="318" y="15"/>
                      <a:pt x="316" y="15"/>
                    </a:cubicBezTo>
                    <a:cubicBezTo>
                      <a:pt x="315" y="15"/>
                      <a:pt x="315" y="14"/>
                      <a:pt x="314" y="14"/>
                    </a:cubicBezTo>
                    <a:cubicBezTo>
                      <a:pt x="314" y="12"/>
                      <a:pt x="317" y="13"/>
                      <a:pt x="318" y="12"/>
                    </a:cubicBezTo>
                    <a:cubicBezTo>
                      <a:pt x="321" y="13"/>
                      <a:pt x="323" y="12"/>
                      <a:pt x="326" y="11"/>
                    </a:cubicBezTo>
                    <a:cubicBezTo>
                      <a:pt x="328" y="7"/>
                      <a:pt x="323" y="10"/>
                      <a:pt x="323" y="7"/>
                    </a:cubicBezTo>
                    <a:cubicBezTo>
                      <a:pt x="324" y="6"/>
                      <a:pt x="327" y="7"/>
                      <a:pt x="329" y="6"/>
                    </a:cubicBezTo>
                    <a:cubicBezTo>
                      <a:pt x="329" y="6"/>
                      <a:pt x="329" y="7"/>
                      <a:pt x="329" y="7"/>
                    </a:cubicBezTo>
                    <a:cubicBezTo>
                      <a:pt x="329" y="7"/>
                      <a:pt x="329" y="6"/>
                      <a:pt x="329" y="6"/>
                    </a:cubicBezTo>
                    <a:cubicBezTo>
                      <a:pt x="331" y="7"/>
                      <a:pt x="330" y="5"/>
                      <a:pt x="331" y="4"/>
                    </a:cubicBezTo>
                    <a:cubicBezTo>
                      <a:pt x="334" y="5"/>
                      <a:pt x="337" y="4"/>
                      <a:pt x="339" y="5"/>
                    </a:cubicBezTo>
                    <a:cubicBezTo>
                      <a:pt x="339" y="6"/>
                      <a:pt x="339" y="6"/>
                      <a:pt x="339" y="6"/>
                    </a:cubicBezTo>
                    <a:cubicBezTo>
                      <a:pt x="340" y="5"/>
                      <a:pt x="340" y="5"/>
                      <a:pt x="340" y="5"/>
                    </a:cubicBezTo>
                    <a:cubicBezTo>
                      <a:pt x="341" y="6"/>
                      <a:pt x="340" y="6"/>
                      <a:pt x="340" y="7"/>
                    </a:cubicBezTo>
                    <a:cubicBezTo>
                      <a:pt x="344" y="6"/>
                      <a:pt x="346" y="7"/>
                      <a:pt x="349" y="7"/>
                    </a:cubicBezTo>
                    <a:cubicBezTo>
                      <a:pt x="349" y="2"/>
                      <a:pt x="343" y="6"/>
                      <a:pt x="341" y="5"/>
                    </a:cubicBezTo>
                    <a:cubicBezTo>
                      <a:pt x="342" y="5"/>
                      <a:pt x="340" y="4"/>
                      <a:pt x="341" y="4"/>
                    </a:cubicBezTo>
                    <a:cubicBezTo>
                      <a:pt x="337" y="4"/>
                      <a:pt x="337" y="4"/>
                      <a:pt x="337" y="4"/>
                    </a:cubicBezTo>
                    <a:cubicBezTo>
                      <a:pt x="336" y="2"/>
                      <a:pt x="336" y="2"/>
                      <a:pt x="336" y="2"/>
                    </a:cubicBezTo>
                    <a:cubicBezTo>
                      <a:pt x="332" y="2"/>
                      <a:pt x="328" y="0"/>
                      <a:pt x="324" y="2"/>
                    </a:cubicBezTo>
                    <a:cubicBezTo>
                      <a:pt x="324" y="1"/>
                      <a:pt x="324" y="1"/>
                      <a:pt x="324" y="1"/>
                    </a:cubicBezTo>
                    <a:cubicBezTo>
                      <a:pt x="323" y="3"/>
                      <a:pt x="323" y="3"/>
                      <a:pt x="323" y="3"/>
                    </a:cubicBezTo>
                    <a:cubicBezTo>
                      <a:pt x="320" y="3"/>
                      <a:pt x="314" y="3"/>
                      <a:pt x="314" y="6"/>
                    </a:cubicBezTo>
                    <a:cubicBezTo>
                      <a:pt x="308" y="7"/>
                      <a:pt x="301" y="8"/>
                      <a:pt x="295" y="11"/>
                    </a:cubicBezTo>
                    <a:cubicBezTo>
                      <a:pt x="300" y="11"/>
                      <a:pt x="300" y="11"/>
                      <a:pt x="300" y="11"/>
                    </a:cubicBezTo>
                    <a:cubicBezTo>
                      <a:pt x="297" y="13"/>
                      <a:pt x="297" y="13"/>
                      <a:pt x="297" y="13"/>
                    </a:cubicBezTo>
                    <a:cubicBezTo>
                      <a:pt x="296" y="13"/>
                      <a:pt x="294" y="13"/>
                      <a:pt x="294" y="11"/>
                    </a:cubicBezTo>
                    <a:cubicBezTo>
                      <a:pt x="288" y="12"/>
                      <a:pt x="284" y="15"/>
                      <a:pt x="279" y="16"/>
                    </a:cubicBezTo>
                    <a:cubicBezTo>
                      <a:pt x="283" y="16"/>
                      <a:pt x="283" y="16"/>
                      <a:pt x="283" y="16"/>
                    </a:cubicBezTo>
                    <a:cubicBezTo>
                      <a:pt x="283" y="19"/>
                      <a:pt x="283" y="19"/>
                      <a:pt x="283" y="19"/>
                    </a:cubicBezTo>
                    <a:cubicBezTo>
                      <a:pt x="287" y="19"/>
                      <a:pt x="284" y="15"/>
                      <a:pt x="287" y="15"/>
                    </a:cubicBezTo>
                    <a:cubicBezTo>
                      <a:pt x="288" y="15"/>
                      <a:pt x="290" y="16"/>
                      <a:pt x="288" y="17"/>
                    </a:cubicBezTo>
                    <a:cubicBezTo>
                      <a:pt x="293" y="15"/>
                      <a:pt x="296" y="12"/>
                      <a:pt x="302" y="13"/>
                    </a:cubicBezTo>
                    <a:cubicBezTo>
                      <a:pt x="299" y="15"/>
                      <a:pt x="299" y="15"/>
                      <a:pt x="299" y="15"/>
                    </a:cubicBezTo>
                    <a:cubicBezTo>
                      <a:pt x="301" y="17"/>
                      <a:pt x="302" y="14"/>
                      <a:pt x="304" y="15"/>
                    </a:cubicBezTo>
                    <a:cubicBezTo>
                      <a:pt x="304" y="14"/>
                      <a:pt x="308" y="14"/>
                      <a:pt x="309" y="14"/>
                    </a:cubicBezTo>
                    <a:cubicBezTo>
                      <a:pt x="311" y="13"/>
                      <a:pt x="313" y="15"/>
                      <a:pt x="313" y="16"/>
                    </a:cubicBezTo>
                    <a:cubicBezTo>
                      <a:pt x="313" y="19"/>
                      <a:pt x="307" y="16"/>
                      <a:pt x="307" y="19"/>
                    </a:cubicBezTo>
                    <a:cubicBezTo>
                      <a:pt x="304" y="20"/>
                      <a:pt x="302" y="19"/>
                      <a:pt x="300" y="18"/>
                    </a:cubicBezTo>
                    <a:cubicBezTo>
                      <a:pt x="299" y="18"/>
                      <a:pt x="296" y="19"/>
                      <a:pt x="296" y="20"/>
                    </a:cubicBezTo>
                    <a:cubicBezTo>
                      <a:pt x="298" y="20"/>
                      <a:pt x="300" y="19"/>
                      <a:pt x="302" y="20"/>
                    </a:cubicBezTo>
                    <a:cubicBezTo>
                      <a:pt x="299" y="22"/>
                      <a:pt x="299" y="22"/>
                      <a:pt x="299" y="22"/>
                    </a:cubicBezTo>
                    <a:cubicBezTo>
                      <a:pt x="295" y="20"/>
                      <a:pt x="291" y="25"/>
                      <a:pt x="288" y="21"/>
                    </a:cubicBezTo>
                    <a:cubicBezTo>
                      <a:pt x="289" y="19"/>
                      <a:pt x="294" y="21"/>
                      <a:pt x="293" y="18"/>
                    </a:cubicBezTo>
                    <a:cubicBezTo>
                      <a:pt x="289" y="15"/>
                      <a:pt x="289" y="21"/>
                      <a:pt x="285" y="20"/>
                    </a:cubicBezTo>
                    <a:cubicBezTo>
                      <a:pt x="283" y="21"/>
                      <a:pt x="279" y="22"/>
                      <a:pt x="278" y="23"/>
                    </a:cubicBezTo>
                    <a:cubicBezTo>
                      <a:pt x="277" y="23"/>
                      <a:pt x="277" y="23"/>
                      <a:pt x="277" y="23"/>
                    </a:cubicBezTo>
                    <a:cubicBezTo>
                      <a:pt x="276" y="24"/>
                      <a:pt x="276" y="24"/>
                      <a:pt x="276" y="24"/>
                    </a:cubicBezTo>
                    <a:cubicBezTo>
                      <a:pt x="274" y="23"/>
                      <a:pt x="271" y="25"/>
                      <a:pt x="269" y="23"/>
                    </a:cubicBezTo>
                    <a:cubicBezTo>
                      <a:pt x="268" y="24"/>
                      <a:pt x="268" y="24"/>
                      <a:pt x="268" y="24"/>
                    </a:cubicBezTo>
                    <a:cubicBezTo>
                      <a:pt x="268" y="24"/>
                      <a:pt x="270" y="25"/>
                      <a:pt x="270" y="26"/>
                    </a:cubicBezTo>
                    <a:cubicBezTo>
                      <a:pt x="273" y="28"/>
                      <a:pt x="275" y="25"/>
                      <a:pt x="278" y="25"/>
                    </a:cubicBezTo>
                    <a:cubicBezTo>
                      <a:pt x="279" y="24"/>
                      <a:pt x="279" y="24"/>
                      <a:pt x="279" y="24"/>
                    </a:cubicBezTo>
                    <a:cubicBezTo>
                      <a:pt x="282" y="21"/>
                      <a:pt x="284" y="26"/>
                      <a:pt x="287" y="24"/>
                    </a:cubicBezTo>
                    <a:cubicBezTo>
                      <a:pt x="285" y="26"/>
                      <a:pt x="281" y="27"/>
                      <a:pt x="278" y="29"/>
                    </a:cubicBezTo>
                    <a:cubicBezTo>
                      <a:pt x="277" y="29"/>
                      <a:pt x="276" y="30"/>
                      <a:pt x="277" y="31"/>
                    </a:cubicBezTo>
                    <a:cubicBezTo>
                      <a:pt x="278" y="31"/>
                      <a:pt x="278" y="31"/>
                      <a:pt x="278" y="31"/>
                    </a:cubicBezTo>
                    <a:cubicBezTo>
                      <a:pt x="281" y="32"/>
                      <a:pt x="282" y="29"/>
                      <a:pt x="286" y="31"/>
                    </a:cubicBezTo>
                    <a:cubicBezTo>
                      <a:pt x="285" y="32"/>
                      <a:pt x="281" y="32"/>
                      <a:pt x="279" y="33"/>
                    </a:cubicBezTo>
                    <a:cubicBezTo>
                      <a:pt x="282" y="33"/>
                      <a:pt x="282" y="33"/>
                      <a:pt x="282" y="33"/>
                    </a:cubicBezTo>
                    <a:cubicBezTo>
                      <a:pt x="282" y="33"/>
                      <a:pt x="282" y="33"/>
                      <a:pt x="282" y="33"/>
                    </a:cubicBezTo>
                    <a:cubicBezTo>
                      <a:pt x="289" y="33"/>
                      <a:pt x="289" y="33"/>
                      <a:pt x="289" y="33"/>
                    </a:cubicBezTo>
                    <a:cubicBezTo>
                      <a:pt x="290" y="35"/>
                      <a:pt x="286" y="34"/>
                      <a:pt x="286" y="35"/>
                    </a:cubicBezTo>
                    <a:cubicBezTo>
                      <a:pt x="287" y="35"/>
                      <a:pt x="287" y="35"/>
                      <a:pt x="288" y="35"/>
                    </a:cubicBezTo>
                    <a:cubicBezTo>
                      <a:pt x="291" y="38"/>
                      <a:pt x="294" y="35"/>
                      <a:pt x="296" y="35"/>
                    </a:cubicBezTo>
                    <a:cubicBezTo>
                      <a:pt x="296" y="39"/>
                      <a:pt x="290" y="37"/>
                      <a:pt x="287" y="39"/>
                    </a:cubicBezTo>
                    <a:cubicBezTo>
                      <a:pt x="288" y="37"/>
                      <a:pt x="288" y="37"/>
                      <a:pt x="288" y="37"/>
                    </a:cubicBezTo>
                    <a:cubicBezTo>
                      <a:pt x="283" y="39"/>
                      <a:pt x="282" y="35"/>
                      <a:pt x="278" y="36"/>
                    </a:cubicBezTo>
                    <a:cubicBezTo>
                      <a:pt x="280" y="37"/>
                      <a:pt x="280" y="37"/>
                      <a:pt x="280" y="37"/>
                    </a:cubicBezTo>
                    <a:cubicBezTo>
                      <a:pt x="279" y="38"/>
                      <a:pt x="279" y="38"/>
                      <a:pt x="279" y="38"/>
                    </a:cubicBezTo>
                    <a:cubicBezTo>
                      <a:pt x="278" y="38"/>
                      <a:pt x="278" y="37"/>
                      <a:pt x="277" y="37"/>
                    </a:cubicBezTo>
                    <a:cubicBezTo>
                      <a:pt x="278" y="40"/>
                      <a:pt x="274" y="40"/>
                      <a:pt x="274" y="42"/>
                    </a:cubicBezTo>
                    <a:cubicBezTo>
                      <a:pt x="271" y="40"/>
                      <a:pt x="271" y="44"/>
                      <a:pt x="268" y="43"/>
                    </a:cubicBezTo>
                    <a:cubicBezTo>
                      <a:pt x="270" y="43"/>
                      <a:pt x="270" y="45"/>
                      <a:pt x="270" y="45"/>
                    </a:cubicBezTo>
                    <a:cubicBezTo>
                      <a:pt x="270" y="45"/>
                      <a:pt x="273" y="44"/>
                      <a:pt x="273" y="45"/>
                    </a:cubicBezTo>
                    <a:cubicBezTo>
                      <a:pt x="273" y="45"/>
                      <a:pt x="273" y="45"/>
                      <a:pt x="273" y="45"/>
                    </a:cubicBezTo>
                    <a:cubicBezTo>
                      <a:pt x="272" y="46"/>
                      <a:pt x="271" y="47"/>
                      <a:pt x="269" y="47"/>
                    </a:cubicBezTo>
                    <a:cubicBezTo>
                      <a:pt x="268" y="46"/>
                      <a:pt x="268" y="48"/>
                      <a:pt x="268" y="48"/>
                    </a:cubicBezTo>
                    <a:cubicBezTo>
                      <a:pt x="267" y="49"/>
                      <a:pt x="264" y="48"/>
                      <a:pt x="263" y="48"/>
                    </a:cubicBezTo>
                    <a:cubicBezTo>
                      <a:pt x="267" y="47"/>
                      <a:pt x="267" y="47"/>
                      <a:pt x="267" y="47"/>
                    </a:cubicBezTo>
                    <a:cubicBezTo>
                      <a:pt x="267" y="46"/>
                      <a:pt x="267" y="45"/>
                      <a:pt x="266" y="45"/>
                    </a:cubicBezTo>
                    <a:cubicBezTo>
                      <a:pt x="267" y="45"/>
                      <a:pt x="266" y="44"/>
                      <a:pt x="266" y="43"/>
                    </a:cubicBezTo>
                    <a:cubicBezTo>
                      <a:pt x="265" y="44"/>
                      <a:pt x="265" y="44"/>
                      <a:pt x="265" y="44"/>
                    </a:cubicBezTo>
                    <a:cubicBezTo>
                      <a:pt x="264" y="45"/>
                      <a:pt x="262" y="44"/>
                      <a:pt x="262" y="43"/>
                    </a:cubicBezTo>
                    <a:cubicBezTo>
                      <a:pt x="268" y="42"/>
                      <a:pt x="268" y="42"/>
                      <a:pt x="268" y="42"/>
                    </a:cubicBezTo>
                    <a:cubicBezTo>
                      <a:pt x="260" y="41"/>
                      <a:pt x="260" y="41"/>
                      <a:pt x="260" y="41"/>
                    </a:cubicBezTo>
                    <a:cubicBezTo>
                      <a:pt x="260" y="41"/>
                      <a:pt x="261" y="41"/>
                      <a:pt x="261" y="42"/>
                    </a:cubicBezTo>
                    <a:cubicBezTo>
                      <a:pt x="259" y="43"/>
                      <a:pt x="257" y="43"/>
                      <a:pt x="255" y="43"/>
                    </a:cubicBezTo>
                    <a:cubicBezTo>
                      <a:pt x="253" y="41"/>
                      <a:pt x="250" y="44"/>
                      <a:pt x="248" y="42"/>
                    </a:cubicBezTo>
                    <a:cubicBezTo>
                      <a:pt x="250" y="41"/>
                      <a:pt x="252" y="40"/>
                      <a:pt x="254" y="40"/>
                    </a:cubicBezTo>
                    <a:cubicBezTo>
                      <a:pt x="254" y="40"/>
                      <a:pt x="255" y="39"/>
                      <a:pt x="254" y="39"/>
                    </a:cubicBezTo>
                    <a:cubicBezTo>
                      <a:pt x="252" y="39"/>
                      <a:pt x="250" y="39"/>
                      <a:pt x="249" y="40"/>
                    </a:cubicBezTo>
                    <a:cubicBezTo>
                      <a:pt x="248" y="40"/>
                      <a:pt x="245" y="41"/>
                      <a:pt x="244" y="39"/>
                    </a:cubicBezTo>
                    <a:cubicBezTo>
                      <a:pt x="241" y="40"/>
                      <a:pt x="238" y="40"/>
                      <a:pt x="236" y="41"/>
                    </a:cubicBezTo>
                    <a:cubicBezTo>
                      <a:pt x="235" y="43"/>
                      <a:pt x="238" y="42"/>
                      <a:pt x="237" y="43"/>
                    </a:cubicBezTo>
                    <a:cubicBezTo>
                      <a:pt x="228" y="46"/>
                      <a:pt x="228" y="46"/>
                      <a:pt x="228" y="46"/>
                    </a:cubicBezTo>
                    <a:cubicBezTo>
                      <a:pt x="227" y="48"/>
                      <a:pt x="230" y="47"/>
                      <a:pt x="231" y="48"/>
                    </a:cubicBezTo>
                    <a:cubicBezTo>
                      <a:pt x="234" y="47"/>
                      <a:pt x="238" y="45"/>
                      <a:pt x="242" y="46"/>
                    </a:cubicBezTo>
                    <a:cubicBezTo>
                      <a:pt x="241" y="48"/>
                      <a:pt x="236" y="46"/>
                      <a:pt x="235" y="48"/>
                    </a:cubicBezTo>
                    <a:cubicBezTo>
                      <a:pt x="238" y="49"/>
                      <a:pt x="238" y="49"/>
                      <a:pt x="238" y="49"/>
                    </a:cubicBezTo>
                    <a:cubicBezTo>
                      <a:pt x="240" y="50"/>
                      <a:pt x="241" y="49"/>
                      <a:pt x="243" y="49"/>
                    </a:cubicBezTo>
                    <a:cubicBezTo>
                      <a:pt x="243" y="49"/>
                      <a:pt x="243" y="49"/>
                      <a:pt x="243" y="49"/>
                    </a:cubicBezTo>
                    <a:cubicBezTo>
                      <a:pt x="245" y="50"/>
                      <a:pt x="247" y="49"/>
                      <a:pt x="247" y="51"/>
                    </a:cubicBezTo>
                    <a:cubicBezTo>
                      <a:pt x="245" y="54"/>
                      <a:pt x="239" y="51"/>
                      <a:pt x="236" y="52"/>
                    </a:cubicBezTo>
                    <a:cubicBezTo>
                      <a:pt x="236" y="51"/>
                      <a:pt x="236" y="51"/>
                      <a:pt x="235" y="51"/>
                    </a:cubicBezTo>
                    <a:cubicBezTo>
                      <a:pt x="233" y="50"/>
                      <a:pt x="234" y="52"/>
                      <a:pt x="234" y="53"/>
                    </a:cubicBezTo>
                    <a:cubicBezTo>
                      <a:pt x="230" y="54"/>
                      <a:pt x="231" y="51"/>
                      <a:pt x="228" y="51"/>
                    </a:cubicBezTo>
                    <a:cubicBezTo>
                      <a:pt x="224" y="51"/>
                      <a:pt x="221" y="53"/>
                      <a:pt x="219" y="54"/>
                    </a:cubicBezTo>
                    <a:cubicBezTo>
                      <a:pt x="221" y="55"/>
                      <a:pt x="224" y="54"/>
                      <a:pt x="225" y="55"/>
                    </a:cubicBezTo>
                    <a:cubicBezTo>
                      <a:pt x="228" y="55"/>
                      <a:pt x="232" y="57"/>
                      <a:pt x="235" y="55"/>
                    </a:cubicBezTo>
                    <a:cubicBezTo>
                      <a:pt x="232" y="58"/>
                      <a:pt x="232" y="58"/>
                      <a:pt x="232" y="58"/>
                    </a:cubicBezTo>
                    <a:cubicBezTo>
                      <a:pt x="232" y="58"/>
                      <a:pt x="233" y="58"/>
                      <a:pt x="233" y="58"/>
                    </a:cubicBezTo>
                    <a:cubicBezTo>
                      <a:pt x="233" y="59"/>
                      <a:pt x="233" y="59"/>
                      <a:pt x="233" y="59"/>
                    </a:cubicBezTo>
                    <a:cubicBezTo>
                      <a:pt x="232" y="59"/>
                      <a:pt x="231" y="60"/>
                      <a:pt x="230" y="59"/>
                    </a:cubicBezTo>
                    <a:cubicBezTo>
                      <a:pt x="230" y="58"/>
                      <a:pt x="230" y="58"/>
                      <a:pt x="230" y="58"/>
                    </a:cubicBezTo>
                    <a:cubicBezTo>
                      <a:pt x="224" y="59"/>
                      <a:pt x="224" y="59"/>
                      <a:pt x="224" y="59"/>
                    </a:cubicBezTo>
                    <a:cubicBezTo>
                      <a:pt x="223" y="58"/>
                      <a:pt x="226" y="58"/>
                      <a:pt x="225" y="58"/>
                    </a:cubicBezTo>
                    <a:cubicBezTo>
                      <a:pt x="223" y="57"/>
                      <a:pt x="219" y="57"/>
                      <a:pt x="218" y="55"/>
                    </a:cubicBezTo>
                    <a:cubicBezTo>
                      <a:pt x="216" y="56"/>
                      <a:pt x="213" y="55"/>
                      <a:pt x="213" y="57"/>
                    </a:cubicBezTo>
                    <a:cubicBezTo>
                      <a:pt x="218" y="59"/>
                      <a:pt x="218" y="59"/>
                      <a:pt x="218" y="59"/>
                    </a:cubicBezTo>
                    <a:cubicBezTo>
                      <a:pt x="219" y="60"/>
                      <a:pt x="221" y="59"/>
                      <a:pt x="222" y="60"/>
                    </a:cubicBezTo>
                    <a:cubicBezTo>
                      <a:pt x="220" y="62"/>
                      <a:pt x="218" y="62"/>
                      <a:pt x="215" y="64"/>
                    </a:cubicBezTo>
                    <a:cubicBezTo>
                      <a:pt x="214" y="64"/>
                      <a:pt x="213" y="63"/>
                      <a:pt x="213" y="62"/>
                    </a:cubicBezTo>
                    <a:cubicBezTo>
                      <a:pt x="214" y="61"/>
                      <a:pt x="216" y="63"/>
                      <a:pt x="217" y="61"/>
                    </a:cubicBezTo>
                    <a:cubicBezTo>
                      <a:pt x="214" y="62"/>
                      <a:pt x="212" y="59"/>
                      <a:pt x="209" y="60"/>
                    </a:cubicBezTo>
                    <a:cubicBezTo>
                      <a:pt x="206" y="58"/>
                      <a:pt x="205" y="62"/>
                      <a:pt x="201" y="61"/>
                    </a:cubicBezTo>
                    <a:cubicBezTo>
                      <a:pt x="200" y="64"/>
                      <a:pt x="205" y="62"/>
                      <a:pt x="206" y="64"/>
                    </a:cubicBezTo>
                    <a:cubicBezTo>
                      <a:pt x="202" y="65"/>
                      <a:pt x="202" y="65"/>
                      <a:pt x="202" y="65"/>
                    </a:cubicBezTo>
                    <a:cubicBezTo>
                      <a:pt x="201" y="63"/>
                      <a:pt x="198" y="64"/>
                      <a:pt x="197" y="63"/>
                    </a:cubicBezTo>
                    <a:cubicBezTo>
                      <a:pt x="195" y="65"/>
                      <a:pt x="198" y="65"/>
                      <a:pt x="199" y="66"/>
                    </a:cubicBezTo>
                    <a:cubicBezTo>
                      <a:pt x="198" y="66"/>
                      <a:pt x="198" y="66"/>
                      <a:pt x="198" y="66"/>
                    </a:cubicBezTo>
                    <a:cubicBezTo>
                      <a:pt x="193" y="66"/>
                      <a:pt x="197" y="69"/>
                      <a:pt x="192" y="70"/>
                    </a:cubicBezTo>
                    <a:cubicBezTo>
                      <a:pt x="192" y="69"/>
                      <a:pt x="192" y="69"/>
                      <a:pt x="192" y="69"/>
                    </a:cubicBezTo>
                    <a:cubicBezTo>
                      <a:pt x="192" y="67"/>
                      <a:pt x="190" y="67"/>
                      <a:pt x="188" y="68"/>
                    </a:cubicBezTo>
                    <a:cubicBezTo>
                      <a:pt x="189" y="68"/>
                      <a:pt x="190" y="68"/>
                      <a:pt x="190" y="68"/>
                    </a:cubicBezTo>
                    <a:cubicBezTo>
                      <a:pt x="190" y="68"/>
                      <a:pt x="191" y="69"/>
                      <a:pt x="190" y="69"/>
                    </a:cubicBezTo>
                    <a:cubicBezTo>
                      <a:pt x="189" y="69"/>
                      <a:pt x="188" y="69"/>
                      <a:pt x="187" y="69"/>
                    </a:cubicBezTo>
                    <a:cubicBezTo>
                      <a:pt x="186" y="69"/>
                      <a:pt x="186" y="71"/>
                      <a:pt x="183" y="71"/>
                    </a:cubicBezTo>
                    <a:cubicBezTo>
                      <a:pt x="185" y="72"/>
                      <a:pt x="185" y="72"/>
                      <a:pt x="185" y="72"/>
                    </a:cubicBezTo>
                    <a:cubicBezTo>
                      <a:pt x="183" y="73"/>
                      <a:pt x="182" y="72"/>
                      <a:pt x="180" y="72"/>
                    </a:cubicBezTo>
                    <a:cubicBezTo>
                      <a:pt x="179" y="73"/>
                      <a:pt x="179" y="73"/>
                      <a:pt x="179" y="73"/>
                    </a:cubicBezTo>
                    <a:cubicBezTo>
                      <a:pt x="184" y="74"/>
                      <a:pt x="184" y="74"/>
                      <a:pt x="184" y="74"/>
                    </a:cubicBezTo>
                    <a:cubicBezTo>
                      <a:pt x="182" y="75"/>
                      <a:pt x="182" y="75"/>
                      <a:pt x="182" y="75"/>
                    </a:cubicBezTo>
                    <a:cubicBezTo>
                      <a:pt x="181" y="75"/>
                      <a:pt x="180" y="74"/>
                      <a:pt x="180" y="75"/>
                    </a:cubicBezTo>
                    <a:cubicBezTo>
                      <a:pt x="180" y="75"/>
                      <a:pt x="180" y="75"/>
                      <a:pt x="180" y="75"/>
                    </a:cubicBezTo>
                    <a:cubicBezTo>
                      <a:pt x="181" y="75"/>
                      <a:pt x="181" y="75"/>
                      <a:pt x="181" y="75"/>
                    </a:cubicBezTo>
                    <a:cubicBezTo>
                      <a:pt x="182" y="75"/>
                      <a:pt x="180" y="77"/>
                      <a:pt x="182" y="77"/>
                    </a:cubicBezTo>
                    <a:cubicBezTo>
                      <a:pt x="183" y="77"/>
                      <a:pt x="183" y="76"/>
                      <a:pt x="184" y="76"/>
                    </a:cubicBezTo>
                    <a:cubicBezTo>
                      <a:pt x="184" y="77"/>
                      <a:pt x="186" y="77"/>
                      <a:pt x="184" y="79"/>
                    </a:cubicBezTo>
                    <a:cubicBezTo>
                      <a:pt x="181" y="77"/>
                      <a:pt x="176" y="79"/>
                      <a:pt x="173" y="76"/>
                    </a:cubicBezTo>
                    <a:cubicBezTo>
                      <a:pt x="173" y="77"/>
                      <a:pt x="173" y="77"/>
                      <a:pt x="172" y="77"/>
                    </a:cubicBezTo>
                    <a:cubicBezTo>
                      <a:pt x="171" y="76"/>
                      <a:pt x="171" y="76"/>
                      <a:pt x="171" y="76"/>
                    </a:cubicBezTo>
                    <a:cubicBezTo>
                      <a:pt x="170" y="76"/>
                      <a:pt x="170" y="76"/>
                      <a:pt x="170" y="76"/>
                    </a:cubicBezTo>
                    <a:cubicBezTo>
                      <a:pt x="170" y="76"/>
                      <a:pt x="173" y="77"/>
                      <a:pt x="170" y="78"/>
                    </a:cubicBezTo>
                    <a:cubicBezTo>
                      <a:pt x="172" y="79"/>
                      <a:pt x="175" y="79"/>
                      <a:pt x="176" y="80"/>
                    </a:cubicBezTo>
                    <a:cubicBezTo>
                      <a:pt x="175" y="80"/>
                      <a:pt x="174" y="81"/>
                      <a:pt x="172" y="81"/>
                    </a:cubicBezTo>
                    <a:cubicBezTo>
                      <a:pt x="174" y="82"/>
                      <a:pt x="174" y="82"/>
                      <a:pt x="174" y="82"/>
                    </a:cubicBezTo>
                    <a:cubicBezTo>
                      <a:pt x="174" y="83"/>
                      <a:pt x="173" y="83"/>
                      <a:pt x="172" y="83"/>
                    </a:cubicBezTo>
                    <a:cubicBezTo>
                      <a:pt x="168" y="83"/>
                      <a:pt x="168" y="81"/>
                      <a:pt x="165" y="82"/>
                    </a:cubicBezTo>
                    <a:cubicBezTo>
                      <a:pt x="165" y="82"/>
                      <a:pt x="165" y="82"/>
                      <a:pt x="165" y="82"/>
                    </a:cubicBezTo>
                    <a:cubicBezTo>
                      <a:pt x="161" y="82"/>
                      <a:pt x="162" y="85"/>
                      <a:pt x="159" y="86"/>
                    </a:cubicBezTo>
                    <a:cubicBezTo>
                      <a:pt x="157" y="83"/>
                      <a:pt x="155" y="87"/>
                      <a:pt x="152" y="86"/>
                    </a:cubicBezTo>
                    <a:cubicBezTo>
                      <a:pt x="154" y="88"/>
                      <a:pt x="154" y="88"/>
                      <a:pt x="154" y="88"/>
                    </a:cubicBezTo>
                    <a:cubicBezTo>
                      <a:pt x="152" y="89"/>
                      <a:pt x="152" y="91"/>
                      <a:pt x="149" y="89"/>
                    </a:cubicBezTo>
                    <a:cubicBezTo>
                      <a:pt x="148" y="91"/>
                      <a:pt x="144" y="91"/>
                      <a:pt x="144" y="93"/>
                    </a:cubicBezTo>
                    <a:cubicBezTo>
                      <a:pt x="141" y="93"/>
                      <a:pt x="142" y="96"/>
                      <a:pt x="139" y="94"/>
                    </a:cubicBezTo>
                    <a:cubicBezTo>
                      <a:pt x="138" y="97"/>
                      <a:pt x="133" y="99"/>
                      <a:pt x="130" y="102"/>
                    </a:cubicBezTo>
                    <a:cubicBezTo>
                      <a:pt x="126" y="101"/>
                      <a:pt x="125" y="104"/>
                      <a:pt x="123" y="106"/>
                    </a:cubicBezTo>
                    <a:cubicBezTo>
                      <a:pt x="121" y="107"/>
                      <a:pt x="118" y="108"/>
                      <a:pt x="116" y="107"/>
                    </a:cubicBezTo>
                    <a:cubicBezTo>
                      <a:pt x="113" y="108"/>
                      <a:pt x="117" y="108"/>
                      <a:pt x="116" y="109"/>
                    </a:cubicBezTo>
                    <a:cubicBezTo>
                      <a:pt x="115" y="110"/>
                      <a:pt x="114" y="110"/>
                      <a:pt x="113" y="110"/>
                    </a:cubicBezTo>
                    <a:cubicBezTo>
                      <a:pt x="113" y="112"/>
                      <a:pt x="111" y="115"/>
                      <a:pt x="108" y="115"/>
                    </a:cubicBezTo>
                    <a:cubicBezTo>
                      <a:pt x="109" y="114"/>
                      <a:pt x="106" y="115"/>
                      <a:pt x="106" y="114"/>
                    </a:cubicBezTo>
                    <a:cubicBezTo>
                      <a:pt x="106" y="114"/>
                      <a:pt x="106" y="114"/>
                      <a:pt x="106" y="114"/>
                    </a:cubicBezTo>
                    <a:cubicBezTo>
                      <a:pt x="106" y="115"/>
                      <a:pt x="107" y="114"/>
                      <a:pt x="107" y="115"/>
                    </a:cubicBezTo>
                    <a:cubicBezTo>
                      <a:pt x="107" y="119"/>
                      <a:pt x="102" y="121"/>
                      <a:pt x="100" y="124"/>
                    </a:cubicBezTo>
                    <a:cubicBezTo>
                      <a:pt x="98" y="125"/>
                      <a:pt x="96" y="124"/>
                      <a:pt x="94" y="124"/>
                    </a:cubicBezTo>
                    <a:cubicBezTo>
                      <a:pt x="94" y="124"/>
                      <a:pt x="94" y="124"/>
                      <a:pt x="94" y="124"/>
                    </a:cubicBezTo>
                    <a:cubicBezTo>
                      <a:pt x="97" y="126"/>
                      <a:pt x="98" y="128"/>
                      <a:pt x="95" y="130"/>
                    </a:cubicBezTo>
                    <a:cubicBezTo>
                      <a:pt x="94" y="130"/>
                      <a:pt x="94" y="130"/>
                      <a:pt x="93" y="130"/>
                    </a:cubicBezTo>
                    <a:cubicBezTo>
                      <a:pt x="92" y="130"/>
                      <a:pt x="91" y="131"/>
                      <a:pt x="89" y="131"/>
                    </a:cubicBezTo>
                    <a:cubicBezTo>
                      <a:pt x="90" y="130"/>
                      <a:pt x="89" y="129"/>
                      <a:pt x="90" y="129"/>
                    </a:cubicBezTo>
                    <a:cubicBezTo>
                      <a:pt x="91" y="129"/>
                      <a:pt x="91" y="129"/>
                      <a:pt x="91" y="129"/>
                    </a:cubicBezTo>
                    <a:cubicBezTo>
                      <a:pt x="91" y="129"/>
                      <a:pt x="91" y="129"/>
                      <a:pt x="91" y="129"/>
                    </a:cubicBezTo>
                    <a:cubicBezTo>
                      <a:pt x="90" y="129"/>
                      <a:pt x="90" y="129"/>
                      <a:pt x="90" y="129"/>
                    </a:cubicBezTo>
                    <a:cubicBezTo>
                      <a:pt x="92" y="128"/>
                      <a:pt x="92" y="128"/>
                      <a:pt x="92" y="128"/>
                    </a:cubicBezTo>
                    <a:cubicBezTo>
                      <a:pt x="88" y="127"/>
                      <a:pt x="88" y="131"/>
                      <a:pt x="85" y="132"/>
                    </a:cubicBezTo>
                    <a:cubicBezTo>
                      <a:pt x="90" y="132"/>
                      <a:pt x="90" y="132"/>
                      <a:pt x="90" y="132"/>
                    </a:cubicBezTo>
                    <a:cubicBezTo>
                      <a:pt x="90" y="134"/>
                      <a:pt x="87" y="134"/>
                      <a:pt x="87" y="137"/>
                    </a:cubicBezTo>
                    <a:cubicBezTo>
                      <a:pt x="85" y="136"/>
                      <a:pt x="85" y="136"/>
                      <a:pt x="85" y="136"/>
                    </a:cubicBezTo>
                    <a:cubicBezTo>
                      <a:pt x="85" y="139"/>
                      <a:pt x="85" y="139"/>
                      <a:pt x="85" y="139"/>
                    </a:cubicBezTo>
                    <a:cubicBezTo>
                      <a:pt x="83" y="139"/>
                      <a:pt x="83" y="139"/>
                      <a:pt x="83" y="139"/>
                    </a:cubicBezTo>
                    <a:cubicBezTo>
                      <a:pt x="82" y="140"/>
                      <a:pt x="82" y="140"/>
                      <a:pt x="82" y="140"/>
                    </a:cubicBezTo>
                    <a:cubicBezTo>
                      <a:pt x="83" y="141"/>
                      <a:pt x="83" y="139"/>
                      <a:pt x="84" y="140"/>
                    </a:cubicBezTo>
                    <a:cubicBezTo>
                      <a:pt x="84" y="140"/>
                      <a:pt x="84" y="140"/>
                      <a:pt x="84" y="140"/>
                    </a:cubicBezTo>
                    <a:cubicBezTo>
                      <a:pt x="84" y="141"/>
                      <a:pt x="82" y="142"/>
                      <a:pt x="81" y="142"/>
                    </a:cubicBezTo>
                    <a:cubicBezTo>
                      <a:pt x="79" y="142"/>
                      <a:pt x="79" y="143"/>
                      <a:pt x="79" y="144"/>
                    </a:cubicBezTo>
                    <a:cubicBezTo>
                      <a:pt x="81" y="144"/>
                      <a:pt x="81" y="144"/>
                      <a:pt x="81" y="144"/>
                    </a:cubicBezTo>
                    <a:cubicBezTo>
                      <a:pt x="80" y="145"/>
                      <a:pt x="80" y="146"/>
                      <a:pt x="78" y="146"/>
                    </a:cubicBezTo>
                    <a:cubicBezTo>
                      <a:pt x="78" y="145"/>
                      <a:pt x="78" y="145"/>
                      <a:pt x="78" y="145"/>
                    </a:cubicBezTo>
                    <a:cubicBezTo>
                      <a:pt x="75" y="144"/>
                      <a:pt x="74" y="146"/>
                      <a:pt x="72" y="146"/>
                    </a:cubicBezTo>
                    <a:cubicBezTo>
                      <a:pt x="73" y="147"/>
                      <a:pt x="71" y="149"/>
                      <a:pt x="70" y="150"/>
                    </a:cubicBezTo>
                    <a:cubicBezTo>
                      <a:pt x="69" y="149"/>
                      <a:pt x="69" y="149"/>
                      <a:pt x="69" y="149"/>
                    </a:cubicBezTo>
                    <a:cubicBezTo>
                      <a:pt x="67" y="150"/>
                      <a:pt x="70" y="154"/>
                      <a:pt x="66" y="153"/>
                    </a:cubicBezTo>
                    <a:cubicBezTo>
                      <a:pt x="65" y="155"/>
                      <a:pt x="64" y="157"/>
                      <a:pt x="65" y="159"/>
                    </a:cubicBezTo>
                    <a:cubicBezTo>
                      <a:pt x="63" y="161"/>
                      <a:pt x="61" y="158"/>
                      <a:pt x="59" y="160"/>
                    </a:cubicBezTo>
                    <a:cubicBezTo>
                      <a:pt x="60" y="163"/>
                      <a:pt x="56" y="165"/>
                      <a:pt x="54" y="167"/>
                    </a:cubicBezTo>
                    <a:cubicBezTo>
                      <a:pt x="55" y="168"/>
                      <a:pt x="57" y="167"/>
                      <a:pt x="59" y="169"/>
                    </a:cubicBezTo>
                    <a:cubicBezTo>
                      <a:pt x="63" y="173"/>
                      <a:pt x="55" y="173"/>
                      <a:pt x="57" y="176"/>
                    </a:cubicBezTo>
                    <a:cubicBezTo>
                      <a:pt x="58" y="175"/>
                      <a:pt x="58" y="175"/>
                      <a:pt x="58" y="175"/>
                    </a:cubicBezTo>
                    <a:cubicBezTo>
                      <a:pt x="60" y="176"/>
                      <a:pt x="62" y="177"/>
                      <a:pt x="62" y="178"/>
                    </a:cubicBezTo>
                    <a:cubicBezTo>
                      <a:pt x="62" y="179"/>
                      <a:pt x="60" y="177"/>
                      <a:pt x="60" y="178"/>
                    </a:cubicBezTo>
                    <a:cubicBezTo>
                      <a:pt x="60" y="179"/>
                      <a:pt x="58" y="180"/>
                      <a:pt x="58" y="180"/>
                    </a:cubicBezTo>
                    <a:cubicBezTo>
                      <a:pt x="59" y="181"/>
                      <a:pt x="59" y="181"/>
                      <a:pt x="59" y="181"/>
                    </a:cubicBezTo>
                    <a:cubicBezTo>
                      <a:pt x="59" y="182"/>
                      <a:pt x="57" y="183"/>
                      <a:pt x="57" y="183"/>
                    </a:cubicBezTo>
                    <a:cubicBezTo>
                      <a:pt x="56" y="183"/>
                      <a:pt x="56" y="182"/>
                      <a:pt x="56" y="182"/>
                    </a:cubicBezTo>
                    <a:cubicBezTo>
                      <a:pt x="55" y="182"/>
                      <a:pt x="55" y="182"/>
                      <a:pt x="55" y="182"/>
                    </a:cubicBezTo>
                    <a:cubicBezTo>
                      <a:pt x="54" y="181"/>
                      <a:pt x="54" y="179"/>
                      <a:pt x="54" y="179"/>
                    </a:cubicBezTo>
                    <a:cubicBezTo>
                      <a:pt x="54" y="182"/>
                      <a:pt x="48" y="176"/>
                      <a:pt x="47" y="180"/>
                    </a:cubicBezTo>
                    <a:cubicBezTo>
                      <a:pt x="47" y="179"/>
                      <a:pt x="47" y="178"/>
                      <a:pt x="47" y="177"/>
                    </a:cubicBezTo>
                    <a:cubicBezTo>
                      <a:pt x="45" y="178"/>
                      <a:pt x="45" y="178"/>
                      <a:pt x="45" y="178"/>
                    </a:cubicBezTo>
                    <a:cubicBezTo>
                      <a:pt x="45" y="182"/>
                      <a:pt x="41" y="181"/>
                      <a:pt x="40" y="185"/>
                    </a:cubicBezTo>
                    <a:cubicBezTo>
                      <a:pt x="39" y="185"/>
                      <a:pt x="39" y="185"/>
                      <a:pt x="39" y="185"/>
                    </a:cubicBezTo>
                    <a:cubicBezTo>
                      <a:pt x="40" y="186"/>
                      <a:pt x="40" y="186"/>
                      <a:pt x="40" y="186"/>
                    </a:cubicBezTo>
                    <a:cubicBezTo>
                      <a:pt x="39" y="186"/>
                      <a:pt x="38" y="186"/>
                      <a:pt x="37" y="186"/>
                    </a:cubicBezTo>
                    <a:cubicBezTo>
                      <a:pt x="37" y="185"/>
                      <a:pt x="38" y="184"/>
                      <a:pt x="39" y="183"/>
                    </a:cubicBezTo>
                    <a:cubicBezTo>
                      <a:pt x="39" y="182"/>
                      <a:pt x="37" y="182"/>
                      <a:pt x="37" y="182"/>
                    </a:cubicBezTo>
                    <a:cubicBezTo>
                      <a:pt x="38" y="184"/>
                      <a:pt x="32" y="185"/>
                      <a:pt x="32" y="188"/>
                    </a:cubicBezTo>
                    <a:cubicBezTo>
                      <a:pt x="31" y="188"/>
                      <a:pt x="31" y="190"/>
                      <a:pt x="30" y="188"/>
                    </a:cubicBezTo>
                    <a:cubicBezTo>
                      <a:pt x="30" y="189"/>
                      <a:pt x="29" y="190"/>
                      <a:pt x="29" y="191"/>
                    </a:cubicBezTo>
                    <a:cubicBezTo>
                      <a:pt x="34" y="192"/>
                      <a:pt x="32" y="186"/>
                      <a:pt x="36" y="185"/>
                    </a:cubicBezTo>
                    <a:cubicBezTo>
                      <a:pt x="36" y="188"/>
                      <a:pt x="39" y="186"/>
                      <a:pt x="38" y="189"/>
                    </a:cubicBezTo>
                    <a:cubicBezTo>
                      <a:pt x="37" y="190"/>
                      <a:pt x="37" y="192"/>
                      <a:pt x="34" y="191"/>
                    </a:cubicBezTo>
                    <a:cubicBezTo>
                      <a:pt x="35" y="194"/>
                      <a:pt x="40" y="192"/>
                      <a:pt x="42" y="194"/>
                    </a:cubicBezTo>
                    <a:cubicBezTo>
                      <a:pt x="44" y="194"/>
                      <a:pt x="44" y="194"/>
                      <a:pt x="43" y="193"/>
                    </a:cubicBezTo>
                    <a:cubicBezTo>
                      <a:pt x="47" y="192"/>
                      <a:pt x="46" y="195"/>
                      <a:pt x="48" y="196"/>
                    </a:cubicBezTo>
                    <a:cubicBezTo>
                      <a:pt x="49" y="196"/>
                      <a:pt x="49" y="196"/>
                      <a:pt x="49" y="196"/>
                    </a:cubicBezTo>
                    <a:cubicBezTo>
                      <a:pt x="48" y="195"/>
                      <a:pt x="50" y="195"/>
                      <a:pt x="51" y="195"/>
                    </a:cubicBezTo>
                    <a:cubicBezTo>
                      <a:pt x="49" y="196"/>
                      <a:pt x="50" y="198"/>
                      <a:pt x="47" y="199"/>
                    </a:cubicBezTo>
                    <a:cubicBezTo>
                      <a:pt x="47" y="198"/>
                      <a:pt x="47" y="198"/>
                      <a:pt x="47" y="198"/>
                    </a:cubicBezTo>
                    <a:cubicBezTo>
                      <a:pt x="46" y="199"/>
                      <a:pt x="46" y="199"/>
                      <a:pt x="46" y="199"/>
                    </a:cubicBezTo>
                    <a:cubicBezTo>
                      <a:pt x="46" y="199"/>
                      <a:pt x="46" y="199"/>
                      <a:pt x="46" y="199"/>
                    </a:cubicBezTo>
                    <a:cubicBezTo>
                      <a:pt x="45" y="199"/>
                      <a:pt x="45" y="199"/>
                      <a:pt x="45" y="199"/>
                    </a:cubicBezTo>
                    <a:cubicBezTo>
                      <a:pt x="47" y="200"/>
                      <a:pt x="44" y="202"/>
                      <a:pt x="44" y="203"/>
                    </a:cubicBezTo>
                    <a:cubicBezTo>
                      <a:pt x="42" y="203"/>
                      <a:pt x="41" y="202"/>
                      <a:pt x="40" y="203"/>
                    </a:cubicBezTo>
                    <a:cubicBezTo>
                      <a:pt x="42" y="204"/>
                      <a:pt x="42" y="204"/>
                      <a:pt x="42" y="204"/>
                    </a:cubicBezTo>
                    <a:cubicBezTo>
                      <a:pt x="41" y="205"/>
                      <a:pt x="44" y="205"/>
                      <a:pt x="43" y="207"/>
                    </a:cubicBezTo>
                    <a:cubicBezTo>
                      <a:pt x="42" y="206"/>
                      <a:pt x="40" y="205"/>
                      <a:pt x="40" y="204"/>
                    </a:cubicBezTo>
                    <a:cubicBezTo>
                      <a:pt x="40" y="206"/>
                      <a:pt x="43" y="209"/>
                      <a:pt x="39" y="211"/>
                    </a:cubicBezTo>
                    <a:cubicBezTo>
                      <a:pt x="39" y="210"/>
                      <a:pt x="38" y="210"/>
                      <a:pt x="38" y="210"/>
                    </a:cubicBezTo>
                    <a:cubicBezTo>
                      <a:pt x="37" y="209"/>
                      <a:pt x="37" y="212"/>
                      <a:pt x="36" y="210"/>
                    </a:cubicBezTo>
                    <a:cubicBezTo>
                      <a:pt x="35" y="211"/>
                      <a:pt x="35" y="211"/>
                      <a:pt x="35" y="211"/>
                    </a:cubicBezTo>
                    <a:cubicBezTo>
                      <a:pt x="36" y="212"/>
                      <a:pt x="34" y="214"/>
                      <a:pt x="34" y="215"/>
                    </a:cubicBezTo>
                    <a:cubicBezTo>
                      <a:pt x="32" y="217"/>
                      <a:pt x="34" y="223"/>
                      <a:pt x="28" y="223"/>
                    </a:cubicBezTo>
                    <a:cubicBezTo>
                      <a:pt x="29" y="222"/>
                      <a:pt x="29" y="222"/>
                      <a:pt x="29" y="222"/>
                    </a:cubicBezTo>
                    <a:cubicBezTo>
                      <a:pt x="27" y="220"/>
                      <a:pt x="27" y="220"/>
                      <a:pt x="27" y="220"/>
                    </a:cubicBezTo>
                    <a:cubicBezTo>
                      <a:pt x="26" y="221"/>
                      <a:pt x="26" y="222"/>
                      <a:pt x="26" y="223"/>
                    </a:cubicBezTo>
                    <a:cubicBezTo>
                      <a:pt x="24" y="223"/>
                      <a:pt x="23" y="225"/>
                      <a:pt x="22" y="223"/>
                    </a:cubicBezTo>
                    <a:cubicBezTo>
                      <a:pt x="22" y="222"/>
                      <a:pt x="23" y="221"/>
                      <a:pt x="25" y="220"/>
                    </a:cubicBezTo>
                    <a:cubicBezTo>
                      <a:pt x="25" y="218"/>
                      <a:pt x="25" y="218"/>
                      <a:pt x="25" y="218"/>
                    </a:cubicBezTo>
                    <a:cubicBezTo>
                      <a:pt x="24" y="219"/>
                      <a:pt x="23" y="221"/>
                      <a:pt x="23" y="222"/>
                    </a:cubicBezTo>
                    <a:cubicBezTo>
                      <a:pt x="21" y="222"/>
                      <a:pt x="21" y="222"/>
                      <a:pt x="21" y="222"/>
                    </a:cubicBezTo>
                    <a:cubicBezTo>
                      <a:pt x="18" y="222"/>
                      <a:pt x="21" y="224"/>
                      <a:pt x="20" y="225"/>
                    </a:cubicBezTo>
                    <a:cubicBezTo>
                      <a:pt x="16" y="225"/>
                      <a:pt x="16" y="225"/>
                      <a:pt x="16" y="225"/>
                    </a:cubicBezTo>
                    <a:cubicBezTo>
                      <a:pt x="17" y="229"/>
                      <a:pt x="17" y="229"/>
                      <a:pt x="17" y="229"/>
                    </a:cubicBezTo>
                    <a:cubicBezTo>
                      <a:pt x="14" y="230"/>
                      <a:pt x="11" y="229"/>
                      <a:pt x="9" y="229"/>
                    </a:cubicBezTo>
                    <a:cubicBezTo>
                      <a:pt x="9" y="229"/>
                      <a:pt x="9" y="229"/>
                      <a:pt x="9" y="229"/>
                    </a:cubicBezTo>
                    <a:cubicBezTo>
                      <a:pt x="7" y="231"/>
                      <a:pt x="12" y="230"/>
                      <a:pt x="13" y="232"/>
                    </a:cubicBezTo>
                    <a:cubicBezTo>
                      <a:pt x="12" y="235"/>
                      <a:pt x="9" y="239"/>
                      <a:pt x="10" y="242"/>
                    </a:cubicBezTo>
                    <a:cubicBezTo>
                      <a:pt x="12" y="242"/>
                      <a:pt x="12" y="241"/>
                      <a:pt x="13" y="240"/>
                    </a:cubicBezTo>
                    <a:cubicBezTo>
                      <a:pt x="15" y="240"/>
                      <a:pt x="14" y="242"/>
                      <a:pt x="15" y="243"/>
                    </a:cubicBezTo>
                    <a:cubicBezTo>
                      <a:pt x="12" y="244"/>
                      <a:pt x="17" y="246"/>
                      <a:pt x="14" y="247"/>
                    </a:cubicBezTo>
                    <a:cubicBezTo>
                      <a:pt x="13" y="247"/>
                      <a:pt x="11" y="247"/>
                      <a:pt x="11" y="248"/>
                    </a:cubicBezTo>
                    <a:cubicBezTo>
                      <a:pt x="11" y="248"/>
                      <a:pt x="11" y="248"/>
                      <a:pt x="11" y="248"/>
                    </a:cubicBezTo>
                    <a:cubicBezTo>
                      <a:pt x="10" y="249"/>
                      <a:pt x="12" y="253"/>
                      <a:pt x="8" y="252"/>
                    </a:cubicBezTo>
                    <a:cubicBezTo>
                      <a:pt x="8" y="251"/>
                      <a:pt x="8" y="251"/>
                      <a:pt x="8" y="251"/>
                    </a:cubicBezTo>
                    <a:cubicBezTo>
                      <a:pt x="6" y="251"/>
                      <a:pt x="6" y="251"/>
                      <a:pt x="6" y="251"/>
                    </a:cubicBezTo>
                    <a:cubicBezTo>
                      <a:pt x="6" y="251"/>
                      <a:pt x="6" y="251"/>
                      <a:pt x="6" y="251"/>
                    </a:cubicBezTo>
                    <a:cubicBezTo>
                      <a:pt x="4" y="255"/>
                      <a:pt x="4" y="255"/>
                      <a:pt x="4" y="255"/>
                    </a:cubicBezTo>
                    <a:cubicBezTo>
                      <a:pt x="5" y="254"/>
                      <a:pt x="5" y="254"/>
                      <a:pt x="5" y="254"/>
                    </a:cubicBezTo>
                    <a:cubicBezTo>
                      <a:pt x="8" y="256"/>
                      <a:pt x="4" y="256"/>
                      <a:pt x="6" y="259"/>
                    </a:cubicBezTo>
                    <a:cubicBezTo>
                      <a:pt x="5" y="259"/>
                      <a:pt x="5" y="259"/>
                      <a:pt x="4" y="258"/>
                    </a:cubicBezTo>
                    <a:cubicBezTo>
                      <a:pt x="3" y="259"/>
                      <a:pt x="5" y="259"/>
                      <a:pt x="5" y="260"/>
                    </a:cubicBezTo>
                    <a:cubicBezTo>
                      <a:pt x="3" y="261"/>
                      <a:pt x="3" y="261"/>
                      <a:pt x="3" y="261"/>
                    </a:cubicBezTo>
                    <a:cubicBezTo>
                      <a:pt x="5" y="261"/>
                      <a:pt x="5" y="262"/>
                      <a:pt x="5" y="262"/>
                    </a:cubicBezTo>
                    <a:cubicBezTo>
                      <a:pt x="0" y="263"/>
                      <a:pt x="3" y="267"/>
                      <a:pt x="1" y="269"/>
                    </a:cubicBezTo>
                    <a:cubicBezTo>
                      <a:pt x="0" y="270"/>
                      <a:pt x="1" y="271"/>
                      <a:pt x="0" y="272"/>
                    </a:cubicBezTo>
                    <a:close/>
                    <a:moveTo>
                      <a:pt x="367" y="29"/>
                    </a:moveTo>
                    <a:cubicBezTo>
                      <a:pt x="369" y="30"/>
                      <a:pt x="371" y="28"/>
                      <a:pt x="373" y="29"/>
                    </a:cubicBezTo>
                    <a:cubicBezTo>
                      <a:pt x="371" y="29"/>
                      <a:pt x="369" y="31"/>
                      <a:pt x="366" y="31"/>
                    </a:cubicBezTo>
                    <a:cubicBezTo>
                      <a:pt x="366" y="30"/>
                      <a:pt x="367" y="30"/>
                      <a:pt x="367" y="29"/>
                    </a:cubicBezTo>
                    <a:close/>
                    <a:moveTo>
                      <a:pt x="458" y="65"/>
                    </a:moveTo>
                    <a:cubicBezTo>
                      <a:pt x="460" y="64"/>
                      <a:pt x="462" y="66"/>
                      <a:pt x="465" y="66"/>
                    </a:cubicBezTo>
                    <a:cubicBezTo>
                      <a:pt x="463" y="67"/>
                      <a:pt x="459" y="66"/>
                      <a:pt x="458" y="65"/>
                    </a:cubicBezTo>
                    <a:close/>
                    <a:moveTo>
                      <a:pt x="430" y="33"/>
                    </a:moveTo>
                    <a:cubicBezTo>
                      <a:pt x="430" y="33"/>
                      <a:pt x="430" y="33"/>
                      <a:pt x="430" y="33"/>
                    </a:cubicBezTo>
                    <a:cubicBezTo>
                      <a:pt x="429" y="33"/>
                      <a:pt x="429" y="33"/>
                      <a:pt x="429" y="33"/>
                    </a:cubicBezTo>
                    <a:lnTo>
                      <a:pt x="430" y="33"/>
                    </a:lnTo>
                    <a:close/>
                    <a:moveTo>
                      <a:pt x="421" y="37"/>
                    </a:moveTo>
                    <a:cubicBezTo>
                      <a:pt x="424" y="36"/>
                      <a:pt x="424" y="36"/>
                      <a:pt x="424" y="36"/>
                    </a:cubicBezTo>
                    <a:cubicBezTo>
                      <a:pt x="426" y="37"/>
                      <a:pt x="422" y="38"/>
                      <a:pt x="421" y="37"/>
                    </a:cubicBezTo>
                    <a:close/>
                    <a:moveTo>
                      <a:pt x="421" y="34"/>
                    </a:moveTo>
                    <a:cubicBezTo>
                      <a:pt x="419" y="35"/>
                      <a:pt x="419" y="35"/>
                      <a:pt x="419" y="35"/>
                    </a:cubicBezTo>
                    <a:cubicBezTo>
                      <a:pt x="419" y="34"/>
                      <a:pt x="419" y="34"/>
                      <a:pt x="419" y="34"/>
                    </a:cubicBezTo>
                    <a:cubicBezTo>
                      <a:pt x="417" y="36"/>
                      <a:pt x="414" y="34"/>
                      <a:pt x="412" y="34"/>
                    </a:cubicBezTo>
                    <a:cubicBezTo>
                      <a:pt x="413" y="34"/>
                      <a:pt x="419" y="32"/>
                      <a:pt x="421" y="34"/>
                    </a:cubicBezTo>
                    <a:close/>
                    <a:moveTo>
                      <a:pt x="142" y="139"/>
                    </a:moveTo>
                    <a:cubicBezTo>
                      <a:pt x="142" y="138"/>
                      <a:pt x="140" y="137"/>
                      <a:pt x="141" y="137"/>
                    </a:cubicBezTo>
                    <a:cubicBezTo>
                      <a:pt x="143" y="139"/>
                      <a:pt x="145" y="137"/>
                      <a:pt x="147" y="136"/>
                    </a:cubicBezTo>
                    <a:cubicBezTo>
                      <a:pt x="147" y="136"/>
                      <a:pt x="147" y="136"/>
                      <a:pt x="147" y="136"/>
                    </a:cubicBezTo>
                    <a:cubicBezTo>
                      <a:pt x="147" y="137"/>
                      <a:pt x="144" y="139"/>
                      <a:pt x="142" y="139"/>
                    </a:cubicBezTo>
                    <a:close/>
                    <a:moveTo>
                      <a:pt x="150" y="136"/>
                    </a:moveTo>
                    <a:cubicBezTo>
                      <a:pt x="150" y="135"/>
                      <a:pt x="151" y="135"/>
                      <a:pt x="151" y="134"/>
                    </a:cubicBezTo>
                    <a:cubicBezTo>
                      <a:pt x="152" y="134"/>
                      <a:pt x="152" y="134"/>
                      <a:pt x="152" y="134"/>
                    </a:cubicBezTo>
                    <a:cubicBezTo>
                      <a:pt x="154" y="137"/>
                      <a:pt x="150" y="134"/>
                      <a:pt x="150" y="136"/>
                    </a:cubicBezTo>
                    <a:close/>
                    <a:moveTo>
                      <a:pt x="160" y="130"/>
                    </a:moveTo>
                    <a:cubicBezTo>
                      <a:pt x="159" y="130"/>
                      <a:pt x="158" y="130"/>
                      <a:pt x="158" y="131"/>
                    </a:cubicBezTo>
                    <a:cubicBezTo>
                      <a:pt x="160" y="131"/>
                      <a:pt x="160" y="131"/>
                      <a:pt x="160" y="131"/>
                    </a:cubicBezTo>
                    <a:cubicBezTo>
                      <a:pt x="157" y="132"/>
                      <a:pt x="155" y="134"/>
                      <a:pt x="151" y="132"/>
                    </a:cubicBezTo>
                    <a:cubicBezTo>
                      <a:pt x="150" y="131"/>
                      <a:pt x="150" y="131"/>
                      <a:pt x="150" y="131"/>
                    </a:cubicBezTo>
                    <a:cubicBezTo>
                      <a:pt x="156" y="131"/>
                      <a:pt x="159" y="128"/>
                      <a:pt x="164" y="127"/>
                    </a:cubicBezTo>
                    <a:cubicBezTo>
                      <a:pt x="164" y="129"/>
                      <a:pt x="162" y="130"/>
                      <a:pt x="160" y="130"/>
                    </a:cubicBezTo>
                    <a:close/>
                    <a:moveTo>
                      <a:pt x="57" y="257"/>
                    </a:moveTo>
                    <a:cubicBezTo>
                      <a:pt x="56" y="257"/>
                      <a:pt x="56" y="256"/>
                      <a:pt x="57" y="256"/>
                    </a:cubicBezTo>
                    <a:cubicBezTo>
                      <a:pt x="58" y="257"/>
                      <a:pt x="57" y="257"/>
                      <a:pt x="57" y="257"/>
                    </a:cubicBezTo>
                    <a:close/>
                    <a:moveTo>
                      <a:pt x="60" y="255"/>
                    </a:moveTo>
                    <a:cubicBezTo>
                      <a:pt x="58" y="256"/>
                      <a:pt x="58" y="256"/>
                      <a:pt x="58" y="256"/>
                    </a:cubicBezTo>
                    <a:cubicBezTo>
                      <a:pt x="60" y="254"/>
                      <a:pt x="60" y="254"/>
                      <a:pt x="60" y="254"/>
                    </a:cubicBezTo>
                    <a:lnTo>
                      <a:pt x="60" y="255"/>
                    </a:lnTo>
                    <a:close/>
                    <a:moveTo>
                      <a:pt x="63" y="237"/>
                    </a:moveTo>
                    <a:cubicBezTo>
                      <a:pt x="62" y="239"/>
                      <a:pt x="62" y="239"/>
                      <a:pt x="62" y="239"/>
                    </a:cubicBezTo>
                    <a:cubicBezTo>
                      <a:pt x="61" y="239"/>
                      <a:pt x="61" y="239"/>
                      <a:pt x="61" y="239"/>
                    </a:cubicBezTo>
                    <a:lnTo>
                      <a:pt x="63" y="237"/>
                    </a:lnTo>
                    <a:close/>
                    <a:moveTo>
                      <a:pt x="62" y="242"/>
                    </a:moveTo>
                    <a:cubicBezTo>
                      <a:pt x="63" y="242"/>
                      <a:pt x="63" y="242"/>
                      <a:pt x="63" y="242"/>
                    </a:cubicBezTo>
                    <a:cubicBezTo>
                      <a:pt x="63" y="243"/>
                      <a:pt x="62" y="244"/>
                      <a:pt x="60" y="244"/>
                    </a:cubicBezTo>
                    <a:cubicBezTo>
                      <a:pt x="61" y="243"/>
                      <a:pt x="60" y="242"/>
                      <a:pt x="62" y="242"/>
                    </a:cubicBezTo>
                    <a:close/>
                    <a:moveTo>
                      <a:pt x="69" y="246"/>
                    </a:moveTo>
                    <a:cubicBezTo>
                      <a:pt x="68" y="246"/>
                      <a:pt x="67" y="245"/>
                      <a:pt x="67" y="246"/>
                    </a:cubicBezTo>
                    <a:cubicBezTo>
                      <a:pt x="63" y="245"/>
                      <a:pt x="63" y="245"/>
                      <a:pt x="63" y="245"/>
                    </a:cubicBezTo>
                    <a:cubicBezTo>
                      <a:pt x="63" y="247"/>
                      <a:pt x="60" y="248"/>
                      <a:pt x="58" y="248"/>
                    </a:cubicBezTo>
                    <a:cubicBezTo>
                      <a:pt x="58" y="249"/>
                      <a:pt x="58" y="249"/>
                      <a:pt x="57" y="250"/>
                    </a:cubicBezTo>
                    <a:cubicBezTo>
                      <a:pt x="57" y="249"/>
                      <a:pt x="58" y="249"/>
                      <a:pt x="58" y="248"/>
                    </a:cubicBezTo>
                    <a:cubicBezTo>
                      <a:pt x="59" y="248"/>
                      <a:pt x="60" y="247"/>
                      <a:pt x="60" y="247"/>
                    </a:cubicBezTo>
                    <a:cubicBezTo>
                      <a:pt x="63" y="246"/>
                      <a:pt x="65" y="242"/>
                      <a:pt x="68" y="244"/>
                    </a:cubicBezTo>
                    <a:cubicBezTo>
                      <a:pt x="71" y="244"/>
                      <a:pt x="71" y="244"/>
                      <a:pt x="71" y="244"/>
                    </a:cubicBezTo>
                    <a:cubicBezTo>
                      <a:pt x="72" y="245"/>
                      <a:pt x="71" y="246"/>
                      <a:pt x="69" y="246"/>
                    </a:cubicBezTo>
                    <a:close/>
                    <a:moveTo>
                      <a:pt x="74" y="242"/>
                    </a:moveTo>
                    <a:cubicBezTo>
                      <a:pt x="71" y="242"/>
                      <a:pt x="67" y="242"/>
                      <a:pt x="66" y="242"/>
                    </a:cubicBezTo>
                    <a:cubicBezTo>
                      <a:pt x="65" y="241"/>
                      <a:pt x="67" y="240"/>
                      <a:pt x="68" y="240"/>
                    </a:cubicBezTo>
                    <a:cubicBezTo>
                      <a:pt x="69" y="242"/>
                      <a:pt x="73" y="239"/>
                      <a:pt x="74" y="242"/>
                    </a:cubicBezTo>
                    <a:close/>
                    <a:moveTo>
                      <a:pt x="78" y="234"/>
                    </a:moveTo>
                    <a:cubicBezTo>
                      <a:pt x="74" y="235"/>
                      <a:pt x="71" y="236"/>
                      <a:pt x="69" y="239"/>
                    </a:cubicBezTo>
                    <a:cubicBezTo>
                      <a:pt x="68" y="238"/>
                      <a:pt x="67" y="238"/>
                      <a:pt x="66" y="238"/>
                    </a:cubicBezTo>
                    <a:cubicBezTo>
                      <a:pt x="76" y="232"/>
                      <a:pt x="76" y="232"/>
                      <a:pt x="76" y="232"/>
                    </a:cubicBezTo>
                    <a:cubicBezTo>
                      <a:pt x="78" y="232"/>
                      <a:pt x="77" y="234"/>
                      <a:pt x="78" y="234"/>
                    </a:cubicBezTo>
                    <a:close/>
                    <a:moveTo>
                      <a:pt x="81" y="231"/>
                    </a:moveTo>
                    <a:cubicBezTo>
                      <a:pt x="80" y="231"/>
                      <a:pt x="80" y="231"/>
                      <a:pt x="80" y="231"/>
                    </a:cubicBezTo>
                    <a:cubicBezTo>
                      <a:pt x="79" y="230"/>
                      <a:pt x="79" y="230"/>
                      <a:pt x="79" y="230"/>
                    </a:cubicBezTo>
                    <a:cubicBezTo>
                      <a:pt x="80" y="230"/>
                      <a:pt x="80" y="230"/>
                      <a:pt x="80" y="230"/>
                    </a:cubicBezTo>
                    <a:lnTo>
                      <a:pt x="81" y="231"/>
                    </a:lnTo>
                    <a:close/>
                    <a:moveTo>
                      <a:pt x="79" y="229"/>
                    </a:moveTo>
                    <a:cubicBezTo>
                      <a:pt x="79" y="229"/>
                      <a:pt x="79" y="229"/>
                      <a:pt x="79" y="229"/>
                    </a:cubicBezTo>
                    <a:cubicBezTo>
                      <a:pt x="80" y="228"/>
                      <a:pt x="80" y="228"/>
                      <a:pt x="80" y="228"/>
                    </a:cubicBezTo>
                    <a:lnTo>
                      <a:pt x="79" y="229"/>
                    </a:lnTo>
                    <a:close/>
                    <a:moveTo>
                      <a:pt x="84" y="224"/>
                    </a:moveTo>
                    <a:cubicBezTo>
                      <a:pt x="84" y="225"/>
                      <a:pt x="84" y="225"/>
                      <a:pt x="84" y="225"/>
                    </a:cubicBezTo>
                    <a:cubicBezTo>
                      <a:pt x="84" y="224"/>
                      <a:pt x="84" y="224"/>
                      <a:pt x="84" y="224"/>
                    </a:cubicBezTo>
                    <a:close/>
                    <a:moveTo>
                      <a:pt x="68" y="218"/>
                    </a:moveTo>
                    <a:cubicBezTo>
                      <a:pt x="67" y="217"/>
                      <a:pt x="70" y="217"/>
                      <a:pt x="69" y="216"/>
                    </a:cubicBezTo>
                    <a:cubicBezTo>
                      <a:pt x="68" y="216"/>
                      <a:pt x="68" y="216"/>
                      <a:pt x="68" y="216"/>
                    </a:cubicBezTo>
                    <a:cubicBezTo>
                      <a:pt x="70" y="214"/>
                      <a:pt x="73" y="215"/>
                      <a:pt x="75" y="213"/>
                    </a:cubicBezTo>
                    <a:cubicBezTo>
                      <a:pt x="75" y="216"/>
                      <a:pt x="71" y="217"/>
                      <a:pt x="68" y="218"/>
                    </a:cubicBezTo>
                    <a:close/>
                    <a:moveTo>
                      <a:pt x="86" y="199"/>
                    </a:moveTo>
                    <a:cubicBezTo>
                      <a:pt x="87" y="201"/>
                      <a:pt x="83" y="199"/>
                      <a:pt x="81" y="200"/>
                    </a:cubicBezTo>
                    <a:cubicBezTo>
                      <a:pt x="82" y="199"/>
                      <a:pt x="84" y="198"/>
                      <a:pt x="86" y="199"/>
                    </a:cubicBezTo>
                    <a:close/>
                    <a:moveTo>
                      <a:pt x="97" y="223"/>
                    </a:moveTo>
                    <a:cubicBezTo>
                      <a:pt x="95" y="223"/>
                      <a:pt x="95" y="226"/>
                      <a:pt x="92" y="224"/>
                    </a:cubicBezTo>
                    <a:cubicBezTo>
                      <a:pt x="92" y="223"/>
                      <a:pt x="93" y="222"/>
                      <a:pt x="94" y="221"/>
                    </a:cubicBezTo>
                    <a:cubicBezTo>
                      <a:pt x="97" y="220"/>
                      <a:pt x="96" y="222"/>
                      <a:pt x="97" y="223"/>
                    </a:cubicBezTo>
                    <a:cubicBezTo>
                      <a:pt x="97" y="222"/>
                      <a:pt x="98" y="222"/>
                      <a:pt x="98" y="223"/>
                    </a:cubicBezTo>
                    <a:cubicBezTo>
                      <a:pt x="97" y="223"/>
                      <a:pt x="97" y="223"/>
                      <a:pt x="97" y="223"/>
                    </a:cubicBezTo>
                    <a:close/>
                    <a:moveTo>
                      <a:pt x="88" y="218"/>
                    </a:moveTo>
                    <a:cubicBezTo>
                      <a:pt x="87" y="217"/>
                      <a:pt x="89" y="216"/>
                      <a:pt x="91" y="215"/>
                    </a:cubicBezTo>
                    <a:cubicBezTo>
                      <a:pt x="91" y="216"/>
                      <a:pt x="88" y="217"/>
                      <a:pt x="88" y="218"/>
                    </a:cubicBezTo>
                    <a:close/>
                    <a:moveTo>
                      <a:pt x="101" y="219"/>
                    </a:moveTo>
                    <a:cubicBezTo>
                      <a:pt x="102" y="219"/>
                      <a:pt x="104" y="218"/>
                      <a:pt x="105" y="219"/>
                    </a:cubicBezTo>
                    <a:lnTo>
                      <a:pt x="101" y="219"/>
                    </a:lnTo>
                    <a:close/>
                    <a:moveTo>
                      <a:pt x="95" y="212"/>
                    </a:moveTo>
                    <a:cubicBezTo>
                      <a:pt x="92" y="211"/>
                      <a:pt x="93" y="214"/>
                      <a:pt x="90" y="213"/>
                    </a:cubicBezTo>
                    <a:cubicBezTo>
                      <a:pt x="93" y="209"/>
                      <a:pt x="93" y="209"/>
                      <a:pt x="93" y="209"/>
                    </a:cubicBezTo>
                    <a:lnTo>
                      <a:pt x="95" y="212"/>
                    </a:lnTo>
                    <a:close/>
                    <a:moveTo>
                      <a:pt x="103" y="208"/>
                    </a:moveTo>
                    <a:cubicBezTo>
                      <a:pt x="103" y="209"/>
                      <a:pt x="101" y="212"/>
                      <a:pt x="97" y="211"/>
                    </a:cubicBezTo>
                    <a:cubicBezTo>
                      <a:pt x="98" y="210"/>
                      <a:pt x="98" y="210"/>
                      <a:pt x="98" y="210"/>
                    </a:cubicBezTo>
                    <a:cubicBezTo>
                      <a:pt x="97" y="209"/>
                      <a:pt x="97" y="209"/>
                      <a:pt x="97" y="209"/>
                    </a:cubicBezTo>
                    <a:cubicBezTo>
                      <a:pt x="99" y="210"/>
                      <a:pt x="99" y="210"/>
                      <a:pt x="99" y="210"/>
                    </a:cubicBezTo>
                    <a:cubicBezTo>
                      <a:pt x="99" y="209"/>
                      <a:pt x="99" y="209"/>
                      <a:pt x="99" y="209"/>
                    </a:cubicBezTo>
                    <a:cubicBezTo>
                      <a:pt x="100" y="209"/>
                      <a:pt x="101" y="207"/>
                      <a:pt x="103" y="208"/>
                    </a:cubicBezTo>
                    <a:close/>
                    <a:moveTo>
                      <a:pt x="96" y="205"/>
                    </a:moveTo>
                    <a:cubicBezTo>
                      <a:pt x="97" y="206"/>
                      <a:pt x="97" y="208"/>
                      <a:pt x="96" y="209"/>
                    </a:cubicBezTo>
                    <a:cubicBezTo>
                      <a:pt x="94" y="208"/>
                      <a:pt x="91" y="207"/>
                      <a:pt x="90" y="209"/>
                    </a:cubicBezTo>
                    <a:cubicBezTo>
                      <a:pt x="88" y="207"/>
                      <a:pt x="88" y="207"/>
                      <a:pt x="88" y="207"/>
                    </a:cubicBezTo>
                    <a:cubicBezTo>
                      <a:pt x="90" y="206"/>
                      <a:pt x="86" y="205"/>
                      <a:pt x="90" y="204"/>
                    </a:cubicBezTo>
                    <a:cubicBezTo>
                      <a:pt x="89" y="206"/>
                      <a:pt x="89" y="206"/>
                      <a:pt x="89" y="206"/>
                    </a:cubicBezTo>
                    <a:cubicBezTo>
                      <a:pt x="92" y="206"/>
                      <a:pt x="93" y="205"/>
                      <a:pt x="96" y="205"/>
                    </a:cubicBezTo>
                    <a:close/>
                    <a:moveTo>
                      <a:pt x="104" y="195"/>
                    </a:moveTo>
                    <a:cubicBezTo>
                      <a:pt x="104" y="195"/>
                      <a:pt x="104" y="195"/>
                      <a:pt x="104" y="195"/>
                    </a:cubicBezTo>
                    <a:cubicBezTo>
                      <a:pt x="103" y="195"/>
                      <a:pt x="103" y="195"/>
                      <a:pt x="103" y="195"/>
                    </a:cubicBezTo>
                    <a:cubicBezTo>
                      <a:pt x="104" y="195"/>
                      <a:pt x="104" y="195"/>
                      <a:pt x="104" y="195"/>
                    </a:cubicBezTo>
                    <a:close/>
                    <a:moveTo>
                      <a:pt x="123" y="183"/>
                    </a:moveTo>
                    <a:cubicBezTo>
                      <a:pt x="121" y="183"/>
                      <a:pt x="121" y="183"/>
                      <a:pt x="121" y="183"/>
                    </a:cubicBezTo>
                    <a:cubicBezTo>
                      <a:pt x="123" y="185"/>
                      <a:pt x="120" y="185"/>
                      <a:pt x="119" y="185"/>
                    </a:cubicBezTo>
                    <a:cubicBezTo>
                      <a:pt x="119" y="185"/>
                      <a:pt x="118" y="185"/>
                      <a:pt x="117" y="185"/>
                    </a:cubicBezTo>
                    <a:cubicBezTo>
                      <a:pt x="118" y="183"/>
                      <a:pt x="119" y="182"/>
                      <a:pt x="122" y="182"/>
                    </a:cubicBezTo>
                    <a:cubicBezTo>
                      <a:pt x="122" y="182"/>
                      <a:pt x="122" y="182"/>
                      <a:pt x="123" y="182"/>
                    </a:cubicBezTo>
                    <a:cubicBezTo>
                      <a:pt x="123" y="182"/>
                      <a:pt x="123" y="183"/>
                      <a:pt x="123" y="183"/>
                    </a:cubicBezTo>
                    <a:close/>
                    <a:moveTo>
                      <a:pt x="121" y="181"/>
                    </a:moveTo>
                    <a:cubicBezTo>
                      <a:pt x="123" y="179"/>
                      <a:pt x="125" y="178"/>
                      <a:pt x="128" y="178"/>
                    </a:cubicBezTo>
                    <a:cubicBezTo>
                      <a:pt x="129" y="180"/>
                      <a:pt x="125" y="182"/>
                      <a:pt x="121" y="181"/>
                    </a:cubicBezTo>
                    <a:close/>
                    <a:moveTo>
                      <a:pt x="130" y="175"/>
                    </a:moveTo>
                    <a:cubicBezTo>
                      <a:pt x="129" y="175"/>
                      <a:pt x="129" y="174"/>
                      <a:pt x="128" y="174"/>
                    </a:cubicBezTo>
                    <a:cubicBezTo>
                      <a:pt x="129" y="174"/>
                      <a:pt x="128" y="174"/>
                      <a:pt x="129" y="174"/>
                    </a:cubicBezTo>
                    <a:lnTo>
                      <a:pt x="130" y="175"/>
                    </a:lnTo>
                    <a:close/>
                    <a:moveTo>
                      <a:pt x="125" y="172"/>
                    </a:moveTo>
                    <a:cubicBezTo>
                      <a:pt x="124" y="173"/>
                      <a:pt x="124" y="173"/>
                      <a:pt x="124" y="173"/>
                    </a:cubicBezTo>
                    <a:cubicBezTo>
                      <a:pt x="125" y="171"/>
                      <a:pt x="125" y="171"/>
                      <a:pt x="125" y="171"/>
                    </a:cubicBezTo>
                    <a:lnTo>
                      <a:pt x="125" y="172"/>
                    </a:lnTo>
                    <a:close/>
                    <a:moveTo>
                      <a:pt x="113" y="163"/>
                    </a:moveTo>
                    <a:cubicBezTo>
                      <a:pt x="113" y="163"/>
                      <a:pt x="113" y="163"/>
                      <a:pt x="113" y="163"/>
                    </a:cubicBezTo>
                    <a:cubicBezTo>
                      <a:pt x="115" y="163"/>
                      <a:pt x="115" y="163"/>
                      <a:pt x="115" y="163"/>
                    </a:cubicBezTo>
                    <a:cubicBezTo>
                      <a:pt x="115" y="164"/>
                      <a:pt x="114" y="164"/>
                      <a:pt x="113" y="163"/>
                    </a:cubicBezTo>
                    <a:close/>
                    <a:moveTo>
                      <a:pt x="148" y="191"/>
                    </a:moveTo>
                    <a:cubicBezTo>
                      <a:pt x="148" y="192"/>
                      <a:pt x="146" y="192"/>
                      <a:pt x="145" y="192"/>
                    </a:cubicBezTo>
                    <a:cubicBezTo>
                      <a:pt x="145" y="191"/>
                      <a:pt x="145" y="191"/>
                      <a:pt x="144" y="191"/>
                    </a:cubicBezTo>
                    <a:cubicBezTo>
                      <a:pt x="143" y="191"/>
                      <a:pt x="143" y="192"/>
                      <a:pt x="142" y="192"/>
                    </a:cubicBezTo>
                    <a:cubicBezTo>
                      <a:pt x="141" y="191"/>
                      <a:pt x="142" y="189"/>
                      <a:pt x="144" y="189"/>
                    </a:cubicBezTo>
                    <a:cubicBezTo>
                      <a:pt x="146" y="190"/>
                      <a:pt x="149" y="189"/>
                      <a:pt x="148" y="191"/>
                    </a:cubicBezTo>
                    <a:close/>
                    <a:moveTo>
                      <a:pt x="154" y="195"/>
                    </a:moveTo>
                    <a:cubicBezTo>
                      <a:pt x="154" y="195"/>
                      <a:pt x="154" y="195"/>
                      <a:pt x="154" y="195"/>
                    </a:cubicBezTo>
                    <a:cubicBezTo>
                      <a:pt x="154" y="194"/>
                      <a:pt x="156" y="194"/>
                      <a:pt x="157" y="194"/>
                    </a:cubicBezTo>
                    <a:cubicBezTo>
                      <a:pt x="159" y="196"/>
                      <a:pt x="155" y="196"/>
                      <a:pt x="154" y="195"/>
                    </a:cubicBezTo>
                    <a:close/>
                    <a:moveTo>
                      <a:pt x="121" y="297"/>
                    </a:moveTo>
                    <a:cubicBezTo>
                      <a:pt x="121" y="298"/>
                      <a:pt x="121" y="298"/>
                      <a:pt x="121" y="298"/>
                    </a:cubicBezTo>
                    <a:cubicBezTo>
                      <a:pt x="121" y="297"/>
                      <a:pt x="121" y="297"/>
                      <a:pt x="121" y="297"/>
                    </a:cubicBezTo>
                    <a:close/>
                    <a:moveTo>
                      <a:pt x="122" y="297"/>
                    </a:moveTo>
                    <a:cubicBezTo>
                      <a:pt x="122" y="297"/>
                      <a:pt x="122" y="297"/>
                      <a:pt x="122" y="297"/>
                    </a:cubicBezTo>
                    <a:cubicBezTo>
                      <a:pt x="123" y="296"/>
                      <a:pt x="123" y="296"/>
                      <a:pt x="123" y="296"/>
                    </a:cubicBezTo>
                    <a:lnTo>
                      <a:pt x="122" y="297"/>
                    </a:lnTo>
                    <a:close/>
                    <a:moveTo>
                      <a:pt x="143" y="267"/>
                    </a:moveTo>
                    <a:cubicBezTo>
                      <a:pt x="145" y="267"/>
                      <a:pt x="145" y="267"/>
                      <a:pt x="145" y="267"/>
                    </a:cubicBezTo>
                    <a:cubicBezTo>
                      <a:pt x="145" y="267"/>
                      <a:pt x="144" y="267"/>
                      <a:pt x="144" y="267"/>
                    </a:cubicBezTo>
                    <a:lnTo>
                      <a:pt x="143" y="267"/>
                    </a:lnTo>
                    <a:close/>
                    <a:moveTo>
                      <a:pt x="153" y="251"/>
                    </a:moveTo>
                    <a:cubicBezTo>
                      <a:pt x="152" y="251"/>
                      <a:pt x="153" y="250"/>
                      <a:pt x="153" y="250"/>
                    </a:cubicBezTo>
                    <a:cubicBezTo>
                      <a:pt x="154" y="250"/>
                      <a:pt x="153" y="251"/>
                      <a:pt x="153" y="251"/>
                    </a:cubicBezTo>
                    <a:close/>
                    <a:moveTo>
                      <a:pt x="203" y="200"/>
                    </a:moveTo>
                    <a:cubicBezTo>
                      <a:pt x="204" y="200"/>
                      <a:pt x="204" y="200"/>
                      <a:pt x="204" y="200"/>
                    </a:cubicBezTo>
                    <a:cubicBezTo>
                      <a:pt x="204" y="200"/>
                      <a:pt x="204" y="200"/>
                      <a:pt x="204" y="200"/>
                    </a:cubicBezTo>
                    <a:lnTo>
                      <a:pt x="203" y="200"/>
                    </a:lnTo>
                    <a:close/>
                    <a:moveTo>
                      <a:pt x="209" y="180"/>
                    </a:moveTo>
                    <a:cubicBezTo>
                      <a:pt x="209" y="180"/>
                      <a:pt x="209" y="180"/>
                      <a:pt x="209" y="180"/>
                    </a:cubicBezTo>
                    <a:cubicBezTo>
                      <a:pt x="209" y="180"/>
                      <a:pt x="209" y="180"/>
                      <a:pt x="209" y="180"/>
                    </a:cubicBezTo>
                    <a:close/>
                    <a:moveTo>
                      <a:pt x="226" y="177"/>
                    </a:moveTo>
                    <a:cubicBezTo>
                      <a:pt x="227" y="176"/>
                      <a:pt x="224" y="175"/>
                      <a:pt x="226" y="175"/>
                    </a:cubicBezTo>
                    <a:cubicBezTo>
                      <a:pt x="228" y="175"/>
                      <a:pt x="227" y="177"/>
                      <a:pt x="226" y="177"/>
                    </a:cubicBezTo>
                    <a:close/>
                    <a:moveTo>
                      <a:pt x="225" y="169"/>
                    </a:moveTo>
                    <a:cubicBezTo>
                      <a:pt x="227" y="170"/>
                      <a:pt x="228" y="168"/>
                      <a:pt x="231" y="168"/>
                    </a:cubicBezTo>
                    <a:cubicBezTo>
                      <a:pt x="230" y="171"/>
                      <a:pt x="228" y="169"/>
                      <a:pt x="225" y="169"/>
                    </a:cubicBezTo>
                    <a:close/>
                    <a:moveTo>
                      <a:pt x="224" y="159"/>
                    </a:moveTo>
                    <a:cubicBezTo>
                      <a:pt x="223" y="158"/>
                      <a:pt x="223" y="158"/>
                      <a:pt x="223" y="158"/>
                    </a:cubicBezTo>
                    <a:cubicBezTo>
                      <a:pt x="224" y="158"/>
                      <a:pt x="224" y="158"/>
                      <a:pt x="224" y="158"/>
                    </a:cubicBezTo>
                    <a:cubicBezTo>
                      <a:pt x="225" y="158"/>
                      <a:pt x="224" y="159"/>
                      <a:pt x="224" y="159"/>
                    </a:cubicBezTo>
                    <a:close/>
                    <a:moveTo>
                      <a:pt x="242" y="158"/>
                    </a:moveTo>
                    <a:cubicBezTo>
                      <a:pt x="239" y="158"/>
                      <a:pt x="239" y="158"/>
                      <a:pt x="239" y="158"/>
                    </a:cubicBezTo>
                    <a:cubicBezTo>
                      <a:pt x="238" y="156"/>
                      <a:pt x="241" y="157"/>
                      <a:pt x="242" y="156"/>
                    </a:cubicBezTo>
                    <a:cubicBezTo>
                      <a:pt x="242" y="158"/>
                      <a:pt x="242" y="158"/>
                      <a:pt x="242" y="158"/>
                    </a:cubicBezTo>
                    <a:close/>
                    <a:moveTo>
                      <a:pt x="246" y="153"/>
                    </a:moveTo>
                    <a:cubicBezTo>
                      <a:pt x="245" y="151"/>
                      <a:pt x="245" y="151"/>
                      <a:pt x="245" y="151"/>
                    </a:cubicBezTo>
                    <a:cubicBezTo>
                      <a:pt x="246" y="152"/>
                      <a:pt x="248" y="152"/>
                      <a:pt x="248" y="151"/>
                    </a:cubicBezTo>
                    <a:lnTo>
                      <a:pt x="246" y="153"/>
                    </a:lnTo>
                    <a:close/>
                    <a:moveTo>
                      <a:pt x="249" y="151"/>
                    </a:moveTo>
                    <a:cubicBezTo>
                      <a:pt x="251" y="151"/>
                      <a:pt x="252" y="147"/>
                      <a:pt x="256" y="148"/>
                    </a:cubicBezTo>
                    <a:cubicBezTo>
                      <a:pt x="255" y="149"/>
                      <a:pt x="252" y="152"/>
                      <a:pt x="249" y="151"/>
                    </a:cubicBezTo>
                    <a:close/>
                    <a:moveTo>
                      <a:pt x="281" y="153"/>
                    </a:moveTo>
                    <a:cubicBezTo>
                      <a:pt x="282" y="153"/>
                      <a:pt x="282" y="153"/>
                      <a:pt x="282" y="153"/>
                    </a:cubicBezTo>
                    <a:cubicBezTo>
                      <a:pt x="283" y="152"/>
                      <a:pt x="283" y="152"/>
                      <a:pt x="283" y="152"/>
                    </a:cubicBezTo>
                    <a:lnTo>
                      <a:pt x="281" y="153"/>
                    </a:lnTo>
                    <a:close/>
                    <a:moveTo>
                      <a:pt x="521" y="188"/>
                    </a:moveTo>
                    <a:cubicBezTo>
                      <a:pt x="521" y="188"/>
                      <a:pt x="520" y="188"/>
                      <a:pt x="521" y="188"/>
                    </a:cubicBezTo>
                    <a:cubicBezTo>
                      <a:pt x="521" y="187"/>
                      <a:pt x="521" y="187"/>
                      <a:pt x="521" y="187"/>
                    </a:cubicBezTo>
                    <a:cubicBezTo>
                      <a:pt x="522" y="187"/>
                      <a:pt x="521" y="188"/>
                      <a:pt x="521" y="188"/>
                    </a:cubicBezTo>
                    <a:close/>
                    <a:moveTo>
                      <a:pt x="552" y="221"/>
                    </a:moveTo>
                    <a:cubicBezTo>
                      <a:pt x="551" y="221"/>
                      <a:pt x="550" y="222"/>
                      <a:pt x="549" y="221"/>
                    </a:cubicBezTo>
                    <a:cubicBezTo>
                      <a:pt x="549" y="221"/>
                      <a:pt x="549" y="220"/>
                      <a:pt x="550" y="220"/>
                    </a:cubicBezTo>
                    <a:lnTo>
                      <a:pt x="552" y="221"/>
                    </a:lnTo>
                    <a:close/>
                    <a:moveTo>
                      <a:pt x="398" y="51"/>
                    </a:moveTo>
                    <a:cubicBezTo>
                      <a:pt x="401" y="53"/>
                      <a:pt x="401" y="53"/>
                      <a:pt x="401" y="53"/>
                    </a:cubicBezTo>
                    <a:cubicBezTo>
                      <a:pt x="397" y="55"/>
                      <a:pt x="393" y="53"/>
                      <a:pt x="389" y="53"/>
                    </a:cubicBezTo>
                    <a:cubicBezTo>
                      <a:pt x="393" y="53"/>
                      <a:pt x="393" y="49"/>
                      <a:pt x="398" y="51"/>
                    </a:cubicBezTo>
                    <a:close/>
                    <a:moveTo>
                      <a:pt x="380" y="53"/>
                    </a:moveTo>
                    <a:cubicBezTo>
                      <a:pt x="383" y="50"/>
                      <a:pt x="384" y="56"/>
                      <a:pt x="387" y="53"/>
                    </a:cubicBezTo>
                    <a:cubicBezTo>
                      <a:pt x="387" y="56"/>
                      <a:pt x="391" y="54"/>
                      <a:pt x="392" y="56"/>
                    </a:cubicBezTo>
                    <a:cubicBezTo>
                      <a:pt x="388" y="57"/>
                      <a:pt x="384" y="55"/>
                      <a:pt x="381" y="54"/>
                    </a:cubicBezTo>
                    <a:lnTo>
                      <a:pt x="380" y="53"/>
                    </a:lnTo>
                    <a:close/>
                    <a:moveTo>
                      <a:pt x="380" y="56"/>
                    </a:moveTo>
                    <a:cubicBezTo>
                      <a:pt x="377" y="57"/>
                      <a:pt x="374" y="57"/>
                      <a:pt x="372" y="57"/>
                    </a:cubicBezTo>
                    <a:cubicBezTo>
                      <a:pt x="370" y="57"/>
                      <a:pt x="370" y="56"/>
                      <a:pt x="369" y="56"/>
                    </a:cubicBezTo>
                    <a:cubicBezTo>
                      <a:pt x="373" y="56"/>
                      <a:pt x="376" y="56"/>
                      <a:pt x="380" y="56"/>
                    </a:cubicBezTo>
                    <a:close/>
                    <a:moveTo>
                      <a:pt x="375" y="64"/>
                    </a:moveTo>
                    <a:cubicBezTo>
                      <a:pt x="375" y="67"/>
                      <a:pt x="372" y="66"/>
                      <a:pt x="370" y="66"/>
                    </a:cubicBezTo>
                    <a:cubicBezTo>
                      <a:pt x="369" y="66"/>
                      <a:pt x="369" y="66"/>
                      <a:pt x="369" y="66"/>
                    </a:cubicBezTo>
                    <a:cubicBezTo>
                      <a:pt x="371" y="65"/>
                      <a:pt x="374" y="65"/>
                      <a:pt x="375" y="64"/>
                    </a:cubicBezTo>
                    <a:close/>
                    <a:moveTo>
                      <a:pt x="362" y="61"/>
                    </a:moveTo>
                    <a:cubicBezTo>
                      <a:pt x="364" y="61"/>
                      <a:pt x="364" y="61"/>
                      <a:pt x="364" y="61"/>
                    </a:cubicBezTo>
                    <a:cubicBezTo>
                      <a:pt x="363" y="62"/>
                      <a:pt x="363" y="62"/>
                      <a:pt x="363" y="62"/>
                    </a:cubicBezTo>
                    <a:lnTo>
                      <a:pt x="362" y="61"/>
                    </a:lnTo>
                    <a:close/>
                    <a:moveTo>
                      <a:pt x="382" y="71"/>
                    </a:moveTo>
                    <a:cubicBezTo>
                      <a:pt x="383" y="72"/>
                      <a:pt x="383" y="71"/>
                      <a:pt x="384" y="71"/>
                    </a:cubicBezTo>
                    <a:cubicBezTo>
                      <a:pt x="386" y="68"/>
                      <a:pt x="390" y="70"/>
                      <a:pt x="393" y="69"/>
                    </a:cubicBezTo>
                    <a:cubicBezTo>
                      <a:pt x="394" y="69"/>
                      <a:pt x="395" y="70"/>
                      <a:pt x="396" y="69"/>
                    </a:cubicBezTo>
                    <a:cubicBezTo>
                      <a:pt x="398" y="70"/>
                      <a:pt x="400" y="73"/>
                      <a:pt x="397" y="74"/>
                    </a:cubicBezTo>
                    <a:cubicBezTo>
                      <a:pt x="394" y="72"/>
                      <a:pt x="389" y="76"/>
                      <a:pt x="388" y="71"/>
                    </a:cubicBezTo>
                    <a:cubicBezTo>
                      <a:pt x="387" y="71"/>
                      <a:pt x="386" y="71"/>
                      <a:pt x="385" y="72"/>
                    </a:cubicBezTo>
                    <a:cubicBezTo>
                      <a:pt x="387" y="73"/>
                      <a:pt x="387" y="73"/>
                      <a:pt x="387" y="73"/>
                    </a:cubicBezTo>
                    <a:cubicBezTo>
                      <a:pt x="385" y="73"/>
                      <a:pt x="384" y="72"/>
                      <a:pt x="383" y="73"/>
                    </a:cubicBezTo>
                    <a:cubicBezTo>
                      <a:pt x="380" y="74"/>
                      <a:pt x="385" y="75"/>
                      <a:pt x="382" y="76"/>
                    </a:cubicBezTo>
                    <a:cubicBezTo>
                      <a:pt x="382" y="75"/>
                      <a:pt x="381" y="75"/>
                      <a:pt x="380" y="74"/>
                    </a:cubicBezTo>
                    <a:cubicBezTo>
                      <a:pt x="378" y="74"/>
                      <a:pt x="377" y="75"/>
                      <a:pt x="377" y="76"/>
                    </a:cubicBezTo>
                    <a:cubicBezTo>
                      <a:pt x="373" y="75"/>
                      <a:pt x="373" y="75"/>
                      <a:pt x="373" y="75"/>
                    </a:cubicBezTo>
                    <a:cubicBezTo>
                      <a:pt x="376" y="74"/>
                      <a:pt x="379" y="73"/>
                      <a:pt x="382" y="71"/>
                    </a:cubicBezTo>
                    <a:close/>
                    <a:moveTo>
                      <a:pt x="383" y="77"/>
                    </a:moveTo>
                    <a:cubicBezTo>
                      <a:pt x="382" y="76"/>
                      <a:pt x="381" y="78"/>
                      <a:pt x="380" y="77"/>
                    </a:cubicBezTo>
                    <a:cubicBezTo>
                      <a:pt x="381" y="77"/>
                      <a:pt x="382" y="75"/>
                      <a:pt x="383" y="77"/>
                    </a:cubicBezTo>
                    <a:close/>
                    <a:moveTo>
                      <a:pt x="367" y="67"/>
                    </a:moveTo>
                    <a:cubicBezTo>
                      <a:pt x="364" y="70"/>
                      <a:pt x="359" y="67"/>
                      <a:pt x="356" y="69"/>
                    </a:cubicBezTo>
                    <a:cubicBezTo>
                      <a:pt x="355" y="67"/>
                      <a:pt x="359" y="68"/>
                      <a:pt x="360" y="67"/>
                    </a:cubicBezTo>
                    <a:cubicBezTo>
                      <a:pt x="362" y="67"/>
                      <a:pt x="365" y="66"/>
                      <a:pt x="367" y="67"/>
                    </a:cubicBezTo>
                    <a:close/>
                    <a:moveTo>
                      <a:pt x="371" y="76"/>
                    </a:moveTo>
                    <a:cubicBezTo>
                      <a:pt x="371" y="77"/>
                      <a:pt x="369" y="77"/>
                      <a:pt x="368" y="77"/>
                    </a:cubicBezTo>
                    <a:cubicBezTo>
                      <a:pt x="368" y="77"/>
                      <a:pt x="369" y="75"/>
                      <a:pt x="371" y="76"/>
                    </a:cubicBezTo>
                    <a:close/>
                    <a:moveTo>
                      <a:pt x="341" y="60"/>
                    </a:moveTo>
                    <a:cubicBezTo>
                      <a:pt x="339" y="60"/>
                      <a:pt x="339" y="60"/>
                      <a:pt x="339" y="60"/>
                    </a:cubicBezTo>
                    <a:cubicBezTo>
                      <a:pt x="338" y="60"/>
                      <a:pt x="338" y="60"/>
                      <a:pt x="338" y="60"/>
                    </a:cubicBezTo>
                    <a:lnTo>
                      <a:pt x="341" y="60"/>
                    </a:lnTo>
                    <a:close/>
                    <a:moveTo>
                      <a:pt x="348" y="60"/>
                    </a:moveTo>
                    <a:cubicBezTo>
                      <a:pt x="350" y="59"/>
                      <a:pt x="352" y="62"/>
                      <a:pt x="353" y="61"/>
                    </a:cubicBezTo>
                    <a:cubicBezTo>
                      <a:pt x="356" y="63"/>
                      <a:pt x="356" y="63"/>
                      <a:pt x="356" y="63"/>
                    </a:cubicBezTo>
                    <a:cubicBezTo>
                      <a:pt x="353" y="65"/>
                      <a:pt x="350" y="62"/>
                      <a:pt x="347" y="63"/>
                    </a:cubicBezTo>
                    <a:cubicBezTo>
                      <a:pt x="345" y="62"/>
                      <a:pt x="343" y="62"/>
                      <a:pt x="341" y="63"/>
                    </a:cubicBezTo>
                    <a:cubicBezTo>
                      <a:pt x="342" y="60"/>
                      <a:pt x="347" y="61"/>
                      <a:pt x="348" y="60"/>
                    </a:cubicBezTo>
                    <a:close/>
                    <a:moveTo>
                      <a:pt x="323" y="57"/>
                    </a:moveTo>
                    <a:cubicBezTo>
                      <a:pt x="325" y="57"/>
                      <a:pt x="325" y="57"/>
                      <a:pt x="325" y="57"/>
                    </a:cubicBezTo>
                    <a:cubicBezTo>
                      <a:pt x="325" y="57"/>
                      <a:pt x="325" y="57"/>
                      <a:pt x="325" y="57"/>
                    </a:cubicBezTo>
                    <a:cubicBezTo>
                      <a:pt x="326" y="57"/>
                      <a:pt x="326" y="57"/>
                      <a:pt x="326" y="57"/>
                    </a:cubicBezTo>
                    <a:cubicBezTo>
                      <a:pt x="326" y="58"/>
                      <a:pt x="325" y="59"/>
                      <a:pt x="324" y="58"/>
                    </a:cubicBezTo>
                    <a:lnTo>
                      <a:pt x="323" y="57"/>
                    </a:lnTo>
                    <a:close/>
                    <a:moveTo>
                      <a:pt x="354" y="69"/>
                    </a:moveTo>
                    <a:cubicBezTo>
                      <a:pt x="355" y="70"/>
                      <a:pt x="355" y="70"/>
                      <a:pt x="355" y="70"/>
                    </a:cubicBezTo>
                    <a:cubicBezTo>
                      <a:pt x="352" y="72"/>
                      <a:pt x="347" y="72"/>
                      <a:pt x="343" y="72"/>
                    </a:cubicBezTo>
                    <a:cubicBezTo>
                      <a:pt x="346" y="70"/>
                      <a:pt x="350" y="70"/>
                      <a:pt x="354" y="69"/>
                    </a:cubicBezTo>
                    <a:close/>
                    <a:moveTo>
                      <a:pt x="366" y="77"/>
                    </a:moveTo>
                    <a:cubicBezTo>
                      <a:pt x="365" y="78"/>
                      <a:pt x="365" y="78"/>
                      <a:pt x="365" y="78"/>
                    </a:cubicBezTo>
                    <a:cubicBezTo>
                      <a:pt x="364" y="77"/>
                      <a:pt x="364" y="77"/>
                      <a:pt x="364" y="77"/>
                    </a:cubicBezTo>
                    <a:lnTo>
                      <a:pt x="366" y="77"/>
                    </a:lnTo>
                    <a:close/>
                    <a:moveTo>
                      <a:pt x="301" y="74"/>
                    </a:moveTo>
                    <a:cubicBezTo>
                      <a:pt x="297" y="74"/>
                      <a:pt x="297" y="74"/>
                      <a:pt x="297" y="74"/>
                    </a:cubicBezTo>
                    <a:cubicBezTo>
                      <a:pt x="297" y="73"/>
                      <a:pt x="300" y="73"/>
                      <a:pt x="301" y="74"/>
                    </a:cubicBezTo>
                    <a:close/>
                    <a:moveTo>
                      <a:pt x="311" y="85"/>
                    </a:moveTo>
                    <a:cubicBezTo>
                      <a:pt x="308" y="86"/>
                      <a:pt x="307" y="83"/>
                      <a:pt x="306" y="83"/>
                    </a:cubicBezTo>
                    <a:cubicBezTo>
                      <a:pt x="308" y="84"/>
                      <a:pt x="310" y="83"/>
                      <a:pt x="311" y="85"/>
                    </a:cubicBezTo>
                    <a:close/>
                    <a:moveTo>
                      <a:pt x="302" y="80"/>
                    </a:moveTo>
                    <a:cubicBezTo>
                      <a:pt x="302" y="82"/>
                      <a:pt x="302" y="82"/>
                      <a:pt x="302" y="82"/>
                    </a:cubicBezTo>
                    <a:cubicBezTo>
                      <a:pt x="305" y="81"/>
                      <a:pt x="303" y="83"/>
                      <a:pt x="304" y="83"/>
                    </a:cubicBezTo>
                    <a:cubicBezTo>
                      <a:pt x="301" y="83"/>
                      <a:pt x="301" y="83"/>
                      <a:pt x="301" y="83"/>
                    </a:cubicBezTo>
                    <a:cubicBezTo>
                      <a:pt x="301" y="82"/>
                      <a:pt x="301" y="82"/>
                      <a:pt x="301" y="82"/>
                    </a:cubicBezTo>
                    <a:cubicBezTo>
                      <a:pt x="299" y="81"/>
                      <a:pt x="295" y="81"/>
                      <a:pt x="293" y="80"/>
                    </a:cubicBezTo>
                    <a:cubicBezTo>
                      <a:pt x="294" y="77"/>
                      <a:pt x="299" y="80"/>
                      <a:pt x="302" y="80"/>
                    </a:cubicBezTo>
                    <a:close/>
                    <a:moveTo>
                      <a:pt x="305" y="84"/>
                    </a:moveTo>
                    <a:cubicBezTo>
                      <a:pt x="306" y="86"/>
                      <a:pt x="306" y="86"/>
                      <a:pt x="306" y="86"/>
                    </a:cubicBezTo>
                    <a:cubicBezTo>
                      <a:pt x="301" y="87"/>
                      <a:pt x="301" y="87"/>
                      <a:pt x="301" y="87"/>
                    </a:cubicBezTo>
                    <a:cubicBezTo>
                      <a:pt x="300" y="86"/>
                      <a:pt x="300" y="86"/>
                      <a:pt x="300" y="86"/>
                    </a:cubicBezTo>
                    <a:cubicBezTo>
                      <a:pt x="303" y="86"/>
                      <a:pt x="302" y="84"/>
                      <a:pt x="305" y="84"/>
                    </a:cubicBezTo>
                    <a:close/>
                    <a:moveTo>
                      <a:pt x="283" y="79"/>
                    </a:moveTo>
                    <a:cubicBezTo>
                      <a:pt x="284" y="78"/>
                      <a:pt x="288" y="76"/>
                      <a:pt x="289" y="79"/>
                    </a:cubicBezTo>
                    <a:cubicBezTo>
                      <a:pt x="288" y="79"/>
                      <a:pt x="290" y="80"/>
                      <a:pt x="288" y="80"/>
                    </a:cubicBezTo>
                    <a:cubicBezTo>
                      <a:pt x="287" y="80"/>
                      <a:pt x="285" y="78"/>
                      <a:pt x="284" y="79"/>
                    </a:cubicBezTo>
                    <a:lnTo>
                      <a:pt x="283" y="79"/>
                    </a:lnTo>
                    <a:close/>
                    <a:moveTo>
                      <a:pt x="294" y="90"/>
                    </a:moveTo>
                    <a:cubicBezTo>
                      <a:pt x="296" y="91"/>
                      <a:pt x="296" y="91"/>
                      <a:pt x="296" y="91"/>
                    </a:cubicBezTo>
                    <a:cubicBezTo>
                      <a:pt x="295" y="91"/>
                      <a:pt x="294" y="92"/>
                      <a:pt x="292" y="92"/>
                    </a:cubicBezTo>
                    <a:cubicBezTo>
                      <a:pt x="293" y="91"/>
                      <a:pt x="293" y="91"/>
                      <a:pt x="293" y="91"/>
                    </a:cubicBezTo>
                    <a:cubicBezTo>
                      <a:pt x="290" y="93"/>
                      <a:pt x="290" y="93"/>
                      <a:pt x="290" y="93"/>
                    </a:cubicBezTo>
                    <a:cubicBezTo>
                      <a:pt x="290" y="92"/>
                      <a:pt x="288" y="93"/>
                      <a:pt x="287" y="92"/>
                    </a:cubicBezTo>
                    <a:cubicBezTo>
                      <a:pt x="291" y="91"/>
                      <a:pt x="290" y="90"/>
                      <a:pt x="294" y="90"/>
                    </a:cubicBezTo>
                    <a:close/>
                    <a:moveTo>
                      <a:pt x="281" y="85"/>
                    </a:moveTo>
                    <a:cubicBezTo>
                      <a:pt x="279" y="86"/>
                      <a:pt x="278" y="86"/>
                      <a:pt x="276" y="86"/>
                    </a:cubicBezTo>
                    <a:cubicBezTo>
                      <a:pt x="278" y="86"/>
                      <a:pt x="278" y="82"/>
                      <a:pt x="281" y="85"/>
                    </a:cubicBezTo>
                    <a:close/>
                    <a:moveTo>
                      <a:pt x="264" y="79"/>
                    </a:moveTo>
                    <a:cubicBezTo>
                      <a:pt x="265" y="79"/>
                      <a:pt x="265" y="79"/>
                      <a:pt x="265" y="79"/>
                    </a:cubicBezTo>
                    <a:cubicBezTo>
                      <a:pt x="265" y="79"/>
                      <a:pt x="265" y="79"/>
                      <a:pt x="265" y="79"/>
                    </a:cubicBezTo>
                    <a:lnTo>
                      <a:pt x="264" y="79"/>
                    </a:lnTo>
                    <a:close/>
                    <a:moveTo>
                      <a:pt x="263" y="79"/>
                    </a:moveTo>
                    <a:cubicBezTo>
                      <a:pt x="263" y="80"/>
                      <a:pt x="263" y="80"/>
                      <a:pt x="263" y="80"/>
                    </a:cubicBezTo>
                    <a:cubicBezTo>
                      <a:pt x="262" y="80"/>
                      <a:pt x="262" y="80"/>
                      <a:pt x="262" y="80"/>
                    </a:cubicBezTo>
                    <a:lnTo>
                      <a:pt x="263" y="79"/>
                    </a:lnTo>
                    <a:close/>
                    <a:moveTo>
                      <a:pt x="272" y="85"/>
                    </a:moveTo>
                    <a:cubicBezTo>
                      <a:pt x="273" y="86"/>
                      <a:pt x="273" y="86"/>
                      <a:pt x="273" y="86"/>
                    </a:cubicBezTo>
                    <a:cubicBezTo>
                      <a:pt x="273" y="86"/>
                      <a:pt x="273" y="87"/>
                      <a:pt x="272" y="86"/>
                    </a:cubicBezTo>
                    <a:cubicBezTo>
                      <a:pt x="272" y="86"/>
                      <a:pt x="272" y="85"/>
                      <a:pt x="272" y="85"/>
                    </a:cubicBezTo>
                    <a:close/>
                    <a:moveTo>
                      <a:pt x="281" y="93"/>
                    </a:moveTo>
                    <a:cubicBezTo>
                      <a:pt x="282" y="93"/>
                      <a:pt x="283" y="91"/>
                      <a:pt x="285" y="92"/>
                    </a:cubicBezTo>
                    <a:cubicBezTo>
                      <a:pt x="284" y="93"/>
                      <a:pt x="287" y="94"/>
                      <a:pt x="285" y="94"/>
                    </a:cubicBezTo>
                    <a:cubicBezTo>
                      <a:pt x="284" y="94"/>
                      <a:pt x="283" y="94"/>
                      <a:pt x="282" y="94"/>
                    </a:cubicBezTo>
                    <a:lnTo>
                      <a:pt x="281" y="93"/>
                    </a:lnTo>
                    <a:close/>
                    <a:moveTo>
                      <a:pt x="280" y="93"/>
                    </a:moveTo>
                    <a:cubicBezTo>
                      <a:pt x="279" y="94"/>
                      <a:pt x="278" y="93"/>
                      <a:pt x="276" y="93"/>
                    </a:cubicBezTo>
                    <a:cubicBezTo>
                      <a:pt x="277" y="93"/>
                      <a:pt x="279" y="92"/>
                      <a:pt x="280" y="93"/>
                    </a:cubicBezTo>
                    <a:close/>
                    <a:moveTo>
                      <a:pt x="286" y="100"/>
                    </a:moveTo>
                    <a:cubicBezTo>
                      <a:pt x="287" y="102"/>
                      <a:pt x="287" y="102"/>
                      <a:pt x="287" y="102"/>
                    </a:cubicBezTo>
                    <a:cubicBezTo>
                      <a:pt x="286" y="102"/>
                      <a:pt x="285" y="102"/>
                      <a:pt x="284" y="102"/>
                    </a:cubicBezTo>
                    <a:cubicBezTo>
                      <a:pt x="284" y="100"/>
                      <a:pt x="281" y="101"/>
                      <a:pt x="280" y="100"/>
                    </a:cubicBezTo>
                    <a:cubicBezTo>
                      <a:pt x="283" y="98"/>
                      <a:pt x="283" y="102"/>
                      <a:pt x="286" y="100"/>
                    </a:cubicBezTo>
                    <a:close/>
                    <a:moveTo>
                      <a:pt x="266" y="95"/>
                    </a:moveTo>
                    <a:cubicBezTo>
                      <a:pt x="268" y="94"/>
                      <a:pt x="268" y="98"/>
                      <a:pt x="271" y="96"/>
                    </a:cubicBezTo>
                    <a:cubicBezTo>
                      <a:pt x="273" y="98"/>
                      <a:pt x="274" y="96"/>
                      <a:pt x="276" y="97"/>
                    </a:cubicBezTo>
                    <a:cubicBezTo>
                      <a:pt x="276" y="99"/>
                      <a:pt x="276" y="99"/>
                      <a:pt x="276" y="99"/>
                    </a:cubicBezTo>
                    <a:cubicBezTo>
                      <a:pt x="277" y="99"/>
                      <a:pt x="278" y="99"/>
                      <a:pt x="279" y="100"/>
                    </a:cubicBezTo>
                    <a:cubicBezTo>
                      <a:pt x="279" y="100"/>
                      <a:pt x="278" y="100"/>
                      <a:pt x="277" y="100"/>
                    </a:cubicBezTo>
                    <a:cubicBezTo>
                      <a:pt x="277" y="101"/>
                      <a:pt x="281" y="102"/>
                      <a:pt x="279" y="103"/>
                    </a:cubicBezTo>
                    <a:cubicBezTo>
                      <a:pt x="277" y="104"/>
                      <a:pt x="277" y="102"/>
                      <a:pt x="276" y="102"/>
                    </a:cubicBezTo>
                    <a:cubicBezTo>
                      <a:pt x="272" y="103"/>
                      <a:pt x="272" y="103"/>
                      <a:pt x="272" y="103"/>
                    </a:cubicBezTo>
                    <a:cubicBezTo>
                      <a:pt x="269" y="101"/>
                      <a:pt x="269" y="101"/>
                      <a:pt x="269" y="101"/>
                    </a:cubicBezTo>
                    <a:cubicBezTo>
                      <a:pt x="267" y="102"/>
                      <a:pt x="264" y="106"/>
                      <a:pt x="259" y="103"/>
                    </a:cubicBezTo>
                    <a:cubicBezTo>
                      <a:pt x="256" y="101"/>
                      <a:pt x="256" y="101"/>
                      <a:pt x="256" y="101"/>
                    </a:cubicBezTo>
                    <a:cubicBezTo>
                      <a:pt x="257" y="101"/>
                      <a:pt x="267" y="105"/>
                      <a:pt x="265" y="100"/>
                    </a:cubicBezTo>
                    <a:cubicBezTo>
                      <a:pt x="271" y="100"/>
                      <a:pt x="271" y="100"/>
                      <a:pt x="271" y="100"/>
                    </a:cubicBezTo>
                    <a:cubicBezTo>
                      <a:pt x="269" y="99"/>
                      <a:pt x="272" y="99"/>
                      <a:pt x="272" y="98"/>
                    </a:cubicBezTo>
                    <a:cubicBezTo>
                      <a:pt x="270" y="99"/>
                      <a:pt x="270" y="97"/>
                      <a:pt x="268" y="97"/>
                    </a:cubicBezTo>
                    <a:cubicBezTo>
                      <a:pt x="266" y="97"/>
                      <a:pt x="264" y="96"/>
                      <a:pt x="262" y="96"/>
                    </a:cubicBezTo>
                    <a:cubicBezTo>
                      <a:pt x="261" y="94"/>
                      <a:pt x="265" y="96"/>
                      <a:pt x="266" y="95"/>
                    </a:cubicBezTo>
                    <a:close/>
                    <a:moveTo>
                      <a:pt x="291" y="109"/>
                    </a:moveTo>
                    <a:cubicBezTo>
                      <a:pt x="290" y="110"/>
                      <a:pt x="290" y="110"/>
                      <a:pt x="290" y="110"/>
                    </a:cubicBezTo>
                    <a:cubicBezTo>
                      <a:pt x="289" y="110"/>
                      <a:pt x="289" y="110"/>
                      <a:pt x="289" y="110"/>
                    </a:cubicBezTo>
                    <a:lnTo>
                      <a:pt x="291" y="109"/>
                    </a:lnTo>
                    <a:close/>
                    <a:moveTo>
                      <a:pt x="278" y="105"/>
                    </a:moveTo>
                    <a:cubicBezTo>
                      <a:pt x="278" y="107"/>
                      <a:pt x="274" y="104"/>
                      <a:pt x="274" y="106"/>
                    </a:cubicBezTo>
                    <a:cubicBezTo>
                      <a:pt x="274" y="106"/>
                      <a:pt x="274" y="105"/>
                      <a:pt x="275" y="104"/>
                    </a:cubicBezTo>
                    <a:cubicBezTo>
                      <a:pt x="276" y="105"/>
                      <a:pt x="277" y="105"/>
                      <a:pt x="278" y="105"/>
                    </a:cubicBezTo>
                    <a:close/>
                    <a:moveTo>
                      <a:pt x="244" y="85"/>
                    </a:moveTo>
                    <a:cubicBezTo>
                      <a:pt x="246" y="86"/>
                      <a:pt x="244" y="87"/>
                      <a:pt x="242" y="87"/>
                    </a:cubicBezTo>
                    <a:cubicBezTo>
                      <a:pt x="244" y="86"/>
                      <a:pt x="244" y="86"/>
                      <a:pt x="244" y="86"/>
                    </a:cubicBezTo>
                    <a:cubicBezTo>
                      <a:pt x="243" y="85"/>
                      <a:pt x="243" y="85"/>
                      <a:pt x="243" y="85"/>
                    </a:cubicBezTo>
                    <a:lnTo>
                      <a:pt x="244" y="85"/>
                    </a:lnTo>
                    <a:close/>
                    <a:moveTo>
                      <a:pt x="238" y="85"/>
                    </a:moveTo>
                    <a:cubicBezTo>
                      <a:pt x="238" y="84"/>
                      <a:pt x="238" y="84"/>
                      <a:pt x="238" y="84"/>
                    </a:cubicBezTo>
                    <a:cubicBezTo>
                      <a:pt x="238" y="84"/>
                      <a:pt x="238" y="84"/>
                      <a:pt x="238" y="84"/>
                    </a:cubicBezTo>
                    <a:cubicBezTo>
                      <a:pt x="242" y="84"/>
                      <a:pt x="242" y="84"/>
                      <a:pt x="242" y="84"/>
                    </a:cubicBezTo>
                    <a:cubicBezTo>
                      <a:pt x="242" y="85"/>
                      <a:pt x="242" y="85"/>
                      <a:pt x="242" y="85"/>
                    </a:cubicBezTo>
                    <a:cubicBezTo>
                      <a:pt x="240" y="84"/>
                      <a:pt x="238" y="85"/>
                      <a:pt x="238" y="85"/>
                    </a:cubicBezTo>
                    <a:close/>
                    <a:moveTo>
                      <a:pt x="243" y="96"/>
                    </a:moveTo>
                    <a:cubicBezTo>
                      <a:pt x="243" y="96"/>
                      <a:pt x="244" y="96"/>
                      <a:pt x="244" y="95"/>
                    </a:cubicBezTo>
                    <a:cubicBezTo>
                      <a:pt x="244" y="94"/>
                      <a:pt x="244" y="94"/>
                      <a:pt x="244" y="94"/>
                    </a:cubicBezTo>
                    <a:cubicBezTo>
                      <a:pt x="245" y="94"/>
                      <a:pt x="245" y="94"/>
                      <a:pt x="245" y="94"/>
                    </a:cubicBezTo>
                    <a:cubicBezTo>
                      <a:pt x="245" y="94"/>
                      <a:pt x="245" y="93"/>
                      <a:pt x="243" y="93"/>
                    </a:cubicBezTo>
                    <a:cubicBezTo>
                      <a:pt x="248" y="89"/>
                      <a:pt x="251" y="95"/>
                      <a:pt x="257" y="93"/>
                    </a:cubicBezTo>
                    <a:cubicBezTo>
                      <a:pt x="254" y="95"/>
                      <a:pt x="250" y="93"/>
                      <a:pt x="246" y="93"/>
                    </a:cubicBezTo>
                    <a:cubicBezTo>
                      <a:pt x="248" y="94"/>
                      <a:pt x="248" y="94"/>
                      <a:pt x="248" y="94"/>
                    </a:cubicBezTo>
                    <a:cubicBezTo>
                      <a:pt x="248" y="95"/>
                      <a:pt x="248" y="95"/>
                      <a:pt x="248" y="95"/>
                    </a:cubicBezTo>
                    <a:cubicBezTo>
                      <a:pt x="251" y="96"/>
                      <a:pt x="251" y="96"/>
                      <a:pt x="251" y="96"/>
                    </a:cubicBezTo>
                    <a:cubicBezTo>
                      <a:pt x="249" y="97"/>
                      <a:pt x="247" y="95"/>
                      <a:pt x="245" y="96"/>
                    </a:cubicBezTo>
                    <a:cubicBezTo>
                      <a:pt x="244" y="96"/>
                      <a:pt x="244" y="96"/>
                      <a:pt x="243" y="96"/>
                    </a:cubicBezTo>
                    <a:close/>
                    <a:moveTo>
                      <a:pt x="241" y="96"/>
                    </a:moveTo>
                    <a:cubicBezTo>
                      <a:pt x="243" y="98"/>
                      <a:pt x="243" y="98"/>
                      <a:pt x="243" y="98"/>
                    </a:cubicBezTo>
                    <a:cubicBezTo>
                      <a:pt x="240" y="99"/>
                      <a:pt x="237" y="96"/>
                      <a:pt x="234" y="96"/>
                    </a:cubicBezTo>
                    <a:cubicBezTo>
                      <a:pt x="235" y="95"/>
                      <a:pt x="239" y="97"/>
                      <a:pt x="241" y="96"/>
                    </a:cubicBezTo>
                    <a:close/>
                    <a:moveTo>
                      <a:pt x="236" y="104"/>
                    </a:moveTo>
                    <a:cubicBezTo>
                      <a:pt x="239" y="105"/>
                      <a:pt x="239" y="105"/>
                      <a:pt x="239" y="105"/>
                    </a:cubicBezTo>
                    <a:cubicBezTo>
                      <a:pt x="237" y="106"/>
                      <a:pt x="237" y="105"/>
                      <a:pt x="235" y="105"/>
                    </a:cubicBezTo>
                    <a:lnTo>
                      <a:pt x="236" y="104"/>
                    </a:lnTo>
                    <a:close/>
                    <a:moveTo>
                      <a:pt x="226" y="100"/>
                    </a:moveTo>
                    <a:cubicBezTo>
                      <a:pt x="228" y="99"/>
                      <a:pt x="230" y="99"/>
                      <a:pt x="231" y="100"/>
                    </a:cubicBezTo>
                    <a:cubicBezTo>
                      <a:pt x="229" y="101"/>
                      <a:pt x="228" y="101"/>
                      <a:pt x="226" y="100"/>
                    </a:cubicBezTo>
                    <a:close/>
                    <a:moveTo>
                      <a:pt x="231" y="103"/>
                    </a:moveTo>
                    <a:cubicBezTo>
                      <a:pt x="231" y="104"/>
                      <a:pt x="229" y="104"/>
                      <a:pt x="227" y="103"/>
                    </a:cubicBezTo>
                    <a:cubicBezTo>
                      <a:pt x="227" y="103"/>
                      <a:pt x="227" y="103"/>
                      <a:pt x="228" y="102"/>
                    </a:cubicBezTo>
                    <a:lnTo>
                      <a:pt x="231" y="103"/>
                    </a:lnTo>
                    <a:close/>
                    <a:moveTo>
                      <a:pt x="222" y="95"/>
                    </a:moveTo>
                    <a:cubicBezTo>
                      <a:pt x="222" y="95"/>
                      <a:pt x="223" y="95"/>
                      <a:pt x="223" y="95"/>
                    </a:cubicBezTo>
                    <a:cubicBezTo>
                      <a:pt x="223" y="95"/>
                      <a:pt x="222" y="95"/>
                      <a:pt x="222" y="95"/>
                    </a:cubicBezTo>
                    <a:cubicBezTo>
                      <a:pt x="221" y="95"/>
                      <a:pt x="221" y="97"/>
                      <a:pt x="219" y="96"/>
                    </a:cubicBezTo>
                    <a:cubicBezTo>
                      <a:pt x="219" y="95"/>
                      <a:pt x="221" y="95"/>
                      <a:pt x="222" y="95"/>
                    </a:cubicBezTo>
                    <a:close/>
                    <a:moveTo>
                      <a:pt x="217" y="97"/>
                    </a:moveTo>
                    <a:cubicBezTo>
                      <a:pt x="218" y="97"/>
                      <a:pt x="218" y="97"/>
                      <a:pt x="218" y="97"/>
                    </a:cubicBezTo>
                    <a:cubicBezTo>
                      <a:pt x="217" y="98"/>
                      <a:pt x="215" y="98"/>
                      <a:pt x="213" y="97"/>
                    </a:cubicBezTo>
                    <a:cubicBezTo>
                      <a:pt x="214" y="96"/>
                      <a:pt x="216" y="97"/>
                      <a:pt x="217" y="97"/>
                    </a:cubicBezTo>
                    <a:close/>
                    <a:moveTo>
                      <a:pt x="209" y="100"/>
                    </a:moveTo>
                    <a:cubicBezTo>
                      <a:pt x="208" y="100"/>
                      <a:pt x="208" y="100"/>
                      <a:pt x="208" y="100"/>
                    </a:cubicBezTo>
                    <a:cubicBezTo>
                      <a:pt x="207" y="100"/>
                      <a:pt x="207" y="100"/>
                      <a:pt x="207" y="100"/>
                    </a:cubicBezTo>
                    <a:lnTo>
                      <a:pt x="209" y="100"/>
                    </a:lnTo>
                    <a:close/>
                    <a:moveTo>
                      <a:pt x="210" y="100"/>
                    </a:moveTo>
                    <a:cubicBezTo>
                      <a:pt x="218" y="99"/>
                      <a:pt x="218" y="99"/>
                      <a:pt x="218" y="99"/>
                    </a:cubicBezTo>
                    <a:cubicBezTo>
                      <a:pt x="220" y="97"/>
                      <a:pt x="220" y="97"/>
                      <a:pt x="220" y="97"/>
                    </a:cubicBezTo>
                    <a:cubicBezTo>
                      <a:pt x="222" y="99"/>
                      <a:pt x="222" y="99"/>
                      <a:pt x="222" y="99"/>
                    </a:cubicBezTo>
                    <a:cubicBezTo>
                      <a:pt x="217" y="102"/>
                      <a:pt x="217" y="102"/>
                      <a:pt x="217" y="102"/>
                    </a:cubicBezTo>
                    <a:cubicBezTo>
                      <a:pt x="215" y="101"/>
                      <a:pt x="213" y="102"/>
                      <a:pt x="211" y="102"/>
                    </a:cubicBezTo>
                    <a:cubicBezTo>
                      <a:pt x="209" y="103"/>
                      <a:pt x="207" y="105"/>
                      <a:pt x="205" y="103"/>
                    </a:cubicBezTo>
                    <a:cubicBezTo>
                      <a:pt x="206" y="102"/>
                      <a:pt x="211" y="102"/>
                      <a:pt x="210" y="100"/>
                    </a:cubicBezTo>
                    <a:close/>
                    <a:moveTo>
                      <a:pt x="206" y="114"/>
                    </a:moveTo>
                    <a:cubicBezTo>
                      <a:pt x="203" y="114"/>
                      <a:pt x="200" y="117"/>
                      <a:pt x="197" y="116"/>
                    </a:cubicBezTo>
                    <a:cubicBezTo>
                      <a:pt x="196" y="113"/>
                      <a:pt x="200" y="115"/>
                      <a:pt x="200" y="113"/>
                    </a:cubicBezTo>
                    <a:cubicBezTo>
                      <a:pt x="204" y="114"/>
                      <a:pt x="206" y="112"/>
                      <a:pt x="210" y="113"/>
                    </a:cubicBezTo>
                    <a:cubicBezTo>
                      <a:pt x="209" y="113"/>
                      <a:pt x="205" y="112"/>
                      <a:pt x="206" y="114"/>
                    </a:cubicBezTo>
                    <a:close/>
                    <a:moveTo>
                      <a:pt x="214" y="118"/>
                    </a:moveTo>
                    <a:cubicBezTo>
                      <a:pt x="211" y="118"/>
                      <a:pt x="209" y="120"/>
                      <a:pt x="208" y="118"/>
                    </a:cubicBezTo>
                    <a:cubicBezTo>
                      <a:pt x="206" y="117"/>
                      <a:pt x="206" y="117"/>
                      <a:pt x="206" y="117"/>
                    </a:cubicBezTo>
                    <a:cubicBezTo>
                      <a:pt x="208" y="118"/>
                      <a:pt x="212" y="117"/>
                      <a:pt x="214" y="118"/>
                    </a:cubicBezTo>
                    <a:close/>
                    <a:moveTo>
                      <a:pt x="193" y="112"/>
                    </a:moveTo>
                    <a:cubicBezTo>
                      <a:pt x="192" y="112"/>
                      <a:pt x="192" y="112"/>
                      <a:pt x="192" y="112"/>
                    </a:cubicBezTo>
                    <a:cubicBezTo>
                      <a:pt x="191" y="112"/>
                      <a:pt x="191" y="112"/>
                      <a:pt x="191" y="112"/>
                    </a:cubicBezTo>
                    <a:lnTo>
                      <a:pt x="193" y="112"/>
                    </a:lnTo>
                    <a:close/>
                    <a:moveTo>
                      <a:pt x="184" y="112"/>
                    </a:moveTo>
                    <a:cubicBezTo>
                      <a:pt x="181" y="112"/>
                      <a:pt x="181" y="112"/>
                      <a:pt x="181" y="112"/>
                    </a:cubicBezTo>
                    <a:cubicBezTo>
                      <a:pt x="181" y="112"/>
                      <a:pt x="184" y="111"/>
                      <a:pt x="184" y="112"/>
                    </a:cubicBezTo>
                    <a:close/>
                    <a:moveTo>
                      <a:pt x="178" y="116"/>
                    </a:moveTo>
                    <a:cubicBezTo>
                      <a:pt x="178" y="116"/>
                      <a:pt x="178" y="116"/>
                      <a:pt x="178" y="116"/>
                    </a:cubicBezTo>
                    <a:cubicBezTo>
                      <a:pt x="180" y="117"/>
                      <a:pt x="180" y="116"/>
                      <a:pt x="179" y="116"/>
                    </a:cubicBezTo>
                    <a:cubicBezTo>
                      <a:pt x="182" y="116"/>
                      <a:pt x="183" y="116"/>
                      <a:pt x="185" y="117"/>
                    </a:cubicBezTo>
                    <a:cubicBezTo>
                      <a:pt x="182" y="117"/>
                      <a:pt x="181" y="118"/>
                      <a:pt x="179" y="117"/>
                    </a:cubicBezTo>
                    <a:cubicBezTo>
                      <a:pt x="178" y="116"/>
                      <a:pt x="176" y="117"/>
                      <a:pt x="175" y="116"/>
                    </a:cubicBezTo>
                    <a:cubicBezTo>
                      <a:pt x="175" y="118"/>
                      <a:pt x="173" y="117"/>
                      <a:pt x="172" y="117"/>
                    </a:cubicBezTo>
                    <a:cubicBezTo>
                      <a:pt x="174" y="117"/>
                      <a:pt x="176" y="115"/>
                      <a:pt x="178" y="116"/>
                    </a:cubicBezTo>
                    <a:close/>
                    <a:moveTo>
                      <a:pt x="185" y="125"/>
                    </a:moveTo>
                    <a:cubicBezTo>
                      <a:pt x="187" y="125"/>
                      <a:pt x="187" y="125"/>
                      <a:pt x="187" y="125"/>
                    </a:cubicBezTo>
                    <a:cubicBezTo>
                      <a:pt x="186" y="126"/>
                      <a:pt x="186" y="126"/>
                      <a:pt x="185" y="126"/>
                    </a:cubicBezTo>
                    <a:lnTo>
                      <a:pt x="185" y="125"/>
                    </a:lnTo>
                    <a:close/>
                    <a:moveTo>
                      <a:pt x="191" y="132"/>
                    </a:moveTo>
                    <a:cubicBezTo>
                      <a:pt x="189" y="131"/>
                      <a:pt x="191" y="134"/>
                      <a:pt x="189" y="134"/>
                    </a:cubicBezTo>
                    <a:cubicBezTo>
                      <a:pt x="188" y="134"/>
                      <a:pt x="186" y="136"/>
                      <a:pt x="185" y="135"/>
                    </a:cubicBezTo>
                    <a:cubicBezTo>
                      <a:pt x="187" y="134"/>
                      <a:pt x="188" y="131"/>
                      <a:pt x="191" y="132"/>
                    </a:cubicBezTo>
                    <a:close/>
                    <a:moveTo>
                      <a:pt x="180" y="133"/>
                    </a:moveTo>
                    <a:cubicBezTo>
                      <a:pt x="179" y="132"/>
                      <a:pt x="180" y="132"/>
                      <a:pt x="179" y="132"/>
                    </a:cubicBezTo>
                    <a:cubicBezTo>
                      <a:pt x="180" y="131"/>
                      <a:pt x="180" y="131"/>
                      <a:pt x="180" y="131"/>
                    </a:cubicBezTo>
                    <a:cubicBezTo>
                      <a:pt x="181" y="132"/>
                      <a:pt x="179" y="132"/>
                      <a:pt x="180" y="133"/>
                    </a:cubicBezTo>
                    <a:close/>
                    <a:moveTo>
                      <a:pt x="165" y="127"/>
                    </a:moveTo>
                    <a:cubicBezTo>
                      <a:pt x="164" y="126"/>
                      <a:pt x="165" y="125"/>
                      <a:pt x="165" y="124"/>
                    </a:cubicBezTo>
                    <a:cubicBezTo>
                      <a:pt x="167" y="124"/>
                      <a:pt x="169" y="124"/>
                      <a:pt x="169" y="123"/>
                    </a:cubicBezTo>
                    <a:cubicBezTo>
                      <a:pt x="169" y="122"/>
                      <a:pt x="168" y="122"/>
                      <a:pt x="170" y="121"/>
                    </a:cubicBezTo>
                    <a:cubicBezTo>
                      <a:pt x="172" y="122"/>
                      <a:pt x="174" y="119"/>
                      <a:pt x="175" y="122"/>
                    </a:cubicBezTo>
                    <a:cubicBezTo>
                      <a:pt x="175" y="124"/>
                      <a:pt x="169" y="122"/>
                      <a:pt x="170" y="125"/>
                    </a:cubicBezTo>
                    <a:lnTo>
                      <a:pt x="165" y="127"/>
                    </a:lnTo>
                    <a:close/>
                    <a:moveTo>
                      <a:pt x="152" y="148"/>
                    </a:moveTo>
                    <a:cubicBezTo>
                      <a:pt x="151" y="148"/>
                      <a:pt x="151" y="148"/>
                      <a:pt x="151" y="148"/>
                    </a:cubicBezTo>
                    <a:cubicBezTo>
                      <a:pt x="153" y="149"/>
                      <a:pt x="153" y="147"/>
                      <a:pt x="154" y="147"/>
                    </a:cubicBezTo>
                    <a:cubicBezTo>
                      <a:pt x="150" y="147"/>
                      <a:pt x="150" y="147"/>
                      <a:pt x="150" y="147"/>
                    </a:cubicBezTo>
                    <a:cubicBezTo>
                      <a:pt x="151" y="146"/>
                      <a:pt x="153" y="145"/>
                      <a:pt x="155" y="145"/>
                    </a:cubicBezTo>
                    <a:cubicBezTo>
                      <a:pt x="157" y="143"/>
                      <a:pt x="160" y="142"/>
                      <a:pt x="162" y="140"/>
                    </a:cubicBezTo>
                    <a:cubicBezTo>
                      <a:pt x="164" y="140"/>
                      <a:pt x="164" y="140"/>
                      <a:pt x="164" y="140"/>
                    </a:cubicBezTo>
                    <a:cubicBezTo>
                      <a:pt x="164" y="141"/>
                      <a:pt x="164" y="141"/>
                      <a:pt x="164" y="141"/>
                    </a:cubicBezTo>
                    <a:cubicBezTo>
                      <a:pt x="164" y="141"/>
                      <a:pt x="165" y="141"/>
                      <a:pt x="165" y="141"/>
                    </a:cubicBezTo>
                    <a:cubicBezTo>
                      <a:pt x="166" y="141"/>
                      <a:pt x="166" y="141"/>
                      <a:pt x="166" y="141"/>
                    </a:cubicBezTo>
                    <a:cubicBezTo>
                      <a:pt x="163" y="143"/>
                      <a:pt x="163" y="143"/>
                      <a:pt x="163" y="143"/>
                    </a:cubicBezTo>
                    <a:cubicBezTo>
                      <a:pt x="163" y="141"/>
                      <a:pt x="163" y="141"/>
                      <a:pt x="163" y="141"/>
                    </a:cubicBezTo>
                    <a:cubicBezTo>
                      <a:pt x="162" y="141"/>
                      <a:pt x="162" y="142"/>
                      <a:pt x="161" y="142"/>
                    </a:cubicBezTo>
                    <a:cubicBezTo>
                      <a:pt x="162" y="143"/>
                      <a:pt x="162" y="143"/>
                      <a:pt x="162" y="143"/>
                    </a:cubicBezTo>
                    <a:cubicBezTo>
                      <a:pt x="159" y="143"/>
                      <a:pt x="157" y="145"/>
                      <a:pt x="156" y="147"/>
                    </a:cubicBezTo>
                    <a:cubicBezTo>
                      <a:pt x="157" y="149"/>
                      <a:pt x="159" y="147"/>
                      <a:pt x="160" y="146"/>
                    </a:cubicBezTo>
                    <a:cubicBezTo>
                      <a:pt x="158" y="149"/>
                      <a:pt x="155" y="147"/>
                      <a:pt x="152" y="148"/>
                    </a:cubicBezTo>
                    <a:close/>
                    <a:moveTo>
                      <a:pt x="165" y="145"/>
                    </a:moveTo>
                    <a:cubicBezTo>
                      <a:pt x="164" y="144"/>
                      <a:pt x="163" y="146"/>
                      <a:pt x="163" y="145"/>
                    </a:cubicBezTo>
                    <a:cubicBezTo>
                      <a:pt x="163" y="144"/>
                      <a:pt x="165" y="143"/>
                      <a:pt x="165" y="145"/>
                    </a:cubicBezTo>
                    <a:close/>
                    <a:moveTo>
                      <a:pt x="158" y="150"/>
                    </a:moveTo>
                    <a:cubicBezTo>
                      <a:pt x="159" y="151"/>
                      <a:pt x="160" y="151"/>
                      <a:pt x="161" y="151"/>
                    </a:cubicBezTo>
                    <a:cubicBezTo>
                      <a:pt x="163" y="152"/>
                      <a:pt x="161" y="149"/>
                      <a:pt x="163" y="150"/>
                    </a:cubicBezTo>
                    <a:cubicBezTo>
                      <a:pt x="164" y="151"/>
                      <a:pt x="164" y="153"/>
                      <a:pt x="165" y="152"/>
                    </a:cubicBezTo>
                    <a:cubicBezTo>
                      <a:pt x="164" y="155"/>
                      <a:pt x="161" y="150"/>
                      <a:pt x="159" y="152"/>
                    </a:cubicBezTo>
                    <a:cubicBezTo>
                      <a:pt x="158" y="152"/>
                      <a:pt x="158" y="151"/>
                      <a:pt x="157" y="152"/>
                    </a:cubicBezTo>
                    <a:cubicBezTo>
                      <a:pt x="156" y="152"/>
                      <a:pt x="156" y="152"/>
                      <a:pt x="156" y="152"/>
                    </a:cubicBezTo>
                    <a:cubicBezTo>
                      <a:pt x="157" y="151"/>
                      <a:pt x="158" y="151"/>
                      <a:pt x="158" y="150"/>
                    </a:cubicBezTo>
                    <a:close/>
                    <a:moveTo>
                      <a:pt x="148" y="147"/>
                    </a:moveTo>
                    <a:cubicBezTo>
                      <a:pt x="147" y="147"/>
                      <a:pt x="147" y="147"/>
                      <a:pt x="147" y="147"/>
                    </a:cubicBezTo>
                    <a:cubicBezTo>
                      <a:pt x="146" y="147"/>
                      <a:pt x="146" y="147"/>
                      <a:pt x="146" y="147"/>
                    </a:cubicBezTo>
                    <a:lnTo>
                      <a:pt x="148" y="147"/>
                    </a:lnTo>
                    <a:close/>
                    <a:moveTo>
                      <a:pt x="133" y="159"/>
                    </a:moveTo>
                    <a:cubicBezTo>
                      <a:pt x="135" y="158"/>
                      <a:pt x="136" y="158"/>
                      <a:pt x="139" y="157"/>
                    </a:cubicBezTo>
                    <a:cubicBezTo>
                      <a:pt x="139" y="158"/>
                      <a:pt x="136" y="160"/>
                      <a:pt x="133" y="159"/>
                    </a:cubicBezTo>
                    <a:close/>
                    <a:moveTo>
                      <a:pt x="144" y="181"/>
                    </a:moveTo>
                    <a:cubicBezTo>
                      <a:pt x="143" y="181"/>
                      <a:pt x="143" y="181"/>
                      <a:pt x="143" y="181"/>
                    </a:cubicBezTo>
                    <a:cubicBezTo>
                      <a:pt x="142" y="180"/>
                      <a:pt x="143" y="180"/>
                      <a:pt x="143" y="180"/>
                    </a:cubicBezTo>
                    <a:lnTo>
                      <a:pt x="144" y="181"/>
                    </a:lnTo>
                    <a:close/>
                    <a:moveTo>
                      <a:pt x="155" y="182"/>
                    </a:moveTo>
                    <a:cubicBezTo>
                      <a:pt x="154" y="183"/>
                      <a:pt x="152" y="183"/>
                      <a:pt x="151" y="182"/>
                    </a:cubicBezTo>
                    <a:cubicBezTo>
                      <a:pt x="152" y="182"/>
                      <a:pt x="154" y="181"/>
                      <a:pt x="155" y="182"/>
                    </a:cubicBezTo>
                    <a:close/>
                    <a:moveTo>
                      <a:pt x="172" y="177"/>
                    </a:moveTo>
                    <a:cubicBezTo>
                      <a:pt x="171" y="177"/>
                      <a:pt x="171" y="177"/>
                      <a:pt x="171" y="177"/>
                    </a:cubicBezTo>
                    <a:cubicBezTo>
                      <a:pt x="173" y="177"/>
                      <a:pt x="173" y="177"/>
                      <a:pt x="173" y="177"/>
                    </a:cubicBezTo>
                    <a:cubicBezTo>
                      <a:pt x="173" y="177"/>
                      <a:pt x="172" y="177"/>
                      <a:pt x="172" y="177"/>
                    </a:cubicBezTo>
                    <a:close/>
                    <a:moveTo>
                      <a:pt x="195" y="149"/>
                    </a:moveTo>
                    <a:cubicBezTo>
                      <a:pt x="195" y="148"/>
                      <a:pt x="196" y="148"/>
                      <a:pt x="196" y="148"/>
                    </a:cubicBezTo>
                    <a:cubicBezTo>
                      <a:pt x="198" y="148"/>
                      <a:pt x="197" y="149"/>
                      <a:pt x="195" y="149"/>
                    </a:cubicBezTo>
                    <a:close/>
                    <a:moveTo>
                      <a:pt x="205" y="144"/>
                    </a:moveTo>
                    <a:cubicBezTo>
                      <a:pt x="203" y="143"/>
                      <a:pt x="203" y="143"/>
                      <a:pt x="203" y="143"/>
                    </a:cubicBezTo>
                    <a:cubicBezTo>
                      <a:pt x="202" y="144"/>
                      <a:pt x="203" y="144"/>
                      <a:pt x="204" y="145"/>
                    </a:cubicBezTo>
                    <a:cubicBezTo>
                      <a:pt x="204" y="146"/>
                      <a:pt x="203" y="146"/>
                      <a:pt x="201" y="145"/>
                    </a:cubicBezTo>
                    <a:cubicBezTo>
                      <a:pt x="201" y="145"/>
                      <a:pt x="200" y="145"/>
                      <a:pt x="200" y="145"/>
                    </a:cubicBezTo>
                    <a:cubicBezTo>
                      <a:pt x="199" y="146"/>
                      <a:pt x="201" y="146"/>
                      <a:pt x="200" y="147"/>
                    </a:cubicBezTo>
                    <a:cubicBezTo>
                      <a:pt x="199" y="147"/>
                      <a:pt x="197" y="147"/>
                      <a:pt x="196" y="147"/>
                    </a:cubicBezTo>
                    <a:cubicBezTo>
                      <a:pt x="196" y="147"/>
                      <a:pt x="197" y="145"/>
                      <a:pt x="196" y="144"/>
                    </a:cubicBezTo>
                    <a:cubicBezTo>
                      <a:pt x="193" y="145"/>
                      <a:pt x="190" y="146"/>
                      <a:pt x="187" y="147"/>
                    </a:cubicBezTo>
                    <a:cubicBezTo>
                      <a:pt x="186" y="148"/>
                      <a:pt x="190" y="147"/>
                      <a:pt x="189" y="149"/>
                    </a:cubicBezTo>
                    <a:cubicBezTo>
                      <a:pt x="185" y="152"/>
                      <a:pt x="185" y="152"/>
                      <a:pt x="185" y="152"/>
                    </a:cubicBezTo>
                    <a:cubicBezTo>
                      <a:pt x="187" y="153"/>
                      <a:pt x="188" y="153"/>
                      <a:pt x="189" y="155"/>
                    </a:cubicBezTo>
                    <a:cubicBezTo>
                      <a:pt x="188" y="154"/>
                      <a:pt x="188" y="156"/>
                      <a:pt x="187" y="157"/>
                    </a:cubicBezTo>
                    <a:cubicBezTo>
                      <a:pt x="185" y="156"/>
                      <a:pt x="184" y="155"/>
                      <a:pt x="181" y="155"/>
                    </a:cubicBezTo>
                    <a:cubicBezTo>
                      <a:pt x="178" y="156"/>
                      <a:pt x="183" y="157"/>
                      <a:pt x="180" y="157"/>
                    </a:cubicBezTo>
                    <a:cubicBezTo>
                      <a:pt x="180" y="158"/>
                      <a:pt x="181" y="159"/>
                      <a:pt x="180" y="160"/>
                    </a:cubicBezTo>
                    <a:cubicBezTo>
                      <a:pt x="179" y="158"/>
                      <a:pt x="177" y="160"/>
                      <a:pt x="175" y="160"/>
                    </a:cubicBezTo>
                    <a:cubicBezTo>
                      <a:pt x="174" y="161"/>
                      <a:pt x="175" y="162"/>
                      <a:pt x="176" y="162"/>
                    </a:cubicBezTo>
                    <a:cubicBezTo>
                      <a:pt x="178" y="163"/>
                      <a:pt x="178" y="163"/>
                      <a:pt x="178" y="163"/>
                    </a:cubicBezTo>
                    <a:cubicBezTo>
                      <a:pt x="174" y="164"/>
                      <a:pt x="178" y="168"/>
                      <a:pt x="173" y="168"/>
                    </a:cubicBezTo>
                    <a:cubicBezTo>
                      <a:pt x="173" y="170"/>
                      <a:pt x="169" y="170"/>
                      <a:pt x="169" y="172"/>
                    </a:cubicBezTo>
                    <a:cubicBezTo>
                      <a:pt x="168" y="172"/>
                      <a:pt x="166" y="172"/>
                      <a:pt x="166" y="173"/>
                    </a:cubicBezTo>
                    <a:cubicBezTo>
                      <a:pt x="170" y="174"/>
                      <a:pt x="165" y="176"/>
                      <a:pt x="165" y="177"/>
                    </a:cubicBezTo>
                    <a:cubicBezTo>
                      <a:pt x="163" y="178"/>
                      <a:pt x="161" y="179"/>
                      <a:pt x="158" y="179"/>
                    </a:cubicBezTo>
                    <a:cubicBezTo>
                      <a:pt x="155" y="179"/>
                      <a:pt x="155" y="180"/>
                      <a:pt x="154" y="181"/>
                    </a:cubicBezTo>
                    <a:cubicBezTo>
                      <a:pt x="154" y="179"/>
                      <a:pt x="154" y="179"/>
                      <a:pt x="154" y="179"/>
                    </a:cubicBezTo>
                    <a:cubicBezTo>
                      <a:pt x="155" y="179"/>
                      <a:pt x="155" y="179"/>
                      <a:pt x="155" y="179"/>
                    </a:cubicBezTo>
                    <a:cubicBezTo>
                      <a:pt x="155" y="178"/>
                      <a:pt x="155" y="178"/>
                      <a:pt x="155" y="178"/>
                    </a:cubicBezTo>
                    <a:cubicBezTo>
                      <a:pt x="155" y="178"/>
                      <a:pt x="156" y="178"/>
                      <a:pt x="156" y="177"/>
                    </a:cubicBezTo>
                    <a:cubicBezTo>
                      <a:pt x="156" y="177"/>
                      <a:pt x="156" y="177"/>
                      <a:pt x="156" y="177"/>
                    </a:cubicBezTo>
                    <a:cubicBezTo>
                      <a:pt x="153" y="177"/>
                      <a:pt x="153" y="177"/>
                      <a:pt x="153" y="177"/>
                    </a:cubicBezTo>
                    <a:cubicBezTo>
                      <a:pt x="153" y="177"/>
                      <a:pt x="153" y="176"/>
                      <a:pt x="153" y="176"/>
                    </a:cubicBezTo>
                    <a:cubicBezTo>
                      <a:pt x="151" y="176"/>
                      <a:pt x="153" y="177"/>
                      <a:pt x="151" y="178"/>
                    </a:cubicBezTo>
                    <a:cubicBezTo>
                      <a:pt x="150" y="177"/>
                      <a:pt x="149" y="178"/>
                      <a:pt x="148" y="177"/>
                    </a:cubicBezTo>
                    <a:cubicBezTo>
                      <a:pt x="149" y="177"/>
                      <a:pt x="150" y="175"/>
                      <a:pt x="148" y="174"/>
                    </a:cubicBezTo>
                    <a:cubicBezTo>
                      <a:pt x="149" y="174"/>
                      <a:pt x="149" y="172"/>
                      <a:pt x="151" y="172"/>
                    </a:cubicBezTo>
                    <a:cubicBezTo>
                      <a:pt x="152" y="171"/>
                      <a:pt x="150" y="171"/>
                      <a:pt x="150" y="171"/>
                    </a:cubicBezTo>
                    <a:cubicBezTo>
                      <a:pt x="148" y="170"/>
                      <a:pt x="147" y="172"/>
                      <a:pt x="145" y="171"/>
                    </a:cubicBezTo>
                    <a:cubicBezTo>
                      <a:pt x="146" y="169"/>
                      <a:pt x="151" y="169"/>
                      <a:pt x="153" y="168"/>
                    </a:cubicBezTo>
                    <a:cubicBezTo>
                      <a:pt x="151" y="165"/>
                      <a:pt x="149" y="169"/>
                      <a:pt x="147" y="167"/>
                    </a:cubicBezTo>
                    <a:cubicBezTo>
                      <a:pt x="145" y="165"/>
                      <a:pt x="145" y="165"/>
                      <a:pt x="145" y="165"/>
                    </a:cubicBezTo>
                    <a:cubicBezTo>
                      <a:pt x="146" y="165"/>
                      <a:pt x="146" y="165"/>
                      <a:pt x="146" y="165"/>
                    </a:cubicBezTo>
                    <a:cubicBezTo>
                      <a:pt x="146" y="165"/>
                      <a:pt x="146" y="165"/>
                      <a:pt x="146" y="165"/>
                    </a:cubicBezTo>
                    <a:cubicBezTo>
                      <a:pt x="143" y="164"/>
                      <a:pt x="140" y="165"/>
                      <a:pt x="137" y="165"/>
                    </a:cubicBezTo>
                    <a:cubicBezTo>
                      <a:pt x="136" y="166"/>
                      <a:pt x="138" y="167"/>
                      <a:pt x="136" y="167"/>
                    </a:cubicBezTo>
                    <a:cubicBezTo>
                      <a:pt x="135" y="167"/>
                      <a:pt x="136" y="168"/>
                      <a:pt x="135" y="168"/>
                    </a:cubicBezTo>
                    <a:cubicBezTo>
                      <a:pt x="137" y="168"/>
                      <a:pt x="138" y="168"/>
                      <a:pt x="139" y="168"/>
                    </a:cubicBezTo>
                    <a:cubicBezTo>
                      <a:pt x="137" y="169"/>
                      <a:pt x="137" y="169"/>
                      <a:pt x="137" y="169"/>
                    </a:cubicBezTo>
                    <a:cubicBezTo>
                      <a:pt x="136" y="169"/>
                      <a:pt x="136" y="169"/>
                      <a:pt x="136" y="169"/>
                    </a:cubicBezTo>
                    <a:cubicBezTo>
                      <a:pt x="132" y="171"/>
                      <a:pt x="132" y="171"/>
                      <a:pt x="132" y="171"/>
                    </a:cubicBezTo>
                    <a:cubicBezTo>
                      <a:pt x="131" y="170"/>
                      <a:pt x="131" y="170"/>
                      <a:pt x="131" y="170"/>
                    </a:cubicBezTo>
                    <a:cubicBezTo>
                      <a:pt x="134" y="170"/>
                      <a:pt x="134" y="170"/>
                      <a:pt x="134" y="170"/>
                    </a:cubicBezTo>
                    <a:cubicBezTo>
                      <a:pt x="132" y="169"/>
                      <a:pt x="132" y="167"/>
                      <a:pt x="129" y="167"/>
                    </a:cubicBezTo>
                    <a:cubicBezTo>
                      <a:pt x="131" y="166"/>
                      <a:pt x="134" y="167"/>
                      <a:pt x="135" y="165"/>
                    </a:cubicBezTo>
                    <a:cubicBezTo>
                      <a:pt x="133" y="164"/>
                      <a:pt x="132" y="164"/>
                      <a:pt x="131" y="162"/>
                    </a:cubicBezTo>
                    <a:cubicBezTo>
                      <a:pt x="136" y="162"/>
                      <a:pt x="139" y="159"/>
                      <a:pt x="143" y="158"/>
                    </a:cubicBezTo>
                    <a:cubicBezTo>
                      <a:pt x="144" y="159"/>
                      <a:pt x="145" y="159"/>
                      <a:pt x="145" y="159"/>
                    </a:cubicBezTo>
                    <a:cubicBezTo>
                      <a:pt x="147" y="157"/>
                      <a:pt x="149" y="160"/>
                      <a:pt x="151" y="159"/>
                    </a:cubicBezTo>
                    <a:cubicBezTo>
                      <a:pt x="153" y="160"/>
                      <a:pt x="153" y="160"/>
                      <a:pt x="153" y="160"/>
                    </a:cubicBezTo>
                    <a:cubicBezTo>
                      <a:pt x="153" y="160"/>
                      <a:pt x="154" y="159"/>
                      <a:pt x="154" y="158"/>
                    </a:cubicBezTo>
                    <a:cubicBezTo>
                      <a:pt x="151" y="157"/>
                      <a:pt x="149" y="157"/>
                      <a:pt x="146" y="156"/>
                    </a:cubicBezTo>
                    <a:cubicBezTo>
                      <a:pt x="148" y="156"/>
                      <a:pt x="151" y="156"/>
                      <a:pt x="152" y="154"/>
                    </a:cubicBezTo>
                    <a:cubicBezTo>
                      <a:pt x="152" y="154"/>
                      <a:pt x="154" y="153"/>
                      <a:pt x="155" y="153"/>
                    </a:cubicBezTo>
                    <a:cubicBezTo>
                      <a:pt x="155" y="154"/>
                      <a:pt x="152" y="155"/>
                      <a:pt x="152" y="157"/>
                    </a:cubicBezTo>
                    <a:cubicBezTo>
                      <a:pt x="155" y="157"/>
                      <a:pt x="160" y="157"/>
                      <a:pt x="160" y="154"/>
                    </a:cubicBezTo>
                    <a:cubicBezTo>
                      <a:pt x="161" y="154"/>
                      <a:pt x="164" y="153"/>
                      <a:pt x="164" y="155"/>
                    </a:cubicBezTo>
                    <a:cubicBezTo>
                      <a:pt x="163" y="155"/>
                      <a:pt x="163" y="156"/>
                      <a:pt x="165" y="156"/>
                    </a:cubicBezTo>
                    <a:cubicBezTo>
                      <a:pt x="170" y="158"/>
                      <a:pt x="167" y="153"/>
                      <a:pt x="171" y="153"/>
                    </a:cubicBezTo>
                    <a:cubicBezTo>
                      <a:pt x="171" y="152"/>
                      <a:pt x="171" y="152"/>
                      <a:pt x="171" y="152"/>
                    </a:cubicBezTo>
                    <a:cubicBezTo>
                      <a:pt x="171" y="152"/>
                      <a:pt x="170" y="152"/>
                      <a:pt x="169" y="152"/>
                    </a:cubicBezTo>
                    <a:cubicBezTo>
                      <a:pt x="170" y="151"/>
                      <a:pt x="170" y="151"/>
                      <a:pt x="170" y="151"/>
                    </a:cubicBezTo>
                    <a:cubicBezTo>
                      <a:pt x="168" y="150"/>
                      <a:pt x="164" y="152"/>
                      <a:pt x="164" y="149"/>
                    </a:cubicBezTo>
                    <a:cubicBezTo>
                      <a:pt x="166" y="148"/>
                      <a:pt x="166" y="148"/>
                      <a:pt x="166" y="148"/>
                    </a:cubicBezTo>
                    <a:cubicBezTo>
                      <a:pt x="168" y="148"/>
                      <a:pt x="167" y="146"/>
                      <a:pt x="170" y="145"/>
                    </a:cubicBezTo>
                    <a:cubicBezTo>
                      <a:pt x="171" y="146"/>
                      <a:pt x="171" y="146"/>
                      <a:pt x="173" y="146"/>
                    </a:cubicBezTo>
                    <a:cubicBezTo>
                      <a:pt x="173" y="145"/>
                      <a:pt x="175" y="145"/>
                      <a:pt x="176" y="145"/>
                    </a:cubicBezTo>
                    <a:cubicBezTo>
                      <a:pt x="177" y="147"/>
                      <a:pt x="180" y="146"/>
                      <a:pt x="182" y="145"/>
                    </a:cubicBezTo>
                    <a:cubicBezTo>
                      <a:pt x="183" y="147"/>
                      <a:pt x="185" y="145"/>
                      <a:pt x="186" y="146"/>
                    </a:cubicBezTo>
                    <a:cubicBezTo>
                      <a:pt x="187" y="144"/>
                      <a:pt x="183" y="144"/>
                      <a:pt x="185" y="142"/>
                    </a:cubicBezTo>
                    <a:cubicBezTo>
                      <a:pt x="186" y="142"/>
                      <a:pt x="187" y="143"/>
                      <a:pt x="187" y="143"/>
                    </a:cubicBezTo>
                    <a:cubicBezTo>
                      <a:pt x="187" y="144"/>
                      <a:pt x="187" y="144"/>
                      <a:pt x="187" y="144"/>
                    </a:cubicBezTo>
                    <a:cubicBezTo>
                      <a:pt x="188" y="144"/>
                      <a:pt x="188" y="143"/>
                      <a:pt x="189" y="142"/>
                    </a:cubicBezTo>
                    <a:cubicBezTo>
                      <a:pt x="188" y="142"/>
                      <a:pt x="186" y="140"/>
                      <a:pt x="185" y="142"/>
                    </a:cubicBezTo>
                    <a:cubicBezTo>
                      <a:pt x="185" y="141"/>
                      <a:pt x="185" y="141"/>
                      <a:pt x="185" y="141"/>
                    </a:cubicBezTo>
                    <a:cubicBezTo>
                      <a:pt x="183" y="140"/>
                      <a:pt x="181" y="142"/>
                      <a:pt x="179" y="141"/>
                    </a:cubicBezTo>
                    <a:cubicBezTo>
                      <a:pt x="179" y="138"/>
                      <a:pt x="182" y="139"/>
                      <a:pt x="182" y="137"/>
                    </a:cubicBezTo>
                    <a:cubicBezTo>
                      <a:pt x="178" y="137"/>
                      <a:pt x="177" y="140"/>
                      <a:pt x="173" y="139"/>
                    </a:cubicBezTo>
                    <a:cubicBezTo>
                      <a:pt x="172" y="141"/>
                      <a:pt x="169" y="139"/>
                      <a:pt x="166" y="140"/>
                    </a:cubicBezTo>
                    <a:cubicBezTo>
                      <a:pt x="164" y="139"/>
                      <a:pt x="166" y="138"/>
                      <a:pt x="167" y="137"/>
                    </a:cubicBezTo>
                    <a:cubicBezTo>
                      <a:pt x="170" y="136"/>
                      <a:pt x="173" y="134"/>
                      <a:pt x="175" y="134"/>
                    </a:cubicBezTo>
                    <a:cubicBezTo>
                      <a:pt x="176" y="136"/>
                      <a:pt x="174" y="134"/>
                      <a:pt x="173" y="135"/>
                    </a:cubicBezTo>
                    <a:cubicBezTo>
                      <a:pt x="175" y="137"/>
                      <a:pt x="178" y="137"/>
                      <a:pt x="180" y="136"/>
                    </a:cubicBezTo>
                    <a:cubicBezTo>
                      <a:pt x="180" y="135"/>
                      <a:pt x="181" y="135"/>
                      <a:pt x="181" y="135"/>
                    </a:cubicBezTo>
                    <a:cubicBezTo>
                      <a:pt x="185" y="137"/>
                      <a:pt x="189" y="135"/>
                      <a:pt x="192" y="138"/>
                    </a:cubicBezTo>
                    <a:cubicBezTo>
                      <a:pt x="191" y="140"/>
                      <a:pt x="191" y="140"/>
                      <a:pt x="191" y="140"/>
                    </a:cubicBezTo>
                    <a:cubicBezTo>
                      <a:pt x="192" y="139"/>
                      <a:pt x="193" y="139"/>
                      <a:pt x="194" y="139"/>
                    </a:cubicBezTo>
                    <a:cubicBezTo>
                      <a:pt x="193" y="140"/>
                      <a:pt x="194" y="142"/>
                      <a:pt x="196" y="142"/>
                    </a:cubicBezTo>
                    <a:cubicBezTo>
                      <a:pt x="199" y="141"/>
                      <a:pt x="202" y="143"/>
                      <a:pt x="205" y="143"/>
                    </a:cubicBezTo>
                    <a:lnTo>
                      <a:pt x="205" y="144"/>
                    </a:lnTo>
                    <a:close/>
                    <a:moveTo>
                      <a:pt x="141" y="169"/>
                    </a:moveTo>
                    <a:cubicBezTo>
                      <a:pt x="143" y="168"/>
                      <a:pt x="143" y="168"/>
                      <a:pt x="143" y="168"/>
                    </a:cubicBezTo>
                    <a:cubicBezTo>
                      <a:pt x="144" y="169"/>
                      <a:pt x="143" y="172"/>
                      <a:pt x="141" y="169"/>
                    </a:cubicBezTo>
                    <a:close/>
                    <a:moveTo>
                      <a:pt x="214" y="135"/>
                    </a:moveTo>
                    <a:cubicBezTo>
                      <a:pt x="212" y="136"/>
                      <a:pt x="212" y="138"/>
                      <a:pt x="211" y="139"/>
                    </a:cubicBezTo>
                    <a:cubicBezTo>
                      <a:pt x="210" y="137"/>
                      <a:pt x="206" y="141"/>
                      <a:pt x="206" y="137"/>
                    </a:cubicBezTo>
                    <a:cubicBezTo>
                      <a:pt x="208" y="137"/>
                      <a:pt x="205" y="135"/>
                      <a:pt x="207" y="134"/>
                    </a:cubicBezTo>
                    <a:cubicBezTo>
                      <a:pt x="205" y="135"/>
                      <a:pt x="203" y="136"/>
                      <a:pt x="200" y="135"/>
                    </a:cubicBezTo>
                    <a:cubicBezTo>
                      <a:pt x="198" y="137"/>
                      <a:pt x="198" y="137"/>
                      <a:pt x="198" y="137"/>
                    </a:cubicBezTo>
                    <a:cubicBezTo>
                      <a:pt x="195" y="137"/>
                      <a:pt x="196" y="133"/>
                      <a:pt x="192" y="133"/>
                    </a:cubicBezTo>
                    <a:cubicBezTo>
                      <a:pt x="192" y="133"/>
                      <a:pt x="192" y="133"/>
                      <a:pt x="192" y="133"/>
                    </a:cubicBezTo>
                    <a:cubicBezTo>
                      <a:pt x="195" y="135"/>
                      <a:pt x="197" y="130"/>
                      <a:pt x="201" y="131"/>
                    </a:cubicBezTo>
                    <a:cubicBezTo>
                      <a:pt x="200" y="130"/>
                      <a:pt x="202" y="130"/>
                      <a:pt x="202" y="129"/>
                    </a:cubicBezTo>
                    <a:cubicBezTo>
                      <a:pt x="204" y="129"/>
                      <a:pt x="204" y="129"/>
                      <a:pt x="204" y="129"/>
                    </a:cubicBezTo>
                    <a:cubicBezTo>
                      <a:pt x="204" y="130"/>
                      <a:pt x="203" y="130"/>
                      <a:pt x="204" y="131"/>
                    </a:cubicBezTo>
                    <a:cubicBezTo>
                      <a:pt x="204" y="130"/>
                      <a:pt x="208" y="132"/>
                      <a:pt x="209" y="132"/>
                    </a:cubicBezTo>
                    <a:cubicBezTo>
                      <a:pt x="209" y="133"/>
                      <a:pt x="207" y="133"/>
                      <a:pt x="207" y="134"/>
                    </a:cubicBezTo>
                    <a:cubicBezTo>
                      <a:pt x="209" y="135"/>
                      <a:pt x="212" y="134"/>
                      <a:pt x="214" y="135"/>
                    </a:cubicBezTo>
                    <a:close/>
                    <a:moveTo>
                      <a:pt x="190" y="120"/>
                    </a:moveTo>
                    <a:cubicBezTo>
                      <a:pt x="190" y="119"/>
                      <a:pt x="193" y="118"/>
                      <a:pt x="195" y="118"/>
                    </a:cubicBezTo>
                    <a:cubicBezTo>
                      <a:pt x="193" y="119"/>
                      <a:pt x="192" y="120"/>
                      <a:pt x="190" y="120"/>
                    </a:cubicBezTo>
                    <a:close/>
                    <a:moveTo>
                      <a:pt x="216" y="132"/>
                    </a:moveTo>
                    <a:cubicBezTo>
                      <a:pt x="214" y="133"/>
                      <a:pt x="213" y="130"/>
                      <a:pt x="211" y="131"/>
                    </a:cubicBezTo>
                    <a:cubicBezTo>
                      <a:pt x="211" y="130"/>
                      <a:pt x="211" y="130"/>
                      <a:pt x="211" y="130"/>
                    </a:cubicBezTo>
                    <a:cubicBezTo>
                      <a:pt x="210" y="131"/>
                      <a:pt x="209" y="129"/>
                      <a:pt x="207" y="129"/>
                    </a:cubicBezTo>
                    <a:cubicBezTo>
                      <a:pt x="211" y="128"/>
                      <a:pt x="215" y="130"/>
                      <a:pt x="219" y="132"/>
                    </a:cubicBezTo>
                    <a:cubicBezTo>
                      <a:pt x="218" y="132"/>
                      <a:pt x="215" y="131"/>
                      <a:pt x="216" y="132"/>
                    </a:cubicBezTo>
                    <a:close/>
                    <a:moveTo>
                      <a:pt x="210" y="123"/>
                    </a:moveTo>
                    <a:cubicBezTo>
                      <a:pt x="209" y="123"/>
                      <a:pt x="208" y="123"/>
                      <a:pt x="208" y="124"/>
                    </a:cubicBezTo>
                    <a:cubicBezTo>
                      <a:pt x="207" y="123"/>
                      <a:pt x="206" y="121"/>
                      <a:pt x="203" y="122"/>
                    </a:cubicBezTo>
                    <a:cubicBezTo>
                      <a:pt x="203" y="123"/>
                      <a:pt x="203" y="123"/>
                      <a:pt x="203" y="123"/>
                    </a:cubicBezTo>
                    <a:cubicBezTo>
                      <a:pt x="202" y="122"/>
                      <a:pt x="201" y="122"/>
                      <a:pt x="200" y="122"/>
                    </a:cubicBezTo>
                    <a:cubicBezTo>
                      <a:pt x="199" y="121"/>
                      <a:pt x="199" y="121"/>
                      <a:pt x="199" y="121"/>
                    </a:cubicBezTo>
                    <a:cubicBezTo>
                      <a:pt x="198" y="121"/>
                      <a:pt x="198" y="121"/>
                      <a:pt x="198" y="121"/>
                    </a:cubicBezTo>
                    <a:cubicBezTo>
                      <a:pt x="197" y="120"/>
                      <a:pt x="198" y="119"/>
                      <a:pt x="200" y="120"/>
                    </a:cubicBezTo>
                    <a:cubicBezTo>
                      <a:pt x="203" y="120"/>
                      <a:pt x="203" y="122"/>
                      <a:pt x="207" y="122"/>
                    </a:cubicBezTo>
                    <a:cubicBezTo>
                      <a:pt x="207" y="122"/>
                      <a:pt x="208" y="122"/>
                      <a:pt x="208" y="123"/>
                    </a:cubicBezTo>
                    <a:cubicBezTo>
                      <a:pt x="209" y="123"/>
                      <a:pt x="209" y="122"/>
                      <a:pt x="210" y="123"/>
                    </a:cubicBezTo>
                    <a:close/>
                    <a:moveTo>
                      <a:pt x="201" y="117"/>
                    </a:moveTo>
                    <a:cubicBezTo>
                      <a:pt x="201" y="117"/>
                      <a:pt x="201" y="117"/>
                      <a:pt x="201" y="117"/>
                    </a:cubicBezTo>
                    <a:cubicBezTo>
                      <a:pt x="205" y="117"/>
                      <a:pt x="205" y="117"/>
                      <a:pt x="205" y="117"/>
                    </a:cubicBezTo>
                    <a:lnTo>
                      <a:pt x="201" y="117"/>
                    </a:lnTo>
                    <a:close/>
                    <a:moveTo>
                      <a:pt x="226" y="127"/>
                    </a:moveTo>
                    <a:cubicBezTo>
                      <a:pt x="224" y="128"/>
                      <a:pt x="222" y="127"/>
                      <a:pt x="220" y="127"/>
                    </a:cubicBezTo>
                    <a:cubicBezTo>
                      <a:pt x="219" y="125"/>
                      <a:pt x="216" y="125"/>
                      <a:pt x="215" y="126"/>
                    </a:cubicBezTo>
                    <a:cubicBezTo>
                      <a:pt x="215" y="124"/>
                      <a:pt x="219" y="125"/>
                      <a:pt x="220" y="124"/>
                    </a:cubicBezTo>
                    <a:cubicBezTo>
                      <a:pt x="222" y="124"/>
                      <a:pt x="224" y="125"/>
                      <a:pt x="226" y="127"/>
                    </a:cubicBezTo>
                    <a:close/>
                    <a:moveTo>
                      <a:pt x="220" y="120"/>
                    </a:moveTo>
                    <a:cubicBezTo>
                      <a:pt x="220" y="121"/>
                      <a:pt x="218" y="120"/>
                      <a:pt x="218" y="120"/>
                    </a:cubicBezTo>
                    <a:cubicBezTo>
                      <a:pt x="220" y="119"/>
                      <a:pt x="220" y="119"/>
                      <a:pt x="220" y="119"/>
                    </a:cubicBezTo>
                    <a:lnTo>
                      <a:pt x="220" y="120"/>
                    </a:lnTo>
                    <a:close/>
                    <a:moveTo>
                      <a:pt x="198" y="107"/>
                    </a:moveTo>
                    <a:cubicBezTo>
                      <a:pt x="199" y="109"/>
                      <a:pt x="194" y="108"/>
                      <a:pt x="192" y="109"/>
                    </a:cubicBezTo>
                    <a:cubicBezTo>
                      <a:pt x="190" y="109"/>
                      <a:pt x="190" y="109"/>
                      <a:pt x="190" y="109"/>
                    </a:cubicBezTo>
                    <a:cubicBezTo>
                      <a:pt x="195" y="109"/>
                      <a:pt x="189" y="103"/>
                      <a:pt x="196" y="103"/>
                    </a:cubicBezTo>
                    <a:cubicBezTo>
                      <a:pt x="198" y="103"/>
                      <a:pt x="197" y="101"/>
                      <a:pt x="200" y="102"/>
                    </a:cubicBezTo>
                    <a:cubicBezTo>
                      <a:pt x="200" y="102"/>
                      <a:pt x="200" y="102"/>
                      <a:pt x="200" y="102"/>
                    </a:cubicBezTo>
                    <a:cubicBezTo>
                      <a:pt x="197" y="103"/>
                      <a:pt x="199" y="105"/>
                      <a:pt x="196" y="106"/>
                    </a:cubicBezTo>
                    <a:cubicBezTo>
                      <a:pt x="196" y="107"/>
                      <a:pt x="196" y="107"/>
                      <a:pt x="196" y="107"/>
                    </a:cubicBezTo>
                    <a:cubicBezTo>
                      <a:pt x="202" y="105"/>
                      <a:pt x="202" y="105"/>
                      <a:pt x="202" y="105"/>
                    </a:cubicBezTo>
                    <a:cubicBezTo>
                      <a:pt x="201" y="105"/>
                      <a:pt x="200" y="105"/>
                      <a:pt x="199" y="105"/>
                    </a:cubicBezTo>
                    <a:cubicBezTo>
                      <a:pt x="201" y="105"/>
                      <a:pt x="204" y="103"/>
                      <a:pt x="205" y="105"/>
                    </a:cubicBezTo>
                    <a:cubicBezTo>
                      <a:pt x="201" y="105"/>
                      <a:pt x="202" y="109"/>
                      <a:pt x="198" y="107"/>
                    </a:cubicBezTo>
                    <a:close/>
                    <a:moveTo>
                      <a:pt x="247" y="122"/>
                    </a:moveTo>
                    <a:cubicBezTo>
                      <a:pt x="247" y="122"/>
                      <a:pt x="246" y="121"/>
                      <a:pt x="246" y="121"/>
                    </a:cubicBezTo>
                    <a:cubicBezTo>
                      <a:pt x="248" y="121"/>
                      <a:pt x="248" y="121"/>
                      <a:pt x="248" y="121"/>
                    </a:cubicBezTo>
                    <a:cubicBezTo>
                      <a:pt x="247" y="122"/>
                      <a:pt x="248" y="122"/>
                      <a:pt x="247" y="122"/>
                    </a:cubicBezTo>
                    <a:close/>
                    <a:moveTo>
                      <a:pt x="240" y="116"/>
                    </a:moveTo>
                    <a:cubicBezTo>
                      <a:pt x="240" y="117"/>
                      <a:pt x="240" y="117"/>
                      <a:pt x="240" y="117"/>
                    </a:cubicBezTo>
                    <a:cubicBezTo>
                      <a:pt x="239" y="115"/>
                      <a:pt x="234" y="117"/>
                      <a:pt x="233" y="115"/>
                    </a:cubicBezTo>
                    <a:cubicBezTo>
                      <a:pt x="230" y="114"/>
                      <a:pt x="227" y="115"/>
                      <a:pt x="225" y="113"/>
                    </a:cubicBezTo>
                    <a:cubicBezTo>
                      <a:pt x="224" y="113"/>
                      <a:pt x="222" y="114"/>
                      <a:pt x="220" y="114"/>
                    </a:cubicBezTo>
                    <a:cubicBezTo>
                      <a:pt x="221" y="114"/>
                      <a:pt x="223" y="113"/>
                      <a:pt x="222" y="112"/>
                    </a:cubicBezTo>
                    <a:cubicBezTo>
                      <a:pt x="220" y="111"/>
                      <a:pt x="220" y="111"/>
                      <a:pt x="220" y="111"/>
                    </a:cubicBezTo>
                    <a:cubicBezTo>
                      <a:pt x="220" y="111"/>
                      <a:pt x="220" y="111"/>
                      <a:pt x="220" y="110"/>
                    </a:cubicBezTo>
                    <a:cubicBezTo>
                      <a:pt x="217" y="111"/>
                      <a:pt x="212" y="108"/>
                      <a:pt x="210" y="111"/>
                    </a:cubicBezTo>
                    <a:cubicBezTo>
                      <a:pt x="209" y="111"/>
                      <a:pt x="207" y="110"/>
                      <a:pt x="209" y="109"/>
                    </a:cubicBezTo>
                    <a:cubicBezTo>
                      <a:pt x="211" y="108"/>
                      <a:pt x="216" y="109"/>
                      <a:pt x="218" y="107"/>
                    </a:cubicBezTo>
                    <a:cubicBezTo>
                      <a:pt x="221" y="109"/>
                      <a:pt x="221" y="109"/>
                      <a:pt x="221" y="109"/>
                    </a:cubicBezTo>
                    <a:cubicBezTo>
                      <a:pt x="221" y="110"/>
                      <a:pt x="220" y="110"/>
                      <a:pt x="221" y="111"/>
                    </a:cubicBezTo>
                    <a:cubicBezTo>
                      <a:pt x="225" y="111"/>
                      <a:pt x="225" y="111"/>
                      <a:pt x="225" y="111"/>
                    </a:cubicBezTo>
                    <a:cubicBezTo>
                      <a:pt x="225" y="111"/>
                      <a:pt x="225" y="111"/>
                      <a:pt x="225" y="112"/>
                    </a:cubicBezTo>
                    <a:cubicBezTo>
                      <a:pt x="226" y="113"/>
                      <a:pt x="228" y="112"/>
                      <a:pt x="229" y="112"/>
                    </a:cubicBezTo>
                    <a:cubicBezTo>
                      <a:pt x="230" y="111"/>
                      <a:pt x="228" y="111"/>
                      <a:pt x="228" y="111"/>
                    </a:cubicBezTo>
                    <a:cubicBezTo>
                      <a:pt x="229" y="109"/>
                      <a:pt x="230" y="111"/>
                      <a:pt x="231" y="111"/>
                    </a:cubicBezTo>
                    <a:cubicBezTo>
                      <a:pt x="239" y="111"/>
                      <a:pt x="239" y="111"/>
                      <a:pt x="239" y="111"/>
                    </a:cubicBezTo>
                    <a:cubicBezTo>
                      <a:pt x="240" y="112"/>
                      <a:pt x="239" y="112"/>
                      <a:pt x="239" y="113"/>
                    </a:cubicBezTo>
                    <a:cubicBezTo>
                      <a:pt x="239" y="114"/>
                      <a:pt x="241" y="115"/>
                      <a:pt x="242" y="114"/>
                    </a:cubicBezTo>
                    <a:cubicBezTo>
                      <a:pt x="243" y="114"/>
                      <a:pt x="244" y="112"/>
                      <a:pt x="245" y="113"/>
                    </a:cubicBezTo>
                    <a:cubicBezTo>
                      <a:pt x="246" y="115"/>
                      <a:pt x="242" y="114"/>
                      <a:pt x="243" y="116"/>
                    </a:cubicBezTo>
                    <a:cubicBezTo>
                      <a:pt x="242" y="116"/>
                      <a:pt x="241" y="115"/>
                      <a:pt x="240" y="116"/>
                    </a:cubicBezTo>
                    <a:close/>
                    <a:moveTo>
                      <a:pt x="264" y="125"/>
                    </a:moveTo>
                    <a:cubicBezTo>
                      <a:pt x="266" y="125"/>
                      <a:pt x="263" y="126"/>
                      <a:pt x="263" y="127"/>
                    </a:cubicBezTo>
                    <a:cubicBezTo>
                      <a:pt x="261" y="125"/>
                      <a:pt x="261" y="125"/>
                      <a:pt x="261" y="125"/>
                    </a:cubicBezTo>
                    <a:cubicBezTo>
                      <a:pt x="261" y="125"/>
                      <a:pt x="263" y="124"/>
                      <a:pt x="264" y="125"/>
                    </a:cubicBezTo>
                    <a:close/>
                    <a:moveTo>
                      <a:pt x="247" y="117"/>
                    </a:moveTo>
                    <a:cubicBezTo>
                      <a:pt x="246" y="117"/>
                      <a:pt x="246" y="117"/>
                      <a:pt x="245" y="117"/>
                    </a:cubicBezTo>
                    <a:cubicBezTo>
                      <a:pt x="246" y="115"/>
                      <a:pt x="249" y="115"/>
                      <a:pt x="251" y="115"/>
                    </a:cubicBezTo>
                    <a:cubicBezTo>
                      <a:pt x="251" y="114"/>
                      <a:pt x="251" y="114"/>
                      <a:pt x="251" y="114"/>
                    </a:cubicBezTo>
                    <a:cubicBezTo>
                      <a:pt x="254" y="115"/>
                      <a:pt x="254" y="115"/>
                      <a:pt x="254" y="115"/>
                    </a:cubicBezTo>
                    <a:cubicBezTo>
                      <a:pt x="252" y="117"/>
                      <a:pt x="248" y="115"/>
                      <a:pt x="247" y="117"/>
                    </a:cubicBezTo>
                    <a:close/>
                    <a:moveTo>
                      <a:pt x="257" y="113"/>
                    </a:moveTo>
                    <a:cubicBezTo>
                      <a:pt x="260" y="111"/>
                      <a:pt x="252" y="110"/>
                      <a:pt x="255" y="109"/>
                    </a:cubicBezTo>
                    <a:cubicBezTo>
                      <a:pt x="257" y="110"/>
                      <a:pt x="261" y="110"/>
                      <a:pt x="263" y="110"/>
                    </a:cubicBezTo>
                    <a:cubicBezTo>
                      <a:pt x="263" y="113"/>
                      <a:pt x="259" y="112"/>
                      <a:pt x="257" y="113"/>
                    </a:cubicBezTo>
                    <a:close/>
                    <a:moveTo>
                      <a:pt x="248" y="107"/>
                    </a:moveTo>
                    <a:cubicBezTo>
                      <a:pt x="249" y="106"/>
                      <a:pt x="249" y="106"/>
                      <a:pt x="249" y="106"/>
                    </a:cubicBezTo>
                    <a:cubicBezTo>
                      <a:pt x="250" y="107"/>
                      <a:pt x="250" y="107"/>
                      <a:pt x="250" y="107"/>
                    </a:cubicBezTo>
                    <a:cubicBezTo>
                      <a:pt x="249" y="108"/>
                      <a:pt x="249" y="107"/>
                      <a:pt x="248" y="107"/>
                    </a:cubicBezTo>
                    <a:close/>
                    <a:moveTo>
                      <a:pt x="251" y="107"/>
                    </a:moveTo>
                    <a:cubicBezTo>
                      <a:pt x="252" y="107"/>
                      <a:pt x="253" y="106"/>
                      <a:pt x="252" y="105"/>
                    </a:cubicBezTo>
                    <a:cubicBezTo>
                      <a:pt x="250" y="105"/>
                      <a:pt x="249" y="105"/>
                      <a:pt x="248" y="104"/>
                    </a:cubicBezTo>
                    <a:cubicBezTo>
                      <a:pt x="249" y="103"/>
                      <a:pt x="254" y="106"/>
                      <a:pt x="252" y="103"/>
                    </a:cubicBezTo>
                    <a:cubicBezTo>
                      <a:pt x="250" y="102"/>
                      <a:pt x="249" y="102"/>
                      <a:pt x="247" y="102"/>
                    </a:cubicBezTo>
                    <a:cubicBezTo>
                      <a:pt x="247" y="103"/>
                      <a:pt x="247" y="103"/>
                      <a:pt x="247" y="103"/>
                    </a:cubicBezTo>
                    <a:cubicBezTo>
                      <a:pt x="243" y="104"/>
                      <a:pt x="239" y="103"/>
                      <a:pt x="234" y="102"/>
                    </a:cubicBezTo>
                    <a:cubicBezTo>
                      <a:pt x="234" y="101"/>
                      <a:pt x="235" y="101"/>
                      <a:pt x="235" y="101"/>
                    </a:cubicBezTo>
                    <a:cubicBezTo>
                      <a:pt x="236" y="101"/>
                      <a:pt x="237" y="100"/>
                      <a:pt x="238" y="101"/>
                    </a:cubicBezTo>
                    <a:cubicBezTo>
                      <a:pt x="239" y="99"/>
                      <a:pt x="239" y="99"/>
                      <a:pt x="239" y="99"/>
                    </a:cubicBezTo>
                    <a:cubicBezTo>
                      <a:pt x="240" y="100"/>
                      <a:pt x="240" y="100"/>
                      <a:pt x="240" y="100"/>
                    </a:cubicBezTo>
                    <a:cubicBezTo>
                      <a:pt x="239" y="100"/>
                      <a:pt x="239" y="100"/>
                      <a:pt x="239" y="100"/>
                    </a:cubicBezTo>
                    <a:cubicBezTo>
                      <a:pt x="241" y="101"/>
                      <a:pt x="241" y="101"/>
                      <a:pt x="241" y="101"/>
                    </a:cubicBezTo>
                    <a:cubicBezTo>
                      <a:pt x="243" y="98"/>
                      <a:pt x="246" y="99"/>
                      <a:pt x="250" y="100"/>
                    </a:cubicBezTo>
                    <a:cubicBezTo>
                      <a:pt x="251" y="103"/>
                      <a:pt x="251" y="103"/>
                      <a:pt x="251" y="103"/>
                    </a:cubicBezTo>
                    <a:cubicBezTo>
                      <a:pt x="254" y="101"/>
                      <a:pt x="255" y="106"/>
                      <a:pt x="259" y="104"/>
                    </a:cubicBezTo>
                    <a:cubicBezTo>
                      <a:pt x="259" y="105"/>
                      <a:pt x="258" y="107"/>
                      <a:pt x="261" y="107"/>
                    </a:cubicBezTo>
                    <a:lnTo>
                      <a:pt x="251" y="107"/>
                    </a:lnTo>
                    <a:close/>
                    <a:moveTo>
                      <a:pt x="274" y="111"/>
                    </a:moveTo>
                    <a:cubicBezTo>
                      <a:pt x="271" y="112"/>
                      <a:pt x="270" y="109"/>
                      <a:pt x="267" y="110"/>
                    </a:cubicBezTo>
                    <a:cubicBezTo>
                      <a:pt x="266" y="110"/>
                      <a:pt x="262" y="109"/>
                      <a:pt x="262" y="107"/>
                    </a:cubicBezTo>
                    <a:cubicBezTo>
                      <a:pt x="263" y="107"/>
                      <a:pt x="262" y="106"/>
                      <a:pt x="262" y="106"/>
                    </a:cubicBezTo>
                    <a:cubicBezTo>
                      <a:pt x="264" y="108"/>
                      <a:pt x="269" y="107"/>
                      <a:pt x="272" y="109"/>
                    </a:cubicBezTo>
                    <a:cubicBezTo>
                      <a:pt x="272" y="109"/>
                      <a:pt x="271" y="109"/>
                      <a:pt x="271" y="109"/>
                    </a:cubicBezTo>
                    <a:cubicBezTo>
                      <a:pt x="270" y="111"/>
                      <a:pt x="273" y="110"/>
                      <a:pt x="274" y="111"/>
                    </a:cubicBezTo>
                    <a:close/>
                    <a:moveTo>
                      <a:pt x="315" y="112"/>
                    </a:moveTo>
                    <a:cubicBezTo>
                      <a:pt x="312" y="112"/>
                      <a:pt x="310" y="115"/>
                      <a:pt x="305" y="115"/>
                    </a:cubicBezTo>
                    <a:cubicBezTo>
                      <a:pt x="302" y="118"/>
                      <a:pt x="297" y="119"/>
                      <a:pt x="291" y="120"/>
                    </a:cubicBezTo>
                    <a:cubicBezTo>
                      <a:pt x="290" y="119"/>
                      <a:pt x="290" y="119"/>
                      <a:pt x="290" y="119"/>
                    </a:cubicBezTo>
                    <a:cubicBezTo>
                      <a:pt x="292" y="118"/>
                      <a:pt x="293" y="117"/>
                      <a:pt x="295" y="116"/>
                    </a:cubicBezTo>
                    <a:cubicBezTo>
                      <a:pt x="297" y="117"/>
                      <a:pt x="297" y="117"/>
                      <a:pt x="297" y="117"/>
                    </a:cubicBezTo>
                    <a:cubicBezTo>
                      <a:pt x="297" y="115"/>
                      <a:pt x="295" y="115"/>
                      <a:pt x="294" y="115"/>
                    </a:cubicBezTo>
                    <a:cubicBezTo>
                      <a:pt x="294" y="115"/>
                      <a:pt x="294" y="116"/>
                      <a:pt x="294" y="116"/>
                    </a:cubicBezTo>
                    <a:cubicBezTo>
                      <a:pt x="291" y="117"/>
                      <a:pt x="288" y="113"/>
                      <a:pt x="286" y="114"/>
                    </a:cubicBezTo>
                    <a:cubicBezTo>
                      <a:pt x="287" y="114"/>
                      <a:pt x="287" y="114"/>
                      <a:pt x="287" y="114"/>
                    </a:cubicBezTo>
                    <a:cubicBezTo>
                      <a:pt x="285" y="115"/>
                      <a:pt x="285" y="115"/>
                      <a:pt x="285" y="115"/>
                    </a:cubicBezTo>
                    <a:cubicBezTo>
                      <a:pt x="287" y="112"/>
                      <a:pt x="281" y="113"/>
                      <a:pt x="279" y="111"/>
                    </a:cubicBezTo>
                    <a:cubicBezTo>
                      <a:pt x="279" y="111"/>
                      <a:pt x="276" y="111"/>
                      <a:pt x="275" y="110"/>
                    </a:cubicBezTo>
                    <a:cubicBezTo>
                      <a:pt x="280" y="110"/>
                      <a:pt x="285" y="111"/>
                      <a:pt x="289" y="113"/>
                    </a:cubicBezTo>
                    <a:cubicBezTo>
                      <a:pt x="294" y="113"/>
                      <a:pt x="301" y="119"/>
                      <a:pt x="304" y="113"/>
                    </a:cubicBezTo>
                    <a:cubicBezTo>
                      <a:pt x="303" y="114"/>
                      <a:pt x="304" y="114"/>
                      <a:pt x="304" y="114"/>
                    </a:cubicBezTo>
                    <a:cubicBezTo>
                      <a:pt x="306" y="113"/>
                      <a:pt x="306" y="113"/>
                      <a:pt x="306" y="113"/>
                    </a:cubicBezTo>
                    <a:cubicBezTo>
                      <a:pt x="305" y="111"/>
                      <a:pt x="303" y="112"/>
                      <a:pt x="302" y="112"/>
                    </a:cubicBezTo>
                    <a:cubicBezTo>
                      <a:pt x="296" y="108"/>
                      <a:pt x="310" y="110"/>
                      <a:pt x="304" y="106"/>
                    </a:cubicBezTo>
                    <a:cubicBezTo>
                      <a:pt x="304" y="105"/>
                      <a:pt x="304" y="105"/>
                      <a:pt x="304" y="105"/>
                    </a:cubicBezTo>
                    <a:cubicBezTo>
                      <a:pt x="307" y="104"/>
                      <a:pt x="309" y="105"/>
                      <a:pt x="312" y="106"/>
                    </a:cubicBezTo>
                    <a:cubicBezTo>
                      <a:pt x="312" y="106"/>
                      <a:pt x="315" y="105"/>
                      <a:pt x="315" y="106"/>
                    </a:cubicBezTo>
                    <a:cubicBezTo>
                      <a:pt x="316" y="107"/>
                      <a:pt x="315" y="108"/>
                      <a:pt x="316" y="108"/>
                    </a:cubicBezTo>
                    <a:cubicBezTo>
                      <a:pt x="314" y="110"/>
                      <a:pt x="311" y="106"/>
                      <a:pt x="311" y="109"/>
                    </a:cubicBezTo>
                    <a:cubicBezTo>
                      <a:pt x="313" y="108"/>
                      <a:pt x="314" y="110"/>
                      <a:pt x="317" y="110"/>
                    </a:cubicBezTo>
                    <a:cubicBezTo>
                      <a:pt x="316" y="107"/>
                      <a:pt x="320" y="111"/>
                      <a:pt x="321" y="109"/>
                    </a:cubicBezTo>
                    <a:cubicBezTo>
                      <a:pt x="323" y="109"/>
                      <a:pt x="323" y="109"/>
                      <a:pt x="323" y="109"/>
                    </a:cubicBezTo>
                    <a:cubicBezTo>
                      <a:pt x="320" y="109"/>
                      <a:pt x="319" y="111"/>
                      <a:pt x="315" y="112"/>
                    </a:cubicBezTo>
                    <a:close/>
                    <a:moveTo>
                      <a:pt x="291" y="87"/>
                    </a:moveTo>
                    <a:cubicBezTo>
                      <a:pt x="291" y="86"/>
                      <a:pt x="291" y="86"/>
                      <a:pt x="291" y="86"/>
                    </a:cubicBezTo>
                    <a:cubicBezTo>
                      <a:pt x="291" y="86"/>
                      <a:pt x="294" y="86"/>
                      <a:pt x="293" y="87"/>
                    </a:cubicBezTo>
                    <a:lnTo>
                      <a:pt x="291" y="87"/>
                    </a:lnTo>
                    <a:close/>
                    <a:moveTo>
                      <a:pt x="296" y="89"/>
                    </a:moveTo>
                    <a:cubicBezTo>
                      <a:pt x="296" y="88"/>
                      <a:pt x="296" y="88"/>
                      <a:pt x="296" y="88"/>
                    </a:cubicBezTo>
                    <a:cubicBezTo>
                      <a:pt x="298" y="89"/>
                      <a:pt x="300" y="87"/>
                      <a:pt x="301" y="89"/>
                    </a:cubicBezTo>
                    <a:cubicBezTo>
                      <a:pt x="300" y="90"/>
                      <a:pt x="298" y="89"/>
                      <a:pt x="296" y="89"/>
                    </a:cubicBezTo>
                    <a:close/>
                    <a:moveTo>
                      <a:pt x="317" y="101"/>
                    </a:moveTo>
                    <a:cubicBezTo>
                      <a:pt x="317" y="102"/>
                      <a:pt x="317" y="102"/>
                      <a:pt x="317" y="102"/>
                    </a:cubicBezTo>
                    <a:cubicBezTo>
                      <a:pt x="316" y="102"/>
                      <a:pt x="316" y="102"/>
                      <a:pt x="316" y="102"/>
                    </a:cubicBezTo>
                    <a:lnTo>
                      <a:pt x="317" y="101"/>
                    </a:lnTo>
                    <a:close/>
                    <a:moveTo>
                      <a:pt x="336" y="104"/>
                    </a:moveTo>
                    <a:cubicBezTo>
                      <a:pt x="336" y="104"/>
                      <a:pt x="336" y="104"/>
                      <a:pt x="336" y="104"/>
                    </a:cubicBezTo>
                    <a:cubicBezTo>
                      <a:pt x="338" y="104"/>
                      <a:pt x="338" y="104"/>
                      <a:pt x="338" y="104"/>
                    </a:cubicBezTo>
                    <a:cubicBezTo>
                      <a:pt x="338" y="105"/>
                      <a:pt x="336" y="105"/>
                      <a:pt x="336" y="104"/>
                    </a:cubicBezTo>
                    <a:close/>
                    <a:moveTo>
                      <a:pt x="359" y="99"/>
                    </a:moveTo>
                    <a:cubicBezTo>
                      <a:pt x="359" y="97"/>
                      <a:pt x="359" y="97"/>
                      <a:pt x="359" y="97"/>
                    </a:cubicBezTo>
                    <a:cubicBezTo>
                      <a:pt x="360" y="96"/>
                      <a:pt x="361" y="97"/>
                      <a:pt x="362" y="97"/>
                    </a:cubicBezTo>
                    <a:cubicBezTo>
                      <a:pt x="363" y="99"/>
                      <a:pt x="360" y="98"/>
                      <a:pt x="359" y="99"/>
                    </a:cubicBezTo>
                    <a:close/>
                    <a:moveTo>
                      <a:pt x="368" y="96"/>
                    </a:moveTo>
                    <a:cubicBezTo>
                      <a:pt x="366" y="95"/>
                      <a:pt x="367" y="97"/>
                      <a:pt x="365" y="97"/>
                    </a:cubicBezTo>
                    <a:cubicBezTo>
                      <a:pt x="365" y="96"/>
                      <a:pt x="365" y="96"/>
                      <a:pt x="365" y="96"/>
                    </a:cubicBezTo>
                    <a:cubicBezTo>
                      <a:pt x="365" y="95"/>
                      <a:pt x="367" y="94"/>
                      <a:pt x="368" y="96"/>
                    </a:cubicBezTo>
                    <a:close/>
                    <a:moveTo>
                      <a:pt x="359" y="89"/>
                    </a:moveTo>
                    <a:cubicBezTo>
                      <a:pt x="360" y="91"/>
                      <a:pt x="360" y="93"/>
                      <a:pt x="357" y="93"/>
                    </a:cubicBezTo>
                    <a:cubicBezTo>
                      <a:pt x="355" y="92"/>
                      <a:pt x="352" y="92"/>
                      <a:pt x="351" y="94"/>
                    </a:cubicBezTo>
                    <a:cubicBezTo>
                      <a:pt x="347" y="95"/>
                      <a:pt x="344" y="93"/>
                      <a:pt x="340" y="96"/>
                    </a:cubicBezTo>
                    <a:cubicBezTo>
                      <a:pt x="337" y="95"/>
                      <a:pt x="336" y="97"/>
                      <a:pt x="335" y="97"/>
                    </a:cubicBezTo>
                    <a:cubicBezTo>
                      <a:pt x="335" y="98"/>
                      <a:pt x="335" y="98"/>
                      <a:pt x="335" y="98"/>
                    </a:cubicBezTo>
                    <a:cubicBezTo>
                      <a:pt x="334" y="99"/>
                      <a:pt x="332" y="98"/>
                      <a:pt x="330" y="100"/>
                    </a:cubicBezTo>
                    <a:cubicBezTo>
                      <a:pt x="335" y="102"/>
                      <a:pt x="327" y="104"/>
                      <a:pt x="333" y="105"/>
                    </a:cubicBezTo>
                    <a:cubicBezTo>
                      <a:pt x="332" y="106"/>
                      <a:pt x="331" y="105"/>
                      <a:pt x="329" y="105"/>
                    </a:cubicBezTo>
                    <a:cubicBezTo>
                      <a:pt x="327" y="106"/>
                      <a:pt x="328" y="109"/>
                      <a:pt x="325" y="108"/>
                    </a:cubicBezTo>
                    <a:cubicBezTo>
                      <a:pt x="326" y="105"/>
                      <a:pt x="322" y="106"/>
                      <a:pt x="321" y="104"/>
                    </a:cubicBezTo>
                    <a:cubicBezTo>
                      <a:pt x="326" y="105"/>
                      <a:pt x="322" y="101"/>
                      <a:pt x="324" y="99"/>
                    </a:cubicBezTo>
                    <a:cubicBezTo>
                      <a:pt x="326" y="99"/>
                      <a:pt x="327" y="102"/>
                      <a:pt x="330" y="101"/>
                    </a:cubicBezTo>
                    <a:cubicBezTo>
                      <a:pt x="330" y="100"/>
                      <a:pt x="330" y="100"/>
                      <a:pt x="330" y="99"/>
                    </a:cubicBezTo>
                    <a:cubicBezTo>
                      <a:pt x="328" y="98"/>
                      <a:pt x="324" y="99"/>
                      <a:pt x="324" y="97"/>
                    </a:cubicBezTo>
                    <a:cubicBezTo>
                      <a:pt x="323" y="97"/>
                      <a:pt x="323" y="97"/>
                      <a:pt x="323" y="97"/>
                    </a:cubicBezTo>
                    <a:cubicBezTo>
                      <a:pt x="324" y="94"/>
                      <a:pt x="329" y="97"/>
                      <a:pt x="333" y="96"/>
                    </a:cubicBezTo>
                    <a:cubicBezTo>
                      <a:pt x="333" y="96"/>
                      <a:pt x="333" y="96"/>
                      <a:pt x="333" y="96"/>
                    </a:cubicBezTo>
                    <a:cubicBezTo>
                      <a:pt x="334" y="95"/>
                      <a:pt x="335" y="97"/>
                      <a:pt x="336" y="95"/>
                    </a:cubicBezTo>
                    <a:cubicBezTo>
                      <a:pt x="336" y="94"/>
                      <a:pt x="334" y="94"/>
                      <a:pt x="333" y="94"/>
                    </a:cubicBezTo>
                    <a:cubicBezTo>
                      <a:pt x="334" y="93"/>
                      <a:pt x="335" y="91"/>
                      <a:pt x="338" y="93"/>
                    </a:cubicBezTo>
                    <a:cubicBezTo>
                      <a:pt x="338" y="93"/>
                      <a:pt x="338" y="93"/>
                      <a:pt x="338" y="93"/>
                    </a:cubicBezTo>
                    <a:cubicBezTo>
                      <a:pt x="342" y="94"/>
                      <a:pt x="344" y="92"/>
                      <a:pt x="347" y="91"/>
                    </a:cubicBezTo>
                    <a:cubicBezTo>
                      <a:pt x="349" y="93"/>
                      <a:pt x="350" y="91"/>
                      <a:pt x="352" y="91"/>
                    </a:cubicBezTo>
                    <a:cubicBezTo>
                      <a:pt x="353" y="87"/>
                      <a:pt x="356" y="91"/>
                      <a:pt x="359" y="90"/>
                    </a:cubicBezTo>
                    <a:cubicBezTo>
                      <a:pt x="357" y="89"/>
                      <a:pt x="357" y="89"/>
                      <a:pt x="357" y="89"/>
                    </a:cubicBezTo>
                    <a:cubicBezTo>
                      <a:pt x="357" y="87"/>
                      <a:pt x="359" y="89"/>
                      <a:pt x="360" y="89"/>
                    </a:cubicBezTo>
                    <a:cubicBezTo>
                      <a:pt x="360" y="89"/>
                      <a:pt x="360" y="89"/>
                      <a:pt x="360" y="88"/>
                    </a:cubicBezTo>
                    <a:cubicBezTo>
                      <a:pt x="361" y="88"/>
                      <a:pt x="361" y="88"/>
                      <a:pt x="361" y="88"/>
                    </a:cubicBezTo>
                    <a:cubicBezTo>
                      <a:pt x="362" y="90"/>
                      <a:pt x="360" y="89"/>
                      <a:pt x="359" y="89"/>
                    </a:cubicBezTo>
                    <a:close/>
                    <a:moveTo>
                      <a:pt x="336" y="75"/>
                    </a:moveTo>
                    <a:cubicBezTo>
                      <a:pt x="333" y="75"/>
                      <a:pt x="332" y="76"/>
                      <a:pt x="330" y="77"/>
                    </a:cubicBezTo>
                    <a:cubicBezTo>
                      <a:pt x="330" y="75"/>
                      <a:pt x="331" y="76"/>
                      <a:pt x="333" y="75"/>
                    </a:cubicBezTo>
                    <a:cubicBezTo>
                      <a:pt x="336" y="74"/>
                      <a:pt x="339" y="73"/>
                      <a:pt x="342" y="73"/>
                    </a:cubicBezTo>
                    <a:cubicBezTo>
                      <a:pt x="342" y="75"/>
                      <a:pt x="338" y="74"/>
                      <a:pt x="336" y="75"/>
                    </a:cubicBezTo>
                    <a:close/>
                    <a:moveTo>
                      <a:pt x="374" y="95"/>
                    </a:moveTo>
                    <a:cubicBezTo>
                      <a:pt x="373" y="95"/>
                      <a:pt x="371" y="94"/>
                      <a:pt x="371" y="94"/>
                    </a:cubicBezTo>
                    <a:cubicBezTo>
                      <a:pt x="373" y="93"/>
                      <a:pt x="373" y="93"/>
                      <a:pt x="373" y="93"/>
                    </a:cubicBezTo>
                    <a:lnTo>
                      <a:pt x="374" y="95"/>
                    </a:lnTo>
                    <a:close/>
                    <a:moveTo>
                      <a:pt x="366" y="89"/>
                    </a:moveTo>
                    <a:cubicBezTo>
                      <a:pt x="367" y="88"/>
                      <a:pt x="369" y="88"/>
                      <a:pt x="371" y="88"/>
                    </a:cubicBezTo>
                    <a:cubicBezTo>
                      <a:pt x="370" y="89"/>
                      <a:pt x="367" y="89"/>
                      <a:pt x="366" y="89"/>
                    </a:cubicBezTo>
                    <a:close/>
                    <a:moveTo>
                      <a:pt x="436" y="69"/>
                    </a:moveTo>
                    <a:cubicBezTo>
                      <a:pt x="438" y="70"/>
                      <a:pt x="438" y="70"/>
                      <a:pt x="438" y="70"/>
                    </a:cubicBezTo>
                    <a:cubicBezTo>
                      <a:pt x="434" y="69"/>
                      <a:pt x="432" y="73"/>
                      <a:pt x="428" y="71"/>
                    </a:cubicBezTo>
                    <a:cubicBezTo>
                      <a:pt x="424" y="71"/>
                      <a:pt x="418" y="72"/>
                      <a:pt x="417" y="74"/>
                    </a:cubicBezTo>
                    <a:cubicBezTo>
                      <a:pt x="413" y="72"/>
                      <a:pt x="415" y="76"/>
                      <a:pt x="411" y="75"/>
                    </a:cubicBezTo>
                    <a:cubicBezTo>
                      <a:pt x="410" y="75"/>
                      <a:pt x="409" y="74"/>
                      <a:pt x="408" y="74"/>
                    </a:cubicBezTo>
                    <a:cubicBezTo>
                      <a:pt x="407" y="76"/>
                      <a:pt x="407" y="77"/>
                      <a:pt x="404" y="77"/>
                    </a:cubicBezTo>
                    <a:cubicBezTo>
                      <a:pt x="401" y="78"/>
                      <a:pt x="400" y="78"/>
                      <a:pt x="398" y="80"/>
                    </a:cubicBezTo>
                    <a:cubicBezTo>
                      <a:pt x="398" y="79"/>
                      <a:pt x="397" y="80"/>
                      <a:pt x="397" y="79"/>
                    </a:cubicBezTo>
                    <a:cubicBezTo>
                      <a:pt x="397" y="80"/>
                      <a:pt x="397" y="80"/>
                      <a:pt x="397" y="80"/>
                    </a:cubicBezTo>
                    <a:cubicBezTo>
                      <a:pt x="395" y="81"/>
                      <a:pt x="392" y="81"/>
                      <a:pt x="390" y="82"/>
                    </a:cubicBezTo>
                    <a:cubicBezTo>
                      <a:pt x="387" y="85"/>
                      <a:pt x="380" y="86"/>
                      <a:pt x="375" y="86"/>
                    </a:cubicBezTo>
                    <a:cubicBezTo>
                      <a:pt x="374" y="87"/>
                      <a:pt x="373" y="87"/>
                      <a:pt x="372" y="87"/>
                    </a:cubicBezTo>
                    <a:cubicBezTo>
                      <a:pt x="372" y="87"/>
                      <a:pt x="372" y="87"/>
                      <a:pt x="372" y="87"/>
                    </a:cubicBezTo>
                    <a:cubicBezTo>
                      <a:pt x="377" y="83"/>
                      <a:pt x="380" y="85"/>
                      <a:pt x="386" y="80"/>
                    </a:cubicBezTo>
                    <a:cubicBezTo>
                      <a:pt x="385" y="78"/>
                      <a:pt x="385" y="78"/>
                      <a:pt x="385" y="78"/>
                    </a:cubicBezTo>
                    <a:cubicBezTo>
                      <a:pt x="386" y="79"/>
                      <a:pt x="386" y="78"/>
                      <a:pt x="387" y="78"/>
                    </a:cubicBezTo>
                    <a:cubicBezTo>
                      <a:pt x="387" y="79"/>
                      <a:pt x="387" y="79"/>
                      <a:pt x="387" y="79"/>
                    </a:cubicBezTo>
                    <a:cubicBezTo>
                      <a:pt x="391" y="79"/>
                      <a:pt x="393" y="76"/>
                      <a:pt x="398" y="76"/>
                    </a:cubicBezTo>
                    <a:cubicBezTo>
                      <a:pt x="397" y="74"/>
                      <a:pt x="400" y="75"/>
                      <a:pt x="401" y="74"/>
                    </a:cubicBezTo>
                    <a:cubicBezTo>
                      <a:pt x="405" y="75"/>
                      <a:pt x="408" y="73"/>
                      <a:pt x="412" y="73"/>
                    </a:cubicBezTo>
                    <a:cubicBezTo>
                      <a:pt x="415" y="73"/>
                      <a:pt x="414" y="71"/>
                      <a:pt x="417" y="71"/>
                    </a:cubicBezTo>
                    <a:cubicBezTo>
                      <a:pt x="421" y="70"/>
                      <a:pt x="424" y="69"/>
                      <a:pt x="428" y="70"/>
                    </a:cubicBezTo>
                    <a:cubicBezTo>
                      <a:pt x="430" y="68"/>
                      <a:pt x="433" y="67"/>
                      <a:pt x="436" y="67"/>
                    </a:cubicBezTo>
                    <a:cubicBezTo>
                      <a:pt x="435" y="68"/>
                      <a:pt x="436" y="69"/>
                      <a:pt x="436" y="69"/>
                    </a:cubicBezTo>
                    <a:close/>
                    <a:moveTo>
                      <a:pt x="405" y="39"/>
                    </a:moveTo>
                    <a:cubicBezTo>
                      <a:pt x="403" y="37"/>
                      <a:pt x="408" y="38"/>
                      <a:pt x="407" y="37"/>
                    </a:cubicBezTo>
                    <a:cubicBezTo>
                      <a:pt x="409" y="37"/>
                      <a:pt x="409" y="37"/>
                      <a:pt x="409" y="37"/>
                    </a:cubicBezTo>
                    <a:cubicBezTo>
                      <a:pt x="409" y="37"/>
                      <a:pt x="408" y="37"/>
                      <a:pt x="407" y="38"/>
                    </a:cubicBezTo>
                    <a:cubicBezTo>
                      <a:pt x="411" y="39"/>
                      <a:pt x="411" y="39"/>
                      <a:pt x="411" y="39"/>
                    </a:cubicBezTo>
                    <a:cubicBezTo>
                      <a:pt x="409" y="41"/>
                      <a:pt x="408" y="39"/>
                      <a:pt x="405" y="39"/>
                    </a:cubicBezTo>
                    <a:close/>
                    <a:moveTo>
                      <a:pt x="683" y="215"/>
                    </a:moveTo>
                    <a:cubicBezTo>
                      <a:pt x="682" y="215"/>
                      <a:pt x="682" y="214"/>
                      <a:pt x="682" y="213"/>
                    </a:cubicBezTo>
                    <a:cubicBezTo>
                      <a:pt x="682" y="212"/>
                      <a:pt x="683" y="214"/>
                      <a:pt x="685" y="214"/>
                    </a:cubicBezTo>
                    <a:cubicBezTo>
                      <a:pt x="686" y="213"/>
                      <a:pt x="688" y="212"/>
                      <a:pt x="691" y="213"/>
                    </a:cubicBezTo>
                    <a:cubicBezTo>
                      <a:pt x="690" y="217"/>
                      <a:pt x="685" y="212"/>
                      <a:pt x="683" y="215"/>
                    </a:cubicBezTo>
                    <a:close/>
                    <a:moveTo>
                      <a:pt x="673" y="94"/>
                    </a:moveTo>
                    <a:cubicBezTo>
                      <a:pt x="674" y="96"/>
                      <a:pt x="674" y="96"/>
                      <a:pt x="674" y="96"/>
                    </a:cubicBezTo>
                    <a:cubicBezTo>
                      <a:pt x="673" y="96"/>
                      <a:pt x="673" y="96"/>
                      <a:pt x="673" y="96"/>
                    </a:cubicBezTo>
                    <a:cubicBezTo>
                      <a:pt x="673" y="95"/>
                      <a:pt x="672" y="95"/>
                      <a:pt x="673" y="94"/>
                    </a:cubicBezTo>
                    <a:close/>
                    <a:moveTo>
                      <a:pt x="640" y="70"/>
                    </a:moveTo>
                    <a:cubicBezTo>
                      <a:pt x="642" y="70"/>
                      <a:pt x="642" y="70"/>
                      <a:pt x="642" y="70"/>
                    </a:cubicBezTo>
                    <a:cubicBezTo>
                      <a:pt x="641" y="70"/>
                      <a:pt x="641" y="70"/>
                      <a:pt x="640" y="70"/>
                    </a:cubicBezTo>
                    <a:cubicBezTo>
                      <a:pt x="640" y="70"/>
                      <a:pt x="640" y="70"/>
                      <a:pt x="640" y="70"/>
                    </a:cubicBezTo>
                    <a:close/>
                    <a:moveTo>
                      <a:pt x="624" y="59"/>
                    </a:moveTo>
                    <a:cubicBezTo>
                      <a:pt x="629" y="61"/>
                      <a:pt x="629" y="61"/>
                      <a:pt x="629" y="61"/>
                    </a:cubicBezTo>
                    <a:cubicBezTo>
                      <a:pt x="628" y="62"/>
                      <a:pt x="625" y="63"/>
                      <a:pt x="624" y="62"/>
                    </a:cubicBezTo>
                    <a:cubicBezTo>
                      <a:pt x="623" y="61"/>
                      <a:pt x="622" y="60"/>
                      <a:pt x="624" y="59"/>
                    </a:cubicBezTo>
                    <a:close/>
                    <a:moveTo>
                      <a:pt x="648" y="78"/>
                    </a:moveTo>
                    <a:cubicBezTo>
                      <a:pt x="648" y="78"/>
                      <a:pt x="647" y="78"/>
                      <a:pt x="647" y="78"/>
                    </a:cubicBezTo>
                    <a:cubicBezTo>
                      <a:pt x="645" y="76"/>
                      <a:pt x="645" y="76"/>
                      <a:pt x="645" y="76"/>
                    </a:cubicBezTo>
                    <a:cubicBezTo>
                      <a:pt x="646" y="76"/>
                      <a:pt x="649" y="77"/>
                      <a:pt x="651" y="78"/>
                    </a:cubicBezTo>
                    <a:cubicBezTo>
                      <a:pt x="651" y="80"/>
                      <a:pt x="651" y="80"/>
                      <a:pt x="651" y="80"/>
                    </a:cubicBezTo>
                    <a:cubicBezTo>
                      <a:pt x="650" y="80"/>
                      <a:pt x="650" y="80"/>
                      <a:pt x="650" y="80"/>
                    </a:cubicBezTo>
                    <a:cubicBezTo>
                      <a:pt x="651" y="79"/>
                      <a:pt x="649" y="79"/>
                      <a:pt x="648" y="78"/>
                    </a:cubicBezTo>
                    <a:close/>
                    <a:moveTo>
                      <a:pt x="661" y="135"/>
                    </a:moveTo>
                    <a:cubicBezTo>
                      <a:pt x="659" y="133"/>
                      <a:pt x="659" y="131"/>
                      <a:pt x="656" y="130"/>
                    </a:cubicBezTo>
                    <a:cubicBezTo>
                      <a:pt x="659" y="131"/>
                      <a:pt x="660" y="133"/>
                      <a:pt x="661" y="135"/>
                    </a:cubicBezTo>
                    <a:close/>
                    <a:moveTo>
                      <a:pt x="639" y="124"/>
                    </a:moveTo>
                    <a:cubicBezTo>
                      <a:pt x="640" y="123"/>
                      <a:pt x="640" y="123"/>
                      <a:pt x="640" y="123"/>
                    </a:cubicBezTo>
                    <a:cubicBezTo>
                      <a:pt x="641" y="124"/>
                      <a:pt x="642" y="123"/>
                      <a:pt x="643" y="124"/>
                    </a:cubicBezTo>
                    <a:cubicBezTo>
                      <a:pt x="641" y="125"/>
                      <a:pt x="641" y="125"/>
                      <a:pt x="641" y="125"/>
                    </a:cubicBezTo>
                    <a:cubicBezTo>
                      <a:pt x="641" y="125"/>
                      <a:pt x="642" y="125"/>
                      <a:pt x="642" y="126"/>
                    </a:cubicBezTo>
                    <a:cubicBezTo>
                      <a:pt x="643" y="126"/>
                      <a:pt x="643" y="126"/>
                      <a:pt x="643" y="126"/>
                    </a:cubicBezTo>
                    <a:cubicBezTo>
                      <a:pt x="643" y="125"/>
                      <a:pt x="643" y="125"/>
                      <a:pt x="644" y="125"/>
                    </a:cubicBezTo>
                    <a:cubicBezTo>
                      <a:pt x="645" y="126"/>
                      <a:pt x="645" y="126"/>
                      <a:pt x="645" y="126"/>
                    </a:cubicBezTo>
                    <a:cubicBezTo>
                      <a:pt x="647" y="127"/>
                      <a:pt x="646" y="125"/>
                      <a:pt x="648" y="125"/>
                    </a:cubicBezTo>
                    <a:cubicBezTo>
                      <a:pt x="650" y="125"/>
                      <a:pt x="651" y="127"/>
                      <a:pt x="650" y="128"/>
                    </a:cubicBezTo>
                    <a:cubicBezTo>
                      <a:pt x="648" y="129"/>
                      <a:pt x="644" y="126"/>
                      <a:pt x="642" y="126"/>
                    </a:cubicBezTo>
                    <a:cubicBezTo>
                      <a:pt x="642" y="125"/>
                      <a:pt x="640" y="125"/>
                      <a:pt x="639" y="124"/>
                    </a:cubicBezTo>
                    <a:close/>
                    <a:moveTo>
                      <a:pt x="631" y="122"/>
                    </a:moveTo>
                    <a:cubicBezTo>
                      <a:pt x="632" y="122"/>
                      <a:pt x="632" y="122"/>
                      <a:pt x="632" y="122"/>
                    </a:cubicBezTo>
                    <a:cubicBezTo>
                      <a:pt x="632" y="122"/>
                      <a:pt x="632" y="122"/>
                      <a:pt x="632" y="122"/>
                    </a:cubicBezTo>
                    <a:lnTo>
                      <a:pt x="631" y="122"/>
                    </a:lnTo>
                    <a:close/>
                    <a:moveTo>
                      <a:pt x="571" y="96"/>
                    </a:moveTo>
                    <a:cubicBezTo>
                      <a:pt x="570" y="97"/>
                      <a:pt x="571" y="97"/>
                      <a:pt x="570" y="98"/>
                    </a:cubicBezTo>
                    <a:cubicBezTo>
                      <a:pt x="570" y="97"/>
                      <a:pt x="568" y="97"/>
                      <a:pt x="568" y="97"/>
                    </a:cubicBezTo>
                    <a:cubicBezTo>
                      <a:pt x="569" y="96"/>
                      <a:pt x="571" y="97"/>
                      <a:pt x="571" y="96"/>
                    </a:cubicBezTo>
                    <a:close/>
                    <a:moveTo>
                      <a:pt x="669" y="165"/>
                    </a:moveTo>
                    <a:cubicBezTo>
                      <a:pt x="671" y="166"/>
                      <a:pt x="669" y="169"/>
                      <a:pt x="672" y="169"/>
                    </a:cubicBezTo>
                    <a:cubicBezTo>
                      <a:pt x="673" y="168"/>
                      <a:pt x="672" y="167"/>
                      <a:pt x="674" y="167"/>
                    </a:cubicBezTo>
                    <a:cubicBezTo>
                      <a:pt x="675" y="167"/>
                      <a:pt x="677" y="167"/>
                      <a:pt x="678" y="168"/>
                    </a:cubicBezTo>
                    <a:cubicBezTo>
                      <a:pt x="675" y="168"/>
                      <a:pt x="674" y="169"/>
                      <a:pt x="672" y="171"/>
                    </a:cubicBezTo>
                    <a:cubicBezTo>
                      <a:pt x="673" y="171"/>
                      <a:pt x="673" y="171"/>
                      <a:pt x="673" y="171"/>
                    </a:cubicBezTo>
                    <a:cubicBezTo>
                      <a:pt x="671" y="172"/>
                      <a:pt x="672" y="175"/>
                      <a:pt x="672" y="177"/>
                    </a:cubicBezTo>
                    <a:cubicBezTo>
                      <a:pt x="670" y="175"/>
                      <a:pt x="668" y="174"/>
                      <a:pt x="665" y="172"/>
                    </a:cubicBezTo>
                    <a:cubicBezTo>
                      <a:pt x="665" y="170"/>
                      <a:pt x="673" y="170"/>
                      <a:pt x="667" y="168"/>
                    </a:cubicBezTo>
                    <a:cubicBezTo>
                      <a:pt x="666" y="169"/>
                      <a:pt x="664" y="170"/>
                      <a:pt x="663" y="169"/>
                    </a:cubicBezTo>
                    <a:cubicBezTo>
                      <a:pt x="663" y="166"/>
                      <a:pt x="657" y="168"/>
                      <a:pt x="656" y="166"/>
                    </a:cubicBezTo>
                    <a:cubicBezTo>
                      <a:pt x="658" y="165"/>
                      <a:pt x="662" y="166"/>
                      <a:pt x="664" y="166"/>
                    </a:cubicBezTo>
                    <a:cubicBezTo>
                      <a:pt x="662" y="164"/>
                      <a:pt x="659" y="162"/>
                      <a:pt x="660" y="159"/>
                    </a:cubicBezTo>
                    <a:cubicBezTo>
                      <a:pt x="662" y="159"/>
                      <a:pt x="665" y="160"/>
                      <a:pt x="665" y="157"/>
                    </a:cubicBezTo>
                    <a:cubicBezTo>
                      <a:pt x="666" y="158"/>
                      <a:pt x="666" y="158"/>
                      <a:pt x="666" y="158"/>
                    </a:cubicBezTo>
                    <a:cubicBezTo>
                      <a:pt x="665" y="159"/>
                      <a:pt x="663" y="159"/>
                      <a:pt x="664" y="160"/>
                    </a:cubicBezTo>
                    <a:cubicBezTo>
                      <a:pt x="667" y="161"/>
                      <a:pt x="669" y="161"/>
                      <a:pt x="671" y="161"/>
                    </a:cubicBezTo>
                    <a:lnTo>
                      <a:pt x="669" y="165"/>
                    </a:lnTo>
                    <a:close/>
                    <a:moveTo>
                      <a:pt x="584" y="108"/>
                    </a:moveTo>
                    <a:cubicBezTo>
                      <a:pt x="579" y="107"/>
                      <a:pt x="579" y="107"/>
                      <a:pt x="579" y="107"/>
                    </a:cubicBezTo>
                    <a:cubicBezTo>
                      <a:pt x="580" y="105"/>
                      <a:pt x="576" y="107"/>
                      <a:pt x="575" y="104"/>
                    </a:cubicBezTo>
                    <a:cubicBezTo>
                      <a:pt x="576" y="103"/>
                      <a:pt x="576" y="101"/>
                      <a:pt x="574" y="100"/>
                    </a:cubicBezTo>
                    <a:cubicBezTo>
                      <a:pt x="577" y="100"/>
                      <a:pt x="578" y="96"/>
                      <a:pt x="581" y="100"/>
                    </a:cubicBezTo>
                    <a:cubicBezTo>
                      <a:pt x="579" y="100"/>
                      <a:pt x="578" y="102"/>
                      <a:pt x="577" y="102"/>
                    </a:cubicBezTo>
                    <a:cubicBezTo>
                      <a:pt x="577" y="104"/>
                      <a:pt x="579" y="103"/>
                      <a:pt x="580" y="104"/>
                    </a:cubicBezTo>
                    <a:cubicBezTo>
                      <a:pt x="582" y="102"/>
                      <a:pt x="586" y="105"/>
                      <a:pt x="586" y="102"/>
                    </a:cubicBezTo>
                    <a:cubicBezTo>
                      <a:pt x="589" y="103"/>
                      <a:pt x="591" y="104"/>
                      <a:pt x="593" y="103"/>
                    </a:cubicBezTo>
                    <a:cubicBezTo>
                      <a:pt x="591" y="106"/>
                      <a:pt x="588" y="107"/>
                      <a:pt x="584" y="108"/>
                    </a:cubicBezTo>
                    <a:close/>
                    <a:moveTo>
                      <a:pt x="582" y="99"/>
                    </a:moveTo>
                    <a:cubicBezTo>
                      <a:pt x="581" y="98"/>
                      <a:pt x="580" y="98"/>
                      <a:pt x="580" y="97"/>
                    </a:cubicBezTo>
                    <a:cubicBezTo>
                      <a:pt x="583" y="98"/>
                      <a:pt x="586" y="96"/>
                      <a:pt x="587" y="99"/>
                    </a:cubicBezTo>
                    <a:cubicBezTo>
                      <a:pt x="586" y="100"/>
                      <a:pt x="584" y="99"/>
                      <a:pt x="582" y="99"/>
                    </a:cubicBezTo>
                    <a:close/>
                    <a:moveTo>
                      <a:pt x="723" y="145"/>
                    </a:moveTo>
                    <a:cubicBezTo>
                      <a:pt x="729" y="149"/>
                      <a:pt x="729" y="149"/>
                      <a:pt x="729" y="149"/>
                    </a:cubicBezTo>
                    <a:cubicBezTo>
                      <a:pt x="726" y="148"/>
                      <a:pt x="724" y="148"/>
                      <a:pt x="723" y="145"/>
                    </a:cubicBezTo>
                    <a:close/>
                    <a:moveTo>
                      <a:pt x="683" y="136"/>
                    </a:moveTo>
                    <a:cubicBezTo>
                      <a:pt x="686" y="134"/>
                      <a:pt x="688" y="136"/>
                      <a:pt x="692" y="136"/>
                    </a:cubicBezTo>
                    <a:cubicBezTo>
                      <a:pt x="691" y="133"/>
                      <a:pt x="691" y="131"/>
                      <a:pt x="688" y="128"/>
                    </a:cubicBezTo>
                    <a:cubicBezTo>
                      <a:pt x="690" y="128"/>
                      <a:pt x="689" y="126"/>
                      <a:pt x="688" y="125"/>
                    </a:cubicBezTo>
                    <a:cubicBezTo>
                      <a:pt x="687" y="123"/>
                      <a:pt x="685" y="124"/>
                      <a:pt x="684" y="124"/>
                    </a:cubicBezTo>
                    <a:cubicBezTo>
                      <a:pt x="684" y="121"/>
                      <a:pt x="681" y="119"/>
                      <a:pt x="679" y="117"/>
                    </a:cubicBezTo>
                    <a:cubicBezTo>
                      <a:pt x="681" y="116"/>
                      <a:pt x="681" y="119"/>
                      <a:pt x="683" y="118"/>
                    </a:cubicBezTo>
                    <a:cubicBezTo>
                      <a:pt x="683" y="120"/>
                      <a:pt x="686" y="122"/>
                      <a:pt x="689" y="121"/>
                    </a:cubicBezTo>
                    <a:cubicBezTo>
                      <a:pt x="691" y="121"/>
                      <a:pt x="692" y="121"/>
                      <a:pt x="692" y="119"/>
                    </a:cubicBezTo>
                    <a:cubicBezTo>
                      <a:pt x="692" y="121"/>
                      <a:pt x="694" y="122"/>
                      <a:pt x="696" y="122"/>
                    </a:cubicBezTo>
                    <a:cubicBezTo>
                      <a:pt x="696" y="124"/>
                      <a:pt x="692" y="123"/>
                      <a:pt x="694" y="125"/>
                    </a:cubicBezTo>
                    <a:cubicBezTo>
                      <a:pt x="696" y="125"/>
                      <a:pt x="698" y="126"/>
                      <a:pt x="699" y="124"/>
                    </a:cubicBezTo>
                    <a:cubicBezTo>
                      <a:pt x="702" y="125"/>
                      <a:pt x="700" y="127"/>
                      <a:pt x="701" y="129"/>
                    </a:cubicBezTo>
                    <a:cubicBezTo>
                      <a:pt x="702" y="130"/>
                      <a:pt x="708" y="133"/>
                      <a:pt x="703" y="135"/>
                    </a:cubicBezTo>
                    <a:cubicBezTo>
                      <a:pt x="701" y="136"/>
                      <a:pt x="702" y="138"/>
                      <a:pt x="700" y="139"/>
                    </a:cubicBezTo>
                    <a:cubicBezTo>
                      <a:pt x="701" y="142"/>
                      <a:pt x="704" y="144"/>
                      <a:pt x="702" y="146"/>
                    </a:cubicBezTo>
                    <a:cubicBezTo>
                      <a:pt x="696" y="147"/>
                      <a:pt x="703" y="152"/>
                      <a:pt x="698" y="154"/>
                    </a:cubicBezTo>
                    <a:cubicBezTo>
                      <a:pt x="698" y="156"/>
                      <a:pt x="697" y="158"/>
                      <a:pt x="696" y="159"/>
                    </a:cubicBezTo>
                    <a:cubicBezTo>
                      <a:pt x="695" y="159"/>
                      <a:pt x="693" y="161"/>
                      <a:pt x="692" y="162"/>
                    </a:cubicBezTo>
                    <a:cubicBezTo>
                      <a:pt x="693" y="164"/>
                      <a:pt x="691" y="165"/>
                      <a:pt x="690" y="165"/>
                    </a:cubicBezTo>
                    <a:cubicBezTo>
                      <a:pt x="689" y="164"/>
                      <a:pt x="686" y="164"/>
                      <a:pt x="684" y="164"/>
                    </a:cubicBezTo>
                    <a:cubicBezTo>
                      <a:pt x="683" y="166"/>
                      <a:pt x="687" y="166"/>
                      <a:pt x="688" y="168"/>
                    </a:cubicBezTo>
                    <a:cubicBezTo>
                      <a:pt x="685" y="168"/>
                      <a:pt x="683" y="164"/>
                      <a:pt x="681" y="166"/>
                    </a:cubicBezTo>
                    <a:cubicBezTo>
                      <a:pt x="679" y="164"/>
                      <a:pt x="682" y="164"/>
                      <a:pt x="683" y="164"/>
                    </a:cubicBezTo>
                    <a:cubicBezTo>
                      <a:pt x="685" y="163"/>
                      <a:pt x="685" y="161"/>
                      <a:pt x="687" y="161"/>
                    </a:cubicBezTo>
                    <a:cubicBezTo>
                      <a:pt x="688" y="158"/>
                      <a:pt x="695" y="157"/>
                      <a:pt x="692" y="153"/>
                    </a:cubicBezTo>
                    <a:cubicBezTo>
                      <a:pt x="693" y="152"/>
                      <a:pt x="694" y="151"/>
                      <a:pt x="693" y="150"/>
                    </a:cubicBezTo>
                    <a:cubicBezTo>
                      <a:pt x="692" y="150"/>
                      <a:pt x="690" y="150"/>
                      <a:pt x="691" y="148"/>
                    </a:cubicBezTo>
                    <a:cubicBezTo>
                      <a:pt x="688" y="148"/>
                      <a:pt x="688" y="151"/>
                      <a:pt x="688" y="152"/>
                    </a:cubicBezTo>
                    <a:cubicBezTo>
                      <a:pt x="686" y="155"/>
                      <a:pt x="682" y="155"/>
                      <a:pt x="680" y="158"/>
                    </a:cubicBezTo>
                    <a:cubicBezTo>
                      <a:pt x="681" y="156"/>
                      <a:pt x="681" y="156"/>
                      <a:pt x="681" y="156"/>
                    </a:cubicBezTo>
                    <a:cubicBezTo>
                      <a:pt x="679" y="156"/>
                      <a:pt x="675" y="154"/>
                      <a:pt x="673" y="155"/>
                    </a:cubicBezTo>
                    <a:cubicBezTo>
                      <a:pt x="670" y="155"/>
                      <a:pt x="670" y="155"/>
                      <a:pt x="670" y="155"/>
                    </a:cubicBezTo>
                    <a:cubicBezTo>
                      <a:pt x="670" y="155"/>
                      <a:pt x="670" y="155"/>
                      <a:pt x="670" y="155"/>
                    </a:cubicBezTo>
                    <a:cubicBezTo>
                      <a:pt x="672" y="156"/>
                      <a:pt x="669" y="156"/>
                      <a:pt x="668" y="157"/>
                    </a:cubicBezTo>
                    <a:cubicBezTo>
                      <a:pt x="668" y="157"/>
                      <a:pt x="669" y="155"/>
                      <a:pt x="670" y="155"/>
                    </a:cubicBezTo>
                    <a:cubicBezTo>
                      <a:pt x="670" y="155"/>
                      <a:pt x="670" y="155"/>
                      <a:pt x="670" y="155"/>
                    </a:cubicBezTo>
                    <a:cubicBezTo>
                      <a:pt x="670" y="155"/>
                      <a:pt x="670" y="155"/>
                      <a:pt x="670" y="155"/>
                    </a:cubicBezTo>
                    <a:cubicBezTo>
                      <a:pt x="670" y="155"/>
                      <a:pt x="670" y="155"/>
                      <a:pt x="671" y="155"/>
                    </a:cubicBezTo>
                    <a:cubicBezTo>
                      <a:pt x="670" y="152"/>
                      <a:pt x="676" y="151"/>
                      <a:pt x="672" y="149"/>
                    </a:cubicBezTo>
                    <a:cubicBezTo>
                      <a:pt x="665" y="149"/>
                      <a:pt x="665" y="149"/>
                      <a:pt x="665" y="149"/>
                    </a:cubicBezTo>
                    <a:cubicBezTo>
                      <a:pt x="666" y="150"/>
                      <a:pt x="663" y="151"/>
                      <a:pt x="661" y="150"/>
                    </a:cubicBezTo>
                    <a:cubicBezTo>
                      <a:pt x="661" y="150"/>
                      <a:pt x="660" y="150"/>
                      <a:pt x="660" y="149"/>
                    </a:cubicBezTo>
                    <a:cubicBezTo>
                      <a:pt x="663" y="150"/>
                      <a:pt x="663" y="147"/>
                      <a:pt x="666" y="147"/>
                    </a:cubicBezTo>
                    <a:cubicBezTo>
                      <a:pt x="667" y="146"/>
                      <a:pt x="664" y="144"/>
                      <a:pt x="667" y="144"/>
                    </a:cubicBezTo>
                    <a:cubicBezTo>
                      <a:pt x="667" y="143"/>
                      <a:pt x="668" y="143"/>
                      <a:pt x="670" y="142"/>
                    </a:cubicBezTo>
                    <a:cubicBezTo>
                      <a:pt x="672" y="143"/>
                      <a:pt x="675" y="141"/>
                      <a:pt x="678" y="141"/>
                    </a:cubicBezTo>
                    <a:cubicBezTo>
                      <a:pt x="681" y="141"/>
                      <a:pt x="681" y="143"/>
                      <a:pt x="684" y="143"/>
                    </a:cubicBezTo>
                    <a:cubicBezTo>
                      <a:pt x="684" y="142"/>
                      <a:pt x="686" y="141"/>
                      <a:pt x="685" y="140"/>
                    </a:cubicBezTo>
                    <a:cubicBezTo>
                      <a:pt x="685" y="139"/>
                      <a:pt x="682" y="137"/>
                      <a:pt x="683" y="136"/>
                    </a:cubicBezTo>
                    <a:close/>
                    <a:moveTo>
                      <a:pt x="520" y="32"/>
                    </a:moveTo>
                    <a:cubicBezTo>
                      <a:pt x="523" y="30"/>
                      <a:pt x="524" y="34"/>
                      <a:pt x="526" y="34"/>
                    </a:cubicBezTo>
                    <a:cubicBezTo>
                      <a:pt x="528" y="34"/>
                      <a:pt x="528" y="35"/>
                      <a:pt x="527" y="36"/>
                    </a:cubicBezTo>
                    <a:cubicBezTo>
                      <a:pt x="524" y="34"/>
                      <a:pt x="522" y="33"/>
                      <a:pt x="520" y="32"/>
                    </a:cubicBezTo>
                    <a:close/>
                    <a:moveTo>
                      <a:pt x="514" y="30"/>
                    </a:moveTo>
                    <a:cubicBezTo>
                      <a:pt x="516" y="30"/>
                      <a:pt x="516" y="30"/>
                      <a:pt x="516" y="30"/>
                    </a:cubicBezTo>
                    <a:cubicBezTo>
                      <a:pt x="514" y="30"/>
                      <a:pt x="514" y="30"/>
                      <a:pt x="514" y="30"/>
                    </a:cubicBezTo>
                    <a:close/>
                    <a:moveTo>
                      <a:pt x="508" y="28"/>
                    </a:moveTo>
                    <a:cubicBezTo>
                      <a:pt x="511" y="28"/>
                      <a:pt x="511" y="28"/>
                      <a:pt x="511" y="28"/>
                    </a:cubicBezTo>
                    <a:cubicBezTo>
                      <a:pt x="508" y="28"/>
                      <a:pt x="508" y="28"/>
                      <a:pt x="508" y="28"/>
                    </a:cubicBezTo>
                    <a:close/>
                    <a:moveTo>
                      <a:pt x="478" y="10"/>
                    </a:moveTo>
                    <a:cubicBezTo>
                      <a:pt x="481" y="11"/>
                      <a:pt x="481" y="11"/>
                      <a:pt x="481" y="11"/>
                    </a:cubicBezTo>
                    <a:cubicBezTo>
                      <a:pt x="479" y="11"/>
                      <a:pt x="479" y="11"/>
                      <a:pt x="479" y="11"/>
                    </a:cubicBezTo>
                    <a:lnTo>
                      <a:pt x="478" y="10"/>
                    </a:lnTo>
                    <a:close/>
                    <a:moveTo>
                      <a:pt x="429" y="13"/>
                    </a:moveTo>
                    <a:cubicBezTo>
                      <a:pt x="430" y="14"/>
                      <a:pt x="432" y="13"/>
                      <a:pt x="432" y="14"/>
                    </a:cubicBezTo>
                    <a:cubicBezTo>
                      <a:pt x="432" y="14"/>
                      <a:pt x="430" y="14"/>
                      <a:pt x="430" y="14"/>
                    </a:cubicBezTo>
                    <a:lnTo>
                      <a:pt x="429" y="13"/>
                    </a:lnTo>
                    <a:close/>
                    <a:moveTo>
                      <a:pt x="429" y="16"/>
                    </a:moveTo>
                    <a:cubicBezTo>
                      <a:pt x="431" y="16"/>
                      <a:pt x="431" y="16"/>
                      <a:pt x="431" y="16"/>
                    </a:cubicBezTo>
                    <a:cubicBezTo>
                      <a:pt x="431" y="18"/>
                      <a:pt x="431" y="18"/>
                      <a:pt x="431" y="18"/>
                    </a:cubicBezTo>
                    <a:cubicBezTo>
                      <a:pt x="428" y="17"/>
                      <a:pt x="428" y="17"/>
                      <a:pt x="428" y="17"/>
                    </a:cubicBezTo>
                    <a:cubicBezTo>
                      <a:pt x="428" y="17"/>
                      <a:pt x="430" y="16"/>
                      <a:pt x="429" y="16"/>
                    </a:cubicBezTo>
                    <a:close/>
                    <a:moveTo>
                      <a:pt x="412" y="14"/>
                    </a:moveTo>
                    <a:cubicBezTo>
                      <a:pt x="412" y="13"/>
                      <a:pt x="414" y="13"/>
                      <a:pt x="415" y="14"/>
                    </a:cubicBezTo>
                    <a:cubicBezTo>
                      <a:pt x="414" y="14"/>
                      <a:pt x="413" y="14"/>
                      <a:pt x="412" y="14"/>
                    </a:cubicBezTo>
                    <a:close/>
                    <a:moveTo>
                      <a:pt x="408" y="7"/>
                    </a:moveTo>
                    <a:cubicBezTo>
                      <a:pt x="405" y="7"/>
                      <a:pt x="402" y="9"/>
                      <a:pt x="399" y="7"/>
                    </a:cubicBezTo>
                    <a:cubicBezTo>
                      <a:pt x="402" y="7"/>
                      <a:pt x="406" y="6"/>
                      <a:pt x="408" y="7"/>
                    </a:cubicBezTo>
                    <a:close/>
                    <a:moveTo>
                      <a:pt x="394" y="16"/>
                    </a:moveTo>
                    <a:cubicBezTo>
                      <a:pt x="392" y="16"/>
                      <a:pt x="392" y="16"/>
                      <a:pt x="392" y="16"/>
                    </a:cubicBezTo>
                    <a:cubicBezTo>
                      <a:pt x="395" y="15"/>
                      <a:pt x="395" y="15"/>
                      <a:pt x="395" y="15"/>
                    </a:cubicBezTo>
                    <a:lnTo>
                      <a:pt x="394" y="16"/>
                    </a:lnTo>
                    <a:close/>
                    <a:moveTo>
                      <a:pt x="409" y="14"/>
                    </a:moveTo>
                    <a:cubicBezTo>
                      <a:pt x="408" y="14"/>
                      <a:pt x="408" y="15"/>
                      <a:pt x="408" y="15"/>
                    </a:cubicBezTo>
                    <a:cubicBezTo>
                      <a:pt x="407" y="14"/>
                      <a:pt x="408" y="14"/>
                      <a:pt x="409" y="14"/>
                    </a:cubicBezTo>
                    <a:close/>
                    <a:moveTo>
                      <a:pt x="389" y="9"/>
                    </a:moveTo>
                    <a:cubicBezTo>
                      <a:pt x="388" y="8"/>
                      <a:pt x="388" y="8"/>
                      <a:pt x="388" y="8"/>
                    </a:cubicBezTo>
                    <a:cubicBezTo>
                      <a:pt x="389" y="8"/>
                      <a:pt x="389" y="8"/>
                      <a:pt x="390" y="8"/>
                    </a:cubicBezTo>
                    <a:cubicBezTo>
                      <a:pt x="390" y="8"/>
                      <a:pt x="390" y="8"/>
                      <a:pt x="390" y="8"/>
                    </a:cubicBezTo>
                    <a:cubicBezTo>
                      <a:pt x="397" y="7"/>
                      <a:pt x="397" y="7"/>
                      <a:pt x="397" y="7"/>
                    </a:cubicBezTo>
                    <a:cubicBezTo>
                      <a:pt x="395" y="9"/>
                      <a:pt x="392" y="8"/>
                      <a:pt x="390" y="8"/>
                    </a:cubicBezTo>
                    <a:cubicBezTo>
                      <a:pt x="389" y="8"/>
                      <a:pt x="389" y="8"/>
                      <a:pt x="389" y="9"/>
                    </a:cubicBezTo>
                    <a:cubicBezTo>
                      <a:pt x="389" y="9"/>
                      <a:pt x="389" y="9"/>
                      <a:pt x="389" y="9"/>
                    </a:cubicBezTo>
                    <a:cubicBezTo>
                      <a:pt x="386" y="9"/>
                      <a:pt x="384" y="10"/>
                      <a:pt x="382" y="9"/>
                    </a:cubicBezTo>
                    <a:cubicBezTo>
                      <a:pt x="383" y="8"/>
                      <a:pt x="387" y="9"/>
                      <a:pt x="389" y="9"/>
                    </a:cubicBezTo>
                    <a:close/>
                    <a:moveTo>
                      <a:pt x="376" y="17"/>
                    </a:moveTo>
                    <a:cubicBezTo>
                      <a:pt x="378" y="18"/>
                      <a:pt x="376" y="20"/>
                      <a:pt x="375" y="19"/>
                    </a:cubicBezTo>
                    <a:cubicBezTo>
                      <a:pt x="374" y="18"/>
                      <a:pt x="374" y="18"/>
                      <a:pt x="374" y="18"/>
                    </a:cubicBezTo>
                    <a:cubicBezTo>
                      <a:pt x="371" y="17"/>
                      <a:pt x="372" y="20"/>
                      <a:pt x="369" y="20"/>
                    </a:cubicBezTo>
                    <a:cubicBezTo>
                      <a:pt x="367" y="19"/>
                      <a:pt x="367" y="19"/>
                      <a:pt x="367" y="19"/>
                    </a:cubicBezTo>
                    <a:cubicBezTo>
                      <a:pt x="370" y="19"/>
                      <a:pt x="373" y="18"/>
                      <a:pt x="376" y="17"/>
                    </a:cubicBezTo>
                    <a:close/>
                    <a:moveTo>
                      <a:pt x="359" y="12"/>
                    </a:moveTo>
                    <a:cubicBezTo>
                      <a:pt x="362" y="11"/>
                      <a:pt x="362" y="11"/>
                      <a:pt x="362" y="11"/>
                    </a:cubicBezTo>
                    <a:cubicBezTo>
                      <a:pt x="361" y="12"/>
                      <a:pt x="360" y="12"/>
                      <a:pt x="359" y="12"/>
                    </a:cubicBezTo>
                    <a:close/>
                    <a:moveTo>
                      <a:pt x="364" y="16"/>
                    </a:moveTo>
                    <a:cubicBezTo>
                      <a:pt x="361" y="15"/>
                      <a:pt x="358" y="17"/>
                      <a:pt x="355" y="17"/>
                    </a:cubicBezTo>
                    <a:cubicBezTo>
                      <a:pt x="357" y="16"/>
                      <a:pt x="362" y="15"/>
                      <a:pt x="364" y="16"/>
                    </a:cubicBezTo>
                    <a:close/>
                    <a:moveTo>
                      <a:pt x="330" y="5"/>
                    </a:moveTo>
                    <a:cubicBezTo>
                      <a:pt x="330" y="6"/>
                      <a:pt x="330" y="6"/>
                      <a:pt x="330" y="6"/>
                    </a:cubicBezTo>
                    <a:cubicBezTo>
                      <a:pt x="328" y="5"/>
                      <a:pt x="326" y="6"/>
                      <a:pt x="325" y="5"/>
                    </a:cubicBezTo>
                    <a:cubicBezTo>
                      <a:pt x="326" y="4"/>
                      <a:pt x="329" y="4"/>
                      <a:pt x="330" y="5"/>
                    </a:cubicBezTo>
                    <a:close/>
                    <a:moveTo>
                      <a:pt x="323" y="4"/>
                    </a:moveTo>
                    <a:cubicBezTo>
                      <a:pt x="320" y="4"/>
                      <a:pt x="320" y="4"/>
                      <a:pt x="320" y="4"/>
                    </a:cubicBezTo>
                    <a:cubicBezTo>
                      <a:pt x="320" y="4"/>
                      <a:pt x="323" y="4"/>
                      <a:pt x="323" y="4"/>
                    </a:cubicBezTo>
                    <a:close/>
                    <a:moveTo>
                      <a:pt x="303" y="11"/>
                    </a:moveTo>
                    <a:cubicBezTo>
                      <a:pt x="302" y="12"/>
                      <a:pt x="300" y="12"/>
                      <a:pt x="300" y="11"/>
                    </a:cubicBezTo>
                    <a:cubicBezTo>
                      <a:pt x="301" y="11"/>
                      <a:pt x="303" y="10"/>
                      <a:pt x="303" y="11"/>
                    </a:cubicBezTo>
                    <a:close/>
                    <a:moveTo>
                      <a:pt x="301" y="29"/>
                    </a:moveTo>
                    <a:cubicBezTo>
                      <a:pt x="302" y="29"/>
                      <a:pt x="302" y="29"/>
                      <a:pt x="302" y="29"/>
                    </a:cubicBezTo>
                    <a:cubicBezTo>
                      <a:pt x="303" y="30"/>
                      <a:pt x="303" y="30"/>
                      <a:pt x="303" y="30"/>
                    </a:cubicBezTo>
                    <a:cubicBezTo>
                      <a:pt x="302" y="30"/>
                      <a:pt x="302" y="30"/>
                      <a:pt x="302" y="30"/>
                    </a:cubicBezTo>
                    <a:cubicBezTo>
                      <a:pt x="302" y="29"/>
                      <a:pt x="301" y="29"/>
                      <a:pt x="301" y="29"/>
                    </a:cubicBezTo>
                    <a:close/>
                    <a:moveTo>
                      <a:pt x="307" y="33"/>
                    </a:moveTo>
                    <a:cubicBezTo>
                      <a:pt x="307" y="33"/>
                      <a:pt x="307" y="33"/>
                      <a:pt x="306" y="33"/>
                    </a:cubicBezTo>
                    <a:cubicBezTo>
                      <a:pt x="307" y="32"/>
                      <a:pt x="307" y="32"/>
                      <a:pt x="307" y="32"/>
                    </a:cubicBezTo>
                    <a:cubicBezTo>
                      <a:pt x="307" y="33"/>
                      <a:pt x="307" y="33"/>
                      <a:pt x="307" y="33"/>
                    </a:cubicBezTo>
                    <a:close/>
                    <a:moveTo>
                      <a:pt x="329" y="26"/>
                    </a:moveTo>
                    <a:cubicBezTo>
                      <a:pt x="330" y="25"/>
                      <a:pt x="331" y="25"/>
                      <a:pt x="332" y="26"/>
                    </a:cubicBezTo>
                    <a:lnTo>
                      <a:pt x="329" y="26"/>
                    </a:lnTo>
                    <a:close/>
                    <a:moveTo>
                      <a:pt x="336" y="25"/>
                    </a:moveTo>
                    <a:cubicBezTo>
                      <a:pt x="336" y="25"/>
                      <a:pt x="336" y="24"/>
                      <a:pt x="337" y="24"/>
                    </a:cubicBezTo>
                    <a:cubicBezTo>
                      <a:pt x="338" y="24"/>
                      <a:pt x="337" y="26"/>
                      <a:pt x="336" y="25"/>
                    </a:cubicBezTo>
                    <a:close/>
                    <a:moveTo>
                      <a:pt x="333" y="14"/>
                    </a:moveTo>
                    <a:cubicBezTo>
                      <a:pt x="334" y="14"/>
                      <a:pt x="334" y="14"/>
                      <a:pt x="334" y="14"/>
                    </a:cubicBezTo>
                    <a:cubicBezTo>
                      <a:pt x="333" y="15"/>
                      <a:pt x="333" y="15"/>
                      <a:pt x="332" y="15"/>
                    </a:cubicBezTo>
                    <a:cubicBezTo>
                      <a:pt x="332" y="14"/>
                      <a:pt x="333" y="14"/>
                      <a:pt x="333" y="14"/>
                    </a:cubicBezTo>
                    <a:close/>
                    <a:moveTo>
                      <a:pt x="335" y="17"/>
                    </a:moveTo>
                    <a:cubicBezTo>
                      <a:pt x="331" y="18"/>
                      <a:pt x="331" y="18"/>
                      <a:pt x="331" y="18"/>
                    </a:cubicBezTo>
                    <a:cubicBezTo>
                      <a:pt x="330" y="16"/>
                      <a:pt x="334" y="17"/>
                      <a:pt x="335" y="17"/>
                    </a:cubicBezTo>
                    <a:close/>
                    <a:moveTo>
                      <a:pt x="329" y="17"/>
                    </a:moveTo>
                    <a:cubicBezTo>
                      <a:pt x="329" y="17"/>
                      <a:pt x="329" y="17"/>
                      <a:pt x="330" y="17"/>
                    </a:cubicBezTo>
                    <a:cubicBezTo>
                      <a:pt x="331" y="18"/>
                      <a:pt x="329" y="18"/>
                      <a:pt x="329" y="19"/>
                    </a:cubicBezTo>
                    <a:cubicBezTo>
                      <a:pt x="328" y="18"/>
                      <a:pt x="329" y="18"/>
                      <a:pt x="329" y="17"/>
                    </a:cubicBezTo>
                    <a:close/>
                    <a:moveTo>
                      <a:pt x="284" y="23"/>
                    </a:moveTo>
                    <a:cubicBezTo>
                      <a:pt x="286" y="22"/>
                      <a:pt x="286" y="22"/>
                      <a:pt x="286" y="22"/>
                    </a:cubicBezTo>
                    <a:cubicBezTo>
                      <a:pt x="288" y="24"/>
                      <a:pt x="288" y="24"/>
                      <a:pt x="288" y="24"/>
                    </a:cubicBezTo>
                    <a:cubicBezTo>
                      <a:pt x="288" y="24"/>
                      <a:pt x="288" y="24"/>
                      <a:pt x="288" y="24"/>
                    </a:cubicBezTo>
                    <a:cubicBezTo>
                      <a:pt x="288" y="23"/>
                      <a:pt x="288" y="23"/>
                      <a:pt x="288" y="23"/>
                    </a:cubicBezTo>
                    <a:lnTo>
                      <a:pt x="284" y="23"/>
                    </a:lnTo>
                    <a:close/>
                    <a:moveTo>
                      <a:pt x="292" y="33"/>
                    </a:moveTo>
                    <a:cubicBezTo>
                      <a:pt x="293" y="32"/>
                      <a:pt x="293" y="32"/>
                      <a:pt x="293" y="31"/>
                    </a:cubicBezTo>
                    <a:cubicBezTo>
                      <a:pt x="290" y="32"/>
                      <a:pt x="290" y="28"/>
                      <a:pt x="288" y="30"/>
                    </a:cubicBezTo>
                    <a:cubicBezTo>
                      <a:pt x="288" y="30"/>
                      <a:pt x="288" y="30"/>
                      <a:pt x="288" y="30"/>
                    </a:cubicBezTo>
                    <a:cubicBezTo>
                      <a:pt x="291" y="27"/>
                      <a:pt x="296" y="29"/>
                      <a:pt x="298" y="26"/>
                    </a:cubicBezTo>
                    <a:cubicBezTo>
                      <a:pt x="304" y="24"/>
                      <a:pt x="310" y="23"/>
                      <a:pt x="315" y="20"/>
                    </a:cubicBezTo>
                    <a:cubicBezTo>
                      <a:pt x="327" y="18"/>
                      <a:pt x="327" y="18"/>
                      <a:pt x="327" y="18"/>
                    </a:cubicBezTo>
                    <a:cubicBezTo>
                      <a:pt x="328" y="18"/>
                      <a:pt x="329" y="19"/>
                      <a:pt x="327" y="19"/>
                    </a:cubicBezTo>
                    <a:cubicBezTo>
                      <a:pt x="326" y="19"/>
                      <a:pt x="324" y="20"/>
                      <a:pt x="323" y="20"/>
                    </a:cubicBezTo>
                    <a:cubicBezTo>
                      <a:pt x="322" y="22"/>
                      <a:pt x="317" y="23"/>
                      <a:pt x="314" y="23"/>
                    </a:cubicBezTo>
                    <a:cubicBezTo>
                      <a:pt x="315" y="26"/>
                      <a:pt x="321" y="25"/>
                      <a:pt x="323" y="27"/>
                    </a:cubicBezTo>
                    <a:cubicBezTo>
                      <a:pt x="324" y="25"/>
                      <a:pt x="324" y="25"/>
                      <a:pt x="324" y="25"/>
                    </a:cubicBezTo>
                    <a:cubicBezTo>
                      <a:pt x="325" y="26"/>
                      <a:pt x="328" y="27"/>
                      <a:pt x="328" y="27"/>
                    </a:cubicBezTo>
                    <a:cubicBezTo>
                      <a:pt x="326" y="28"/>
                      <a:pt x="325" y="28"/>
                      <a:pt x="322" y="27"/>
                    </a:cubicBezTo>
                    <a:cubicBezTo>
                      <a:pt x="321" y="28"/>
                      <a:pt x="324" y="28"/>
                      <a:pt x="323" y="29"/>
                    </a:cubicBezTo>
                    <a:cubicBezTo>
                      <a:pt x="312" y="32"/>
                      <a:pt x="312" y="32"/>
                      <a:pt x="312" y="32"/>
                    </a:cubicBezTo>
                    <a:cubicBezTo>
                      <a:pt x="312" y="31"/>
                      <a:pt x="311" y="31"/>
                      <a:pt x="311" y="31"/>
                    </a:cubicBezTo>
                    <a:cubicBezTo>
                      <a:pt x="312" y="29"/>
                      <a:pt x="316" y="31"/>
                      <a:pt x="318" y="30"/>
                    </a:cubicBezTo>
                    <a:cubicBezTo>
                      <a:pt x="316" y="29"/>
                      <a:pt x="317" y="27"/>
                      <a:pt x="317" y="26"/>
                    </a:cubicBezTo>
                    <a:cubicBezTo>
                      <a:pt x="315" y="25"/>
                      <a:pt x="313" y="26"/>
                      <a:pt x="312" y="28"/>
                    </a:cubicBezTo>
                    <a:cubicBezTo>
                      <a:pt x="313" y="29"/>
                      <a:pt x="313" y="29"/>
                      <a:pt x="313" y="29"/>
                    </a:cubicBezTo>
                    <a:cubicBezTo>
                      <a:pt x="310" y="29"/>
                      <a:pt x="310" y="29"/>
                      <a:pt x="310" y="29"/>
                    </a:cubicBezTo>
                    <a:cubicBezTo>
                      <a:pt x="311" y="29"/>
                      <a:pt x="311" y="28"/>
                      <a:pt x="312" y="28"/>
                    </a:cubicBezTo>
                    <a:cubicBezTo>
                      <a:pt x="312" y="28"/>
                      <a:pt x="312" y="28"/>
                      <a:pt x="312" y="28"/>
                    </a:cubicBezTo>
                    <a:cubicBezTo>
                      <a:pt x="307" y="29"/>
                      <a:pt x="303" y="22"/>
                      <a:pt x="299" y="26"/>
                    </a:cubicBezTo>
                    <a:cubicBezTo>
                      <a:pt x="298" y="27"/>
                      <a:pt x="294" y="27"/>
                      <a:pt x="296" y="30"/>
                    </a:cubicBezTo>
                    <a:cubicBezTo>
                      <a:pt x="297" y="30"/>
                      <a:pt x="298" y="30"/>
                      <a:pt x="298" y="31"/>
                    </a:cubicBezTo>
                    <a:cubicBezTo>
                      <a:pt x="297" y="33"/>
                      <a:pt x="293" y="31"/>
                      <a:pt x="292" y="33"/>
                    </a:cubicBezTo>
                    <a:close/>
                    <a:moveTo>
                      <a:pt x="285" y="39"/>
                    </a:moveTo>
                    <a:cubicBezTo>
                      <a:pt x="285" y="40"/>
                      <a:pt x="285" y="40"/>
                      <a:pt x="285" y="40"/>
                    </a:cubicBezTo>
                    <a:cubicBezTo>
                      <a:pt x="284" y="40"/>
                      <a:pt x="284" y="40"/>
                      <a:pt x="284" y="40"/>
                    </a:cubicBezTo>
                    <a:lnTo>
                      <a:pt x="285" y="39"/>
                    </a:lnTo>
                    <a:close/>
                    <a:moveTo>
                      <a:pt x="282" y="42"/>
                    </a:moveTo>
                    <a:cubicBezTo>
                      <a:pt x="283" y="42"/>
                      <a:pt x="285" y="41"/>
                      <a:pt x="286" y="42"/>
                    </a:cubicBezTo>
                    <a:cubicBezTo>
                      <a:pt x="285" y="43"/>
                      <a:pt x="284" y="43"/>
                      <a:pt x="283" y="43"/>
                    </a:cubicBezTo>
                    <a:lnTo>
                      <a:pt x="282" y="42"/>
                    </a:lnTo>
                    <a:close/>
                    <a:moveTo>
                      <a:pt x="268" y="50"/>
                    </a:moveTo>
                    <a:cubicBezTo>
                      <a:pt x="269" y="50"/>
                      <a:pt x="269" y="50"/>
                      <a:pt x="270" y="50"/>
                    </a:cubicBezTo>
                    <a:cubicBezTo>
                      <a:pt x="270" y="51"/>
                      <a:pt x="270" y="51"/>
                      <a:pt x="270" y="51"/>
                    </a:cubicBezTo>
                    <a:lnTo>
                      <a:pt x="268" y="50"/>
                    </a:lnTo>
                    <a:close/>
                    <a:moveTo>
                      <a:pt x="266" y="45"/>
                    </a:moveTo>
                    <a:cubicBezTo>
                      <a:pt x="261" y="46"/>
                      <a:pt x="261" y="46"/>
                      <a:pt x="261" y="46"/>
                    </a:cubicBezTo>
                    <a:cubicBezTo>
                      <a:pt x="261" y="45"/>
                      <a:pt x="264" y="46"/>
                      <a:pt x="266" y="45"/>
                    </a:cubicBezTo>
                    <a:close/>
                    <a:moveTo>
                      <a:pt x="251" y="50"/>
                    </a:moveTo>
                    <a:cubicBezTo>
                      <a:pt x="248" y="49"/>
                      <a:pt x="248" y="49"/>
                      <a:pt x="248" y="49"/>
                    </a:cubicBezTo>
                    <a:cubicBezTo>
                      <a:pt x="254" y="49"/>
                      <a:pt x="254" y="49"/>
                      <a:pt x="254" y="49"/>
                    </a:cubicBezTo>
                    <a:lnTo>
                      <a:pt x="251" y="50"/>
                    </a:lnTo>
                    <a:close/>
                    <a:moveTo>
                      <a:pt x="257" y="48"/>
                    </a:moveTo>
                    <a:cubicBezTo>
                      <a:pt x="256" y="48"/>
                      <a:pt x="256" y="48"/>
                      <a:pt x="256" y="48"/>
                    </a:cubicBezTo>
                    <a:cubicBezTo>
                      <a:pt x="256" y="48"/>
                      <a:pt x="256" y="48"/>
                      <a:pt x="256" y="48"/>
                    </a:cubicBezTo>
                    <a:lnTo>
                      <a:pt x="257" y="48"/>
                    </a:lnTo>
                    <a:close/>
                    <a:moveTo>
                      <a:pt x="243" y="41"/>
                    </a:moveTo>
                    <a:cubicBezTo>
                      <a:pt x="239" y="42"/>
                      <a:pt x="239" y="42"/>
                      <a:pt x="239" y="42"/>
                    </a:cubicBezTo>
                    <a:cubicBezTo>
                      <a:pt x="239" y="41"/>
                      <a:pt x="242" y="39"/>
                      <a:pt x="243" y="41"/>
                    </a:cubicBezTo>
                    <a:close/>
                    <a:moveTo>
                      <a:pt x="241" y="44"/>
                    </a:moveTo>
                    <a:cubicBezTo>
                      <a:pt x="245" y="44"/>
                      <a:pt x="245" y="44"/>
                      <a:pt x="245" y="44"/>
                    </a:cubicBezTo>
                    <a:cubicBezTo>
                      <a:pt x="245" y="43"/>
                      <a:pt x="246" y="43"/>
                      <a:pt x="246" y="43"/>
                    </a:cubicBezTo>
                    <a:cubicBezTo>
                      <a:pt x="245" y="44"/>
                      <a:pt x="245" y="44"/>
                      <a:pt x="245" y="44"/>
                    </a:cubicBezTo>
                    <a:cubicBezTo>
                      <a:pt x="243" y="45"/>
                      <a:pt x="244" y="47"/>
                      <a:pt x="241" y="44"/>
                    </a:cubicBezTo>
                    <a:close/>
                    <a:moveTo>
                      <a:pt x="242" y="48"/>
                    </a:moveTo>
                    <a:cubicBezTo>
                      <a:pt x="242" y="47"/>
                      <a:pt x="242" y="47"/>
                      <a:pt x="242" y="47"/>
                    </a:cubicBezTo>
                    <a:cubicBezTo>
                      <a:pt x="244" y="47"/>
                      <a:pt x="248" y="44"/>
                      <a:pt x="252" y="46"/>
                    </a:cubicBezTo>
                    <a:cubicBezTo>
                      <a:pt x="249" y="48"/>
                      <a:pt x="245" y="47"/>
                      <a:pt x="242" y="48"/>
                    </a:cubicBezTo>
                    <a:close/>
                    <a:moveTo>
                      <a:pt x="258" y="54"/>
                    </a:moveTo>
                    <a:cubicBezTo>
                      <a:pt x="259" y="55"/>
                      <a:pt x="259" y="55"/>
                      <a:pt x="259" y="55"/>
                    </a:cubicBezTo>
                    <a:cubicBezTo>
                      <a:pt x="258" y="57"/>
                      <a:pt x="255" y="54"/>
                      <a:pt x="254" y="56"/>
                    </a:cubicBezTo>
                    <a:cubicBezTo>
                      <a:pt x="253" y="56"/>
                      <a:pt x="252" y="56"/>
                      <a:pt x="252" y="57"/>
                    </a:cubicBezTo>
                    <a:cubicBezTo>
                      <a:pt x="252" y="57"/>
                      <a:pt x="251" y="57"/>
                      <a:pt x="251" y="57"/>
                    </a:cubicBezTo>
                    <a:cubicBezTo>
                      <a:pt x="253" y="56"/>
                      <a:pt x="254" y="54"/>
                      <a:pt x="258" y="54"/>
                    </a:cubicBezTo>
                    <a:close/>
                    <a:moveTo>
                      <a:pt x="213" y="66"/>
                    </a:moveTo>
                    <a:cubicBezTo>
                      <a:pt x="213" y="66"/>
                      <a:pt x="213" y="66"/>
                      <a:pt x="213" y="66"/>
                    </a:cubicBezTo>
                    <a:cubicBezTo>
                      <a:pt x="216" y="65"/>
                      <a:pt x="216" y="65"/>
                      <a:pt x="216" y="65"/>
                    </a:cubicBezTo>
                    <a:lnTo>
                      <a:pt x="213" y="66"/>
                    </a:lnTo>
                    <a:close/>
                    <a:moveTo>
                      <a:pt x="209" y="65"/>
                    </a:moveTo>
                    <a:cubicBezTo>
                      <a:pt x="210" y="65"/>
                      <a:pt x="208" y="63"/>
                      <a:pt x="211" y="63"/>
                    </a:cubicBezTo>
                    <a:cubicBezTo>
                      <a:pt x="210" y="62"/>
                      <a:pt x="210" y="62"/>
                      <a:pt x="210" y="62"/>
                    </a:cubicBezTo>
                    <a:cubicBezTo>
                      <a:pt x="211" y="61"/>
                      <a:pt x="213" y="64"/>
                      <a:pt x="212" y="65"/>
                    </a:cubicBezTo>
                    <a:cubicBezTo>
                      <a:pt x="211" y="65"/>
                      <a:pt x="210" y="65"/>
                      <a:pt x="209" y="65"/>
                    </a:cubicBezTo>
                    <a:cubicBezTo>
                      <a:pt x="209" y="65"/>
                      <a:pt x="209" y="65"/>
                      <a:pt x="208" y="65"/>
                    </a:cubicBezTo>
                    <a:cubicBezTo>
                      <a:pt x="208" y="65"/>
                      <a:pt x="209" y="65"/>
                      <a:pt x="209" y="65"/>
                    </a:cubicBezTo>
                    <a:close/>
                    <a:moveTo>
                      <a:pt x="200" y="70"/>
                    </a:moveTo>
                    <a:cubicBezTo>
                      <a:pt x="198" y="69"/>
                      <a:pt x="200" y="67"/>
                      <a:pt x="197" y="68"/>
                    </a:cubicBezTo>
                    <a:cubicBezTo>
                      <a:pt x="198" y="68"/>
                      <a:pt x="199" y="66"/>
                      <a:pt x="200" y="67"/>
                    </a:cubicBezTo>
                    <a:cubicBezTo>
                      <a:pt x="202" y="69"/>
                      <a:pt x="204" y="65"/>
                      <a:pt x="207" y="66"/>
                    </a:cubicBezTo>
                    <a:cubicBezTo>
                      <a:pt x="207" y="66"/>
                      <a:pt x="207" y="66"/>
                      <a:pt x="207" y="66"/>
                    </a:cubicBezTo>
                    <a:cubicBezTo>
                      <a:pt x="207" y="67"/>
                      <a:pt x="204" y="65"/>
                      <a:pt x="205" y="68"/>
                    </a:cubicBezTo>
                    <a:cubicBezTo>
                      <a:pt x="204" y="67"/>
                      <a:pt x="202" y="68"/>
                      <a:pt x="203" y="69"/>
                    </a:cubicBezTo>
                    <a:cubicBezTo>
                      <a:pt x="204" y="70"/>
                      <a:pt x="204" y="70"/>
                      <a:pt x="204" y="70"/>
                    </a:cubicBezTo>
                    <a:cubicBezTo>
                      <a:pt x="202" y="71"/>
                      <a:pt x="202" y="71"/>
                      <a:pt x="202" y="71"/>
                    </a:cubicBezTo>
                    <a:cubicBezTo>
                      <a:pt x="202" y="71"/>
                      <a:pt x="203" y="70"/>
                      <a:pt x="202" y="70"/>
                    </a:cubicBezTo>
                    <a:cubicBezTo>
                      <a:pt x="202" y="68"/>
                      <a:pt x="200" y="69"/>
                      <a:pt x="200" y="70"/>
                    </a:cubicBezTo>
                    <a:close/>
                    <a:moveTo>
                      <a:pt x="190" y="72"/>
                    </a:moveTo>
                    <a:cubicBezTo>
                      <a:pt x="193" y="71"/>
                      <a:pt x="195" y="70"/>
                      <a:pt x="197" y="70"/>
                    </a:cubicBezTo>
                    <a:cubicBezTo>
                      <a:pt x="198" y="70"/>
                      <a:pt x="198" y="71"/>
                      <a:pt x="197" y="72"/>
                    </a:cubicBezTo>
                    <a:cubicBezTo>
                      <a:pt x="197" y="71"/>
                      <a:pt x="197" y="71"/>
                      <a:pt x="197" y="71"/>
                    </a:cubicBezTo>
                    <a:cubicBezTo>
                      <a:pt x="196" y="71"/>
                      <a:pt x="195" y="71"/>
                      <a:pt x="194" y="71"/>
                    </a:cubicBezTo>
                    <a:cubicBezTo>
                      <a:pt x="195" y="72"/>
                      <a:pt x="195" y="72"/>
                      <a:pt x="195" y="72"/>
                    </a:cubicBezTo>
                    <a:cubicBezTo>
                      <a:pt x="193" y="74"/>
                      <a:pt x="190" y="71"/>
                      <a:pt x="190" y="74"/>
                    </a:cubicBezTo>
                    <a:cubicBezTo>
                      <a:pt x="190" y="73"/>
                      <a:pt x="188" y="72"/>
                      <a:pt x="187" y="73"/>
                    </a:cubicBezTo>
                    <a:cubicBezTo>
                      <a:pt x="187" y="72"/>
                      <a:pt x="189" y="71"/>
                      <a:pt x="190" y="72"/>
                    </a:cubicBezTo>
                    <a:close/>
                    <a:moveTo>
                      <a:pt x="179" y="81"/>
                    </a:moveTo>
                    <a:cubicBezTo>
                      <a:pt x="180" y="81"/>
                      <a:pt x="180" y="81"/>
                      <a:pt x="180" y="81"/>
                    </a:cubicBezTo>
                    <a:cubicBezTo>
                      <a:pt x="178" y="82"/>
                      <a:pt x="177" y="85"/>
                      <a:pt x="174" y="84"/>
                    </a:cubicBezTo>
                    <a:cubicBezTo>
                      <a:pt x="174" y="82"/>
                      <a:pt x="179" y="83"/>
                      <a:pt x="179" y="81"/>
                    </a:cubicBezTo>
                    <a:close/>
                    <a:moveTo>
                      <a:pt x="168" y="89"/>
                    </a:moveTo>
                    <a:cubicBezTo>
                      <a:pt x="165" y="90"/>
                      <a:pt x="165" y="90"/>
                      <a:pt x="165" y="90"/>
                    </a:cubicBezTo>
                    <a:cubicBezTo>
                      <a:pt x="168" y="88"/>
                      <a:pt x="168" y="88"/>
                      <a:pt x="168" y="88"/>
                    </a:cubicBezTo>
                    <a:lnTo>
                      <a:pt x="168" y="89"/>
                    </a:lnTo>
                    <a:close/>
                    <a:moveTo>
                      <a:pt x="171" y="87"/>
                    </a:moveTo>
                    <a:cubicBezTo>
                      <a:pt x="169" y="88"/>
                      <a:pt x="169" y="88"/>
                      <a:pt x="169" y="88"/>
                    </a:cubicBezTo>
                    <a:cubicBezTo>
                      <a:pt x="169" y="87"/>
                      <a:pt x="170" y="86"/>
                      <a:pt x="171" y="87"/>
                    </a:cubicBezTo>
                    <a:close/>
                    <a:moveTo>
                      <a:pt x="166" y="86"/>
                    </a:moveTo>
                    <a:cubicBezTo>
                      <a:pt x="167" y="86"/>
                      <a:pt x="168" y="86"/>
                      <a:pt x="168" y="85"/>
                    </a:cubicBezTo>
                    <a:cubicBezTo>
                      <a:pt x="169" y="85"/>
                      <a:pt x="169" y="85"/>
                      <a:pt x="169" y="85"/>
                    </a:cubicBezTo>
                    <a:cubicBezTo>
                      <a:pt x="169" y="87"/>
                      <a:pt x="167" y="86"/>
                      <a:pt x="166" y="86"/>
                    </a:cubicBezTo>
                    <a:close/>
                    <a:moveTo>
                      <a:pt x="157" y="89"/>
                    </a:moveTo>
                    <a:cubicBezTo>
                      <a:pt x="159" y="88"/>
                      <a:pt x="159" y="88"/>
                      <a:pt x="159" y="88"/>
                    </a:cubicBezTo>
                    <a:cubicBezTo>
                      <a:pt x="157" y="89"/>
                      <a:pt x="158" y="86"/>
                      <a:pt x="157" y="86"/>
                    </a:cubicBezTo>
                    <a:cubicBezTo>
                      <a:pt x="157" y="86"/>
                      <a:pt x="157" y="86"/>
                      <a:pt x="157" y="86"/>
                    </a:cubicBezTo>
                    <a:cubicBezTo>
                      <a:pt x="158" y="86"/>
                      <a:pt x="157" y="87"/>
                      <a:pt x="158" y="87"/>
                    </a:cubicBezTo>
                    <a:cubicBezTo>
                      <a:pt x="159" y="88"/>
                      <a:pt x="160" y="87"/>
                      <a:pt x="161" y="86"/>
                    </a:cubicBezTo>
                    <a:cubicBezTo>
                      <a:pt x="162" y="87"/>
                      <a:pt x="162" y="87"/>
                      <a:pt x="162" y="87"/>
                    </a:cubicBezTo>
                    <a:cubicBezTo>
                      <a:pt x="162" y="85"/>
                      <a:pt x="164" y="85"/>
                      <a:pt x="165" y="85"/>
                    </a:cubicBezTo>
                    <a:cubicBezTo>
                      <a:pt x="166" y="84"/>
                      <a:pt x="166" y="84"/>
                      <a:pt x="166" y="84"/>
                    </a:cubicBezTo>
                    <a:cubicBezTo>
                      <a:pt x="166" y="84"/>
                      <a:pt x="167" y="84"/>
                      <a:pt x="167" y="84"/>
                    </a:cubicBezTo>
                    <a:cubicBezTo>
                      <a:pt x="167" y="84"/>
                      <a:pt x="167" y="84"/>
                      <a:pt x="167" y="84"/>
                    </a:cubicBezTo>
                    <a:cubicBezTo>
                      <a:pt x="167" y="84"/>
                      <a:pt x="166" y="84"/>
                      <a:pt x="166" y="84"/>
                    </a:cubicBezTo>
                    <a:cubicBezTo>
                      <a:pt x="166" y="84"/>
                      <a:pt x="166" y="85"/>
                      <a:pt x="165" y="85"/>
                    </a:cubicBezTo>
                    <a:cubicBezTo>
                      <a:pt x="164" y="85"/>
                      <a:pt x="164" y="86"/>
                      <a:pt x="163" y="87"/>
                    </a:cubicBezTo>
                    <a:cubicBezTo>
                      <a:pt x="163" y="87"/>
                      <a:pt x="163" y="87"/>
                      <a:pt x="163" y="87"/>
                    </a:cubicBezTo>
                    <a:cubicBezTo>
                      <a:pt x="161" y="87"/>
                      <a:pt x="160" y="89"/>
                      <a:pt x="158" y="90"/>
                    </a:cubicBezTo>
                    <a:lnTo>
                      <a:pt x="157" y="89"/>
                    </a:lnTo>
                    <a:close/>
                    <a:moveTo>
                      <a:pt x="154" y="90"/>
                    </a:moveTo>
                    <a:cubicBezTo>
                      <a:pt x="154" y="90"/>
                      <a:pt x="156" y="89"/>
                      <a:pt x="157" y="90"/>
                    </a:cubicBezTo>
                    <a:cubicBezTo>
                      <a:pt x="155" y="91"/>
                      <a:pt x="155" y="91"/>
                      <a:pt x="155" y="91"/>
                    </a:cubicBezTo>
                    <a:lnTo>
                      <a:pt x="154" y="90"/>
                    </a:lnTo>
                    <a:close/>
                    <a:moveTo>
                      <a:pt x="158" y="94"/>
                    </a:moveTo>
                    <a:cubicBezTo>
                      <a:pt x="158" y="94"/>
                      <a:pt x="158" y="94"/>
                      <a:pt x="158" y="94"/>
                    </a:cubicBezTo>
                    <a:cubicBezTo>
                      <a:pt x="156" y="95"/>
                      <a:pt x="155" y="98"/>
                      <a:pt x="152" y="97"/>
                    </a:cubicBezTo>
                    <a:cubicBezTo>
                      <a:pt x="153" y="95"/>
                      <a:pt x="157" y="96"/>
                      <a:pt x="158" y="94"/>
                    </a:cubicBezTo>
                    <a:close/>
                    <a:moveTo>
                      <a:pt x="151" y="92"/>
                    </a:moveTo>
                    <a:cubicBezTo>
                      <a:pt x="153" y="94"/>
                      <a:pt x="149" y="97"/>
                      <a:pt x="147" y="95"/>
                    </a:cubicBezTo>
                    <a:cubicBezTo>
                      <a:pt x="147" y="93"/>
                      <a:pt x="149" y="93"/>
                      <a:pt x="151" y="92"/>
                    </a:cubicBezTo>
                    <a:close/>
                    <a:moveTo>
                      <a:pt x="145" y="97"/>
                    </a:moveTo>
                    <a:cubicBezTo>
                      <a:pt x="145" y="96"/>
                      <a:pt x="145" y="96"/>
                      <a:pt x="145" y="96"/>
                    </a:cubicBezTo>
                    <a:cubicBezTo>
                      <a:pt x="146" y="97"/>
                      <a:pt x="146" y="97"/>
                      <a:pt x="146" y="97"/>
                    </a:cubicBezTo>
                    <a:lnTo>
                      <a:pt x="145" y="97"/>
                    </a:lnTo>
                    <a:close/>
                    <a:moveTo>
                      <a:pt x="147" y="100"/>
                    </a:moveTo>
                    <a:cubicBezTo>
                      <a:pt x="146" y="102"/>
                      <a:pt x="142" y="102"/>
                      <a:pt x="141" y="104"/>
                    </a:cubicBezTo>
                    <a:cubicBezTo>
                      <a:pt x="141" y="102"/>
                      <a:pt x="144" y="101"/>
                      <a:pt x="147" y="100"/>
                    </a:cubicBezTo>
                    <a:close/>
                    <a:moveTo>
                      <a:pt x="137" y="110"/>
                    </a:moveTo>
                    <a:cubicBezTo>
                      <a:pt x="137" y="110"/>
                      <a:pt x="137" y="110"/>
                      <a:pt x="137" y="110"/>
                    </a:cubicBezTo>
                    <a:cubicBezTo>
                      <a:pt x="137" y="109"/>
                      <a:pt x="137" y="109"/>
                      <a:pt x="137" y="109"/>
                    </a:cubicBezTo>
                    <a:lnTo>
                      <a:pt x="137" y="110"/>
                    </a:lnTo>
                    <a:close/>
                    <a:moveTo>
                      <a:pt x="138" y="106"/>
                    </a:moveTo>
                    <a:cubicBezTo>
                      <a:pt x="137" y="107"/>
                      <a:pt x="137" y="107"/>
                      <a:pt x="137" y="107"/>
                    </a:cubicBezTo>
                    <a:cubicBezTo>
                      <a:pt x="136" y="107"/>
                      <a:pt x="136" y="107"/>
                      <a:pt x="136" y="107"/>
                    </a:cubicBezTo>
                    <a:lnTo>
                      <a:pt x="138" y="106"/>
                    </a:lnTo>
                    <a:close/>
                    <a:moveTo>
                      <a:pt x="140" y="107"/>
                    </a:moveTo>
                    <a:cubicBezTo>
                      <a:pt x="139" y="108"/>
                      <a:pt x="139" y="108"/>
                      <a:pt x="139" y="108"/>
                    </a:cubicBezTo>
                    <a:cubicBezTo>
                      <a:pt x="138" y="108"/>
                      <a:pt x="138" y="108"/>
                      <a:pt x="138" y="108"/>
                    </a:cubicBezTo>
                    <a:cubicBezTo>
                      <a:pt x="138" y="107"/>
                      <a:pt x="139" y="107"/>
                      <a:pt x="140" y="107"/>
                    </a:cubicBezTo>
                    <a:close/>
                    <a:moveTo>
                      <a:pt x="132" y="105"/>
                    </a:moveTo>
                    <a:cubicBezTo>
                      <a:pt x="132" y="104"/>
                      <a:pt x="132" y="104"/>
                      <a:pt x="132" y="104"/>
                    </a:cubicBezTo>
                    <a:cubicBezTo>
                      <a:pt x="133" y="105"/>
                      <a:pt x="132" y="105"/>
                      <a:pt x="132" y="105"/>
                    </a:cubicBezTo>
                    <a:cubicBezTo>
                      <a:pt x="131" y="105"/>
                      <a:pt x="131" y="105"/>
                      <a:pt x="132" y="105"/>
                    </a:cubicBezTo>
                    <a:close/>
                    <a:moveTo>
                      <a:pt x="129" y="107"/>
                    </a:moveTo>
                    <a:cubicBezTo>
                      <a:pt x="130" y="106"/>
                      <a:pt x="130" y="106"/>
                      <a:pt x="130" y="106"/>
                    </a:cubicBezTo>
                    <a:cubicBezTo>
                      <a:pt x="130" y="107"/>
                      <a:pt x="130" y="107"/>
                      <a:pt x="130" y="107"/>
                    </a:cubicBezTo>
                    <a:lnTo>
                      <a:pt x="129" y="107"/>
                    </a:lnTo>
                    <a:close/>
                    <a:moveTo>
                      <a:pt x="132" y="109"/>
                    </a:moveTo>
                    <a:cubicBezTo>
                      <a:pt x="136" y="107"/>
                      <a:pt x="136" y="107"/>
                      <a:pt x="136" y="107"/>
                    </a:cubicBezTo>
                    <a:cubicBezTo>
                      <a:pt x="135" y="108"/>
                      <a:pt x="134" y="109"/>
                      <a:pt x="134" y="110"/>
                    </a:cubicBezTo>
                    <a:lnTo>
                      <a:pt x="132" y="109"/>
                    </a:lnTo>
                    <a:close/>
                    <a:moveTo>
                      <a:pt x="126" y="110"/>
                    </a:moveTo>
                    <a:cubicBezTo>
                      <a:pt x="125" y="111"/>
                      <a:pt x="123" y="113"/>
                      <a:pt x="121" y="114"/>
                    </a:cubicBezTo>
                    <a:cubicBezTo>
                      <a:pt x="122" y="111"/>
                      <a:pt x="124" y="112"/>
                      <a:pt x="126" y="110"/>
                    </a:cubicBezTo>
                    <a:close/>
                    <a:moveTo>
                      <a:pt x="114" y="119"/>
                    </a:moveTo>
                    <a:cubicBezTo>
                      <a:pt x="115" y="117"/>
                      <a:pt x="118" y="116"/>
                      <a:pt x="119" y="115"/>
                    </a:cubicBezTo>
                    <a:cubicBezTo>
                      <a:pt x="118" y="117"/>
                      <a:pt x="116" y="118"/>
                      <a:pt x="115" y="119"/>
                    </a:cubicBezTo>
                    <a:lnTo>
                      <a:pt x="114" y="119"/>
                    </a:lnTo>
                    <a:close/>
                    <a:moveTo>
                      <a:pt x="113" y="120"/>
                    </a:moveTo>
                    <a:cubicBezTo>
                      <a:pt x="114" y="121"/>
                      <a:pt x="113" y="122"/>
                      <a:pt x="110" y="123"/>
                    </a:cubicBezTo>
                    <a:cubicBezTo>
                      <a:pt x="110" y="122"/>
                      <a:pt x="112" y="121"/>
                      <a:pt x="113" y="120"/>
                    </a:cubicBezTo>
                    <a:close/>
                    <a:moveTo>
                      <a:pt x="116" y="124"/>
                    </a:moveTo>
                    <a:cubicBezTo>
                      <a:pt x="117" y="127"/>
                      <a:pt x="117" y="127"/>
                      <a:pt x="117" y="127"/>
                    </a:cubicBezTo>
                    <a:cubicBezTo>
                      <a:pt x="117" y="127"/>
                      <a:pt x="115" y="126"/>
                      <a:pt x="115" y="127"/>
                    </a:cubicBezTo>
                    <a:cubicBezTo>
                      <a:pt x="115" y="126"/>
                      <a:pt x="115" y="125"/>
                      <a:pt x="116" y="124"/>
                    </a:cubicBezTo>
                    <a:close/>
                    <a:moveTo>
                      <a:pt x="107" y="124"/>
                    </a:moveTo>
                    <a:cubicBezTo>
                      <a:pt x="109" y="125"/>
                      <a:pt x="109" y="125"/>
                      <a:pt x="109" y="125"/>
                    </a:cubicBezTo>
                    <a:cubicBezTo>
                      <a:pt x="108" y="125"/>
                      <a:pt x="108" y="126"/>
                      <a:pt x="107" y="125"/>
                    </a:cubicBezTo>
                    <a:lnTo>
                      <a:pt x="107" y="124"/>
                    </a:lnTo>
                    <a:close/>
                    <a:moveTo>
                      <a:pt x="102" y="133"/>
                    </a:moveTo>
                    <a:cubicBezTo>
                      <a:pt x="102" y="133"/>
                      <a:pt x="102" y="132"/>
                      <a:pt x="103" y="132"/>
                    </a:cubicBezTo>
                    <a:cubicBezTo>
                      <a:pt x="103" y="132"/>
                      <a:pt x="103" y="133"/>
                      <a:pt x="102" y="133"/>
                    </a:cubicBezTo>
                    <a:close/>
                    <a:moveTo>
                      <a:pt x="106" y="127"/>
                    </a:moveTo>
                    <a:cubicBezTo>
                      <a:pt x="106" y="126"/>
                      <a:pt x="106" y="126"/>
                      <a:pt x="106" y="126"/>
                    </a:cubicBezTo>
                    <a:cubicBezTo>
                      <a:pt x="107" y="127"/>
                      <a:pt x="107" y="127"/>
                      <a:pt x="107" y="127"/>
                    </a:cubicBezTo>
                    <a:cubicBezTo>
                      <a:pt x="107" y="127"/>
                      <a:pt x="106" y="127"/>
                      <a:pt x="106" y="127"/>
                    </a:cubicBezTo>
                    <a:cubicBezTo>
                      <a:pt x="106" y="127"/>
                      <a:pt x="106" y="127"/>
                      <a:pt x="106" y="127"/>
                    </a:cubicBezTo>
                    <a:cubicBezTo>
                      <a:pt x="106" y="127"/>
                      <a:pt x="106" y="127"/>
                      <a:pt x="106" y="127"/>
                    </a:cubicBezTo>
                    <a:close/>
                    <a:moveTo>
                      <a:pt x="99" y="131"/>
                    </a:moveTo>
                    <a:cubicBezTo>
                      <a:pt x="102" y="130"/>
                      <a:pt x="102" y="130"/>
                      <a:pt x="102" y="130"/>
                    </a:cubicBezTo>
                    <a:cubicBezTo>
                      <a:pt x="101" y="129"/>
                      <a:pt x="101" y="129"/>
                      <a:pt x="101" y="129"/>
                    </a:cubicBezTo>
                    <a:cubicBezTo>
                      <a:pt x="103" y="129"/>
                      <a:pt x="103" y="128"/>
                      <a:pt x="106" y="128"/>
                    </a:cubicBezTo>
                    <a:cubicBezTo>
                      <a:pt x="107" y="129"/>
                      <a:pt x="104" y="130"/>
                      <a:pt x="104" y="131"/>
                    </a:cubicBezTo>
                    <a:cubicBezTo>
                      <a:pt x="103" y="131"/>
                      <a:pt x="100" y="130"/>
                      <a:pt x="100" y="132"/>
                    </a:cubicBezTo>
                    <a:cubicBezTo>
                      <a:pt x="99" y="132"/>
                      <a:pt x="99" y="132"/>
                      <a:pt x="99" y="132"/>
                    </a:cubicBezTo>
                    <a:lnTo>
                      <a:pt x="99" y="131"/>
                    </a:lnTo>
                    <a:close/>
                    <a:moveTo>
                      <a:pt x="102" y="138"/>
                    </a:moveTo>
                    <a:cubicBezTo>
                      <a:pt x="103" y="139"/>
                      <a:pt x="103" y="139"/>
                      <a:pt x="103" y="139"/>
                    </a:cubicBezTo>
                    <a:cubicBezTo>
                      <a:pt x="102" y="139"/>
                      <a:pt x="102" y="139"/>
                      <a:pt x="101" y="139"/>
                    </a:cubicBezTo>
                    <a:cubicBezTo>
                      <a:pt x="101" y="139"/>
                      <a:pt x="102" y="139"/>
                      <a:pt x="102" y="138"/>
                    </a:cubicBezTo>
                    <a:close/>
                    <a:moveTo>
                      <a:pt x="97" y="137"/>
                    </a:moveTo>
                    <a:cubicBezTo>
                      <a:pt x="98" y="137"/>
                      <a:pt x="98" y="137"/>
                      <a:pt x="98" y="137"/>
                    </a:cubicBezTo>
                    <a:cubicBezTo>
                      <a:pt x="97" y="138"/>
                      <a:pt x="97" y="138"/>
                      <a:pt x="97" y="138"/>
                    </a:cubicBezTo>
                    <a:cubicBezTo>
                      <a:pt x="97" y="137"/>
                      <a:pt x="97" y="137"/>
                      <a:pt x="97" y="137"/>
                    </a:cubicBezTo>
                    <a:close/>
                    <a:moveTo>
                      <a:pt x="95" y="135"/>
                    </a:moveTo>
                    <a:cubicBezTo>
                      <a:pt x="96" y="136"/>
                      <a:pt x="96" y="136"/>
                      <a:pt x="96" y="136"/>
                    </a:cubicBezTo>
                    <a:cubicBezTo>
                      <a:pt x="93" y="136"/>
                      <a:pt x="93" y="136"/>
                      <a:pt x="93" y="136"/>
                    </a:cubicBezTo>
                    <a:lnTo>
                      <a:pt x="95" y="135"/>
                    </a:lnTo>
                    <a:close/>
                    <a:moveTo>
                      <a:pt x="94" y="143"/>
                    </a:moveTo>
                    <a:cubicBezTo>
                      <a:pt x="95" y="142"/>
                      <a:pt x="97" y="140"/>
                      <a:pt x="97" y="140"/>
                    </a:cubicBezTo>
                    <a:cubicBezTo>
                      <a:pt x="98" y="142"/>
                      <a:pt x="95" y="142"/>
                      <a:pt x="94" y="143"/>
                    </a:cubicBezTo>
                    <a:close/>
                    <a:moveTo>
                      <a:pt x="94" y="138"/>
                    </a:moveTo>
                    <a:cubicBezTo>
                      <a:pt x="95" y="139"/>
                      <a:pt x="91" y="141"/>
                      <a:pt x="93" y="143"/>
                    </a:cubicBezTo>
                    <a:cubicBezTo>
                      <a:pt x="90" y="143"/>
                      <a:pt x="93" y="140"/>
                      <a:pt x="90" y="141"/>
                    </a:cubicBezTo>
                    <a:cubicBezTo>
                      <a:pt x="90" y="142"/>
                      <a:pt x="89" y="144"/>
                      <a:pt x="90" y="145"/>
                    </a:cubicBezTo>
                    <a:cubicBezTo>
                      <a:pt x="88" y="145"/>
                      <a:pt x="88" y="143"/>
                      <a:pt x="87" y="144"/>
                    </a:cubicBezTo>
                    <a:cubicBezTo>
                      <a:pt x="86" y="141"/>
                      <a:pt x="91" y="140"/>
                      <a:pt x="94" y="138"/>
                    </a:cubicBezTo>
                    <a:close/>
                    <a:moveTo>
                      <a:pt x="80" y="150"/>
                    </a:moveTo>
                    <a:cubicBezTo>
                      <a:pt x="79" y="149"/>
                      <a:pt x="79" y="149"/>
                      <a:pt x="79" y="149"/>
                    </a:cubicBezTo>
                    <a:cubicBezTo>
                      <a:pt x="80" y="150"/>
                      <a:pt x="80" y="150"/>
                      <a:pt x="80" y="150"/>
                    </a:cubicBezTo>
                    <a:close/>
                    <a:moveTo>
                      <a:pt x="74" y="148"/>
                    </a:moveTo>
                    <a:cubicBezTo>
                      <a:pt x="78" y="146"/>
                      <a:pt x="78" y="146"/>
                      <a:pt x="78" y="146"/>
                    </a:cubicBezTo>
                    <a:cubicBezTo>
                      <a:pt x="77" y="147"/>
                      <a:pt x="78" y="151"/>
                      <a:pt x="75" y="149"/>
                    </a:cubicBezTo>
                    <a:cubicBezTo>
                      <a:pt x="76" y="150"/>
                      <a:pt x="76" y="150"/>
                      <a:pt x="76" y="150"/>
                    </a:cubicBezTo>
                    <a:lnTo>
                      <a:pt x="74" y="148"/>
                    </a:lnTo>
                    <a:close/>
                    <a:moveTo>
                      <a:pt x="63" y="164"/>
                    </a:moveTo>
                    <a:cubicBezTo>
                      <a:pt x="62" y="162"/>
                      <a:pt x="64" y="162"/>
                      <a:pt x="65" y="161"/>
                    </a:cubicBezTo>
                    <a:cubicBezTo>
                      <a:pt x="66" y="162"/>
                      <a:pt x="66" y="162"/>
                      <a:pt x="66" y="162"/>
                    </a:cubicBezTo>
                    <a:cubicBezTo>
                      <a:pt x="69" y="161"/>
                      <a:pt x="71" y="159"/>
                      <a:pt x="72" y="157"/>
                    </a:cubicBezTo>
                    <a:cubicBezTo>
                      <a:pt x="71" y="157"/>
                      <a:pt x="71" y="158"/>
                      <a:pt x="70" y="158"/>
                    </a:cubicBezTo>
                    <a:cubicBezTo>
                      <a:pt x="71" y="156"/>
                      <a:pt x="73" y="154"/>
                      <a:pt x="75" y="152"/>
                    </a:cubicBezTo>
                    <a:cubicBezTo>
                      <a:pt x="75" y="153"/>
                      <a:pt x="72" y="154"/>
                      <a:pt x="74" y="155"/>
                    </a:cubicBezTo>
                    <a:cubicBezTo>
                      <a:pt x="76" y="155"/>
                      <a:pt x="78" y="153"/>
                      <a:pt x="80" y="153"/>
                    </a:cubicBezTo>
                    <a:cubicBezTo>
                      <a:pt x="80" y="156"/>
                      <a:pt x="76" y="157"/>
                      <a:pt x="76" y="159"/>
                    </a:cubicBezTo>
                    <a:cubicBezTo>
                      <a:pt x="74" y="157"/>
                      <a:pt x="74" y="157"/>
                      <a:pt x="74" y="157"/>
                    </a:cubicBezTo>
                    <a:cubicBezTo>
                      <a:pt x="72" y="159"/>
                      <a:pt x="72" y="159"/>
                      <a:pt x="72" y="159"/>
                    </a:cubicBezTo>
                    <a:cubicBezTo>
                      <a:pt x="73" y="159"/>
                      <a:pt x="73" y="159"/>
                      <a:pt x="73" y="159"/>
                    </a:cubicBezTo>
                    <a:cubicBezTo>
                      <a:pt x="73" y="162"/>
                      <a:pt x="73" y="162"/>
                      <a:pt x="73" y="162"/>
                    </a:cubicBezTo>
                    <a:cubicBezTo>
                      <a:pt x="70" y="162"/>
                      <a:pt x="70" y="164"/>
                      <a:pt x="69" y="165"/>
                    </a:cubicBezTo>
                    <a:cubicBezTo>
                      <a:pt x="70" y="166"/>
                      <a:pt x="71" y="169"/>
                      <a:pt x="68" y="169"/>
                    </a:cubicBezTo>
                    <a:cubicBezTo>
                      <a:pt x="66" y="169"/>
                      <a:pt x="68" y="168"/>
                      <a:pt x="68" y="167"/>
                    </a:cubicBezTo>
                    <a:cubicBezTo>
                      <a:pt x="66" y="166"/>
                      <a:pt x="65" y="166"/>
                      <a:pt x="65" y="165"/>
                    </a:cubicBezTo>
                    <a:cubicBezTo>
                      <a:pt x="66" y="165"/>
                      <a:pt x="66" y="165"/>
                      <a:pt x="66" y="165"/>
                    </a:cubicBezTo>
                    <a:cubicBezTo>
                      <a:pt x="66" y="164"/>
                      <a:pt x="66" y="164"/>
                      <a:pt x="66" y="164"/>
                    </a:cubicBezTo>
                    <a:lnTo>
                      <a:pt x="63" y="164"/>
                    </a:lnTo>
                    <a:close/>
                    <a:moveTo>
                      <a:pt x="65" y="168"/>
                    </a:moveTo>
                    <a:cubicBezTo>
                      <a:pt x="64" y="168"/>
                      <a:pt x="65" y="167"/>
                      <a:pt x="65" y="167"/>
                    </a:cubicBezTo>
                    <a:cubicBezTo>
                      <a:pt x="66" y="167"/>
                      <a:pt x="66" y="168"/>
                      <a:pt x="65" y="168"/>
                    </a:cubicBezTo>
                    <a:close/>
                    <a:moveTo>
                      <a:pt x="60" y="165"/>
                    </a:moveTo>
                    <a:cubicBezTo>
                      <a:pt x="63" y="165"/>
                      <a:pt x="63" y="165"/>
                      <a:pt x="63" y="165"/>
                    </a:cubicBezTo>
                    <a:cubicBezTo>
                      <a:pt x="63" y="166"/>
                      <a:pt x="63" y="167"/>
                      <a:pt x="62" y="167"/>
                    </a:cubicBezTo>
                    <a:cubicBezTo>
                      <a:pt x="61" y="167"/>
                      <a:pt x="61" y="166"/>
                      <a:pt x="60" y="165"/>
                    </a:cubicBezTo>
                    <a:close/>
                    <a:moveTo>
                      <a:pt x="59" y="173"/>
                    </a:moveTo>
                    <a:cubicBezTo>
                      <a:pt x="64" y="170"/>
                      <a:pt x="64" y="170"/>
                      <a:pt x="64" y="170"/>
                    </a:cubicBezTo>
                    <a:cubicBezTo>
                      <a:pt x="64" y="171"/>
                      <a:pt x="64" y="172"/>
                      <a:pt x="65" y="171"/>
                    </a:cubicBezTo>
                    <a:cubicBezTo>
                      <a:pt x="65" y="171"/>
                      <a:pt x="65" y="171"/>
                      <a:pt x="65" y="171"/>
                    </a:cubicBezTo>
                    <a:cubicBezTo>
                      <a:pt x="66" y="172"/>
                      <a:pt x="66" y="173"/>
                      <a:pt x="65" y="173"/>
                    </a:cubicBezTo>
                    <a:cubicBezTo>
                      <a:pt x="63" y="173"/>
                      <a:pt x="64" y="175"/>
                      <a:pt x="64" y="176"/>
                    </a:cubicBezTo>
                    <a:cubicBezTo>
                      <a:pt x="63" y="176"/>
                      <a:pt x="63" y="175"/>
                      <a:pt x="62" y="175"/>
                    </a:cubicBezTo>
                    <a:cubicBezTo>
                      <a:pt x="63" y="174"/>
                      <a:pt x="63" y="174"/>
                      <a:pt x="63" y="174"/>
                    </a:cubicBezTo>
                    <a:lnTo>
                      <a:pt x="59" y="173"/>
                    </a:lnTo>
                    <a:close/>
                    <a:moveTo>
                      <a:pt x="64" y="180"/>
                    </a:moveTo>
                    <a:cubicBezTo>
                      <a:pt x="64" y="180"/>
                      <a:pt x="65" y="179"/>
                      <a:pt x="65" y="179"/>
                    </a:cubicBezTo>
                    <a:cubicBezTo>
                      <a:pt x="66" y="180"/>
                      <a:pt x="66" y="180"/>
                      <a:pt x="66" y="180"/>
                    </a:cubicBezTo>
                    <a:cubicBezTo>
                      <a:pt x="68" y="179"/>
                      <a:pt x="68" y="179"/>
                      <a:pt x="68" y="179"/>
                    </a:cubicBezTo>
                    <a:cubicBezTo>
                      <a:pt x="67" y="180"/>
                      <a:pt x="66" y="181"/>
                      <a:pt x="64" y="180"/>
                    </a:cubicBezTo>
                    <a:close/>
                    <a:moveTo>
                      <a:pt x="62" y="182"/>
                    </a:moveTo>
                    <a:cubicBezTo>
                      <a:pt x="63" y="182"/>
                      <a:pt x="63" y="182"/>
                      <a:pt x="63" y="182"/>
                    </a:cubicBezTo>
                    <a:cubicBezTo>
                      <a:pt x="63" y="182"/>
                      <a:pt x="63" y="182"/>
                      <a:pt x="63" y="182"/>
                    </a:cubicBezTo>
                    <a:cubicBezTo>
                      <a:pt x="63" y="182"/>
                      <a:pt x="63" y="182"/>
                      <a:pt x="63" y="182"/>
                    </a:cubicBezTo>
                    <a:lnTo>
                      <a:pt x="62" y="182"/>
                    </a:lnTo>
                    <a:close/>
                    <a:moveTo>
                      <a:pt x="55" y="183"/>
                    </a:moveTo>
                    <a:cubicBezTo>
                      <a:pt x="57" y="183"/>
                      <a:pt x="57" y="183"/>
                      <a:pt x="57" y="183"/>
                    </a:cubicBezTo>
                    <a:cubicBezTo>
                      <a:pt x="56" y="184"/>
                      <a:pt x="57" y="186"/>
                      <a:pt x="54" y="186"/>
                    </a:cubicBezTo>
                    <a:cubicBezTo>
                      <a:pt x="54" y="186"/>
                      <a:pt x="55" y="185"/>
                      <a:pt x="53" y="185"/>
                    </a:cubicBezTo>
                    <a:cubicBezTo>
                      <a:pt x="53" y="185"/>
                      <a:pt x="53" y="185"/>
                      <a:pt x="53" y="185"/>
                    </a:cubicBezTo>
                    <a:cubicBezTo>
                      <a:pt x="52" y="184"/>
                      <a:pt x="54" y="184"/>
                      <a:pt x="55" y="183"/>
                    </a:cubicBezTo>
                    <a:close/>
                    <a:moveTo>
                      <a:pt x="43" y="186"/>
                    </a:moveTo>
                    <a:cubicBezTo>
                      <a:pt x="45" y="187"/>
                      <a:pt x="45" y="187"/>
                      <a:pt x="45" y="187"/>
                    </a:cubicBezTo>
                    <a:cubicBezTo>
                      <a:pt x="44" y="187"/>
                      <a:pt x="44" y="187"/>
                      <a:pt x="43" y="187"/>
                    </a:cubicBezTo>
                    <a:cubicBezTo>
                      <a:pt x="43" y="187"/>
                      <a:pt x="43" y="187"/>
                      <a:pt x="43" y="186"/>
                    </a:cubicBezTo>
                    <a:close/>
                    <a:moveTo>
                      <a:pt x="52" y="187"/>
                    </a:moveTo>
                    <a:cubicBezTo>
                      <a:pt x="57" y="187"/>
                      <a:pt x="53" y="189"/>
                      <a:pt x="55" y="191"/>
                    </a:cubicBezTo>
                    <a:cubicBezTo>
                      <a:pt x="56" y="191"/>
                      <a:pt x="56" y="190"/>
                      <a:pt x="56" y="191"/>
                    </a:cubicBezTo>
                    <a:cubicBezTo>
                      <a:pt x="57" y="192"/>
                      <a:pt x="56" y="195"/>
                      <a:pt x="54" y="194"/>
                    </a:cubicBezTo>
                    <a:cubicBezTo>
                      <a:pt x="51" y="192"/>
                      <a:pt x="56" y="191"/>
                      <a:pt x="54" y="190"/>
                    </a:cubicBezTo>
                    <a:cubicBezTo>
                      <a:pt x="52" y="190"/>
                      <a:pt x="52" y="192"/>
                      <a:pt x="51" y="192"/>
                    </a:cubicBezTo>
                    <a:cubicBezTo>
                      <a:pt x="50" y="192"/>
                      <a:pt x="48" y="191"/>
                      <a:pt x="47" y="191"/>
                    </a:cubicBezTo>
                    <a:cubicBezTo>
                      <a:pt x="47" y="189"/>
                      <a:pt x="50" y="187"/>
                      <a:pt x="52" y="187"/>
                    </a:cubicBezTo>
                    <a:close/>
                    <a:moveTo>
                      <a:pt x="43" y="190"/>
                    </a:moveTo>
                    <a:cubicBezTo>
                      <a:pt x="40" y="190"/>
                      <a:pt x="40" y="190"/>
                      <a:pt x="40" y="190"/>
                    </a:cubicBezTo>
                    <a:cubicBezTo>
                      <a:pt x="40" y="191"/>
                      <a:pt x="40" y="191"/>
                      <a:pt x="40" y="191"/>
                    </a:cubicBezTo>
                    <a:cubicBezTo>
                      <a:pt x="41" y="191"/>
                      <a:pt x="41" y="191"/>
                      <a:pt x="41" y="191"/>
                    </a:cubicBezTo>
                    <a:cubicBezTo>
                      <a:pt x="42" y="192"/>
                      <a:pt x="41" y="193"/>
                      <a:pt x="40" y="192"/>
                    </a:cubicBezTo>
                    <a:cubicBezTo>
                      <a:pt x="39" y="192"/>
                      <a:pt x="39" y="191"/>
                      <a:pt x="39" y="190"/>
                    </a:cubicBezTo>
                    <a:cubicBezTo>
                      <a:pt x="40" y="189"/>
                      <a:pt x="42" y="189"/>
                      <a:pt x="43" y="189"/>
                    </a:cubicBezTo>
                    <a:lnTo>
                      <a:pt x="43" y="190"/>
                    </a:lnTo>
                    <a:close/>
                    <a:moveTo>
                      <a:pt x="48" y="202"/>
                    </a:moveTo>
                    <a:cubicBezTo>
                      <a:pt x="47" y="203"/>
                      <a:pt x="47" y="203"/>
                      <a:pt x="47" y="203"/>
                    </a:cubicBezTo>
                    <a:cubicBezTo>
                      <a:pt x="47" y="203"/>
                      <a:pt x="47" y="203"/>
                      <a:pt x="47" y="203"/>
                    </a:cubicBezTo>
                    <a:lnTo>
                      <a:pt x="48" y="202"/>
                    </a:lnTo>
                    <a:close/>
                    <a:moveTo>
                      <a:pt x="37" y="213"/>
                    </a:moveTo>
                    <a:cubicBezTo>
                      <a:pt x="37" y="213"/>
                      <a:pt x="37" y="213"/>
                      <a:pt x="37" y="213"/>
                    </a:cubicBezTo>
                    <a:cubicBezTo>
                      <a:pt x="37" y="213"/>
                      <a:pt x="37" y="213"/>
                      <a:pt x="37" y="213"/>
                    </a:cubicBezTo>
                    <a:cubicBezTo>
                      <a:pt x="37" y="214"/>
                      <a:pt x="37" y="215"/>
                      <a:pt x="36" y="215"/>
                    </a:cubicBezTo>
                    <a:cubicBezTo>
                      <a:pt x="35" y="214"/>
                      <a:pt x="36" y="214"/>
                      <a:pt x="37" y="213"/>
                    </a:cubicBezTo>
                    <a:close/>
                    <a:moveTo>
                      <a:pt x="38" y="214"/>
                    </a:moveTo>
                    <a:cubicBezTo>
                      <a:pt x="40" y="213"/>
                      <a:pt x="40" y="213"/>
                      <a:pt x="40" y="213"/>
                    </a:cubicBezTo>
                    <a:cubicBezTo>
                      <a:pt x="40" y="215"/>
                      <a:pt x="38" y="215"/>
                      <a:pt x="37" y="217"/>
                    </a:cubicBezTo>
                    <a:cubicBezTo>
                      <a:pt x="35" y="216"/>
                      <a:pt x="38" y="215"/>
                      <a:pt x="38" y="214"/>
                    </a:cubicBezTo>
                    <a:close/>
                    <a:moveTo>
                      <a:pt x="12" y="248"/>
                    </a:moveTo>
                    <a:cubicBezTo>
                      <a:pt x="14" y="249"/>
                      <a:pt x="15" y="252"/>
                      <a:pt x="12" y="252"/>
                    </a:cubicBezTo>
                    <a:cubicBezTo>
                      <a:pt x="13" y="251"/>
                      <a:pt x="11" y="249"/>
                      <a:pt x="12" y="248"/>
                    </a:cubicBezTo>
                    <a:close/>
                    <a:moveTo>
                      <a:pt x="11" y="257"/>
                    </a:moveTo>
                    <a:cubicBezTo>
                      <a:pt x="12" y="256"/>
                      <a:pt x="12" y="256"/>
                      <a:pt x="12" y="256"/>
                    </a:cubicBezTo>
                    <a:cubicBezTo>
                      <a:pt x="13" y="256"/>
                      <a:pt x="12" y="257"/>
                      <a:pt x="11" y="257"/>
                    </a:cubicBezTo>
                    <a:cubicBezTo>
                      <a:pt x="11" y="257"/>
                      <a:pt x="11" y="257"/>
                      <a:pt x="1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0" name="Freeform 67"/>
              <p:cNvSpPr/>
              <p:nvPr>
                <p:custDataLst>
                  <p:tags r:id="rId78"/>
                </p:custDataLst>
              </p:nvPr>
            </p:nvSpPr>
            <p:spPr bwMode="auto">
              <a:xfrm>
                <a:off x="4992" y="635"/>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1" name="Freeform 68"/>
              <p:cNvSpPr/>
              <p:nvPr>
                <p:custDataLst>
                  <p:tags r:id="rId79"/>
                </p:custDataLst>
              </p:nvPr>
            </p:nvSpPr>
            <p:spPr bwMode="auto">
              <a:xfrm>
                <a:off x="4940" y="554"/>
                <a:ext cx="10" cy="5"/>
              </a:xfrm>
              <a:custGeom>
                <a:gdLst>
                  <a:gd name="T0" fmla="*/ 4 w 4"/>
                  <a:gd name="T1" fmla="*/ 0 h 2"/>
                  <a:gd name="T2" fmla="*/ 0 w 4"/>
                  <a:gd name="T3" fmla="*/ 0 h 2"/>
                  <a:gd name="T4" fmla="*/ 1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1"/>
                      <a:pt x="2" y="0"/>
                      <a:pt x="0" y="0"/>
                    </a:cubicBezTo>
                    <a:cubicBezTo>
                      <a:pt x="1" y="2"/>
                      <a:pt x="1" y="2"/>
                      <a:pt x="1" y="2"/>
                    </a:cubicBezTo>
                    <a:cubicBezTo>
                      <a:pt x="2"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2" name="Freeform 69"/>
              <p:cNvSpPr/>
              <p:nvPr>
                <p:custDataLst>
                  <p:tags r:id="rId80"/>
                </p:custDataLst>
              </p:nvPr>
            </p:nvSpPr>
            <p:spPr bwMode="auto">
              <a:xfrm flipH="1">
                <a:off x="4668" y="816"/>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3" name="Freeform 70"/>
              <p:cNvSpPr/>
              <p:nvPr>
                <p:custDataLst>
                  <p:tags r:id="rId81"/>
                </p:custDataLst>
              </p:nvPr>
            </p:nvSpPr>
            <p:spPr bwMode="auto">
              <a:xfrm>
                <a:off x="4388" y="989"/>
                <a:ext cx="3" cy="2"/>
              </a:xfrm>
              <a:custGeom>
                <a:gdLst>
                  <a:gd name="T0" fmla="*/ 0 w 1"/>
                  <a:gd name="T1" fmla="*/ 1 h 1"/>
                  <a:gd name="T2" fmla="*/ 1 w 1"/>
                  <a:gd name="T3" fmla="*/ 1 h 1"/>
                  <a:gd name="T4" fmla="*/ 0 w 1"/>
                  <a:gd name="T5" fmla="*/ 1 h 1"/>
                </a:gdLst>
                <a:cxnLst>
                  <a:cxn ang="0">
                    <a:pos x="T0" y="T1"/>
                  </a:cxn>
                  <a:cxn ang="0">
                    <a:pos x="T2" y="T3"/>
                  </a:cxn>
                  <a:cxn ang="0">
                    <a:pos x="T4" y="T5"/>
                  </a:cxn>
                </a:cxnLst>
                <a:rect l="0" t="0" r="r" b="b"/>
                <a:pathLst>
                  <a:path w="1" h="1">
                    <a:moveTo>
                      <a:pt x="0" y="1"/>
                    </a:moveTo>
                    <a:cubicBezTo>
                      <a:pt x="1" y="1"/>
                      <a:pt x="1" y="1"/>
                      <a:pt x="1"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4" name="Freeform 71"/>
              <p:cNvSpPr/>
              <p:nvPr>
                <p:custDataLst>
                  <p:tags r:id="rId82"/>
                </p:custDataLst>
              </p:nvPr>
            </p:nvSpPr>
            <p:spPr bwMode="auto">
              <a:xfrm flipH="1">
                <a:off x="4682" y="994"/>
                <a:ext cx="0" cy="2"/>
              </a:xfrm>
              <a:custGeom>
                <a:gdLst>
                  <a:gd name="T0" fmla="*/ 0 h 1"/>
                  <a:gd name="T1" fmla="*/ 1 h 1"/>
                  <a:gd name="T2" fmla="*/ 0 h 1"/>
                </a:gd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5" name="Freeform 72"/>
              <p:cNvSpPr/>
              <p:nvPr>
                <p:custDataLst>
                  <p:tags r:id="rId83"/>
                </p:custDataLst>
              </p:nvPr>
            </p:nvSpPr>
            <p:spPr bwMode="auto">
              <a:xfrm>
                <a:off x="4748" y="977"/>
                <a:ext cx="17" cy="12"/>
              </a:xfrm>
              <a:custGeom>
                <a:gdLst>
                  <a:gd name="T0" fmla="*/ 2 w 7"/>
                  <a:gd name="T1" fmla="*/ 5 h 5"/>
                  <a:gd name="T2" fmla="*/ 4 w 7"/>
                  <a:gd name="T3" fmla="*/ 1 h 5"/>
                  <a:gd name="T4" fmla="*/ 5 w 7"/>
                  <a:gd name="T5" fmla="*/ 0 h 5"/>
                  <a:gd name="T6" fmla="*/ 0 w 7"/>
                  <a:gd name="T7" fmla="*/ 3 h 5"/>
                  <a:gd name="T8" fmla="*/ 2 w 7"/>
                  <a:gd name="T9" fmla="*/ 5 h 5"/>
                </a:gdLst>
                <a:cxnLst>
                  <a:cxn ang="0">
                    <a:pos x="T0" y="T1"/>
                  </a:cxn>
                  <a:cxn ang="0">
                    <a:pos x="T2" y="T3"/>
                  </a:cxn>
                  <a:cxn ang="0">
                    <a:pos x="T4" y="T5"/>
                  </a:cxn>
                  <a:cxn ang="0">
                    <a:pos x="T6" y="T7"/>
                  </a:cxn>
                  <a:cxn ang="0">
                    <a:pos x="T8" y="T9"/>
                  </a:cxn>
                </a:cxnLst>
                <a:rect l="0" t="0" r="r" b="b"/>
                <a:pathLst>
                  <a:path w="7" h="5">
                    <a:moveTo>
                      <a:pt x="2" y="5"/>
                    </a:moveTo>
                    <a:cubicBezTo>
                      <a:pt x="3" y="4"/>
                      <a:pt x="7" y="3"/>
                      <a:pt x="4" y="1"/>
                    </a:cubicBezTo>
                    <a:cubicBezTo>
                      <a:pt x="4" y="1"/>
                      <a:pt x="5" y="0"/>
                      <a:pt x="5" y="0"/>
                    </a:cubicBezTo>
                    <a:cubicBezTo>
                      <a:pt x="3" y="1"/>
                      <a:pt x="2" y="2"/>
                      <a:pt x="0" y="3"/>
                    </a:cubicBez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6" name="Freeform 73"/>
              <p:cNvSpPr/>
              <p:nvPr>
                <p:custDataLst>
                  <p:tags r:id="rId84"/>
                </p:custDataLst>
              </p:nvPr>
            </p:nvSpPr>
            <p:spPr bwMode="auto">
              <a:xfrm>
                <a:off x="5765" y="609"/>
                <a:ext cx="14" cy="9"/>
              </a:xfrm>
              <a:custGeom>
                <a:gdLst>
                  <a:gd name="T0" fmla="*/ 6 w 6"/>
                  <a:gd name="T1" fmla="*/ 2 h 4"/>
                  <a:gd name="T2" fmla="*/ 4 w 6"/>
                  <a:gd name="T3" fmla="*/ 2 h 4"/>
                  <a:gd name="T4" fmla="*/ 0 w 6"/>
                  <a:gd name="T5" fmla="*/ 0 h 4"/>
                  <a:gd name="T6" fmla="*/ 6 w 6"/>
                  <a:gd name="T7" fmla="*/ 2 h 4"/>
                </a:gdLst>
                <a:cxnLst>
                  <a:cxn ang="0">
                    <a:pos x="T0" y="T1"/>
                  </a:cxn>
                  <a:cxn ang="0">
                    <a:pos x="T2" y="T3"/>
                  </a:cxn>
                  <a:cxn ang="0">
                    <a:pos x="T4" y="T5"/>
                  </a:cxn>
                  <a:cxn ang="0">
                    <a:pos x="T6" y="T7"/>
                  </a:cxn>
                </a:cxnLst>
                <a:rect l="0" t="0" r="r" b="b"/>
                <a:pathLst>
                  <a:path w="6" h="4">
                    <a:moveTo>
                      <a:pt x="6" y="2"/>
                    </a:moveTo>
                    <a:cubicBezTo>
                      <a:pt x="5" y="1"/>
                      <a:pt x="5" y="1"/>
                      <a:pt x="4" y="2"/>
                    </a:cubicBezTo>
                    <a:cubicBezTo>
                      <a:pt x="3" y="0"/>
                      <a:pt x="2" y="0"/>
                      <a:pt x="0" y="0"/>
                    </a:cubicBezTo>
                    <a:cubicBezTo>
                      <a:pt x="3" y="1"/>
                      <a:pt x="5"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7" name="Freeform 74"/>
              <p:cNvSpPr/>
              <p:nvPr>
                <p:custDataLst>
                  <p:tags r:id="rId85"/>
                </p:custDataLst>
              </p:nvPr>
            </p:nvSpPr>
            <p:spPr bwMode="auto">
              <a:xfrm flipH="1">
                <a:off x="4760" y="977"/>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8" name="Freeform 75"/>
              <p:cNvSpPr/>
              <p:nvPr>
                <p:custDataLst>
                  <p:tags r:id="rId86"/>
                </p:custDataLst>
              </p:nvPr>
            </p:nvSpPr>
            <p:spPr bwMode="auto">
              <a:xfrm flipH="1">
                <a:off x="5765" y="609"/>
                <a:ext cx="0" cy="2"/>
              </a:xfrm>
              <a:custGeom>
                <a:gdLst>
                  <a:gd name="T0" fmla="*/ 0 h 1"/>
                  <a:gd name="T1" fmla="*/ 1 h 1"/>
                  <a:gd name="T2" fmla="*/ 0 h 1"/>
                  <a:gd name="T3" fmla="*/ 0 h 1"/>
                </a:gd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9" name="Freeform 76"/>
              <p:cNvSpPr/>
              <p:nvPr>
                <p:custDataLst>
                  <p:tags r:id="rId87"/>
                </p:custDataLst>
              </p:nvPr>
            </p:nvSpPr>
            <p:spPr bwMode="auto">
              <a:xfrm>
                <a:off x="5061" y="511"/>
                <a:ext cx="14" cy="7"/>
              </a:xfrm>
              <a:custGeom>
                <a:gdLst>
                  <a:gd name="T0" fmla="*/ 3 w 6"/>
                  <a:gd name="T1" fmla="*/ 3 h 3"/>
                  <a:gd name="T2" fmla="*/ 5 w 6"/>
                  <a:gd name="T3" fmla="*/ 0 h 3"/>
                  <a:gd name="T4" fmla="*/ 2 w 6"/>
                  <a:gd name="T5" fmla="*/ 1 h 3"/>
                  <a:gd name="T6" fmla="*/ 0 w 6"/>
                  <a:gd name="T7" fmla="*/ 0 h 3"/>
                  <a:gd name="T8" fmla="*/ 3 w 6"/>
                  <a:gd name="T9" fmla="*/ 3 h 3"/>
                </a:gdLst>
                <a:cxnLst>
                  <a:cxn ang="0">
                    <a:pos x="T0" y="T1"/>
                  </a:cxn>
                  <a:cxn ang="0">
                    <a:pos x="T2" y="T3"/>
                  </a:cxn>
                  <a:cxn ang="0">
                    <a:pos x="T4" y="T5"/>
                  </a:cxn>
                  <a:cxn ang="0">
                    <a:pos x="T6" y="T7"/>
                  </a:cxn>
                  <a:cxn ang="0">
                    <a:pos x="T8" y="T9"/>
                  </a:cxn>
                </a:cxnLst>
                <a:rect l="0" t="0" r="r" b="b"/>
                <a:pathLst>
                  <a:path w="6" h="3">
                    <a:moveTo>
                      <a:pt x="3" y="3"/>
                    </a:moveTo>
                    <a:cubicBezTo>
                      <a:pt x="4" y="2"/>
                      <a:pt x="6" y="2"/>
                      <a:pt x="5" y="0"/>
                    </a:cubicBezTo>
                    <a:cubicBezTo>
                      <a:pt x="2" y="1"/>
                      <a:pt x="2" y="1"/>
                      <a:pt x="2" y="1"/>
                    </a:cubicBezTo>
                    <a:cubicBezTo>
                      <a:pt x="1" y="1"/>
                      <a:pt x="1" y="1"/>
                      <a:pt x="0" y="0"/>
                    </a:cubicBezTo>
                    <a:cubicBezTo>
                      <a:pt x="1" y="1"/>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0" name="Freeform 77"/>
              <p:cNvSpPr/>
              <p:nvPr>
                <p:custDataLst>
                  <p:tags r:id="rId88"/>
                </p:custDataLst>
              </p:nvPr>
            </p:nvSpPr>
            <p:spPr bwMode="auto">
              <a:xfrm>
                <a:off x="5686" y="578"/>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1" name="Freeform 78"/>
              <p:cNvSpPr/>
              <p:nvPr>
                <p:custDataLst>
                  <p:tags r:id="rId89"/>
                </p:custDataLst>
              </p:nvPr>
            </p:nvSpPr>
            <p:spPr bwMode="auto">
              <a:xfrm flipH="1">
                <a:off x="5061" y="51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2" name="Freeform 79"/>
              <p:cNvSpPr/>
              <p:nvPr>
                <p:custDataLst>
                  <p:tags r:id="rId90"/>
                </p:custDataLst>
              </p:nvPr>
            </p:nvSpPr>
            <p:spPr bwMode="auto">
              <a:xfrm>
                <a:off x="4519" y="887"/>
                <a:ext cx="2" cy="2"/>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1" y="0"/>
                      <a:pt x="1"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3" name="Freeform 80"/>
              <p:cNvSpPr/>
              <p:nvPr>
                <p:custDataLst>
                  <p:tags r:id="rId91"/>
                </p:custDataLst>
              </p:nvPr>
            </p:nvSpPr>
            <p:spPr bwMode="auto">
              <a:xfrm>
                <a:off x="4516" y="937"/>
                <a:ext cx="5" cy="5"/>
              </a:xfrm>
              <a:custGeom>
                <a:gdLst>
                  <a:gd name="T0" fmla="*/ 2 w 2"/>
                  <a:gd name="T1" fmla="*/ 0 h 2"/>
                  <a:gd name="T2" fmla="*/ 0 w 2"/>
                  <a:gd name="T3" fmla="*/ 2 h 2"/>
                  <a:gd name="T4" fmla="*/ 2 w 2"/>
                  <a:gd name="T5" fmla="*/ 0 h 2"/>
                </a:gdLst>
                <a:cxnLst>
                  <a:cxn ang="0">
                    <a:pos x="T0" y="T1"/>
                  </a:cxn>
                  <a:cxn ang="0">
                    <a:pos x="T2" y="T3"/>
                  </a:cxn>
                  <a:cxn ang="0">
                    <a:pos x="T4" y="T5"/>
                  </a:cxn>
                </a:cxnLst>
                <a:rect l="0" t="0" r="r" b="b"/>
                <a:pathLst>
                  <a:path w="2" h="2">
                    <a:moveTo>
                      <a:pt x="2" y="0"/>
                    </a:moveTo>
                    <a:cubicBezTo>
                      <a:pt x="1" y="0"/>
                      <a:pt x="1" y="1"/>
                      <a:pt x="0" y="2"/>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4" name="Freeform 81"/>
              <p:cNvSpPr/>
              <p:nvPr>
                <p:custDataLst>
                  <p:tags r:id="rId92"/>
                </p:custDataLst>
              </p:nvPr>
            </p:nvSpPr>
            <p:spPr bwMode="auto">
              <a:xfrm>
                <a:off x="4575" y="875"/>
                <a:ext cx="3" cy="0"/>
              </a:xfrm>
              <a:custGeom>
                <a:gdLst>
                  <a:gd name="T0" fmla="*/ 1 w 1"/>
                  <a:gd name="T1" fmla="*/ 1 w 1"/>
                  <a:gd name="T2" fmla="*/ 1 w 1"/>
                </a:gd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5" name="Freeform 82"/>
              <p:cNvSpPr/>
              <p:nvPr>
                <p:custDataLst>
                  <p:tags r:id="rId93"/>
                </p:custDataLst>
              </p:nvPr>
            </p:nvSpPr>
            <p:spPr bwMode="auto">
              <a:xfrm>
                <a:off x="4587" y="1132"/>
                <a:ext cx="5" cy="0"/>
              </a:xfrm>
              <a:custGeom>
                <a:gdLst>
                  <a:gd name="T0" fmla="*/ 0 w 2"/>
                  <a:gd name="T1" fmla="*/ 2 w 2"/>
                  <a:gd name="T2" fmla="*/ 2 w 2"/>
                  <a:gd name="T3" fmla="*/ 0 w 2"/>
                </a:gdLst>
                <a:cxnLst>
                  <a:cxn ang="0">
                    <a:pos x="T0" y="0"/>
                  </a:cxn>
                  <a:cxn ang="0">
                    <a:pos x="T1" y="0"/>
                  </a:cxn>
                  <a:cxn ang="0">
                    <a:pos x="T2" y="0"/>
                  </a:cxn>
                  <a:cxn ang="0">
                    <a:pos x="T3" y="0"/>
                  </a:cxn>
                </a:cxnLst>
                <a:rect l="0" t="0" r="r" b="b"/>
                <a:pathLst>
                  <a:path w="2">
                    <a:moveTo>
                      <a:pt x="0" y="0"/>
                    </a:moveTo>
                    <a:cubicBezTo>
                      <a:pt x="1" y="0"/>
                      <a:pt x="1" y="0"/>
                      <a:pt x="2"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6" name="Freeform 83"/>
              <p:cNvSpPr/>
              <p:nvPr>
                <p:custDataLst>
                  <p:tags r:id="rId94"/>
                </p:custDataLst>
              </p:nvPr>
            </p:nvSpPr>
            <p:spPr bwMode="auto">
              <a:xfrm flipH="1">
                <a:off x="4578" y="875"/>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7" name="Freeform 84"/>
              <p:cNvSpPr/>
              <p:nvPr>
                <p:custDataLst>
                  <p:tags r:id="rId95"/>
                </p:custDataLst>
              </p:nvPr>
            </p:nvSpPr>
            <p:spPr bwMode="auto">
              <a:xfrm>
                <a:off x="5864" y="1067"/>
                <a:ext cx="5" cy="3"/>
              </a:xfrm>
              <a:custGeom>
                <a:gdLst>
                  <a:gd name="T0" fmla="*/ 5 w 5"/>
                  <a:gd name="T1" fmla="*/ 3 h 3"/>
                  <a:gd name="T2" fmla="*/ 2 w 5"/>
                  <a:gd name="T3" fmla="*/ 0 h 3"/>
                  <a:gd name="T4" fmla="*/ 0 w 5"/>
                  <a:gd name="T5" fmla="*/ 3 h 3"/>
                  <a:gd name="T6" fmla="*/ 5 w 5"/>
                  <a:gd name="T7" fmla="*/ 3 h 3"/>
                </a:gdLst>
                <a:cxnLst>
                  <a:cxn ang="0">
                    <a:pos x="T0" y="T1"/>
                  </a:cxn>
                  <a:cxn ang="0">
                    <a:pos x="T2" y="T3"/>
                  </a:cxn>
                  <a:cxn ang="0">
                    <a:pos x="T4" y="T5"/>
                  </a:cxn>
                  <a:cxn ang="0">
                    <a:pos x="T6" y="T7"/>
                  </a:cxn>
                </a:cxnLst>
                <a:rect l="0" t="0" r="r" b="b"/>
                <a:pathLst>
                  <a:path w="5" h="3">
                    <a:moveTo>
                      <a:pt x="5" y="3"/>
                    </a:moveTo>
                    <a:lnTo>
                      <a:pt x="2" y="0"/>
                    </a:lnTo>
                    <a:lnTo>
                      <a:pt x="0" y="3"/>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8" name="Freeform 85"/>
              <p:cNvSpPr/>
              <p:nvPr>
                <p:custDataLst>
                  <p:tags r:id="rId96"/>
                </p:custDataLst>
              </p:nvPr>
            </p:nvSpPr>
            <p:spPr bwMode="auto">
              <a:xfrm>
                <a:off x="5847" y="1053"/>
                <a:ext cx="17" cy="12"/>
              </a:xfrm>
              <a:custGeom>
                <a:gdLst>
                  <a:gd name="T0" fmla="*/ 4 w 7"/>
                  <a:gd name="T1" fmla="*/ 2 h 5"/>
                  <a:gd name="T2" fmla="*/ 3 w 7"/>
                  <a:gd name="T3" fmla="*/ 0 h 5"/>
                  <a:gd name="T4" fmla="*/ 0 w 7"/>
                  <a:gd name="T5" fmla="*/ 2 h 5"/>
                  <a:gd name="T6" fmla="*/ 3 w 7"/>
                  <a:gd name="T7" fmla="*/ 5 h 5"/>
                  <a:gd name="T8" fmla="*/ 7 w 7"/>
                  <a:gd name="T9" fmla="*/ 3 h 5"/>
                  <a:gd name="T10" fmla="*/ 4 w 7"/>
                  <a:gd name="T11" fmla="*/ 2 h 5"/>
                </a:gdLst>
                <a:cxnLst>
                  <a:cxn ang="0">
                    <a:pos x="T0" y="T1"/>
                  </a:cxn>
                  <a:cxn ang="0">
                    <a:pos x="T2" y="T3"/>
                  </a:cxn>
                  <a:cxn ang="0">
                    <a:pos x="T4" y="T5"/>
                  </a:cxn>
                  <a:cxn ang="0">
                    <a:pos x="T6" y="T7"/>
                  </a:cxn>
                  <a:cxn ang="0">
                    <a:pos x="T8" y="T9"/>
                  </a:cxn>
                  <a:cxn ang="0">
                    <a:pos x="T10" y="T11"/>
                  </a:cxn>
                </a:cxnLst>
                <a:rect l="0" t="0" r="r" b="b"/>
                <a:pathLst>
                  <a:path w="7" h="5">
                    <a:moveTo>
                      <a:pt x="4" y="2"/>
                    </a:moveTo>
                    <a:cubicBezTo>
                      <a:pt x="4" y="1"/>
                      <a:pt x="4" y="1"/>
                      <a:pt x="3" y="0"/>
                    </a:cubicBezTo>
                    <a:cubicBezTo>
                      <a:pt x="0" y="2"/>
                      <a:pt x="0" y="2"/>
                      <a:pt x="0" y="2"/>
                    </a:cubicBezTo>
                    <a:cubicBezTo>
                      <a:pt x="3" y="5"/>
                      <a:pt x="3" y="5"/>
                      <a:pt x="3" y="5"/>
                    </a:cubicBezTo>
                    <a:cubicBezTo>
                      <a:pt x="6" y="5"/>
                      <a:pt x="7" y="4"/>
                      <a:pt x="7" y="3"/>
                    </a:cubicBezTo>
                    <a:cubicBezTo>
                      <a:pt x="6" y="2"/>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9" name="Freeform 86"/>
              <p:cNvSpPr/>
              <p:nvPr>
                <p:custDataLst>
                  <p:tags r:id="rId97"/>
                </p:custDataLst>
              </p:nvPr>
            </p:nvSpPr>
            <p:spPr bwMode="auto">
              <a:xfrm>
                <a:off x="5883" y="1027"/>
                <a:ext cx="5" cy="10"/>
              </a:xfrm>
              <a:custGeom>
                <a:gdLst>
                  <a:gd name="T0" fmla="*/ 0 w 2"/>
                  <a:gd name="T1" fmla="*/ 1 h 4"/>
                  <a:gd name="T2" fmla="*/ 2 w 2"/>
                  <a:gd name="T3" fmla="*/ 1 h 4"/>
                  <a:gd name="T4" fmla="*/ 0 w 2"/>
                  <a:gd name="T5" fmla="*/ 1 h 4"/>
                </a:gdLst>
                <a:cxnLst>
                  <a:cxn ang="0">
                    <a:pos x="T0" y="T1"/>
                  </a:cxn>
                  <a:cxn ang="0">
                    <a:pos x="T2" y="T3"/>
                  </a:cxn>
                  <a:cxn ang="0">
                    <a:pos x="T4" y="T5"/>
                  </a:cxn>
                </a:cxnLst>
                <a:rect l="0" t="0" r="r" b="b"/>
                <a:pathLst>
                  <a:path w="2" h="4">
                    <a:moveTo>
                      <a:pt x="0" y="1"/>
                    </a:moveTo>
                    <a:cubicBezTo>
                      <a:pt x="1" y="4"/>
                      <a:pt x="1" y="1"/>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0" name="Freeform 87"/>
              <p:cNvSpPr/>
              <p:nvPr>
                <p:custDataLst>
                  <p:tags r:id="rId98"/>
                </p:custDataLst>
              </p:nvPr>
            </p:nvSpPr>
            <p:spPr bwMode="auto">
              <a:xfrm>
                <a:off x="5914" y="939"/>
                <a:ext cx="57" cy="33"/>
              </a:xfrm>
              <a:custGeom>
                <a:gdLst>
                  <a:gd name="T0" fmla="*/ 8 w 24"/>
                  <a:gd name="T1" fmla="*/ 1 h 14"/>
                  <a:gd name="T2" fmla="*/ 1 w 24"/>
                  <a:gd name="T3" fmla="*/ 1 h 14"/>
                  <a:gd name="T4" fmla="*/ 2 w 24"/>
                  <a:gd name="T5" fmla="*/ 3 h 14"/>
                  <a:gd name="T6" fmla="*/ 9 w 24"/>
                  <a:gd name="T7" fmla="*/ 6 h 14"/>
                  <a:gd name="T8" fmla="*/ 15 w 24"/>
                  <a:gd name="T9" fmla="*/ 12 h 14"/>
                  <a:gd name="T10" fmla="*/ 17 w 24"/>
                  <a:gd name="T11" fmla="*/ 13 h 14"/>
                  <a:gd name="T12" fmla="*/ 21 w 24"/>
                  <a:gd name="T13" fmla="*/ 13 h 14"/>
                  <a:gd name="T14" fmla="*/ 17 w 24"/>
                  <a:gd name="T15" fmla="*/ 6 h 14"/>
                  <a:gd name="T16" fmla="*/ 14 w 24"/>
                  <a:gd name="T17" fmla="*/ 6 h 14"/>
                  <a:gd name="T18" fmla="*/ 15 w 24"/>
                  <a:gd name="T19" fmla="*/ 5 h 14"/>
                  <a:gd name="T20" fmla="*/ 8 w 24"/>
                  <a:gd name="T21" fmla="*/ 1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4">
                    <a:moveTo>
                      <a:pt x="8" y="1"/>
                    </a:moveTo>
                    <a:cubicBezTo>
                      <a:pt x="5" y="0"/>
                      <a:pt x="5" y="2"/>
                      <a:pt x="1" y="1"/>
                    </a:cubicBezTo>
                    <a:cubicBezTo>
                      <a:pt x="0" y="2"/>
                      <a:pt x="2" y="2"/>
                      <a:pt x="2" y="3"/>
                    </a:cubicBezTo>
                    <a:cubicBezTo>
                      <a:pt x="4" y="4"/>
                      <a:pt x="6" y="4"/>
                      <a:pt x="9" y="6"/>
                    </a:cubicBezTo>
                    <a:cubicBezTo>
                      <a:pt x="9" y="8"/>
                      <a:pt x="15" y="9"/>
                      <a:pt x="15" y="12"/>
                    </a:cubicBezTo>
                    <a:cubicBezTo>
                      <a:pt x="16" y="11"/>
                      <a:pt x="16" y="14"/>
                      <a:pt x="17" y="13"/>
                    </a:cubicBezTo>
                    <a:cubicBezTo>
                      <a:pt x="19" y="14"/>
                      <a:pt x="20" y="13"/>
                      <a:pt x="21" y="13"/>
                    </a:cubicBezTo>
                    <a:cubicBezTo>
                      <a:pt x="24" y="10"/>
                      <a:pt x="17" y="9"/>
                      <a:pt x="17" y="6"/>
                    </a:cubicBezTo>
                    <a:cubicBezTo>
                      <a:pt x="16" y="8"/>
                      <a:pt x="16" y="6"/>
                      <a:pt x="14" y="6"/>
                    </a:cubicBezTo>
                    <a:cubicBezTo>
                      <a:pt x="15" y="5"/>
                      <a:pt x="15" y="5"/>
                      <a:pt x="15" y="5"/>
                    </a:cubicBezTo>
                    <a:cubicBezTo>
                      <a:pt x="12" y="4"/>
                      <a:pt x="10" y="4"/>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1" name="Freeform 88"/>
              <p:cNvSpPr/>
              <p:nvPr>
                <p:custDataLst>
                  <p:tags r:id="rId99"/>
                </p:custDataLst>
              </p:nvPr>
            </p:nvSpPr>
            <p:spPr bwMode="auto">
              <a:xfrm>
                <a:off x="5873" y="1027"/>
                <a:ext cx="5" cy="5"/>
              </a:xfrm>
              <a:custGeom>
                <a:gdLst>
                  <a:gd name="T0" fmla="*/ 5 w 5"/>
                  <a:gd name="T1" fmla="*/ 2 h 5"/>
                  <a:gd name="T2" fmla="*/ 3 w 5"/>
                  <a:gd name="T3" fmla="*/ 0 h 5"/>
                  <a:gd name="T4" fmla="*/ 0 w 5"/>
                  <a:gd name="T5" fmla="*/ 5 h 5"/>
                  <a:gd name="T6" fmla="*/ 5 w 5"/>
                  <a:gd name="T7" fmla="*/ 2 h 5"/>
                </a:gdLst>
                <a:cxnLst>
                  <a:cxn ang="0">
                    <a:pos x="T0" y="T1"/>
                  </a:cxn>
                  <a:cxn ang="0">
                    <a:pos x="T2" y="T3"/>
                  </a:cxn>
                  <a:cxn ang="0">
                    <a:pos x="T4" y="T5"/>
                  </a:cxn>
                  <a:cxn ang="0">
                    <a:pos x="T6" y="T7"/>
                  </a:cxn>
                </a:cxnLst>
                <a:rect l="0" t="0" r="r" b="b"/>
                <a:pathLst>
                  <a:path w="5" h="5">
                    <a:moveTo>
                      <a:pt x="5" y="2"/>
                    </a:moveTo>
                    <a:lnTo>
                      <a:pt x="3" y="0"/>
                    </a:lnTo>
                    <a:lnTo>
                      <a:pt x="0" y="5"/>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2" name="Freeform 89"/>
              <p:cNvSpPr/>
              <p:nvPr>
                <p:custDataLst>
                  <p:tags r:id="rId100"/>
                </p:custDataLst>
              </p:nvPr>
            </p:nvSpPr>
            <p:spPr bwMode="auto">
              <a:xfrm>
                <a:off x="5876" y="1022"/>
                <a:ext cx="7" cy="3"/>
              </a:xfrm>
              <a:custGeom>
                <a:gdLst>
                  <a:gd name="T0" fmla="*/ 1 w 3"/>
                  <a:gd name="T1" fmla="*/ 1 h 1"/>
                  <a:gd name="T2" fmla="*/ 3 w 3"/>
                  <a:gd name="T3" fmla="*/ 1 h 1"/>
                  <a:gd name="T4" fmla="*/ 1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2" y="0"/>
                      <a:pt x="2" y="1"/>
                      <a:pt x="3" y="1"/>
                    </a:cubicBez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3" name="Freeform 90"/>
              <p:cNvSpPr/>
              <p:nvPr>
                <p:custDataLst>
                  <p:tags r:id="rId101"/>
                </p:custDataLst>
              </p:nvPr>
            </p:nvSpPr>
            <p:spPr bwMode="auto">
              <a:xfrm>
                <a:off x="5985" y="865"/>
                <a:ext cx="21" cy="15"/>
              </a:xfrm>
              <a:custGeom>
                <a:gdLst>
                  <a:gd name="T0" fmla="*/ 1 w 9"/>
                  <a:gd name="T1" fmla="*/ 1 h 6"/>
                  <a:gd name="T2" fmla="*/ 0 w 9"/>
                  <a:gd name="T3" fmla="*/ 2 h 6"/>
                  <a:gd name="T4" fmla="*/ 7 w 9"/>
                  <a:gd name="T5" fmla="*/ 3 h 6"/>
                  <a:gd name="T6" fmla="*/ 5 w 9"/>
                  <a:gd name="T7" fmla="*/ 4 h 6"/>
                  <a:gd name="T8" fmla="*/ 9 w 9"/>
                  <a:gd name="T9" fmla="*/ 6 h 6"/>
                  <a:gd name="T10" fmla="*/ 8 w 9"/>
                  <a:gd name="T11" fmla="*/ 4 h 6"/>
                  <a:gd name="T12" fmla="*/ 9 w 9"/>
                  <a:gd name="T13" fmla="*/ 4 h 6"/>
                  <a:gd name="T14" fmla="*/ 5 w 9"/>
                  <a:gd name="T15" fmla="*/ 0 h 6"/>
                  <a:gd name="T16" fmla="*/ 1 w 9"/>
                  <a:gd name="T17" fmla="*/ 1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1" y="1"/>
                    </a:moveTo>
                    <a:cubicBezTo>
                      <a:pt x="1" y="2"/>
                      <a:pt x="0" y="2"/>
                      <a:pt x="0" y="2"/>
                    </a:cubicBezTo>
                    <a:cubicBezTo>
                      <a:pt x="2" y="3"/>
                      <a:pt x="4" y="2"/>
                      <a:pt x="7" y="3"/>
                    </a:cubicBezTo>
                    <a:cubicBezTo>
                      <a:pt x="5" y="4"/>
                      <a:pt x="5" y="4"/>
                      <a:pt x="5" y="4"/>
                    </a:cubicBezTo>
                    <a:cubicBezTo>
                      <a:pt x="7" y="4"/>
                      <a:pt x="7" y="6"/>
                      <a:pt x="9" y="6"/>
                    </a:cubicBezTo>
                    <a:cubicBezTo>
                      <a:pt x="8" y="4"/>
                      <a:pt x="8" y="4"/>
                      <a:pt x="8" y="4"/>
                    </a:cubicBezTo>
                    <a:cubicBezTo>
                      <a:pt x="8" y="4"/>
                      <a:pt x="9" y="4"/>
                      <a:pt x="9" y="4"/>
                    </a:cubicBezTo>
                    <a:cubicBezTo>
                      <a:pt x="9" y="2"/>
                      <a:pt x="7" y="1"/>
                      <a:pt x="5" y="0"/>
                    </a:cubicBezTo>
                    <a:cubicBezTo>
                      <a:pt x="5" y="0"/>
                      <a:pt x="3"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4" name="Freeform 91"/>
              <p:cNvSpPr/>
              <p:nvPr>
                <p:custDataLst>
                  <p:tags r:id="rId102"/>
                </p:custDataLst>
              </p:nvPr>
            </p:nvSpPr>
            <p:spPr bwMode="auto">
              <a:xfrm>
                <a:off x="5672" y="1077"/>
                <a:ext cx="19" cy="5"/>
              </a:xfrm>
              <a:custGeom>
                <a:gdLst>
                  <a:gd name="T0" fmla="*/ 0 w 8"/>
                  <a:gd name="T1" fmla="*/ 0 h 2"/>
                  <a:gd name="T2" fmla="*/ 8 w 8"/>
                  <a:gd name="T3" fmla="*/ 1 h 2"/>
                  <a:gd name="T4" fmla="*/ 0 w 8"/>
                  <a:gd name="T5" fmla="*/ 0 h 2"/>
                </a:gdLst>
                <a:cxnLst>
                  <a:cxn ang="0">
                    <a:pos x="T0" y="T1"/>
                  </a:cxn>
                  <a:cxn ang="0">
                    <a:pos x="T2" y="T3"/>
                  </a:cxn>
                  <a:cxn ang="0">
                    <a:pos x="T4" y="T5"/>
                  </a:cxn>
                </a:cxnLst>
                <a:rect l="0" t="0" r="r" b="b"/>
                <a:pathLst>
                  <a:path w="8" h="2">
                    <a:moveTo>
                      <a:pt x="0" y="0"/>
                    </a:moveTo>
                    <a:cubicBezTo>
                      <a:pt x="3" y="2"/>
                      <a:pt x="6" y="1"/>
                      <a:pt x="8" y="1"/>
                    </a:cubicBezTo>
                    <a:cubicBezTo>
                      <a:pt x="5"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5" name="Freeform 92"/>
              <p:cNvSpPr/>
              <p:nvPr>
                <p:custDataLst>
                  <p:tags r:id="rId103"/>
                </p:custDataLst>
              </p:nvPr>
            </p:nvSpPr>
            <p:spPr bwMode="auto">
              <a:xfrm flipH="1">
                <a:off x="5672" y="1077"/>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6" name="Freeform 93"/>
              <p:cNvSpPr/>
              <p:nvPr>
                <p:custDataLst>
                  <p:tags r:id="rId104"/>
                </p:custDataLst>
              </p:nvPr>
            </p:nvSpPr>
            <p:spPr bwMode="auto">
              <a:xfrm>
                <a:off x="5663" y="1077"/>
                <a:ext cx="9" cy="2"/>
              </a:xfrm>
              <a:custGeom>
                <a:gdLst>
                  <a:gd name="T0" fmla="*/ 4 w 4"/>
                  <a:gd name="T1" fmla="*/ 0 h 1"/>
                  <a:gd name="T2" fmla="*/ 0 w 4"/>
                  <a:gd name="T3" fmla="*/ 1 h 1"/>
                  <a:gd name="T4" fmla="*/ 4 w 4"/>
                  <a:gd name="T5" fmla="*/ 0 h 1"/>
                </a:gdLst>
                <a:cxnLst>
                  <a:cxn ang="0">
                    <a:pos x="T0" y="T1"/>
                  </a:cxn>
                  <a:cxn ang="0">
                    <a:pos x="T2" y="T3"/>
                  </a:cxn>
                  <a:cxn ang="0">
                    <a:pos x="T4" y="T5"/>
                  </a:cxn>
                </a:cxnLst>
                <a:rect l="0" t="0" r="r" b="b"/>
                <a:pathLst>
                  <a:path w="4" h="1">
                    <a:moveTo>
                      <a:pt x="4" y="0"/>
                    </a:moveTo>
                    <a:cubicBezTo>
                      <a:pt x="2" y="0"/>
                      <a:pt x="1" y="0"/>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7" name="Freeform 94"/>
              <p:cNvSpPr/>
              <p:nvPr>
                <p:custDataLst>
                  <p:tags r:id="rId105"/>
                </p:custDataLst>
              </p:nvPr>
            </p:nvSpPr>
            <p:spPr bwMode="auto">
              <a:xfrm>
                <a:off x="5907" y="880"/>
                <a:ext cx="4" cy="0"/>
              </a:xfrm>
              <a:custGeom>
                <a:gdLst>
                  <a:gd name="T0" fmla="*/ 1 w 2"/>
                  <a:gd name="T1" fmla="*/ 2 w 2"/>
                  <a:gd name="T2" fmla="*/ 0 w 2"/>
                  <a:gd name="T3" fmla="*/ 1 w 2"/>
                </a:gdLst>
                <a:cxnLst>
                  <a:cxn ang="0">
                    <a:pos x="T0" y="0"/>
                  </a:cxn>
                  <a:cxn ang="0">
                    <a:pos x="T1" y="0"/>
                  </a:cxn>
                  <a:cxn ang="0">
                    <a:pos x="T2" y="0"/>
                  </a:cxn>
                  <a:cxn ang="0">
                    <a:pos x="T3" y="0"/>
                  </a:cxn>
                </a:cxnLst>
                <a:rect l="0" t="0" r="r" b="b"/>
                <a:pathLst>
                  <a:path w="2">
                    <a:moveTo>
                      <a:pt x="1" y="0"/>
                    </a:moveTo>
                    <a:cubicBezTo>
                      <a:pt x="1" y="0"/>
                      <a:pt x="1" y="0"/>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8" name="Freeform 95"/>
              <p:cNvSpPr/>
              <p:nvPr>
                <p:custDataLst>
                  <p:tags r:id="rId106"/>
                </p:custDataLst>
              </p:nvPr>
            </p:nvSpPr>
            <p:spPr bwMode="auto">
              <a:xfrm>
                <a:off x="5627" y="1058"/>
                <a:ext cx="14" cy="7"/>
              </a:xfrm>
              <a:custGeom>
                <a:gdLst>
                  <a:gd name="T0" fmla="*/ 0 w 6"/>
                  <a:gd name="T1" fmla="*/ 2 h 3"/>
                  <a:gd name="T2" fmla="*/ 6 w 6"/>
                  <a:gd name="T3" fmla="*/ 2 h 3"/>
                  <a:gd name="T4" fmla="*/ 0 w 6"/>
                  <a:gd name="T5" fmla="*/ 2 h 3"/>
                </a:gdLst>
                <a:cxnLst>
                  <a:cxn ang="0">
                    <a:pos x="T0" y="T1"/>
                  </a:cxn>
                  <a:cxn ang="0">
                    <a:pos x="T2" y="T3"/>
                  </a:cxn>
                  <a:cxn ang="0">
                    <a:pos x="T4" y="T5"/>
                  </a:cxn>
                </a:cxnLst>
                <a:rect l="0" t="0" r="r" b="b"/>
                <a:pathLst>
                  <a:path w="6" h="3">
                    <a:moveTo>
                      <a:pt x="0" y="2"/>
                    </a:moveTo>
                    <a:cubicBezTo>
                      <a:pt x="2" y="2"/>
                      <a:pt x="6" y="3"/>
                      <a:pt x="6" y="2"/>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9" name="Freeform 96"/>
              <p:cNvSpPr/>
              <p:nvPr>
                <p:custDataLst>
                  <p:tags r:id="rId107"/>
                </p:custDataLst>
              </p:nvPr>
            </p:nvSpPr>
            <p:spPr bwMode="auto">
              <a:xfrm>
                <a:off x="5921" y="837"/>
                <a:ext cx="2" cy="2"/>
              </a:xfrm>
              <a:custGeom>
                <a:gdLst>
                  <a:gd name="T0" fmla="*/ 0 w 2"/>
                  <a:gd name="T1" fmla="*/ 0 h 2"/>
                  <a:gd name="T2" fmla="*/ 0 w 2"/>
                  <a:gd name="T3" fmla="*/ 2 h 2"/>
                  <a:gd name="T4" fmla="*/ 2 w 2"/>
                  <a:gd name="T5" fmla="*/ 2 h 2"/>
                  <a:gd name="T6" fmla="*/ 2 w 2"/>
                  <a:gd name="T7" fmla="*/ 2 h 2"/>
                  <a:gd name="T8" fmla="*/ 0 w 2"/>
                  <a:gd name="T9" fmla="*/ 0 h 2"/>
                </a:gd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0" name="Freeform 97"/>
              <p:cNvSpPr/>
              <p:nvPr>
                <p:custDataLst>
                  <p:tags r:id="rId108"/>
                </p:custDataLst>
              </p:nvPr>
            </p:nvSpPr>
            <p:spPr bwMode="auto">
              <a:xfrm>
                <a:off x="5911" y="835"/>
                <a:ext cx="8" cy="7"/>
              </a:xfrm>
              <a:custGeom>
                <a:gdLst>
                  <a:gd name="T0" fmla="*/ 1 w 3"/>
                  <a:gd name="T1" fmla="*/ 0 h 3"/>
                  <a:gd name="T2" fmla="*/ 2 w 3"/>
                  <a:gd name="T3" fmla="*/ 3 h 3"/>
                  <a:gd name="T4" fmla="*/ 1 w 3"/>
                  <a:gd name="T5" fmla="*/ 0 h 3"/>
                </a:gdLst>
                <a:cxnLst>
                  <a:cxn ang="0">
                    <a:pos x="T0" y="T1"/>
                  </a:cxn>
                  <a:cxn ang="0">
                    <a:pos x="T2" y="T3"/>
                  </a:cxn>
                  <a:cxn ang="0">
                    <a:pos x="T4" y="T5"/>
                  </a:cxn>
                </a:cxnLst>
                <a:rect l="0" t="0" r="r" b="b"/>
                <a:pathLst>
                  <a:path w="3" h="3">
                    <a:moveTo>
                      <a:pt x="1" y="0"/>
                    </a:moveTo>
                    <a:cubicBezTo>
                      <a:pt x="2" y="1"/>
                      <a:pt x="0" y="2"/>
                      <a:pt x="2" y="3"/>
                    </a:cubicBezTo>
                    <a:cubicBezTo>
                      <a:pt x="3" y="3"/>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1" name="Freeform 98"/>
              <p:cNvSpPr/>
              <p:nvPr>
                <p:custDataLst>
                  <p:tags r:id="rId109"/>
                </p:custDataLst>
              </p:nvPr>
            </p:nvSpPr>
            <p:spPr bwMode="auto">
              <a:xfrm>
                <a:off x="5575" y="1029"/>
                <a:ext cx="7" cy="3"/>
              </a:xfrm>
              <a:custGeom>
                <a:gdLst>
                  <a:gd name="T0" fmla="*/ 0 w 7"/>
                  <a:gd name="T1" fmla="*/ 3 h 3"/>
                  <a:gd name="T2" fmla="*/ 7 w 7"/>
                  <a:gd name="T3" fmla="*/ 3 h 3"/>
                  <a:gd name="T4" fmla="*/ 0 w 7"/>
                  <a:gd name="T5" fmla="*/ 0 h 3"/>
                  <a:gd name="T6" fmla="*/ 0 w 7"/>
                  <a:gd name="T7" fmla="*/ 3 h 3"/>
                </a:gdLst>
                <a:cxnLst>
                  <a:cxn ang="0">
                    <a:pos x="T0" y="T1"/>
                  </a:cxn>
                  <a:cxn ang="0">
                    <a:pos x="T2" y="T3"/>
                  </a:cxn>
                  <a:cxn ang="0">
                    <a:pos x="T4" y="T5"/>
                  </a:cxn>
                  <a:cxn ang="0">
                    <a:pos x="T6" y="T7"/>
                  </a:cxn>
                </a:cxnLst>
                <a:rect l="0" t="0" r="r" b="b"/>
                <a:pathLst>
                  <a:path w="7" h="3">
                    <a:moveTo>
                      <a:pt x="0" y="3"/>
                    </a:moveTo>
                    <a:lnTo>
                      <a:pt x="7"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2" name="Freeform 99"/>
              <p:cNvSpPr/>
              <p:nvPr>
                <p:custDataLst>
                  <p:tags r:id="rId110"/>
                </p:custDataLst>
              </p:nvPr>
            </p:nvSpPr>
            <p:spPr bwMode="auto">
              <a:xfrm>
                <a:off x="5549" y="1044"/>
                <a:ext cx="5" cy="2"/>
              </a:xfrm>
              <a:custGeom>
                <a:gdLst>
                  <a:gd name="T0" fmla="*/ 2 w 5"/>
                  <a:gd name="T1" fmla="*/ 2 h 2"/>
                  <a:gd name="T2" fmla="*/ 5 w 5"/>
                  <a:gd name="T3" fmla="*/ 0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3" name="Freeform 100"/>
              <p:cNvSpPr/>
              <p:nvPr>
                <p:custDataLst>
                  <p:tags r:id="rId111"/>
                </p:custDataLst>
              </p:nvPr>
            </p:nvSpPr>
            <p:spPr bwMode="auto">
              <a:xfrm>
                <a:off x="5521" y="1032"/>
                <a:ext cx="7"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3" y="1"/>
                      <a:pt x="3" y="1"/>
                      <a:pt x="3" y="1"/>
                    </a:cubicBezTo>
                    <a:cubicBezTo>
                      <a:pt x="3"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4" name="Freeform 101"/>
              <p:cNvSpPr/>
              <p:nvPr>
                <p:custDataLst>
                  <p:tags r:id="rId112"/>
                </p:custDataLst>
              </p:nvPr>
            </p:nvSpPr>
            <p:spPr bwMode="auto">
              <a:xfrm>
                <a:off x="5556" y="1008"/>
                <a:ext cx="5" cy="2"/>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2" y="0"/>
                      <a:pt x="0"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5" name="Freeform 102"/>
              <p:cNvSpPr/>
              <p:nvPr>
                <p:custDataLst>
                  <p:tags r:id="rId113"/>
                </p:custDataLst>
              </p:nvPr>
            </p:nvSpPr>
            <p:spPr bwMode="auto">
              <a:xfrm>
                <a:off x="5513" y="1037"/>
                <a:ext cx="5" cy="0"/>
              </a:xfrm>
              <a:custGeom>
                <a:gdLst>
                  <a:gd name="T0" fmla="*/ 0 w 5"/>
                  <a:gd name="T1" fmla="*/ 5 w 5"/>
                  <a:gd name="T2" fmla="*/ 0 w 5"/>
                  <a:gd name="T3" fmla="*/ 0 w 5"/>
                </a:gd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6" name="Freeform 103"/>
              <p:cNvSpPr/>
              <p:nvPr>
                <p:custDataLst>
                  <p:tags r:id="rId114"/>
                </p:custDataLst>
              </p:nvPr>
            </p:nvSpPr>
            <p:spPr bwMode="auto">
              <a:xfrm>
                <a:off x="5547" y="999"/>
                <a:ext cx="4" cy="0"/>
              </a:xfrm>
              <a:custGeom>
                <a:gdLst>
                  <a:gd name="T0" fmla="*/ 4 w 4"/>
                  <a:gd name="T1" fmla="*/ 0 w 4"/>
                  <a:gd name="T2" fmla="*/ 2 w 4"/>
                  <a:gd name="T3" fmla="*/ 4 w 4"/>
                </a:gdLst>
                <a:cxnLst>
                  <a:cxn ang="0">
                    <a:pos x="T0" y="0"/>
                  </a:cxn>
                  <a:cxn ang="0">
                    <a:pos x="T1" y="0"/>
                  </a:cxn>
                  <a:cxn ang="0">
                    <a:pos x="T2" y="0"/>
                  </a:cxn>
                  <a:cxn ang="0">
                    <a:pos x="T3" y="0"/>
                  </a:cxn>
                </a:cxnLst>
                <a:rect l="0" t="0" r="r" b="b"/>
                <a:pathLst>
                  <a:path w="4">
                    <a:moveTo>
                      <a:pt x="4" y="0"/>
                    </a:moveTo>
                    <a:lnTo>
                      <a:pt x="0" y="0"/>
                    </a:lnTo>
                    <a:lnTo>
                      <a:pt x="2"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7" name="Freeform 104"/>
              <p:cNvSpPr/>
              <p:nvPr>
                <p:custDataLst>
                  <p:tags r:id="rId115"/>
                </p:custDataLst>
              </p:nvPr>
            </p:nvSpPr>
            <p:spPr bwMode="auto">
              <a:xfrm>
                <a:off x="5506" y="1027"/>
                <a:ext cx="5"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8" name="Freeform 105"/>
              <p:cNvSpPr/>
              <p:nvPr>
                <p:custDataLst>
                  <p:tags r:id="rId116"/>
                </p:custDataLst>
              </p:nvPr>
            </p:nvSpPr>
            <p:spPr bwMode="auto">
              <a:xfrm>
                <a:off x="5530" y="984"/>
                <a:ext cx="21" cy="12"/>
              </a:xfrm>
              <a:custGeom>
                <a:gdLst>
                  <a:gd name="T0" fmla="*/ 9 w 9"/>
                  <a:gd name="T1" fmla="*/ 4 h 5"/>
                  <a:gd name="T2" fmla="*/ 8 w 9"/>
                  <a:gd name="T3" fmla="*/ 4 h 5"/>
                  <a:gd name="T4" fmla="*/ 1 w 9"/>
                  <a:gd name="T5" fmla="*/ 1 h 5"/>
                  <a:gd name="T6" fmla="*/ 0 w 9"/>
                  <a:gd name="T7" fmla="*/ 1 h 5"/>
                  <a:gd name="T8" fmla="*/ 9 w 9"/>
                  <a:gd name="T9" fmla="*/ 4 h 5"/>
                </a:gdLst>
                <a:cxnLst>
                  <a:cxn ang="0">
                    <a:pos x="T0" y="T1"/>
                  </a:cxn>
                  <a:cxn ang="0">
                    <a:pos x="T2" y="T3"/>
                  </a:cxn>
                  <a:cxn ang="0">
                    <a:pos x="T4" y="T5"/>
                  </a:cxn>
                  <a:cxn ang="0">
                    <a:pos x="T6" y="T7"/>
                  </a:cxn>
                  <a:cxn ang="0">
                    <a:pos x="T8" y="T9"/>
                  </a:cxn>
                </a:cxnLst>
                <a:rect l="0" t="0" r="r" b="b"/>
                <a:pathLst>
                  <a:path w="9" h="5">
                    <a:moveTo>
                      <a:pt x="9" y="4"/>
                    </a:moveTo>
                    <a:cubicBezTo>
                      <a:pt x="8" y="4"/>
                      <a:pt x="8" y="4"/>
                      <a:pt x="8" y="4"/>
                    </a:cubicBezTo>
                    <a:cubicBezTo>
                      <a:pt x="7" y="0"/>
                      <a:pt x="3" y="4"/>
                      <a:pt x="1" y="1"/>
                    </a:cubicBezTo>
                    <a:cubicBezTo>
                      <a:pt x="0" y="1"/>
                      <a:pt x="0" y="1"/>
                      <a:pt x="0" y="1"/>
                    </a:cubicBezTo>
                    <a:cubicBezTo>
                      <a:pt x="2" y="3"/>
                      <a:pt x="6" y="5"/>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9" name="Freeform 106"/>
              <p:cNvSpPr/>
              <p:nvPr>
                <p:custDataLst>
                  <p:tags r:id="rId117"/>
                </p:custDataLst>
              </p:nvPr>
            </p:nvSpPr>
            <p:spPr bwMode="auto">
              <a:xfrm>
                <a:off x="5487" y="1013"/>
                <a:ext cx="17" cy="14"/>
              </a:xfrm>
              <a:custGeom>
                <a:gdLst>
                  <a:gd name="T0" fmla="*/ 5 w 7"/>
                  <a:gd name="T1" fmla="*/ 4 h 6"/>
                  <a:gd name="T2" fmla="*/ 0 w 7"/>
                  <a:gd name="T3" fmla="*/ 3 h 6"/>
                  <a:gd name="T4" fmla="*/ 7 w 7"/>
                  <a:gd name="T5" fmla="*/ 5 h 6"/>
                  <a:gd name="T6" fmla="*/ 5 w 7"/>
                  <a:gd name="T7" fmla="*/ 4 h 6"/>
                </a:gdLst>
                <a:cxnLst>
                  <a:cxn ang="0">
                    <a:pos x="T0" y="T1"/>
                  </a:cxn>
                  <a:cxn ang="0">
                    <a:pos x="T2" y="T3"/>
                  </a:cxn>
                  <a:cxn ang="0">
                    <a:pos x="T4" y="T5"/>
                  </a:cxn>
                  <a:cxn ang="0">
                    <a:pos x="T6" y="T7"/>
                  </a:cxn>
                </a:cxnLst>
                <a:rect l="0" t="0" r="r" b="b"/>
                <a:pathLst>
                  <a:path w="7" h="6">
                    <a:moveTo>
                      <a:pt x="5" y="4"/>
                    </a:moveTo>
                    <a:cubicBezTo>
                      <a:pt x="2" y="6"/>
                      <a:pt x="1" y="0"/>
                      <a:pt x="0" y="3"/>
                    </a:cubicBezTo>
                    <a:cubicBezTo>
                      <a:pt x="2" y="4"/>
                      <a:pt x="5" y="5"/>
                      <a:pt x="7" y="5"/>
                    </a:cubicBezTo>
                    <a:cubicBezTo>
                      <a:pt x="6" y="4"/>
                      <a:pt x="7"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0" name="Freeform 107"/>
              <p:cNvSpPr/>
              <p:nvPr>
                <p:custDataLst>
                  <p:tags r:id="rId118"/>
                </p:custDataLst>
              </p:nvPr>
            </p:nvSpPr>
            <p:spPr bwMode="auto">
              <a:xfrm>
                <a:off x="5478" y="1015"/>
                <a:ext cx="2" cy="3"/>
              </a:xfrm>
              <a:custGeom>
                <a:gdLst>
                  <a:gd name="T0" fmla="*/ 1 w 1"/>
                  <a:gd name="T1" fmla="*/ 1 h 1"/>
                  <a:gd name="T2" fmla="*/ 1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1" name="Freeform 108"/>
              <p:cNvSpPr/>
              <p:nvPr>
                <p:custDataLst>
                  <p:tags r:id="rId119"/>
                </p:custDataLst>
              </p:nvPr>
            </p:nvSpPr>
            <p:spPr bwMode="auto">
              <a:xfrm>
                <a:off x="5513" y="980"/>
                <a:ext cx="10" cy="4"/>
              </a:xfrm>
              <a:custGeom>
                <a:gdLst>
                  <a:gd name="T0" fmla="*/ 2 w 4"/>
                  <a:gd name="T1" fmla="*/ 2 h 2"/>
                  <a:gd name="T2" fmla="*/ 4 w 4"/>
                  <a:gd name="T3" fmla="*/ 0 h 2"/>
                  <a:gd name="T4" fmla="*/ 3 w 4"/>
                  <a:gd name="T5" fmla="*/ 0 h 2"/>
                  <a:gd name="T6" fmla="*/ 2 w 4"/>
                  <a:gd name="T7" fmla="*/ 2 h 2"/>
                </a:gdLst>
                <a:cxnLst>
                  <a:cxn ang="0">
                    <a:pos x="T0" y="T1"/>
                  </a:cxn>
                  <a:cxn ang="0">
                    <a:pos x="T2" y="T3"/>
                  </a:cxn>
                  <a:cxn ang="0">
                    <a:pos x="T4" y="T5"/>
                  </a:cxn>
                  <a:cxn ang="0">
                    <a:pos x="T6" y="T7"/>
                  </a:cxn>
                </a:cxnLst>
                <a:rect l="0" t="0" r="r" b="b"/>
                <a:pathLst>
                  <a:path w="4" h="2">
                    <a:moveTo>
                      <a:pt x="2" y="2"/>
                    </a:moveTo>
                    <a:cubicBezTo>
                      <a:pt x="3" y="1"/>
                      <a:pt x="3" y="1"/>
                      <a:pt x="4" y="0"/>
                    </a:cubicBezTo>
                    <a:cubicBezTo>
                      <a:pt x="3" y="0"/>
                      <a:pt x="3" y="0"/>
                      <a:pt x="3" y="0"/>
                    </a:cubicBezTo>
                    <a:cubicBezTo>
                      <a:pt x="0" y="0"/>
                      <a:pt x="4"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2" name="Freeform 109"/>
              <p:cNvSpPr/>
              <p:nvPr>
                <p:custDataLst>
                  <p:tags r:id="rId120"/>
                </p:custDataLst>
              </p:nvPr>
            </p:nvSpPr>
            <p:spPr bwMode="auto">
              <a:xfrm>
                <a:off x="5471" y="1013"/>
                <a:ext cx="5" cy="2"/>
              </a:xfrm>
              <a:custGeom>
                <a:gdLst>
                  <a:gd name="T0" fmla="*/ 0 w 5"/>
                  <a:gd name="T1" fmla="*/ 2 h 2"/>
                  <a:gd name="T2" fmla="*/ 5 w 5"/>
                  <a:gd name="T3" fmla="*/ 2 h 2"/>
                  <a:gd name="T4" fmla="*/ 2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3" name="Freeform 110"/>
              <p:cNvSpPr/>
              <p:nvPr>
                <p:custDataLst>
                  <p:tags r:id="rId121"/>
                </p:custDataLst>
              </p:nvPr>
            </p:nvSpPr>
            <p:spPr bwMode="auto">
              <a:xfrm>
                <a:off x="5866" y="709"/>
                <a:ext cx="5" cy="4"/>
              </a:xfrm>
              <a:custGeom>
                <a:gdLst>
                  <a:gd name="T0" fmla="*/ 0 w 2"/>
                  <a:gd name="T1" fmla="*/ 1 h 2"/>
                  <a:gd name="T2" fmla="*/ 1 w 2"/>
                  <a:gd name="T3" fmla="*/ 2 h 2"/>
                  <a:gd name="T4" fmla="*/ 2 w 2"/>
                  <a:gd name="T5" fmla="*/ 0 h 2"/>
                  <a:gd name="T6" fmla="*/ 0 w 2"/>
                  <a:gd name="T7" fmla="*/ 1 h 2"/>
                </a:gdLst>
                <a:cxnLst>
                  <a:cxn ang="0">
                    <a:pos x="T0" y="T1"/>
                  </a:cxn>
                  <a:cxn ang="0">
                    <a:pos x="T2" y="T3"/>
                  </a:cxn>
                  <a:cxn ang="0">
                    <a:pos x="T4" y="T5"/>
                  </a:cxn>
                  <a:cxn ang="0">
                    <a:pos x="T6" y="T7"/>
                  </a:cxn>
                </a:cxnLst>
                <a:rect l="0" t="0" r="r" b="b"/>
                <a:pathLst>
                  <a:path w="2" h="2">
                    <a:moveTo>
                      <a:pt x="0" y="1"/>
                    </a:moveTo>
                    <a:cubicBezTo>
                      <a:pt x="1" y="2"/>
                      <a:pt x="1" y="2"/>
                      <a:pt x="1" y="2"/>
                    </a:cubicBezTo>
                    <a:cubicBezTo>
                      <a:pt x="2" y="1"/>
                      <a:pt x="1" y="0"/>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4" name="Freeform 111"/>
              <p:cNvSpPr/>
              <p:nvPr>
                <p:custDataLst>
                  <p:tags r:id="rId122"/>
                </p:custDataLst>
              </p:nvPr>
            </p:nvSpPr>
            <p:spPr bwMode="auto">
              <a:xfrm>
                <a:off x="5509" y="977"/>
                <a:ext cx="4" cy="3"/>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1" y="1"/>
                      <a:pt x="2" y="1"/>
                      <a:pt x="2" y="1"/>
                    </a:cubicBez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5" name="Freeform 112"/>
              <p:cNvSpPr/>
              <p:nvPr>
                <p:custDataLst>
                  <p:tags r:id="rId123"/>
                </p:custDataLst>
              </p:nvPr>
            </p:nvSpPr>
            <p:spPr bwMode="auto">
              <a:xfrm>
                <a:off x="5487" y="989"/>
                <a:ext cx="12" cy="2"/>
              </a:xfrm>
              <a:custGeom>
                <a:gdLst>
                  <a:gd name="T0" fmla="*/ 3 w 5"/>
                  <a:gd name="T1" fmla="*/ 1 h 1"/>
                  <a:gd name="T2" fmla="*/ 4 w 5"/>
                  <a:gd name="T3" fmla="*/ 0 h 1"/>
                  <a:gd name="T4" fmla="*/ 0 w 5"/>
                  <a:gd name="T5" fmla="*/ 1 h 1"/>
                  <a:gd name="T6" fmla="*/ 3 w 5"/>
                  <a:gd name="T7" fmla="*/ 1 h 1"/>
                </a:gdLst>
                <a:cxnLst>
                  <a:cxn ang="0">
                    <a:pos x="T0" y="T1"/>
                  </a:cxn>
                  <a:cxn ang="0">
                    <a:pos x="T2" y="T3"/>
                  </a:cxn>
                  <a:cxn ang="0">
                    <a:pos x="T4" y="T5"/>
                  </a:cxn>
                  <a:cxn ang="0">
                    <a:pos x="T6" y="T7"/>
                  </a:cxn>
                </a:cxnLst>
                <a:rect l="0" t="0" r="r" b="b"/>
                <a:pathLst>
                  <a:path w="5" h="1">
                    <a:moveTo>
                      <a:pt x="3" y="1"/>
                    </a:moveTo>
                    <a:cubicBezTo>
                      <a:pt x="4" y="0"/>
                      <a:pt x="5" y="0"/>
                      <a:pt x="4" y="0"/>
                    </a:cubicBezTo>
                    <a:cubicBezTo>
                      <a:pt x="0" y="1"/>
                      <a:pt x="0" y="1"/>
                      <a:pt x="0" y="1"/>
                    </a:cubicBezTo>
                    <a:cubicBezTo>
                      <a:pt x="1"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6" name="Freeform 113"/>
              <p:cNvSpPr/>
              <p:nvPr>
                <p:custDataLst>
                  <p:tags r:id="rId124"/>
                </p:custDataLst>
              </p:nvPr>
            </p:nvSpPr>
            <p:spPr bwMode="auto">
              <a:xfrm>
                <a:off x="5487" y="968"/>
                <a:ext cx="19" cy="9"/>
              </a:xfrm>
              <a:custGeom>
                <a:gdLst>
                  <a:gd name="T0" fmla="*/ 1 w 8"/>
                  <a:gd name="T1" fmla="*/ 0 h 4"/>
                  <a:gd name="T2" fmla="*/ 7 w 8"/>
                  <a:gd name="T3" fmla="*/ 4 h 4"/>
                  <a:gd name="T4" fmla="*/ 8 w 8"/>
                  <a:gd name="T5" fmla="*/ 2 h 4"/>
                  <a:gd name="T6" fmla="*/ 1 w 8"/>
                  <a:gd name="T7" fmla="*/ 0 h 4"/>
                </a:gdLst>
                <a:cxnLst>
                  <a:cxn ang="0">
                    <a:pos x="T0" y="T1"/>
                  </a:cxn>
                  <a:cxn ang="0">
                    <a:pos x="T2" y="T3"/>
                  </a:cxn>
                  <a:cxn ang="0">
                    <a:pos x="T4" y="T5"/>
                  </a:cxn>
                  <a:cxn ang="0">
                    <a:pos x="T6" y="T7"/>
                  </a:cxn>
                </a:cxnLst>
                <a:rect l="0" t="0" r="r" b="b"/>
                <a:pathLst>
                  <a:path w="8" h="4">
                    <a:moveTo>
                      <a:pt x="1" y="0"/>
                    </a:moveTo>
                    <a:cubicBezTo>
                      <a:pt x="0" y="3"/>
                      <a:pt x="6" y="2"/>
                      <a:pt x="7" y="4"/>
                    </a:cubicBezTo>
                    <a:cubicBezTo>
                      <a:pt x="6" y="3"/>
                      <a:pt x="8" y="3"/>
                      <a:pt x="8" y="2"/>
                    </a:cubicBezTo>
                    <a:cubicBezTo>
                      <a:pt x="6" y="1"/>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7" name="Freeform 114"/>
              <p:cNvSpPr/>
              <p:nvPr>
                <p:custDataLst>
                  <p:tags r:id="rId125"/>
                </p:custDataLst>
              </p:nvPr>
            </p:nvSpPr>
            <p:spPr bwMode="auto">
              <a:xfrm>
                <a:off x="5466" y="1001"/>
                <a:ext cx="5" cy="0"/>
              </a:xfrm>
              <a:custGeom>
                <a:gdLst>
                  <a:gd name="T0" fmla="*/ 0 w 2"/>
                  <a:gd name="T1" fmla="*/ 2 w 2"/>
                  <a:gd name="T2" fmla="*/ 0 w 2"/>
                </a:gdLst>
                <a:cxnLst>
                  <a:cxn ang="0">
                    <a:pos x="T0" y="0"/>
                  </a:cxn>
                  <a:cxn ang="0">
                    <a:pos x="T1" y="0"/>
                  </a:cxn>
                  <a:cxn ang="0">
                    <a:pos x="T2" y="0"/>
                  </a:cxn>
                </a:cxnLst>
                <a:rect l="0" t="0" r="r" b="b"/>
                <a:pathLst>
                  <a:path w="2">
                    <a:moveTo>
                      <a:pt x="0" y="0"/>
                    </a:moveTo>
                    <a:cubicBezTo>
                      <a:pt x="1" y="0"/>
                      <a:pt x="2" y="0"/>
                      <a:pt x="2"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8" name="Freeform 115"/>
              <p:cNvSpPr/>
              <p:nvPr>
                <p:custDataLst>
                  <p:tags r:id="rId126"/>
                </p:custDataLst>
              </p:nvPr>
            </p:nvSpPr>
            <p:spPr bwMode="auto">
              <a:xfrm>
                <a:off x="5511" y="961"/>
                <a:ext cx="5" cy="4"/>
              </a:xfrm>
              <a:custGeom>
                <a:gdLst>
                  <a:gd name="T0" fmla="*/ 2 w 2"/>
                  <a:gd name="T1" fmla="*/ 2 h 2"/>
                  <a:gd name="T2" fmla="*/ 0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2" y="1"/>
                      <a:pt x="1" y="0"/>
                      <a:pt x="0" y="0"/>
                    </a:cubicBezTo>
                    <a:cubicBezTo>
                      <a:pt x="0" y="1"/>
                      <a:pt x="0" y="1"/>
                      <a:pt x="0" y="1"/>
                    </a:cubicBezTo>
                    <a:cubicBezTo>
                      <a:pt x="0" y="2"/>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9" name="Freeform 116"/>
              <p:cNvSpPr/>
              <p:nvPr>
                <p:custDataLst>
                  <p:tags r:id="rId127"/>
                </p:custDataLst>
              </p:nvPr>
            </p:nvSpPr>
            <p:spPr bwMode="auto">
              <a:xfrm>
                <a:off x="5900" y="661"/>
                <a:ext cx="2" cy="5"/>
              </a:xfrm>
              <a:custGeom>
                <a:gdLst>
                  <a:gd name="T0" fmla="*/ 0 w 1"/>
                  <a:gd name="T1" fmla="*/ 0 h 2"/>
                  <a:gd name="T2" fmla="*/ 0 w 1"/>
                  <a:gd name="T3" fmla="*/ 1 h 2"/>
                  <a:gd name="T4" fmla="*/ 1 w 1"/>
                  <a:gd name="T5" fmla="*/ 1 h 2"/>
                  <a:gd name="T6" fmla="*/ 0 w 1"/>
                  <a:gd name="T7" fmla="*/ 0 h 2"/>
                </a:gdLst>
                <a:cxnLst>
                  <a:cxn ang="0">
                    <a:pos x="T0" y="T1"/>
                  </a:cxn>
                  <a:cxn ang="0">
                    <a:pos x="T2" y="T3"/>
                  </a:cxn>
                  <a:cxn ang="0">
                    <a:pos x="T4" y="T5"/>
                  </a:cxn>
                  <a:cxn ang="0">
                    <a:pos x="T6" y="T7"/>
                  </a:cxn>
                </a:cxnLst>
                <a:rect l="0" t="0" r="r" b="b"/>
                <a:pathLst>
                  <a:path w="1" h="2">
                    <a:moveTo>
                      <a:pt x="0" y="0"/>
                    </a:moveTo>
                    <a:cubicBezTo>
                      <a:pt x="0" y="1"/>
                      <a:pt x="0" y="1"/>
                      <a:pt x="0" y="1"/>
                    </a:cubicBezTo>
                    <a:cubicBezTo>
                      <a:pt x="0" y="2"/>
                      <a:pt x="0"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0" name="Freeform 117"/>
              <p:cNvSpPr/>
              <p:nvPr>
                <p:custDataLst>
                  <p:tags r:id="rId128"/>
                </p:custDataLst>
              </p:nvPr>
            </p:nvSpPr>
            <p:spPr bwMode="auto">
              <a:xfrm>
                <a:off x="5423" y="994"/>
                <a:ext cx="12" cy="7"/>
              </a:xfrm>
              <a:custGeom>
                <a:gdLst>
                  <a:gd name="T0" fmla="*/ 0 w 5"/>
                  <a:gd name="T1" fmla="*/ 1 h 3"/>
                  <a:gd name="T2" fmla="*/ 1 w 5"/>
                  <a:gd name="T3" fmla="*/ 2 h 3"/>
                  <a:gd name="T4" fmla="*/ 5 w 5"/>
                  <a:gd name="T5" fmla="*/ 2 h 3"/>
                  <a:gd name="T6" fmla="*/ 0 w 5"/>
                  <a:gd name="T7" fmla="*/ 1 h 3"/>
                </a:gdLst>
                <a:cxnLst>
                  <a:cxn ang="0">
                    <a:pos x="T0" y="T1"/>
                  </a:cxn>
                  <a:cxn ang="0">
                    <a:pos x="T2" y="T3"/>
                  </a:cxn>
                  <a:cxn ang="0">
                    <a:pos x="T4" y="T5"/>
                  </a:cxn>
                  <a:cxn ang="0">
                    <a:pos x="T6" y="T7"/>
                  </a:cxn>
                </a:cxnLst>
                <a:rect l="0" t="0" r="r" b="b"/>
                <a:pathLst>
                  <a:path w="5" h="3">
                    <a:moveTo>
                      <a:pt x="0" y="1"/>
                    </a:moveTo>
                    <a:cubicBezTo>
                      <a:pt x="1" y="2"/>
                      <a:pt x="1" y="2"/>
                      <a:pt x="1" y="2"/>
                    </a:cubicBezTo>
                    <a:cubicBezTo>
                      <a:pt x="2" y="2"/>
                      <a:pt x="4" y="3"/>
                      <a:pt x="5"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1" name="Freeform 118"/>
              <p:cNvSpPr/>
              <p:nvPr>
                <p:custDataLst>
                  <p:tags r:id="rId129"/>
                </p:custDataLst>
              </p:nvPr>
            </p:nvSpPr>
            <p:spPr bwMode="auto">
              <a:xfrm>
                <a:off x="5873" y="656"/>
                <a:ext cx="8" cy="5"/>
              </a:xfrm>
              <a:custGeom>
                <a:gdLst>
                  <a:gd name="T0" fmla="*/ 2 w 3"/>
                  <a:gd name="T1" fmla="*/ 0 h 2"/>
                  <a:gd name="T2" fmla="*/ 0 w 3"/>
                  <a:gd name="T3" fmla="*/ 0 h 2"/>
                  <a:gd name="T4" fmla="*/ 2 w 3"/>
                  <a:gd name="T5" fmla="*/ 2 h 2"/>
                  <a:gd name="T6" fmla="*/ 2 w 3"/>
                  <a:gd name="T7" fmla="*/ 0 h 2"/>
                </a:gdLst>
                <a:cxnLst>
                  <a:cxn ang="0">
                    <a:pos x="T0" y="T1"/>
                  </a:cxn>
                  <a:cxn ang="0">
                    <a:pos x="T2" y="T3"/>
                  </a:cxn>
                  <a:cxn ang="0">
                    <a:pos x="T4" y="T5"/>
                  </a:cxn>
                  <a:cxn ang="0">
                    <a:pos x="T6" y="T7"/>
                  </a:cxn>
                </a:cxnLst>
                <a:rect l="0" t="0" r="r" b="b"/>
                <a:pathLst>
                  <a:path w="3" h="2">
                    <a:moveTo>
                      <a:pt x="2" y="0"/>
                    </a:moveTo>
                    <a:cubicBezTo>
                      <a:pt x="0" y="0"/>
                      <a:pt x="0" y="0"/>
                      <a:pt x="0" y="0"/>
                    </a:cubicBezTo>
                    <a:cubicBezTo>
                      <a:pt x="2" y="2"/>
                      <a:pt x="2" y="2"/>
                      <a:pt x="2" y="2"/>
                    </a:cubicBezTo>
                    <a:cubicBezTo>
                      <a:pt x="3"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2" name="Freeform 119"/>
              <p:cNvSpPr/>
              <p:nvPr>
                <p:custDataLst>
                  <p:tags r:id="rId130"/>
                </p:custDataLst>
              </p:nvPr>
            </p:nvSpPr>
            <p:spPr bwMode="auto">
              <a:xfrm>
                <a:off x="5857" y="659"/>
                <a:ext cx="16" cy="12"/>
              </a:xfrm>
              <a:custGeom>
                <a:gdLst>
                  <a:gd name="T0" fmla="*/ 4 w 7"/>
                  <a:gd name="T1" fmla="*/ 5 h 5"/>
                  <a:gd name="T2" fmla="*/ 5 w 7"/>
                  <a:gd name="T3" fmla="*/ 1 h 5"/>
                  <a:gd name="T4" fmla="*/ 3 w 7"/>
                  <a:gd name="T5" fmla="*/ 0 h 5"/>
                  <a:gd name="T6" fmla="*/ 0 w 7"/>
                  <a:gd name="T7" fmla="*/ 1 h 5"/>
                  <a:gd name="T8" fmla="*/ 4 w 7"/>
                  <a:gd name="T9" fmla="*/ 5 h 5"/>
                </a:gdLst>
                <a:cxnLst>
                  <a:cxn ang="0">
                    <a:pos x="T0" y="T1"/>
                  </a:cxn>
                  <a:cxn ang="0">
                    <a:pos x="T2" y="T3"/>
                  </a:cxn>
                  <a:cxn ang="0">
                    <a:pos x="T4" y="T5"/>
                  </a:cxn>
                  <a:cxn ang="0">
                    <a:pos x="T6" y="T7"/>
                  </a:cxn>
                  <a:cxn ang="0">
                    <a:pos x="T8" y="T9"/>
                  </a:cxn>
                </a:cxnLst>
                <a:rect l="0" t="0" r="r" b="b"/>
                <a:pathLst>
                  <a:path w="7" h="5">
                    <a:moveTo>
                      <a:pt x="4" y="5"/>
                    </a:moveTo>
                    <a:cubicBezTo>
                      <a:pt x="7" y="4"/>
                      <a:pt x="4" y="1"/>
                      <a:pt x="5" y="1"/>
                    </a:cubicBezTo>
                    <a:cubicBezTo>
                      <a:pt x="4" y="1"/>
                      <a:pt x="4" y="0"/>
                      <a:pt x="3" y="0"/>
                    </a:cubicBezTo>
                    <a:cubicBezTo>
                      <a:pt x="0" y="1"/>
                      <a:pt x="0" y="1"/>
                      <a:pt x="0" y="1"/>
                    </a:cubicBez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3" name="Freeform 120"/>
              <p:cNvSpPr/>
              <p:nvPr>
                <p:custDataLst>
                  <p:tags r:id="rId131"/>
                </p:custDataLst>
              </p:nvPr>
            </p:nvSpPr>
            <p:spPr bwMode="auto">
              <a:xfrm>
                <a:off x="5435" y="951"/>
                <a:ext cx="22" cy="19"/>
              </a:xfrm>
              <a:custGeom>
                <a:gdLst>
                  <a:gd name="T0" fmla="*/ 0 w 9"/>
                  <a:gd name="T1" fmla="*/ 0 h 8"/>
                  <a:gd name="T2" fmla="*/ 3 w 9"/>
                  <a:gd name="T3" fmla="*/ 4 h 8"/>
                  <a:gd name="T4" fmla="*/ 9 w 9"/>
                  <a:gd name="T5" fmla="*/ 5 h 8"/>
                  <a:gd name="T6" fmla="*/ 0 w 9"/>
                  <a:gd name="T7" fmla="*/ 0 h 8"/>
                </a:gdLst>
                <a:cxnLst>
                  <a:cxn ang="0">
                    <a:pos x="T0" y="T1"/>
                  </a:cxn>
                  <a:cxn ang="0">
                    <a:pos x="T2" y="T3"/>
                  </a:cxn>
                  <a:cxn ang="0">
                    <a:pos x="T4" y="T5"/>
                  </a:cxn>
                  <a:cxn ang="0">
                    <a:pos x="T6" y="T7"/>
                  </a:cxn>
                </a:cxnLst>
                <a:rect l="0" t="0" r="r" b="b"/>
                <a:pathLst>
                  <a:path w="9" h="8">
                    <a:moveTo>
                      <a:pt x="0" y="0"/>
                    </a:moveTo>
                    <a:cubicBezTo>
                      <a:pt x="1" y="1"/>
                      <a:pt x="0" y="3"/>
                      <a:pt x="3" y="4"/>
                    </a:cubicBezTo>
                    <a:cubicBezTo>
                      <a:pt x="6" y="3"/>
                      <a:pt x="7" y="8"/>
                      <a:pt x="9" y="5"/>
                    </a:cubicBezTo>
                    <a:cubicBezTo>
                      <a:pt x="7" y="3"/>
                      <a:pt x="4"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4" name="Freeform 121"/>
              <p:cNvSpPr/>
              <p:nvPr>
                <p:custDataLst>
                  <p:tags r:id="rId132"/>
                </p:custDataLst>
              </p:nvPr>
            </p:nvSpPr>
            <p:spPr bwMode="auto">
              <a:xfrm>
                <a:off x="5478" y="930"/>
                <a:ext cx="9" cy="7"/>
              </a:xfrm>
              <a:custGeom>
                <a:gdLst>
                  <a:gd name="T0" fmla="*/ 3 w 4"/>
                  <a:gd name="T1" fmla="*/ 3 h 3"/>
                  <a:gd name="T2" fmla="*/ 4 w 4"/>
                  <a:gd name="T3" fmla="*/ 1 h 3"/>
                  <a:gd name="T4" fmla="*/ 1 w 4"/>
                  <a:gd name="T5" fmla="*/ 0 h 3"/>
                  <a:gd name="T6" fmla="*/ 0 w 4"/>
                  <a:gd name="T7" fmla="*/ 2 h 3"/>
                  <a:gd name="T8" fmla="*/ 2 w 4"/>
                  <a:gd name="T9" fmla="*/ 3 h 3"/>
                  <a:gd name="T10" fmla="*/ 2 w 4"/>
                  <a:gd name="T11" fmla="*/ 2 h 3"/>
                  <a:gd name="T12" fmla="*/ 3 w 4"/>
                  <a:gd name="T13" fmla="*/ 3 h 3"/>
                </a:gdLst>
                <a:cxnLst>
                  <a:cxn ang="0">
                    <a:pos x="T0" y="T1"/>
                  </a:cxn>
                  <a:cxn ang="0">
                    <a:pos x="T2" y="T3"/>
                  </a:cxn>
                  <a:cxn ang="0">
                    <a:pos x="T4" y="T5"/>
                  </a:cxn>
                  <a:cxn ang="0">
                    <a:pos x="T6" y="T7"/>
                  </a:cxn>
                  <a:cxn ang="0">
                    <a:pos x="T8" y="T9"/>
                  </a:cxn>
                  <a:cxn ang="0">
                    <a:pos x="T10" y="T11"/>
                  </a:cxn>
                  <a:cxn ang="0">
                    <a:pos x="T12" y="T13"/>
                  </a:cxn>
                </a:cxnLst>
                <a:rect l="0" t="0" r="r" b="b"/>
                <a:pathLst>
                  <a:path w="4" h="3">
                    <a:moveTo>
                      <a:pt x="3" y="3"/>
                    </a:moveTo>
                    <a:cubicBezTo>
                      <a:pt x="3" y="2"/>
                      <a:pt x="3" y="2"/>
                      <a:pt x="4" y="1"/>
                    </a:cubicBezTo>
                    <a:cubicBezTo>
                      <a:pt x="2" y="1"/>
                      <a:pt x="2" y="0"/>
                      <a:pt x="1" y="0"/>
                    </a:cubicBezTo>
                    <a:cubicBezTo>
                      <a:pt x="0" y="0"/>
                      <a:pt x="0" y="1"/>
                      <a:pt x="0" y="2"/>
                    </a:cubicBezTo>
                    <a:cubicBezTo>
                      <a:pt x="0" y="2"/>
                      <a:pt x="1" y="3"/>
                      <a:pt x="2" y="3"/>
                    </a:cubicBezTo>
                    <a:cubicBezTo>
                      <a:pt x="2" y="2"/>
                      <a:pt x="2" y="2"/>
                      <a:pt x="2" y="2"/>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5" name="Freeform 122"/>
              <p:cNvSpPr/>
              <p:nvPr>
                <p:custDataLst>
                  <p:tags r:id="rId133"/>
                </p:custDataLst>
              </p:nvPr>
            </p:nvSpPr>
            <p:spPr bwMode="auto">
              <a:xfrm>
                <a:off x="5414" y="980"/>
                <a:ext cx="7" cy="2"/>
              </a:xfrm>
              <a:custGeom>
                <a:gdLst>
                  <a:gd name="T0" fmla="*/ 2 w 3"/>
                  <a:gd name="T1" fmla="*/ 0 h 1"/>
                  <a:gd name="T2" fmla="*/ 0 w 3"/>
                  <a:gd name="T3" fmla="*/ 1 h 1"/>
                  <a:gd name="T4" fmla="*/ 2 w 3"/>
                  <a:gd name="T5" fmla="*/ 0 h 1"/>
                </a:gdLst>
                <a:cxnLst>
                  <a:cxn ang="0">
                    <a:pos x="T0" y="T1"/>
                  </a:cxn>
                  <a:cxn ang="0">
                    <a:pos x="T2" y="T3"/>
                  </a:cxn>
                  <a:cxn ang="0">
                    <a:pos x="T4" y="T5"/>
                  </a:cxn>
                </a:cxnLst>
                <a:rect l="0" t="0" r="r" b="b"/>
                <a:pathLst>
                  <a:path w="3" h="1">
                    <a:moveTo>
                      <a:pt x="2" y="0"/>
                    </a:moveTo>
                    <a:cubicBezTo>
                      <a:pt x="0" y="1"/>
                      <a:pt x="0" y="1"/>
                      <a:pt x="0" y="1"/>
                    </a:cubicBezTo>
                    <a:cubicBezTo>
                      <a:pt x="1"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6" name="Freeform 123"/>
              <p:cNvSpPr/>
              <p:nvPr>
                <p:custDataLst>
                  <p:tags r:id="rId134"/>
                </p:custDataLst>
              </p:nvPr>
            </p:nvSpPr>
            <p:spPr bwMode="auto">
              <a:xfrm>
                <a:off x="5454" y="930"/>
                <a:ext cx="5" cy="2"/>
              </a:xfrm>
              <a:custGeom>
                <a:gdLst>
                  <a:gd name="T0" fmla="*/ 0 w 2"/>
                  <a:gd name="T1" fmla="*/ 0 h 1"/>
                  <a:gd name="T2" fmla="*/ 0 w 2"/>
                  <a:gd name="T3" fmla="*/ 0 h 1"/>
                  <a:gd name="T4" fmla="*/ 0 w 2"/>
                  <a:gd name="T5" fmla="*/ 1 h 1"/>
                  <a:gd name="T6" fmla="*/ 2 w 2"/>
                  <a:gd name="T7" fmla="*/ 1 h 1"/>
                  <a:gd name="T8" fmla="*/ 0 w 2"/>
                  <a:gd name="T9" fmla="*/ 0 h 1"/>
                </a:gd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1"/>
                      <a:pt x="0" y="1"/>
                      <a:pt x="0" y="1"/>
                    </a:cubicBezTo>
                    <a:cubicBezTo>
                      <a:pt x="1"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7" name="Freeform 124"/>
              <p:cNvSpPr/>
              <p:nvPr>
                <p:custDataLst>
                  <p:tags r:id="rId135"/>
                </p:custDataLst>
              </p:nvPr>
            </p:nvSpPr>
            <p:spPr bwMode="auto">
              <a:xfrm flipH="1">
                <a:off x="5400" y="96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8" name="Freeform 125"/>
              <p:cNvSpPr/>
              <p:nvPr>
                <p:custDataLst>
                  <p:tags r:id="rId136"/>
                </p:custDataLst>
              </p:nvPr>
            </p:nvSpPr>
            <p:spPr bwMode="auto">
              <a:xfrm>
                <a:off x="5400" y="958"/>
                <a:ext cx="9" cy="3"/>
              </a:xfrm>
              <a:custGeom>
                <a:gdLst>
                  <a:gd name="T0" fmla="*/ 0 w 4"/>
                  <a:gd name="T1" fmla="*/ 1 h 1"/>
                  <a:gd name="T2" fmla="*/ 4 w 4"/>
                  <a:gd name="T3" fmla="*/ 1 h 1"/>
                  <a:gd name="T4" fmla="*/ 2 w 4"/>
                  <a:gd name="T5" fmla="*/ 0 h 1"/>
                  <a:gd name="T6" fmla="*/ 0 w 4"/>
                  <a:gd name="T7" fmla="*/ 1 h 1"/>
                </a:gdLst>
                <a:cxnLst>
                  <a:cxn ang="0">
                    <a:pos x="T0" y="T1"/>
                  </a:cxn>
                  <a:cxn ang="0">
                    <a:pos x="T2" y="T3"/>
                  </a:cxn>
                  <a:cxn ang="0">
                    <a:pos x="T4" y="T5"/>
                  </a:cxn>
                  <a:cxn ang="0">
                    <a:pos x="T6" y="T7"/>
                  </a:cxn>
                </a:cxnLst>
                <a:rect l="0" t="0" r="r" b="b"/>
                <a:pathLst>
                  <a:path w="4" h="1">
                    <a:moveTo>
                      <a:pt x="0" y="1"/>
                    </a:moveTo>
                    <a:cubicBezTo>
                      <a:pt x="4" y="1"/>
                      <a:pt x="4" y="1"/>
                      <a:pt x="4" y="1"/>
                    </a:cubicBezTo>
                    <a:cubicBezTo>
                      <a:pt x="2" y="0"/>
                      <a:pt x="2" y="0"/>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9" name="Freeform 126"/>
              <p:cNvSpPr/>
              <p:nvPr>
                <p:custDataLst>
                  <p:tags r:id="rId137"/>
                </p:custDataLst>
              </p:nvPr>
            </p:nvSpPr>
            <p:spPr bwMode="auto">
              <a:xfrm>
                <a:off x="5381" y="956"/>
                <a:ext cx="12" cy="5"/>
              </a:xfrm>
              <a:custGeom>
                <a:gdLst>
                  <a:gd name="T0" fmla="*/ 0 w 12"/>
                  <a:gd name="T1" fmla="*/ 2 h 5"/>
                  <a:gd name="T2" fmla="*/ 12 w 12"/>
                  <a:gd name="T3" fmla="*/ 5 h 5"/>
                  <a:gd name="T4" fmla="*/ 2 w 12"/>
                  <a:gd name="T5" fmla="*/ 0 h 5"/>
                  <a:gd name="T6" fmla="*/ 0 w 12"/>
                  <a:gd name="T7" fmla="*/ 2 h 5"/>
                </a:gdLst>
                <a:cxnLst>
                  <a:cxn ang="0">
                    <a:pos x="T0" y="T1"/>
                  </a:cxn>
                  <a:cxn ang="0">
                    <a:pos x="T2" y="T3"/>
                  </a:cxn>
                  <a:cxn ang="0">
                    <a:pos x="T4" y="T5"/>
                  </a:cxn>
                  <a:cxn ang="0">
                    <a:pos x="T6" y="T7"/>
                  </a:cxn>
                </a:cxnLst>
                <a:rect l="0" t="0" r="r" b="b"/>
                <a:pathLst>
                  <a:path w="12" h="5">
                    <a:moveTo>
                      <a:pt x="0" y="2"/>
                    </a:moveTo>
                    <a:lnTo>
                      <a:pt x="12" y="5"/>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0" name="Freeform 127"/>
              <p:cNvSpPr/>
              <p:nvPr>
                <p:custDataLst>
                  <p:tags r:id="rId138"/>
                </p:custDataLst>
              </p:nvPr>
            </p:nvSpPr>
            <p:spPr bwMode="auto">
              <a:xfrm>
                <a:off x="5798" y="635"/>
                <a:ext cx="9" cy="7"/>
              </a:xfrm>
              <a:custGeom>
                <a:gdLst>
                  <a:gd name="T0" fmla="*/ 9 w 9"/>
                  <a:gd name="T1" fmla="*/ 7 h 7"/>
                  <a:gd name="T2" fmla="*/ 0 w 9"/>
                  <a:gd name="T3" fmla="*/ 0 h 7"/>
                  <a:gd name="T4" fmla="*/ 0 w 9"/>
                  <a:gd name="T5" fmla="*/ 0 h 7"/>
                  <a:gd name="T6" fmla="*/ 9 w 9"/>
                  <a:gd name="T7" fmla="*/ 7 h 7"/>
                  <a:gd name="T8" fmla="*/ 9 w 9"/>
                  <a:gd name="T9" fmla="*/ 7 h 7"/>
                </a:gdLst>
                <a:cxnLst>
                  <a:cxn ang="0">
                    <a:pos x="T0" y="T1"/>
                  </a:cxn>
                  <a:cxn ang="0">
                    <a:pos x="T2" y="T3"/>
                  </a:cxn>
                  <a:cxn ang="0">
                    <a:pos x="T4" y="T5"/>
                  </a:cxn>
                  <a:cxn ang="0">
                    <a:pos x="T6" y="T7"/>
                  </a:cxn>
                  <a:cxn ang="0">
                    <a:pos x="T8" y="T9"/>
                  </a:cxn>
                </a:cxnLst>
                <a:rect l="0" t="0" r="r" b="b"/>
                <a:pathLst>
                  <a:path w="9" h="7">
                    <a:moveTo>
                      <a:pt x="9" y="7"/>
                    </a:moveTo>
                    <a:lnTo>
                      <a:pt x="0" y="0"/>
                    </a:lnTo>
                    <a:lnTo>
                      <a:pt x="0" y="0"/>
                    </a:lnTo>
                    <a:lnTo>
                      <a:pt x="9" y="7"/>
                    </a:ln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1" name="Freeform 128"/>
              <p:cNvSpPr/>
              <p:nvPr>
                <p:custDataLst>
                  <p:tags r:id="rId139"/>
                </p:custDataLst>
              </p:nvPr>
            </p:nvSpPr>
            <p:spPr bwMode="auto">
              <a:xfrm>
                <a:off x="5352" y="927"/>
                <a:ext cx="45" cy="24"/>
              </a:xfrm>
              <a:custGeom>
                <a:gdLst>
                  <a:gd name="T0" fmla="*/ 7 w 19"/>
                  <a:gd name="T1" fmla="*/ 8 h 10"/>
                  <a:gd name="T2" fmla="*/ 13 w 19"/>
                  <a:gd name="T3" fmla="*/ 10 h 10"/>
                  <a:gd name="T4" fmla="*/ 17 w 19"/>
                  <a:gd name="T5" fmla="*/ 9 h 10"/>
                  <a:gd name="T6" fmla="*/ 17 w 19"/>
                  <a:gd name="T7" fmla="*/ 7 h 10"/>
                  <a:gd name="T8" fmla="*/ 3 w 19"/>
                  <a:gd name="T9" fmla="*/ 1 h 10"/>
                  <a:gd name="T10" fmla="*/ 0 w 19"/>
                  <a:gd name="T11" fmla="*/ 2 h 10"/>
                  <a:gd name="T12" fmla="*/ 1 w 19"/>
                  <a:gd name="T13" fmla="*/ 5 h 10"/>
                  <a:gd name="T14" fmla="*/ 7 w 19"/>
                  <a:gd name="T15" fmla="*/ 8 h 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0">
                    <a:moveTo>
                      <a:pt x="7" y="8"/>
                    </a:moveTo>
                    <a:cubicBezTo>
                      <a:pt x="13" y="10"/>
                      <a:pt x="13" y="10"/>
                      <a:pt x="13" y="10"/>
                    </a:cubicBezTo>
                    <a:cubicBezTo>
                      <a:pt x="14" y="9"/>
                      <a:pt x="15" y="8"/>
                      <a:pt x="17" y="9"/>
                    </a:cubicBezTo>
                    <a:cubicBezTo>
                      <a:pt x="19" y="8"/>
                      <a:pt x="16" y="7"/>
                      <a:pt x="17" y="7"/>
                    </a:cubicBezTo>
                    <a:cubicBezTo>
                      <a:pt x="13" y="3"/>
                      <a:pt x="7" y="5"/>
                      <a:pt x="3" y="1"/>
                    </a:cubicBezTo>
                    <a:cubicBezTo>
                      <a:pt x="1" y="0"/>
                      <a:pt x="1" y="2"/>
                      <a:pt x="0" y="2"/>
                    </a:cubicBezTo>
                    <a:cubicBezTo>
                      <a:pt x="1" y="3"/>
                      <a:pt x="1" y="4"/>
                      <a:pt x="1" y="5"/>
                    </a:cubicBezTo>
                    <a:cubicBezTo>
                      <a:pt x="2" y="8"/>
                      <a:pt x="5" y="4"/>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2" name="Freeform 129"/>
              <p:cNvSpPr/>
              <p:nvPr>
                <p:custDataLst>
                  <p:tags r:id="rId140"/>
                </p:custDataLst>
              </p:nvPr>
            </p:nvSpPr>
            <p:spPr bwMode="auto">
              <a:xfrm>
                <a:off x="5407" y="934"/>
                <a:ext cx="2" cy="0"/>
              </a:xfrm>
              <a:custGeom>
                <a:gdLst>
                  <a:gd name="T0" fmla="*/ 0 w 2"/>
                  <a:gd name="T1" fmla="*/ 0 w 2"/>
                  <a:gd name="T2" fmla="*/ 2 w 2"/>
                  <a:gd name="T3" fmla="*/ 0 w 2"/>
                </a:gd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3" name="Freeform 130"/>
              <p:cNvSpPr/>
              <p:nvPr>
                <p:custDataLst>
                  <p:tags r:id="rId141"/>
                </p:custDataLst>
              </p:nvPr>
            </p:nvSpPr>
            <p:spPr bwMode="auto">
              <a:xfrm>
                <a:off x="5367" y="949"/>
                <a:ext cx="14" cy="9"/>
              </a:xfrm>
              <a:custGeom>
                <a:gdLst>
                  <a:gd name="T0" fmla="*/ 0 w 6"/>
                  <a:gd name="T1" fmla="*/ 2 h 4"/>
                  <a:gd name="T2" fmla="*/ 6 w 6"/>
                  <a:gd name="T3" fmla="*/ 2 h 4"/>
                  <a:gd name="T4" fmla="*/ 0 w 6"/>
                  <a:gd name="T5" fmla="*/ 2 h 4"/>
                </a:gdLst>
                <a:cxnLst>
                  <a:cxn ang="0">
                    <a:pos x="T0" y="T1"/>
                  </a:cxn>
                  <a:cxn ang="0">
                    <a:pos x="T2" y="T3"/>
                  </a:cxn>
                  <a:cxn ang="0">
                    <a:pos x="T4" y="T5"/>
                  </a:cxn>
                </a:cxnLst>
                <a:rect l="0" t="0" r="r" b="b"/>
                <a:pathLst>
                  <a:path w="6" h="4">
                    <a:moveTo>
                      <a:pt x="0" y="2"/>
                    </a:moveTo>
                    <a:cubicBezTo>
                      <a:pt x="2" y="4"/>
                      <a:pt x="3" y="1"/>
                      <a:pt x="6" y="2"/>
                    </a:cubicBezTo>
                    <a:cubicBezTo>
                      <a:pt x="4"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4" name="Freeform 131"/>
              <p:cNvSpPr/>
              <p:nvPr>
                <p:custDataLst>
                  <p:tags r:id="rId142"/>
                </p:custDataLst>
              </p:nvPr>
            </p:nvSpPr>
            <p:spPr bwMode="auto">
              <a:xfrm>
                <a:off x="5400" y="925"/>
                <a:ext cx="5" cy="2"/>
              </a:xfrm>
              <a:custGeom>
                <a:gdLst>
                  <a:gd name="T0" fmla="*/ 0 w 2"/>
                  <a:gd name="T1" fmla="*/ 0 h 1"/>
                  <a:gd name="T2" fmla="*/ 0 w 2"/>
                  <a:gd name="T3" fmla="*/ 0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0"/>
                    </a:cubicBezTo>
                    <a:cubicBezTo>
                      <a:pt x="0"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5" name="Freeform 132"/>
              <p:cNvSpPr/>
              <p:nvPr>
                <p:custDataLst>
                  <p:tags r:id="rId143"/>
                </p:custDataLst>
              </p:nvPr>
            </p:nvSpPr>
            <p:spPr bwMode="auto">
              <a:xfrm>
                <a:off x="5779" y="621"/>
                <a:ext cx="7" cy="9"/>
              </a:xfrm>
              <a:custGeom>
                <a:gdLst>
                  <a:gd name="T0" fmla="*/ 0 w 3"/>
                  <a:gd name="T1" fmla="*/ 0 h 4"/>
                  <a:gd name="T2" fmla="*/ 2 w 3"/>
                  <a:gd name="T3" fmla="*/ 2 h 4"/>
                  <a:gd name="T4" fmla="*/ 0 w 3"/>
                  <a:gd name="T5" fmla="*/ 2 h 4"/>
                  <a:gd name="T6" fmla="*/ 2 w 3"/>
                  <a:gd name="T7" fmla="*/ 4 h 4"/>
                  <a:gd name="T8" fmla="*/ 3 w 3"/>
                  <a:gd name="T9" fmla="*/ 3 h 4"/>
                  <a:gd name="T10" fmla="*/ 0 w 3"/>
                  <a:gd name="T11" fmla="*/ 0 h 4"/>
                </a:gdLst>
                <a:cxnLst>
                  <a:cxn ang="0">
                    <a:pos x="T0" y="T1"/>
                  </a:cxn>
                  <a:cxn ang="0">
                    <a:pos x="T2" y="T3"/>
                  </a:cxn>
                  <a:cxn ang="0">
                    <a:pos x="T4" y="T5"/>
                  </a:cxn>
                  <a:cxn ang="0">
                    <a:pos x="T6" y="T7"/>
                  </a:cxn>
                  <a:cxn ang="0">
                    <a:pos x="T8" y="T9"/>
                  </a:cxn>
                  <a:cxn ang="0">
                    <a:pos x="T10" y="T11"/>
                  </a:cxn>
                </a:cxnLst>
                <a:rect l="0" t="0" r="r" b="b"/>
                <a:pathLst>
                  <a:path w="3" h="4">
                    <a:moveTo>
                      <a:pt x="0" y="0"/>
                    </a:moveTo>
                    <a:cubicBezTo>
                      <a:pt x="2" y="2"/>
                      <a:pt x="2" y="2"/>
                      <a:pt x="2" y="2"/>
                    </a:cubicBezTo>
                    <a:cubicBezTo>
                      <a:pt x="1" y="2"/>
                      <a:pt x="0" y="2"/>
                      <a:pt x="0" y="2"/>
                    </a:cubicBezTo>
                    <a:cubicBezTo>
                      <a:pt x="2" y="4"/>
                      <a:pt x="2" y="4"/>
                      <a:pt x="2" y="4"/>
                    </a:cubicBezTo>
                    <a:cubicBezTo>
                      <a:pt x="3" y="3"/>
                      <a:pt x="3" y="3"/>
                      <a:pt x="3" y="3"/>
                    </a:cubicBezTo>
                    <a:cubicBezTo>
                      <a:pt x="3" y="2"/>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6" name="Freeform 133"/>
              <p:cNvSpPr/>
              <p:nvPr>
                <p:custDataLst>
                  <p:tags r:id="rId144"/>
                </p:custDataLst>
              </p:nvPr>
            </p:nvSpPr>
            <p:spPr bwMode="auto">
              <a:xfrm>
                <a:off x="5596" y="749"/>
                <a:ext cx="15" cy="14"/>
              </a:xfrm>
              <a:custGeom>
                <a:gdLst>
                  <a:gd name="T0" fmla="*/ 0 w 6"/>
                  <a:gd name="T1" fmla="*/ 2 h 6"/>
                  <a:gd name="T2" fmla="*/ 1 w 6"/>
                  <a:gd name="T3" fmla="*/ 3 h 6"/>
                  <a:gd name="T4" fmla="*/ 4 w 6"/>
                  <a:gd name="T5" fmla="*/ 1 h 6"/>
                  <a:gd name="T6" fmla="*/ 2 w 6"/>
                  <a:gd name="T7" fmla="*/ 2 h 6"/>
                  <a:gd name="T8" fmla="*/ 0 w 6"/>
                  <a:gd name="T9" fmla="*/ 2 h 6"/>
                </a:gdLst>
                <a:cxnLst>
                  <a:cxn ang="0">
                    <a:pos x="T0" y="T1"/>
                  </a:cxn>
                  <a:cxn ang="0">
                    <a:pos x="T2" y="T3"/>
                  </a:cxn>
                  <a:cxn ang="0">
                    <a:pos x="T4" y="T5"/>
                  </a:cxn>
                  <a:cxn ang="0">
                    <a:pos x="T6" y="T7"/>
                  </a:cxn>
                  <a:cxn ang="0">
                    <a:pos x="T8" y="T9"/>
                  </a:cxn>
                </a:cxnLst>
                <a:rect l="0" t="0" r="r" b="b"/>
                <a:pathLst>
                  <a:path w="6" h="6">
                    <a:moveTo>
                      <a:pt x="0" y="2"/>
                    </a:moveTo>
                    <a:cubicBezTo>
                      <a:pt x="1" y="3"/>
                      <a:pt x="1" y="3"/>
                      <a:pt x="1" y="3"/>
                    </a:cubicBezTo>
                    <a:cubicBezTo>
                      <a:pt x="4" y="6"/>
                      <a:pt x="6" y="2"/>
                      <a:pt x="4" y="1"/>
                    </a:cubicBezTo>
                    <a:cubicBezTo>
                      <a:pt x="2" y="0"/>
                      <a:pt x="3" y="2"/>
                      <a:pt x="2" y="2"/>
                    </a:cubicBezTo>
                    <a:cubicBezTo>
                      <a:pt x="1"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7" name="Freeform 134"/>
              <p:cNvSpPr/>
              <p:nvPr>
                <p:custDataLst>
                  <p:tags r:id="rId145"/>
                </p:custDataLst>
              </p:nvPr>
            </p:nvSpPr>
            <p:spPr bwMode="auto">
              <a:xfrm>
                <a:off x="5355" y="915"/>
                <a:ext cx="19" cy="12"/>
              </a:xfrm>
              <a:custGeom>
                <a:gdLst>
                  <a:gd name="T0" fmla="*/ 0 w 8"/>
                  <a:gd name="T1" fmla="*/ 2 h 5"/>
                  <a:gd name="T2" fmla="*/ 2 w 8"/>
                  <a:gd name="T3" fmla="*/ 4 h 5"/>
                  <a:gd name="T4" fmla="*/ 8 w 8"/>
                  <a:gd name="T5" fmla="*/ 3 h 5"/>
                  <a:gd name="T6" fmla="*/ 0 w 8"/>
                  <a:gd name="T7" fmla="*/ 2 h 5"/>
                </a:gdLst>
                <a:cxnLst>
                  <a:cxn ang="0">
                    <a:pos x="T0" y="T1"/>
                  </a:cxn>
                  <a:cxn ang="0">
                    <a:pos x="T2" y="T3"/>
                  </a:cxn>
                  <a:cxn ang="0">
                    <a:pos x="T4" y="T5"/>
                  </a:cxn>
                  <a:cxn ang="0">
                    <a:pos x="T6" y="T7"/>
                  </a:cxn>
                </a:cxnLst>
                <a:rect l="0" t="0" r="r" b="b"/>
                <a:pathLst>
                  <a:path w="8" h="5">
                    <a:moveTo>
                      <a:pt x="0" y="2"/>
                    </a:moveTo>
                    <a:cubicBezTo>
                      <a:pt x="0" y="3"/>
                      <a:pt x="1" y="3"/>
                      <a:pt x="2" y="4"/>
                    </a:cubicBezTo>
                    <a:cubicBezTo>
                      <a:pt x="4" y="5"/>
                      <a:pt x="5" y="3"/>
                      <a:pt x="8" y="3"/>
                    </a:cubicBezTo>
                    <a:cubicBezTo>
                      <a:pt x="6" y="3"/>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8" name="Freeform 135"/>
              <p:cNvSpPr/>
              <p:nvPr>
                <p:custDataLst>
                  <p:tags r:id="rId146"/>
                </p:custDataLst>
              </p:nvPr>
            </p:nvSpPr>
            <p:spPr bwMode="auto">
              <a:xfrm>
                <a:off x="5582" y="747"/>
                <a:ext cx="7" cy="7"/>
              </a:xfrm>
              <a:custGeom>
                <a:gdLst>
                  <a:gd name="T0" fmla="*/ 0 w 3"/>
                  <a:gd name="T1" fmla="*/ 1 h 3"/>
                  <a:gd name="T2" fmla="*/ 2 w 3"/>
                  <a:gd name="T3" fmla="*/ 1 h 3"/>
                  <a:gd name="T4" fmla="*/ 0 w 3"/>
                  <a:gd name="T5" fmla="*/ 1 h 3"/>
                </a:gdLst>
                <a:cxnLst>
                  <a:cxn ang="0">
                    <a:pos x="T0" y="T1"/>
                  </a:cxn>
                  <a:cxn ang="0">
                    <a:pos x="T2" y="T3"/>
                  </a:cxn>
                  <a:cxn ang="0">
                    <a:pos x="T4" y="T5"/>
                  </a:cxn>
                </a:cxnLst>
                <a:rect l="0" t="0" r="r" b="b"/>
                <a:pathLst>
                  <a:path w="3" h="3">
                    <a:moveTo>
                      <a:pt x="0" y="1"/>
                    </a:moveTo>
                    <a:cubicBezTo>
                      <a:pt x="0" y="3"/>
                      <a:pt x="3"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9" name="Freeform 136"/>
              <p:cNvSpPr/>
              <p:nvPr>
                <p:custDataLst>
                  <p:tags r:id="rId147"/>
                </p:custDataLst>
              </p:nvPr>
            </p:nvSpPr>
            <p:spPr bwMode="auto">
              <a:xfrm>
                <a:off x="5333" y="932"/>
                <a:ext cx="3" cy="2"/>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0"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0" name="Freeform 137"/>
              <p:cNvSpPr/>
              <p:nvPr>
                <p:custDataLst>
                  <p:tags r:id="rId148"/>
                </p:custDataLst>
              </p:nvPr>
            </p:nvSpPr>
            <p:spPr bwMode="auto">
              <a:xfrm>
                <a:off x="5767" y="597"/>
                <a:ext cx="12" cy="5"/>
              </a:xfrm>
              <a:custGeom>
                <a:gdLst>
                  <a:gd name="T0" fmla="*/ 0 w 5"/>
                  <a:gd name="T1" fmla="*/ 1 h 2"/>
                  <a:gd name="T2" fmla="*/ 1 w 5"/>
                  <a:gd name="T3" fmla="*/ 2 h 2"/>
                  <a:gd name="T4" fmla="*/ 5 w 5"/>
                  <a:gd name="T5" fmla="*/ 1 h 2"/>
                  <a:gd name="T6" fmla="*/ 0 w 5"/>
                  <a:gd name="T7" fmla="*/ 1 h 2"/>
                </a:gdLst>
                <a:cxnLst>
                  <a:cxn ang="0">
                    <a:pos x="T0" y="T1"/>
                  </a:cxn>
                  <a:cxn ang="0">
                    <a:pos x="T2" y="T3"/>
                  </a:cxn>
                  <a:cxn ang="0">
                    <a:pos x="T4" y="T5"/>
                  </a:cxn>
                  <a:cxn ang="0">
                    <a:pos x="T6" y="T7"/>
                  </a:cxn>
                </a:cxnLst>
                <a:rect l="0" t="0" r="r" b="b"/>
                <a:pathLst>
                  <a:path w="5" h="2">
                    <a:moveTo>
                      <a:pt x="0" y="1"/>
                    </a:moveTo>
                    <a:cubicBezTo>
                      <a:pt x="1" y="2"/>
                      <a:pt x="1" y="2"/>
                      <a:pt x="1" y="2"/>
                    </a:cubicBezTo>
                    <a:cubicBezTo>
                      <a:pt x="3" y="2"/>
                      <a:pt x="4" y="2"/>
                      <a:pt x="5"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1" name="Freeform 138"/>
              <p:cNvSpPr/>
              <p:nvPr>
                <p:custDataLst>
                  <p:tags r:id="rId149"/>
                </p:custDataLst>
              </p:nvPr>
            </p:nvSpPr>
            <p:spPr bwMode="auto">
              <a:xfrm>
                <a:off x="5341" y="911"/>
                <a:ext cx="16" cy="11"/>
              </a:xfrm>
              <a:custGeom>
                <a:gdLst>
                  <a:gd name="T0" fmla="*/ 6 w 7"/>
                  <a:gd name="T1" fmla="*/ 1 h 5"/>
                  <a:gd name="T2" fmla="*/ 1 w 7"/>
                  <a:gd name="T3" fmla="*/ 2 h 5"/>
                  <a:gd name="T4" fmla="*/ 1 w 7"/>
                  <a:gd name="T5" fmla="*/ 5 h 5"/>
                  <a:gd name="T6" fmla="*/ 4 w 7"/>
                  <a:gd name="T7" fmla="*/ 3 h 5"/>
                  <a:gd name="T8" fmla="*/ 5 w 7"/>
                  <a:gd name="T9" fmla="*/ 3 h 5"/>
                  <a:gd name="T10" fmla="*/ 5 w 7"/>
                  <a:gd name="T11" fmla="*/ 3 h 5"/>
                  <a:gd name="T12" fmla="*/ 6 w 7"/>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7" h="5">
                    <a:moveTo>
                      <a:pt x="6" y="1"/>
                    </a:moveTo>
                    <a:cubicBezTo>
                      <a:pt x="5" y="2"/>
                      <a:pt x="2" y="0"/>
                      <a:pt x="1" y="2"/>
                    </a:cubicBezTo>
                    <a:cubicBezTo>
                      <a:pt x="0" y="2"/>
                      <a:pt x="0" y="4"/>
                      <a:pt x="1" y="5"/>
                    </a:cubicBezTo>
                    <a:cubicBezTo>
                      <a:pt x="2" y="5"/>
                      <a:pt x="7" y="5"/>
                      <a:pt x="4" y="3"/>
                    </a:cubicBezTo>
                    <a:cubicBezTo>
                      <a:pt x="5" y="3"/>
                      <a:pt x="5" y="3"/>
                      <a:pt x="5" y="3"/>
                    </a:cubicBezTo>
                    <a:cubicBezTo>
                      <a:pt x="5" y="3"/>
                      <a:pt x="5" y="3"/>
                      <a:pt x="5" y="3"/>
                    </a:cubicBezTo>
                    <a:cubicBezTo>
                      <a:pt x="5" y="3"/>
                      <a:pt x="7"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2" name="Freeform 139"/>
              <p:cNvSpPr/>
              <p:nvPr>
                <p:custDataLst>
                  <p:tags r:id="rId150"/>
                </p:custDataLst>
              </p:nvPr>
            </p:nvSpPr>
            <p:spPr bwMode="auto">
              <a:xfrm>
                <a:off x="5582" y="730"/>
                <a:ext cx="7" cy="7"/>
              </a:xfrm>
              <a:custGeom>
                <a:gdLst>
                  <a:gd name="T0" fmla="*/ 1 w 3"/>
                  <a:gd name="T1" fmla="*/ 0 h 3"/>
                  <a:gd name="T2" fmla="*/ 0 w 3"/>
                  <a:gd name="T3" fmla="*/ 1 h 3"/>
                  <a:gd name="T4" fmla="*/ 3 w 3"/>
                  <a:gd name="T5" fmla="*/ 3 h 3"/>
                  <a:gd name="T6" fmla="*/ 1 w 3"/>
                  <a:gd name="T7" fmla="*/ 0 h 3"/>
                </a:gdLst>
                <a:cxnLst>
                  <a:cxn ang="0">
                    <a:pos x="T0" y="T1"/>
                  </a:cxn>
                  <a:cxn ang="0">
                    <a:pos x="T2" y="T3"/>
                  </a:cxn>
                  <a:cxn ang="0">
                    <a:pos x="T4" y="T5"/>
                  </a:cxn>
                  <a:cxn ang="0">
                    <a:pos x="T6" y="T7"/>
                  </a:cxn>
                </a:cxnLst>
                <a:rect l="0" t="0" r="r" b="b"/>
                <a:pathLst>
                  <a:path w="3" h="3">
                    <a:moveTo>
                      <a:pt x="1" y="0"/>
                    </a:moveTo>
                    <a:cubicBezTo>
                      <a:pt x="0" y="0"/>
                      <a:pt x="0" y="0"/>
                      <a:pt x="0" y="1"/>
                    </a:cubicBezTo>
                    <a:cubicBezTo>
                      <a:pt x="0" y="2"/>
                      <a:pt x="1" y="3"/>
                      <a:pt x="3" y="3"/>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3" name="Freeform 140"/>
              <p:cNvSpPr/>
              <p:nvPr>
                <p:custDataLst>
                  <p:tags r:id="rId151"/>
                </p:custDataLst>
              </p:nvPr>
            </p:nvSpPr>
            <p:spPr bwMode="auto">
              <a:xfrm>
                <a:off x="5331" y="915"/>
                <a:ext cx="2" cy="3"/>
              </a:xfrm>
              <a:custGeom>
                <a:gdLst>
                  <a:gd name="T0" fmla="*/ 0 w 2"/>
                  <a:gd name="T1" fmla="*/ 3 h 3"/>
                  <a:gd name="T2" fmla="*/ 2 w 2"/>
                  <a:gd name="T3" fmla="*/ 0 h 3"/>
                  <a:gd name="T4" fmla="*/ 0 w 2"/>
                  <a:gd name="T5" fmla="*/ 3 h 3"/>
                  <a:gd name="T6" fmla="*/ 0 w 2"/>
                  <a:gd name="T7" fmla="*/ 3 h 3"/>
                </a:gdLst>
                <a:cxnLst>
                  <a:cxn ang="0">
                    <a:pos x="T0" y="T1"/>
                  </a:cxn>
                  <a:cxn ang="0">
                    <a:pos x="T2" y="T3"/>
                  </a:cxn>
                  <a:cxn ang="0">
                    <a:pos x="T4" y="T5"/>
                  </a:cxn>
                  <a:cxn ang="0">
                    <a:pos x="T6" y="T7"/>
                  </a:cxn>
                </a:cxnLst>
                <a:rect l="0" t="0" r="r" b="b"/>
                <a:pathLst>
                  <a:path w="2" h="3">
                    <a:moveTo>
                      <a:pt x="0" y="3"/>
                    </a:moveTo>
                    <a:lnTo>
                      <a:pt x="2"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4" name="Freeform 141"/>
              <p:cNvSpPr/>
              <p:nvPr>
                <p:custDataLst>
                  <p:tags r:id="rId152"/>
                </p:custDataLst>
              </p:nvPr>
            </p:nvSpPr>
            <p:spPr bwMode="auto">
              <a:xfrm>
                <a:off x="5540" y="751"/>
                <a:ext cx="4" cy="3"/>
              </a:xfrm>
              <a:custGeom>
                <a:gdLst>
                  <a:gd name="T0" fmla="*/ 2 w 2"/>
                  <a:gd name="T1" fmla="*/ 1 h 1"/>
                  <a:gd name="T2" fmla="*/ 2 w 2"/>
                  <a:gd name="T3" fmla="*/ 0 h 1"/>
                  <a:gd name="T4" fmla="*/ 0 w 2"/>
                  <a:gd name="T5" fmla="*/ 0 h 1"/>
                  <a:gd name="T6" fmla="*/ 2 w 2"/>
                  <a:gd name="T7" fmla="*/ 1 h 1"/>
                </a:gdLst>
                <a:cxnLst>
                  <a:cxn ang="0">
                    <a:pos x="T0" y="T1"/>
                  </a:cxn>
                  <a:cxn ang="0">
                    <a:pos x="T2" y="T3"/>
                  </a:cxn>
                  <a:cxn ang="0">
                    <a:pos x="T4" y="T5"/>
                  </a:cxn>
                  <a:cxn ang="0">
                    <a:pos x="T6" y="T7"/>
                  </a:cxn>
                </a:cxnLst>
                <a:rect l="0" t="0" r="r" b="b"/>
                <a:pathLst>
                  <a:path w="2" h="1">
                    <a:moveTo>
                      <a:pt x="2" y="1"/>
                    </a:moveTo>
                    <a:cubicBezTo>
                      <a:pt x="2" y="0"/>
                      <a:pt x="2" y="0"/>
                      <a:pt x="2" y="0"/>
                    </a:cubicBezTo>
                    <a:cubicBezTo>
                      <a:pt x="2" y="0"/>
                      <a:pt x="0"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5" name="Freeform 142"/>
              <p:cNvSpPr/>
              <p:nvPr>
                <p:custDataLst>
                  <p:tags r:id="rId153"/>
                </p:custDataLst>
              </p:nvPr>
            </p:nvSpPr>
            <p:spPr bwMode="auto">
              <a:xfrm>
                <a:off x="5535" y="728"/>
                <a:ext cx="12" cy="7"/>
              </a:xfrm>
              <a:custGeom>
                <a:gdLst>
                  <a:gd name="T0" fmla="*/ 1 w 5"/>
                  <a:gd name="T1" fmla="*/ 2 h 3"/>
                  <a:gd name="T2" fmla="*/ 5 w 5"/>
                  <a:gd name="T3" fmla="*/ 1 h 3"/>
                  <a:gd name="T4" fmla="*/ 5 w 5"/>
                  <a:gd name="T5" fmla="*/ 0 h 3"/>
                  <a:gd name="T6" fmla="*/ 0 w 5"/>
                  <a:gd name="T7" fmla="*/ 1 h 3"/>
                  <a:gd name="T8" fmla="*/ 1 w 5"/>
                  <a:gd name="T9" fmla="*/ 2 h 3"/>
                </a:gdLst>
                <a:cxnLst>
                  <a:cxn ang="0">
                    <a:pos x="T0" y="T1"/>
                  </a:cxn>
                  <a:cxn ang="0">
                    <a:pos x="T2" y="T3"/>
                  </a:cxn>
                  <a:cxn ang="0">
                    <a:pos x="T4" y="T5"/>
                  </a:cxn>
                  <a:cxn ang="0">
                    <a:pos x="T6" y="T7"/>
                  </a:cxn>
                  <a:cxn ang="0">
                    <a:pos x="T8" y="T9"/>
                  </a:cxn>
                </a:cxnLst>
                <a:rect l="0" t="0" r="r" b="b"/>
                <a:pathLst>
                  <a:path w="5" h="3">
                    <a:moveTo>
                      <a:pt x="1" y="2"/>
                    </a:moveTo>
                    <a:cubicBezTo>
                      <a:pt x="3" y="3"/>
                      <a:pt x="4" y="2"/>
                      <a:pt x="5" y="1"/>
                    </a:cubicBezTo>
                    <a:cubicBezTo>
                      <a:pt x="5" y="0"/>
                      <a:pt x="5" y="0"/>
                      <a:pt x="5" y="0"/>
                    </a:cubicBezTo>
                    <a:cubicBezTo>
                      <a:pt x="3" y="0"/>
                      <a:pt x="1" y="0"/>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6" name="Freeform 143"/>
              <p:cNvSpPr/>
              <p:nvPr>
                <p:custDataLst>
                  <p:tags r:id="rId154"/>
                </p:custDataLst>
              </p:nvPr>
            </p:nvSpPr>
            <p:spPr bwMode="auto">
              <a:xfrm>
                <a:off x="5490" y="735"/>
                <a:ext cx="5" cy="5"/>
              </a:xfrm>
              <a:custGeom>
                <a:gdLst>
                  <a:gd name="T0" fmla="*/ 1 w 2"/>
                  <a:gd name="T1" fmla="*/ 2 h 2"/>
                  <a:gd name="T2" fmla="*/ 2 w 2"/>
                  <a:gd name="T3" fmla="*/ 2 h 2"/>
                  <a:gd name="T4" fmla="*/ 1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2" y="2"/>
                      <a:pt x="2" y="2"/>
                      <a:pt x="2" y="2"/>
                    </a:cubicBezTo>
                    <a:cubicBezTo>
                      <a:pt x="1" y="0"/>
                      <a:pt x="1" y="0"/>
                      <a:pt x="1"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7" name="Freeform 144"/>
              <p:cNvSpPr/>
              <p:nvPr>
                <p:custDataLst>
                  <p:tags r:id="rId155"/>
                </p:custDataLst>
              </p:nvPr>
            </p:nvSpPr>
            <p:spPr bwMode="auto">
              <a:xfrm>
                <a:off x="4507" y="1376"/>
                <a:ext cx="5" cy="8"/>
              </a:xfrm>
              <a:custGeom>
                <a:gdLst>
                  <a:gd name="T0" fmla="*/ 2 w 2"/>
                  <a:gd name="T1" fmla="*/ 3 h 3"/>
                  <a:gd name="T2" fmla="*/ 2 w 2"/>
                  <a:gd name="T3" fmla="*/ 0 h 3"/>
                  <a:gd name="T4" fmla="*/ 1 w 2"/>
                  <a:gd name="T5" fmla="*/ 0 h 3"/>
                  <a:gd name="T6" fmla="*/ 2 w 2"/>
                  <a:gd name="T7" fmla="*/ 3 h 3"/>
                </a:gdLst>
                <a:cxnLst>
                  <a:cxn ang="0">
                    <a:pos x="T0" y="T1"/>
                  </a:cxn>
                  <a:cxn ang="0">
                    <a:pos x="T2" y="T3"/>
                  </a:cxn>
                  <a:cxn ang="0">
                    <a:pos x="T4" y="T5"/>
                  </a:cxn>
                  <a:cxn ang="0">
                    <a:pos x="T6" y="T7"/>
                  </a:cxn>
                </a:cxnLst>
                <a:rect l="0" t="0" r="r" b="b"/>
                <a:pathLst>
                  <a:path w="2" h="3">
                    <a:moveTo>
                      <a:pt x="2" y="3"/>
                    </a:moveTo>
                    <a:cubicBezTo>
                      <a:pt x="2" y="0"/>
                      <a:pt x="2" y="0"/>
                      <a:pt x="2" y="0"/>
                    </a:cubicBezTo>
                    <a:cubicBezTo>
                      <a:pt x="1" y="0"/>
                      <a:pt x="1" y="0"/>
                      <a:pt x="1" y="0"/>
                    </a:cubicBezTo>
                    <a:cubicBezTo>
                      <a:pt x="2" y="1"/>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8" name="Freeform 145"/>
              <p:cNvSpPr/>
              <p:nvPr>
                <p:custDataLst>
                  <p:tags r:id="rId156"/>
                </p:custDataLst>
              </p:nvPr>
            </p:nvSpPr>
            <p:spPr bwMode="auto">
              <a:xfrm>
                <a:off x="5637" y="571"/>
                <a:ext cx="4" cy="2"/>
              </a:xfrm>
              <a:custGeom>
                <a:gdLst>
                  <a:gd name="T0" fmla="*/ 0 w 4"/>
                  <a:gd name="T1" fmla="*/ 0 h 2"/>
                  <a:gd name="T2" fmla="*/ 0 w 4"/>
                  <a:gd name="T3" fmla="*/ 0 h 2"/>
                  <a:gd name="T4" fmla="*/ 2 w 4"/>
                  <a:gd name="T5" fmla="*/ 2 h 2"/>
                  <a:gd name="T6" fmla="*/ 4 w 4"/>
                  <a:gd name="T7" fmla="*/ 2 h 2"/>
                  <a:gd name="T8" fmla="*/ 0 w 4"/>
                  <a:gd name="T9" fmla="*/ 0 h 2"/>
                </a:gdLst>
                <a:cxnLst>
                  <a:cxn ang="0">
                    <a:pos x="T0" y="T1"/>
                  </a:cxn>
                  <a:cxn ang="0">
                    <a:pos x="T2" y="T3"/>
                  </a:cxn>
                  <a:cxn ang="0">
                    <a:pos x="T4" y="T5"/>
                  </a:cxn>
                  <a:cxn ang="0">
                    <a:pos x="T6" y="T7"/>
                  </a:cxn>
                  <a:cxn ang="0">
                    <a:pos x="T8" y="T9"/>
                  </a:cxn>
                </a:cxnLst>
                <a:rect l="0" t="0" r="r" b="b"/>
                <a:pathLst>
                  <a:path w="4" h="2">
                    <a:moveTo>
                      <a:pt x="0" y="0"/>
                    </a:moveTo>
                    <a:lnTo>
                      <a:pt x="0" y="0"/>
                    </a:lnTo>
                    <a:lnTo>
                      <a:pt x="2" y="2"/>
                    </a:lnTo>
                    <a:lnTo>
                      <a:pt x="4"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9" name="Rectangle 146"/>
              <p:cNvSpPr>
                <a:spLocks noChangeArrowheads="1"/>
              </p:cNvSpPr>
              <p:nvPr>
                <p:custDataLst>
                  <p:tags r:id="rId157"/>
                </p:custDataLst>
              </p:nvPr>
            </p:nvSpPr>
            <p:spPr bwMode="auto">
              <a:xfrm>
                <a:off x="5506" y="661"/>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0" name="Freeform 147"/>
              <p:cNvSpPr/>
              <p:nvPr>
                <p:custDataLst>
                  <p:tags r:id="rId158"/>
                </p:custDataLst>
              </p:nvPr>
            </p:nvSpPr>
            <p:spPr bwMode="auto">
              <a:xfrm>
                <a:off x="5535" y="609"/>
                <a:ext cx="23" cy="16"/>
              </a:xfrm>
              <a:custGeom>
                <a:gdLst>
                  <a:gd name="T0" fmla="*/ 0 w 10"/>
                  <a:gd name="T1" fmla="*/ 1 h 7"/>
                  <a:gd name="T2" fmla="*/ 4 w 10"/>
                  <a:gd name="T3" fmla="*/ 3 h 7"/>
                  <a:gd name="T4" fmla="*/ 10 w 10"/>
                  <a:gd name="T5" fmla="*/ 6 h 7"/>
                  <a:gd name="T6" fmla="*/ 2 w 10"/>
                  <a:gd name="T7" fmla="*/ 1 h 7"/>
                  <a:gd name="T8" fmla="*/ 0 w 10"/>
                  <a:gd name="T9" fmla="*/ 1 h 7"/>
                </a:gdLst>
                <a:cxnLst>
                  <a:cxn ang="0">
                    <a:pos x="T0" y="T1"/>
                  </a:cxn>
                  <a:cxn ang="0">
                    <a:pos x="T2" y="T3"/>
                  </a:cxn>
                  <a:cxn ang="0">
                    <a:pos x="T4" y="T5"/>
                  </a:cxn>
                  <a:cxn ang="0">
                    <a:pos x="T6" y="T7"/>
                  </a:cxn>
                  <a:cxn ang="0">
                    <a:pos x="T8" y="T9"/>
                  </a:cxn>
                </a:cxnLst>
                <a:rect l="0" t="0" r="r" b="b"/>
                <a:pathLst>
                  <a:path w="10" h="7">
                    <a:moveTo>
                      <a:pt x="0" y="1"/>
                    </a:moveTo>
                    <a:cubicBezTo>
                      <a:pt x="4" y="3"/>
                      <a:pt x="4" y="3"/>
                      <a:pt x="4" y="3"/>
                    </a:cubicBezTo>
                    <a:cubicBezTo>
                      <a:pt x="7" y="3"/>
                      <a:pt x="7" y="7"/>
                      <a:pt x="10" y="6"/>
                    </a:cubicBezTo>
                    <a:cubicBezTo>
                      <a:pt x="9" y="3"/>
                      <a:pt x="3" y="3"/>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1" name="Freeform 148"/>
              <p:cNvSpPr/>
              <p:nvPr>
                <p:custDataLst>
                  <p:tags r:id="rId159"/>
                </p:custDataLst>
              </p:nvPr>
            </p:nvSpPr>
            <p:spPr bwMode="auto">
              <a:xfrm>
                <a:off x="5577" y="606"/>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2" name="Freeform 149"/>
              <p:cNvSpPr/>
              <p:nvPr>
                <p:custDataLst>
                  <p:tags r:id="rId160"/>
                </p:custDataLst>
              </p:nvPr>
            </p:nvSpPr>
            <p:spPr bwMode="auto">
              <a:xfrm>
                <a:off x="5637" y="552"/>
                <a:ext cx="7" cy="7"/>
              </a:xfrm>
              <a:custGeom>
                <a:gdLst>
                  <a:gd name="T0" fmla="*/ 3 w 3"/>
                  <a:gd name="T1" fmla="*/ 2 h 3"/>
                  <a:gd name="T2" fmla="*/ 1 w 3"/>
                  <a:gd name="T3" fmla="*/ 1 h 3"/>
                  <a:gd name="T4" fmla="*/ 3 w 3"/>
                  <a:gd name="T5" fmla="*/ 2 h 3"/>
                </a:gdLst>
                <a:cxnLst>
                  <a:cxn ang="0">
                    <a:pos x="T0" y="T1"/>
                  </a:cxn>
                  <a:cxn ang="0">
                    <a:pos x="T2" y="T3"/>
                  </a:cxn>
                  <a:cxn ang="0">
                    <a:pos x="T4" y="T5"/>
                  </a:cxn>
                </a:cxnLst>
                <a:rect l="0" t="0" r="r" b="b"/>
                <a:pathLst>
                  <a:path w="3" h="3">
                    <a:moveTo>
                      <a:pt x="3" y="2"/>
                    </a:moveTo>
                    <a:cubicBezTo>
                      <a:pt x="2" y="0"/>
                      <a:pt x="0" y="1"/>
                      <a:pt x="1" y="1"/>
                    </a:cubicBezTo>
                    <a:cubicBezTo>
                      <a:pt x="1" y="1"/>
                      <a:pt x="2"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3" name="Freeform 150"/>
              <p:cNvSpPr/>
              <p:nvPr>
                <p:custDataLst>
                  <p:tags r:id="rId161"/>
                </p:custDataLst>
              </p:nvPr>
            </p:nvSpPr>
            <p:spPr bwMode="auto">
              <a:xfrm>
                <a:off x="5497" y="644"/>
                <a:ext cx="14" cy="8"/>
              </a:xfrm>
              <a:custGeom>
                <a:gdLst>
                  <a:gd name="T0" fmla="*/ 6 w 6"/>
                  <a:gd name="T1" fmla="*/ 3 h 3"/>
                  <a:gd name="T2" fmla="*/ 1 w 6"/>
                  <a:gd name="T3" fmla="*/ 0 h 3"/>
                  <a:gd name="T4" fmla="*/ 6 w 6"/>
                  <a:gd name="T5" fmla="*/ 3 h 3"/>
                </a:gdLst>
                <a:cxnLst>
                  <a:cxn ang="0">
                    <a:pos x="T0" y="T1"/>
                  </a:cxn>
                  <a:cxn ang="0">
                    <a:pos x="T2" y="T3"/>
                  </a:cxn>
                  <a:cxn ang="0">
                    <a:pos x="T4" y="T5"/>
                  </a:cxn>
                </a:cxnLst>
                <a:rect l="0" t="0" r="r" b="b"/>
                <a:pathLst>
                  <a:path w="6" h="3">
                    <a:moveTo>
                      <a:pt x="6" y="3"/>
                    </a:moveTo>
                    <a:cubicBezTo>
                      <a:pt x="1" y="0"/>
                      <a:pt x="1" y="0"/>
                      <a:pt x="1" y="0"/>
                    </a:cubicBezTo>
                    <a:cubicBezTo>
                      <a:pt x="0" y="2"/>
                      <a:pt x="5"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4" name="Freeform 151"/>
              <p:cNvSpPr/>
              <p:nvPr>
                <p:custDataLst>
                  <p:tags r:id="rId162"/>
                </p:custDataLst>
              </p:nvPr>
            </p:nvSpPr>
            <p:spPr bwMode="auto">
              <a:xfrm flipH="1">
                <a:off x="4516" y="1355"/>
                <a:ext cx="0" cy="2"/>
              </a:xfrm>
              <a:custGeom>
                <a:gdLst>
                  <a:gd name="T0" fmla="*/ 1 h 1"/>
                  <a:gd name="T1" fmla="*/ 0 h 1"/>
                  <a:gd name="T2" fmla="*/ 0 h 1"/>
                  <a:gd name="T3" fmla="*/ 1 h 1"/>
                </a:gd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5" name="Freeform 152"/>
              <p:cNvSpPr/>
              <p:nvPr>
                <p:custDataLst>
                  <p:tags r:id="rId163"/>
                </p:custDataLst>
              </p:nvPr>
            </p:nvSpPr>
            <p:spPr bwMode="auto">
              <a:xfrm>
                <a:off x="5438" y="637"/>
                <a:ext cx="54" cy="29"/>
              </a:xfrm>
              <a:custGeom>
                <a:gdLst>
                  <a:gd name="T0" fmla="*/ 23 w 23"/>
                  <a:gd name="T1" fmla="*/ 10 h 12"/>
                  <a:gd name="T2" fmla="*/ 16 w 23"/>
                  <a:gd name="T3" fmla="*/ 7 h 12"/>
                  <a:gd name="T4" fmla="*/ 15 w 23"/>
                  <a:gd name="T5" fmla="*/ 6 h 12"/>
                  <a:gd name="T6" fmla="*/ 0 w 23"/>
                  <a:gd name="T7" fmla="*/ 2 h 12"/>
                  <a:gd name="T8" fmla="*/ 2 w 23"/>
                  <a:gd name="T9" fmla="*/ 2 h 12"/>
                  <a:gd name="T10" fmla="*/ 12 w 23"/>
                  <a:gd name="T11" fmla="*/ 7 h 12"/>
                  <a:gd name="T12" fmla="*/ 23 w 23"/>
                  <a:gd name="T13" fmla="*/ 10 h 12"/>
                </a:gdLst>
                <a:cxnLst>
                  <a:cxn ang="0">
                    <a:pos x="T0" y="T1"/>
                  </a:cxn>
                  <a:cxn ang="0">
                    <a:pos x="T2" y="T3"/>
                  </a:cxn>
                  <a:cxn ang="0">
                    <a:pos x="T4" y="T5"/>
                  </a:cxn>
                  <a:cxn ang="0">
                    <a:pos x="T6" y="T7"/>
                  </a:cxn>
                  <a:cxn ang="0">
                    <a:pos x="T8" y="T9"/>
                  </a:cxn>
                  <a:cxn ang="0">
                    <a:pos x="T10" y="T11"/>
                  </a:cxn>
                  <a:cxn ang="0">
                    <a:pos x="T12" y="T13"/>
                  </a:cxn>
                </a:cxnLst>
                <a:rect l="0" t="0" r="r" b="b"/>
                <a:pathLst>
                  <a:path w="23" h="12">
                    <a:moveTo>
                      <a:pt x="23" y="10"/>
                    </a:moveTo>
                    <a:cubicBezTo>
                      <a:pt x="21" y="9"/>
                      <a:pt x="19" y="7"/>
                      <a:pt x="16" y="7"/>
                    </a:cubicBezTo>
                    <a:cubicBezTo>
                      <a:pt x="15" y="6"/>
                      <a:pt x="15" y="6"/>
                      <a:pt x="15" y="6"/>
                    </a:cubicBezTo>
                    <a:cubicBezTo>
                      <a:pt x="10" y="5"/>
                      <a:pt x="5" y="0"/>
                      <a:pt x="0" y="2"/>
                    </a:cubicBezTo>
                    <a:cubicBezTo>
                      <a:pt x="2" y="2"/>
                      <a:pt x="2" y="2"/>
                      <a:pt x="2" y="2"/>
                    </a:cubicBezTo>
                    <a:cubicBezTo>
                      <a:pt x="5" y="5"/>
                      <a:pt x="9" y="5"/>
                      <a:pt x="12" y="7"/>
                    </a:cubicBezTo>
                    <a:cubicBezTo>
                      <a:pt x="17" y="6"/>
                      <a:pt x="18" y="12"/>
                      <a:pt x="2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6" name="Freeform 153"/>
              <p:cNvSpPr/>
              <p:nvPr>
                <p:custDataLst>
                  <p:tags r:id="rId164"/>
                </p:custDataLst>
              </p:nvPr>
            </p:nvSpPr>
            <p:spPr bwMode="auto">
              <a:xfrm>
                <a:off x="5487" y="652"/>
                <a:ext cx="12" cy="4"/>
              </a:xfrm>
              <a:custGeom>
                <a:gdLst>
                  <a:gd name="T0" fmla="*/ 0 w 5"/>
                  <a:gd name="T1" fmla="*/ 0 h 2"/>
                  <a:gd name="T2" fmla="*/ 3 w 5"/>
                  <a:gd name="T3" fmla="*/ 2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cubicBezTo>
                      <a:pt x="1" y="1"/>
                      <a:pt x="4" y="1"/>
                      <a:pt x="3" y="2"/>
                    </a:cubicBezTo>
                    <a:cubicBezTo>
                      <a:pt x="5" y="2"/>
                      <a:pt x="5" y="2"/>
                      <a:pt x="5" y="2"/>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7" name="Freeform 154"/>
              <p:cNvSpPr/>
              <p:nvPr>
                <p:custDataLst>
                  <p:tags r:id="rId165"/>
                </p:custDataLst>
              </p:nvPr>
            </p:nvSpPr>
            <p:spPr bwMode="auto">
              <a:xfrm>
                <a:off x="4519" y="1343"/>
                <a:ext cx="4" cy="5"/>
              </a:xfrm>
              <a:custGeom>
                <a:gdLst>
                  <a:gd name="T0" fmla="*/ 2 w 2"/>
                  <a:gd name="T1" fmla="*/ 2 h 2"/>
                  <a:gd name="T2" fmla="*/ 1 w 2"/>
                  <a:gd name="T3" fmla="*/ 0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8" name="Freeform 155"/>
              <p:cNvSpPr/>
              <p:nvPr>
                <p:custDataLst>
                  <p:tags r:id="rId166"/>
                </p:custDataLst>
              </p:nvPr>
            </p:nvSpPr>
            <p:spPr bwMode="auto">
              <a:xfrm>
                <a:off x="5452" y="673"/>
                <a:ext cx="7" cy="2"/>
              </a:xfrm>
              <a:custGeom>
                <a:gdLst>
                  <a:gd name="T0" fmla="*/ 1 w 3"/>
                  <a:gd name="T1" fmla="*/ 1 h 1"/>
                  <a:gd name="T2" fmla="*/ 3 w 3"/>
                  <a:gd name="T3" fmla="*/ 1 h 1"/>
                  <a:gd name="T4" fmla="*/ 1 w 3"/>
                  <a:gd name="T5" fmla="*/ 1 h 1"/>
                </a:gdLst>
                <a:cxnLst>
                  <a:cxn ang="0">
                    <a:pos x="T0" y="T1"/>
                  </a:cxn>
                  <a:cxn ang="0">
                    <a:pos x="T2" y="T3"/>
                  </a:cxn>
                  <a:cxn ang="0">
                    <a:pos x="T4" y="T5"/>
                  </a:cxn>
                </a:cxnLst>
                <a:rect l="0" t="0" r="r" b="b"/>
                <a:pathLst>
                  <a:path w="3" h="1">
                    <a:moveTo>
                      <a:pt x="1" y="1"/>
                    </a:moveTo>
                    <a:cubicBezTo>
                      <a:pt x="3" y="1"/>
                      <a:pt x="3"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9" name="Freeform 156"/>
              <p:cNvSpPr/>
              <p:nvPr>
                <p:custDataLst>
                  <p:tags r:id="rId167"/>
                </p:custDataLst>
              </p:nvPr>
            </p:nvSpPr>
            <p:spPr bwMode="auto">
              <a:xfrm>
                <a:off x="5450" y="671"/>
                <a:ext cx="2" cy="2"/>
              </a:xfrm>
              <a:custGeom>
                <a:gdLst>
                  <a:gd name="T0" fmla="*/ 2 w 2"/>
                  <a:gd name="T1" fmla="*/ 2 h 2"/>
                  <a:gd name="T2" fmla="*/ 2 w 2"/>
                  <a:gd name="T3" fmla="*/ 0 h 2"/>
                  <a:gd name="T4" fmla="*/ 0 w 2"/>
                  <a:gd name="T5" fmla="*/ 2 h 2"/>
                  <a:gd name="T6" fmla="*/ 2 w 2"/>
                  <a:gd name="T7" fmla="*/ 2 h 2"/>
                </a:gd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0" name="Rectangle 157"/>
              <p:cNvSpPr>
                <a:spLocks noChangeArrowheads="1"/>
              </p:cNvSpPr>
              <p:nvPr>
                <p:custDataLst>
                  <p:tags r:id="rId168"/>
                </p:custDataLst>
              </p:nvPr>
            </p:nvSpPr>
            <p:spPr bwMode="auto">
              <a:xfrm>
                <a:off x="4530" y="1324"/>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1" name="Freeform 158"/>
              <p:cNvSpPr/>
              <p:nvPr>
                <p:custDataLst>
                  <p:tags r:id="rId169"/>
                </p:custDataLst>
              </p:nvPr>
            </p:nvSpPr>
            <p:spPr bwMode="auto">
              <a:xfrm>
                <a:off x="5428" y="678"/>
                <a:ext cx="7" cy="7"/>
              </a:xfrm>
              <a:custGeom>
                <a:gdLst>
                  <a:gd name="T0" fmla="*/ 1 w 3"/>
                  <a:gd name="T1" fmla="*/ 0 h 3"/>
                  <a:gd name="T2" fmla="*/ 1 w 3"/>
                  <a:gd name="T3" fmla="*/ 3 h 3"/>
                  <a:gd name="T4" fmla="*/ 2 w 3"/>
                  <a:gd name="T5" fmla="*/ 2 h 3"/>
                  <a:gd name="T6" fmla="*/ 1 w 3"/>
                  <a:gd name="T7" fmla="*/ 0 h 3"/>
                </a:gdLst>
                <a:cxnLst>
                  <a:cxn ang="0">
                    <a:pos x="T0" y="T1"/>
                  </a:cxn>
                  <a:cxn ang="0">
                    <a:pos x="T2" y="T3"/>
                  </a:cxn>
                  <a:cxn ang="0">
                    <a:pos x="T4" y="T5"/>
                  </a:cxn>
                  <a:cxn ang="0">
                    <a:pos x="T6" y="T7"/>
                  </a:cxn>
                </a:cxnLst>
                <a:rect l="0" t="0" r="r" b="b"/>
                <a:pathLst>
                  <a:path w="3" h="3">
                    <a:moveTo>
                      <a:pt x="1" y="0"/>
                    </a:moveTo>
                    <a:cubicBezTo>
                      <a:pt x="1" y="1"/>
                      <a:pt x="1" y="2"/>
                      <a:pt x="1" y="3"/>
                    </a:cubicBezTo>
                    <a:cubicBezTo>
                      <a:pt x="3" y="3"/>
                      <a:pt x="2" y="2"/>
                      <a:pt x="2" y="2"/>
                    </a:cubicBezTo>
                    <a:cubicBezTo>
                      <a:pt x="0"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2" name="Freeform 159"/>
              <p:cNvSpPr>
                <a:spLocks noEditPoints="1"/>
              </p:cNvSpPr>
              <p:nvPr>
                <p:custDataLst>
                  <p:tags r:id="rId170"/>
                </p:custDataLst>
              </p:nvPr>
            </p:nvSpPr>
            <p:spPr bwMode="auto">
              <a:xfrm>
                <a:off x="5333" y="547"/>
                <a:ext cx="190" cy="78"/>
              </a:xfrm>
              <a:custGeom>
                <a:gdLst>
                  <a:gd name="T0" fmla="*/ 8 w 80"/>
                  <a:gd name="T1" fmla="*/ 5 h 33"/>
                  <a:gd name="T2" fmla="*/ 13 w 80"/>
                  <a:gd name="T3" fmla="*/ 6 h 33"/>
                  <a:gd name="T4" fmla="*/ 16 w 80"/>
                  <a:gd name="T5" fmla="*/ 6 h 33"/>
                  <a:gd name="T6" fmla="*/ 20 w 80"/>
                  <a:gd name="T7" fmla="*/ 4 h 33"/>
                  <a:gd name="T8" fmla="*/ 17 w 80"/>
                  <a:gd name="T9" fmla="*/ 6 h 33"/>
                  <a:gd name="T10" fmla="*/ 20 w 80"/>
                  <a:gd name="T11" fmla="*/ 6 h 33"/>
                  <a:gd name="T12" fmla="*/ 33 w 80"/>
                  <a:gd name="T13" fmla="*/ 6 h 33"/>
                  <a:gd name="T14" fmla="*/ 42 w 80"/>
                  <a:gd name="T15" fmla="*/ 10 h 33"/>
                  <a:gd name="T16" fmla="*/ 55 w 80"/>
                  <a:gd name="T17" fmla="*/ 13 h 33"/>
                  <a:gd name="T18" fmla="*/ 62 w 80"/>
                  <a:gd name="T19" fmla="*/ 17 h 33"/>
                  <a:gd name="T20" fmla="*/ 58 w 80"/>
                  <a:gd name="T21" fmla="*/ 17 h 33"/>
                  <a:gd name="T22" fmla="*/ 61 w 80"/>
                  <a:gd name="T23" fmla="*/ 19 h 33"/>
                  <a:gd name="T24" fmla="*/ 59 w 80"/>
                  <a:gd name="T25" fmla="*/ 20 h 33"/>
                  <a:gd name="T26" fmla="*/ 57 w 80"/>
                  <a:gd name="T27" fmla="*/ 20 h 33"/>
                  <a:gd name="T28" fmla="*/ 58 w 80"/>
                  <a:gd name="T29" fmla="*/ 23 h 33"/>
                  <a:gd name="T30" fmla="*/ 54 w 80"/>
                  <a:gd name="T31" fmla="*/ 23 h 33"/>
                  <a:gd name="T32" fmla="*/ 58 w 80"/>
                  <a:gd name="T33" fmla="*/ 26 h 33"/>
                  <a:gd name="T34" fmla="*/ 58 w 80"/>
                  <a:gd name="T35" fmla="*/ 28 h 33"/>
                  <a:gd name="T36" fmla="*/ 59 w 80"/>
                  <a:gd name="T37" fmla="*/ 28 h 33"/>
                  <a:gd name="T38" fmla="*/ 59 w 80"/>
                  <a:gd name="T39" fmla="*/ 27 h 33"/>
                  <a:gd name="T40" fmla="*/ 61 w 80"/>
                  <a:gd name="T41" fmla="*/ 27 h 33"/>
                  <a:gd name="T42" fmla="*/ 64 w 80"/>
                  <a:gd name="T43" fmla="*/ 29 h 33"/>
                  <a:gd name="T44" fmla="*/ 63 w 80"/>
                  <a:gd name="T45" fmla="*/ 29 h 33"/>
                  <a:gd name="T46" fmla="*/ 67 w 80"/>
                  <a:gd name="T47" fmla="*/ 30 h 33"/>
                  <a:gd name="T48" fmla="*/ 72 w 80"/>
                  <a:gd name="T49" fmla="*/ 32 h 33"/>
                  <a:gd name="T50" fmla="*/ 70 w 80"/>
                  <a:gd name="T51" fmla="*/ 28 h 33"/>
                  <a:gd name="T52" fmla="*/ 74 w 80"/>
                  <a:gd name="T53" fmla="*/ 30 h 33"/>
                  <a:gd name="T54" fmla="*/ 80 w 80"/>
                  <a:gd name="T55" fmla="*/ 29 h 33"/>
                  <a:gd name="T56" fmla="*/ 76 w 80"/>
                  <a:gd name="T57" fmla="*/ 24 h 33"/>
                  <a:gd name="T58" fmla="*/ 75 w 80"/>
                  <a:gd name="T59" fmla="*/ 26 h 33"/>
                  <a:gd name="T60" fmla="*/ 72 w 80"/>
                  <a:gd name="T61" fmla="*/ 24 h 33"/>
                  <a:gd name="T62" fmla="*/ 64 w 80"/>
                  <a:gd name="T63" fmla="*/ 20 h 33"/>
                  <a:gd name="T64" fmla="*/ 66 w 80"/>
                  <a:gd name="T65" fmla="*/ 20 h 33"/>
                  <a:gd name="T66" fmla="*/ 62 w 80"/>
                  <a:gd name="T67" fmla="*/ 18 h 33"/>
                  <a:gd name="T68" fmla="*/ 64 w 80"/>
                  <a:gd name="T69" fmla="*/ 16 h 33"/>
                  <a:gd name="T70" fmla="*/ 77 w 80"/>
                  <a:gd name="T71" fmla="*/ 21 h 33"/>
                  <a:gd name="T72" fmla="*/ 71 w 80"/>
                  <a:gd name="T73" fmla="*/ 18 h 33"/>
                  <a:gd name="T74" fmla="*/ 55 w 80"/>
                  <a:gd name="T75" fmla="*/ 12 h 33"/>
                  <a:gd name="T76" fmla="*/ 43 w 80"/>
                  <a:gd name="T77" fmla="*/ 7 h 33"/>
                  <a:gd name="T78" fmla="*/ 38 w 80"/>
                  <a:gd name="T79" fmla="*/ 7 h 33"/>
                  <a:gd name="T80" fmla="*/ 34 w 80"/>
                  <a:gd name="T81" fmla="*/ 6 h 33"/>
                  <a:gd name="T82" fmla="*/ 27 w 80"/>
                  <a:gd name="T83" fmla="*/ 3 h 33"/>
                  <a:gd name="T84" fmla="*/ 26 w 80"/>
                  <a:gd name="T85" fmla="*/ 2 h 33"/>
                  <a:gd name="T86" fmla="*/ 26 w 80"/>
                  <a:gd name="T87" fmla="*/ 3 h 33"/>
                  <a:gd name="T88" fmla="*/ 23 w 80"/>
                  <a:gd name="T89" fmla="*/ 2 h 33"/>
                  <a:gd name="T90" fmla="*/ 19 w 80"/>
                  <a:gd name="T91" fmla="*/ 1 h 33"/>
                  <a:gd name="T92" fmla="*/ 15 w 80"/>
                  <a:gd name="T93" fmla="*/ 2 h 33"/>
                  <a:gd name="T94" fmla="*/ 16 w 80"/>
                  <a:gd name="T95" fmla="*/ 2 h 33"/>
                  <a:gd name="T96" fmla="*/ 8 w 80"/>
                  <a:gd name="T97" fmla="*/ 1 h 33"/>
                  <a:gd name="T98" fmla="*/ 8 w 80"/>
                  <a:gd name="T99" fmla="*/ 1 h 33"/>
                  <a:gd name="T100" fmla="*/ 6 w 80"/>
                  <a:gd name="T101" fmla="*/ 3 h 33"/>
                  <a:gd name="T102" fmla="*/ 0 w 80"/>
                  <a:gd name="T103" fmla="*/ 4 h 33"/>
                  <a:gd name="T104" fmla="*/ 8 w 80"/>
                  <a:gd name="T105" fmla="*/ 5 h 33"/>
                  <a:gd name="T106" fmla="*/ 69 w 80"/>
                  <a:gd name="T107" fmla="*/ 27 h 33"/>
                  <a:gd name="T108" fmla="*/ 61 w 80"/>
                  <a:gd name="T109" fmla="*/ 23 h 33"/>
                  <a:gd name="T110" fmla="*/ 70 w 80"/>
                  <a:gd name="T111" fmla="*/ 27 h 33"/>
                  <a:gd name="T112" fmla="*/ 69 w 80"/>
                  <a:gd name="T113" fmla="*/ 27 h 33"/>
                  <a:gd name="T114" fmla="*/ 8 w 80"/>
                  <a:gd name="T115" fmla="*/ 3 h 33"/>
                  <a:gd name="T116" fmla="*/ 10 w 80"/>
                  <a:gd name="T117" fmla="*/ 2 h 33"/>
                  <a:gd name="T118" fmla="*/ 14 w 80"/>
                  <a:gd name="T119" fmla="*/ 5 h 33"/>
                  <a:gd name="T120" fmla="*/ 8 w 80"/>
                  <a:gd name="T121" fmla="*/ 3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33">
                    <a:moveTo>
                      <a:pt x="8" y="5"/>
                    </a:moveTo>
                    <a:cubicBezTo>
                      <a:pt x="8" y="7"/>
                      <a:pt x="12" y="6"/>
                      <a:pt x="13" y="6"/>
                    </a:cubicBezTo>
                    <a:cubicBezTo>
                      <a:pt x="13" y="5"/>
                      <a:pt x="15" y="6"/>
                      <a:pt x="16" y="6"/>
                    </a:cubicBezTo>
                    <a:cubicBezTo>
                      <a:pt x="16" y="5"/>
                      <a:pt x="17" y="3"/>
                      <a:pt x="20" y="4"/>
                    </a:cubicBezTo>
                    <a:cubicBezTo>
                      <a:pt x="19" y="5"/>
                      <a:pt x="18" y="5"/>
                      <a:pt x="17" y="6"/>
                    </a:cubicBezTo>
                    <a:cubicBezTo>
                      <a:pt x="20" y="6"/>
                      <a:pt x="20" y="6"/>
                      <a:pt x="20" y="6"/>
                    </a:cubicBezTo>
                    <a:cubicBezTo>
                      <a:pt x="23" y="5"/>
                      <a:pt x="28" y="5"/>
                      <a:pt x="33" y="6"/>
                    </a:cubicBezTo>
                    <a:cubicBezTo>
                      <a:pt x="35" y="9"/>
                      <a:pt x="40" y="7"/>
                      <a:pt x="42" y="10"/>
                    </a:cubicBezTo>
                    <a:cubicBezTo>
                      <a:pt x="47" y="9"/>
                      <a:pt x="51" y="12"/>
                      <a:pt x="55" y="13"/>
                    </a:cubicBezTo>
                    <a:cubicBezTo>
                      <a:pt x="56" y="14"/>
                      <a:pt x="63" y="14"/>
                      <a:pt x="62" y="17"/>
                    </a:cubicBezTo>
                    <a:cubicBezTo>
                      <a:pt x="61" y="18"/>
                      <a:pt x="58" y="15"/>
                      <a:pt x="58" y="17"/>
                    </a:cubicBezTo>
                    <a:cubicBezTo>
                      <a:pt x="58" y="19"/>
                      <a:pt x="60" y="18"/>
                      <a:pt x="61" y="19"/>
                    </a:cubicBezTo>
                    <a:cubicBezTo>
                      <a:pt x="62" y="21"/>
                      <a:pt x="58" y="18"/>
                      <a:pt x="59" y="20"/>
                    </a:cubicBezTo>
                    <a:cubicBezTo>
                      <a:pt x="57" y="20"/>
                      <a:pt x="57" y="20"/>
                      <a:pt x="57" y="20"/>
                    </a:cubicBezTo>
                    <a:cubicBezTo>
                      <a:pt x="55" y="21"/>
                      <a:pt x="57" y="22"/>
                      <a:pt x="58" y="23"/>
                    </a:cubicBezTo>
                    <a:cubicBezTo>
                      <a:pt x="54" y="23"/>
                      <a:pt x="54" y="23"/>
                      <a:pt x="54" y="23"/>
                    </a:cubicBezTo>
                    <a:cubicBezTo>
                      <a:pt x="56" y="24"/>
                      <a:pt x="56" y="26"/>
                      <a:pt x="58" y="26"/>
                    </a:cubicBezTo>
                    <a:cubicBezTo>
                      <a:pt x="58" y="28"/>
                      <a:pt x="58" y="28"/>
                      <a:pt x="58" y="28"/>
                    </a:cubicBezTo>
                    <a:cubicBezTo>
                      <a:pt x="58" y="28"/>
                      <a:pt x="60" y="29"/>
                      <a:pt x="59" y="28"/>
                    </a:cubicBezTo>
                    <a:cubicBezTo>
                      <a:pt x="59" y="27"/>
                      <a:pt x="59" y="27"/>
                      <a:pt x="59" y="27"/>
                    </a:cubicBezTo>
                    <a:cubicBezTo>
                      <a:pt x="61" y="27"/>
                      <a:pt x="61" y="27"/>
                      <a:pt x="61" y="27"/>
                    </a:cubicBezTo>
                    <a:cubicBezTo>
                      <a:pt x="62" y="28"/>
                      <a:pt x="64" y="28"/>
                      <a:pt x="64" y="29"/>
                    </a:cubicBezTo>
                    <a:cubicBezTo>
                      <a:pt x="63" y="29"/>
                      <a:pt x="63" y="29"/>
                      <a:pt x="63" y="29"/>
                    </a:cubicBezTo>
                    <a:cubicBezTo>
                      <a:pt x="67" y="30"/>
                      <a:pt x="67" y="30"/>
                      <a:pt x="67" y="30"/>
                    </a:cubicBezTo>
                    <a:cubicBezTo>
                      <a:pt x="69" y="30"/>
                      <a:pt x="70" y="33"/>
                      <a:pt x="72" y="32"/>
                    </a:cubicBezTo>
                    <a:cubicBezTo>
                      <a:pt x="72" y="30"/>
                      <a:pt x="67" y="29"/>
                      <a:pt x="70" y="28"/>
                    </a:cubicBezTo>
                    <a:cubicBezTo>
                      <a:pt x="72" y="28"/>
                      <a:pt x="73" y="29"/>
                      <a:pt x="74" y="30"/>
                    </a:cubicBezTo>
                    <a:cubicBezTo>
                      <a:pt x="76" y="30"/>
                      <a:pt x="79" y="31"/>
                      <a:pt x="80" y="29"/>
                    </a:cubicBezTo>
                    <a:cubicBezTo>
                      <a:pt x="78" y="27"/>
                      <a:pt x="78" y="24"/>
                      <a:pt x="76" y="24"/>
                    </a:cubicBezTo>
                    <a:cubicBezTo>
                      <a:pt x="75" y="26"/>
                      <a:pt x="75" y="26"/>
                      <a:pt x="75" y="26"/>
                    </a:cubicBezTo>
                    <a:cubicBezTo>
                      <a:pt x="73" y="26"/>
                      <a:pt x="72" y="25"/>
                      <a:pt x="72" y="24"/>
                    </a:cubicBezTo>
                    <a:cubicBezTo>
                      <a:pt x="70" y="22"/>
                      <a:pt x="66" y="22"/>
                      <a:pt x="64" y="20"/>
                    </a:cubicBezTo>
                    <a:cubicBezTo>
                      <a:pt x="64" y="19"/>
                      <a:pt x="65" y="20"/>
                      <a:pt x="66" y="20"/>
                    </a:cubicBezTo>
                    <a:cubicBezTo>
                      <a:pt x="66" y="18"/>
                      <a:pt x="64" y="19"/>
                      <a:pt x="62" y="18"/>
                    </a:cubicBezTo>
                    <a:cubicBezTo>
                      <a:pt x="62" y="17"/>
                      <a:pt x="64" y="17"/>
                      <a:pt x="64" y="16"/>
                    </a:cubicBezTo>
                    <a:cubicBezTo>
                      <a:pt x="69" y="18"/>
                      <a:pt x="72" y="21"/>
                      <a:pt x="77" y="21"/>
                    </a:cubicBezTo>
                    <a:cubicBezTo>
                      <a:pt x="76" y="19"/>
                      <a:pt x="72" y="20"/>
                      <a:pt x="71" y="18"/>
                    </a:cubicBezTo>
                    <a:cubicBezTo>
                      <a:pt x="65" y="15"/>
                      <a:pt x="60" y="14"/>
                      <a:pt x="55" y="12"/>
                    </a:cubicBezTo>
                    <a:cubicBezTo>
                      <a:pt x="51" y="11"/>
                      <a:pt x="46" y="10"/>
                      <a:pt x="43" y="7"/>
                    </a:cubicBezTo>
                    <a:cubicBezTo>
                      <a:pt x="42" y="8"/>
                      <a:pt x="40" y="7"/>
                      <a:pt x="38" y="7"/>
                    </a:cubicBezTo>
                    <a:cubicBezTo>
                      <a:pt x="37" y="7"/>
                      <a:pt x="36" y="5"/>
                      <a:pt x="34" y="6"/>
                    </a:cubicBezTo>
                    <a:cubicBezTo>
                      <a:pt x="32" y="4"/>
                      <a:pt x="27" y="6"/>
                      <a:pt x="27" y="3"/>
                    </a:cubicBezTo>
                    <a:cubicBezTo>
                      <a:pt x="26" y="2"/>
                      <a:pt x="26" y="2"/>
                      <a:pt x="26" y="2"/>
                    </a:cubicBezTo>
                    <a:cubicBezTo>
                      <a:pt x="25" y="3"/>
                      <a:pt x="26" y="3"/>
                      <a:pt x="26" y="3"/>
                    </a:cubicBezTo>
                    <a:cubicBezTo>
                      <a:pt x="25" y="2"/>
                      <a:pt x="22" y="3"/>
                      <a:pt x="23" y="2"/>
                    </a:cubicBezTo>
                    <a:cubicBezTo>
                      <a:pt x="21" y="2"/>
                      <a:pt x="19" y="3"/>
                      <a:pt x="19" y="1"/>
                    </a:cubicBezTo>
                    <a:cubicBezTo>
                      <a:pt x="17" y="2"/>
                      <a:pt x="17" y="3"/>
                      <a:pt x="15" y="2"/>
                    </a:cubicBezTo>
                    <a:cubicBezTo>
                      <a:pt x="14" y="2"/>
                      <a:pt x="15" y="2"/>
                      <a:pt x="16" y="2"/>
                    </a:cubicBezTo>
                    <a:cubicBezTo>
                      <a:pt x="13" y="0"/>
                      <a:pt x="10" y="2"/>
                      <a:pt x="8" y="1"/>
                    </a:cubicBezTo>
                    <a:cubicBezTo>
                      <a:pt x="8" y="1"/>
                      <a:pt x="8" y="1"/>
                      <a:pt x="8" y="1"/>
                    </a:cubicBezTo>
                    <a:cubicBezTo>
                      <a:pt x="9" y="3"/>
                      <a:pt x="7" y="2"/>
                      <a:pt x="6" y="3"/>
                    </a:cubicBezTo>
                    <a:cubicBezTo>
                      <a:pt x="3" y="0"/>
                      <a:pt x="1" y="4"/>
                      <a:pt x="0" y="4"/>
                    </a:cubicBezTo>
                    <a:lnTo>
                      <a:pt x="8" y="5"/>
                    </a:lnTo>
                    <a:close/>
                    <a:moveTo>
                      <a:pt x="69" y="27"/>
                    </a:moveTo>
                    <a:cubicBezTo>
                      <a:pt x="66" y="26"/>
                      <a:pt x="62" y="26"/>
                      <a:pt x="61" y="23"/>
                    </a:cubicBezTo>
                    <a:cubicBezTo>
                      <a:pt x="65" y="23"/>
                      <a:pt x="67" y="26"/>
                      <a:pt x="70" y="27"/>
                    </a:cubicBezTo>
                    <a:lnTo>
                      <a:pt x="69" y="27"/>
                    </a:lnTo>
                    <a:close/>
                    <a:moveTo>
                      <a:pt x="8" y="3"/>
                    </a:moveTo>
                    <a:cubicBezTo>
                      <a:pt x="9" y="2"/>
                      <a:pt x="10" y="2"/>
                      <a:pt x="10" y="2"/>
                    </a:cubicBezTo>
                    <a:cubicBezTo>
                      <a:pt x="12" y="3"/>
                      <a:pt x="16" y="2"/>
                      <a:pt x="14" y="5"/>
                    </a:cubicBezTo>
                    <a:cubicBezTo>
                      <a:pt x="14" y="3"/>
                      <a:pt x="10"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3" name="Freeform 160"/>
              <p:cNvSpPr/>
              <p:nvPr>
                <p:custDataLst>
                  <p:tags r:id="rId171"/>
                </p:custDataLst>
              </p:nvPr>
            </p:nvSpPr>
            <p:spPr bwMode="auto">
              <a:xfrm flipH="1">
                <a:off x="4526" y="1319"/>
                <a:ext cx="0" cy="5"/>
              </a:xfrm>
              <a:custGeom>
                <a:gdLst>
                  <a:gd name="T0" fmla="*/ 5 h 5"/>
                  <a:gd name="T1" fmla="*/ 5 h 5"/>
                  <a:gd name="T2" fmla="*/ 0 h 5"/>
                  <a:gd name="T3" fmla="*/ 5 h 5"/>
                </a:gd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4" name="Freeform 161"/>
              <p:cNvSpPr/>
              <p:nvPr>
                <p:custDataLst>
                  <p:tags r:id="rId172"/>
                </p:custDataLst>
              </p:nvPr>
            </p:nvSpPr>
            <p:spPr bwMode="auto">
              <a:xfrm>
                <a:off x="5483" y="637"/>
                <a:ext cx="4" cy="3"/>
              </a:xfrm>
              <a:custGeom>
                <a:gdLst>
                  <a:gd name="T0" fmla="*/ 1 w 2"/>
                  <a:gd name="T1" fmla="*/ 1 h 1"/>
                  <a:gd name="T2" fmla="*/ 2 w 2"/>
                  <a:gd name="T3" fmla="*/ 1 h 1"/>
                  <a:gd name="T4" fmla="*/ 0 w 2"/>
                  <a:gd name="T5" fmla="*/ 0 h 1"/>
                  <a:gd name="T6" fmla="*/ 0 w 2"/>
                  <a:gd name="T7" fmla="*/ 1 h 1"/>
                  <a:gd name="T8" fmla="*/ 1 w 2"/>
                  <a:gd name="T9" fmla="*/ 1 h 1"/>
                </a:gdLst>
                <a:cxnLst>
                  <a:cxn ang="0">
                    <a:pos x="T0" y="T1"/>
                  </a:cxn>
                  <a:cxn ang="0">
                    <a:pos x="T2" y="T3"/>
                  </a:cxn>
                  <a:cxn ang="0">
                    <a:pos x="T4" y="T5"/>
                  </a:cxn>
                  <a:cxn ang="0">
                    <a:pos x="T6" y="T7"/>
                  </a:cxn>
                  <a:cxn ang="0">
                    <a:pos x="T8" y="T9"/>
                  </a:cxn>
                </a:cxnLst>
                <a:rect l="0" t="0" r="r" b="b"/>
                <a:pathLst>
                  <a:path w="2" h="1">
                    <a:moveTo>
                      <a:pt x="1" y="1"/>
                    </a:moveTo>
                    <a:cubicBezTo>
                      <a:pt x="2" y="1"/>
                      <a:pt x="2" y="1"/>
                      <a:pt x="2" y="1"/>
                    </a:cubicBezTo>
                    <a:cubicBezTo>
                      <a:pt x="0" y="0"/>
                      <a:pt x="0" y="0"/>
                      <a:pt x="0"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5" name="Freeform 162"/>
              <p:cNvSpPr/>
              <p:nvPr>
                <p:custDataLst>
                  <p:tags r:id="rId173"/>
                </p:custDataLst>
              </p:nvPr>
            </p:nvSpPr>
            <p:spPr bwMode="auto">
              <a:xfrm>
                <a:off x="5445" y="668"/>
                <a:ext cx="2" cy="3"/>
              </a:xfrm>
              <a:custGeom>
                <a:gdLst>
                  <a:gd name="T0" fmla="*/ 0 w 2"/>
                  <a:gd name="T1" fmla="*/ 0 h 3"/>
                  <a:gd name="T2" fmla="*/ 2 w 2"/>
                  <a:gd name="T3" fmla="*/ 3 h 3"/>
                  <a:gd name="T4" fmla="*/ 2 w 2"/>
                  <a:gd name="T5" fmla="*/ 0 h 3"/>
                  <a:gd name="T6" fmla="*/ 2 w 2"/>
                  <a:gd name="T7" fmla="*/ 0 h 3"/>
                  <a:gd name="T8" fmla="*/ 0 w 2"/>
                  <a:gd name="T9" fmla="*/ 0 h 3"/>
                </a:gdLst>
                <a:cxnLst>
                  <a:cxn ang="0">
                    <a:pos x="T0" y="T1"/>
                  </a:cxn>
                  <a:cxn ang="0">
                    <a:pos x="T2" y="T3"/>
                  </a:cxn>
                  <a:cxn ang="0">
                    <a:pos x="T4" y="T5"/>
                  </a:cxn>
                  <a:cxn ang="0">
                    <a:pos x="T6" y="T7"/>
                  </a:cxn>
                  <a:cxn ang="0">
                    <a:pos x="T8" y="T9"/>
                  </a:cxn>
                </a:cxnLst>
                <a:rect l="0" t="0" r="r" b="b"/>
                <a:pathLst>
                  <a:path w="2" h="3">
                    <a:moveTo>
                      <a:pt x="0" y="0"/>
                    </a:moveTo>
                    <a:lnTo>
                      <a:pt x="2" y="3"/>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6" name="Freeform 163"/>
              <p:cNvSpPr/>
              <p:nvPr>
                <p:custDataLst>
                  <p:tags r:id="rId174"/>
                </p:custDataLst>
              </p:nvPr>
            </p:nvSpPr>
            <p:spPr bwMode="auto">
              <a:xfrm>
                <a:off x="5523" y="602"/>
                <a:ext cx="7" cy="4"/>
              </a:xfrm>
              <a:custGeom>
                <a:gdLst>
                  <a:gd name="T0" fmla="*/ 0 w 3"/>
                  <a:gd name="T1" fmla="*/ 1 h 2"/>
                  <a:gd name="T2" fmla="*/ 3 w 3"/>
                  <a:gd name="T3" fmla="*/ 1 h 2"/>
                  <a:gd name="T4" fmla="*/ 0 w 3"/>
                  <a:gd name="T5" fmla="*/ 1 h 2"/>
                </a:gdLst>
                <a:cxnLst>
                  <a:cxn ang="0">
                    <a:pos x="T0" y="T1"/>
                  </a:cxn>
                  <a:cxn ang="0">
                    <a:pos x="T2" y="T3"/>
                  </a:cxn>
                  <a:cxn ang="0">
                    <a:pos x="T4" y="T5"/>
                  </a:cxn>
                </a:cxnLst>
                <a:rect l="0" t="0" r="r" b="b"/>
                <a:pathLst>
                  <a:path w="3" h="2">
                    <a:moveTo>
                      <a:pt x="0" y="1"/>
                    </a:moveTo>
                    <a:cubicBezTo>
                      <a:pt x="1" y="1"/>
                      <a:pt x="1" y="2"/>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7" name="Freeform 164"/>
              <p:cNvSpPr/>
              <p:nvPr>
                <p:custDataLst>
                  <p:tags r:id="rId175"/>
                </p:custDataLst>
              </p:nvPr>
            </p:nvSpPr>
            <p:spPr bwMode="auto">
              <a:xfrm>
                <a:off x="4528" y="1310"/>
                <a:ext cx="2" cy="2"/>
              </a:xfrm>
              <a:custGeom>
                <a:gdLst>
                  <a:gd name="T0" fmla="*/ 2 w 2"/>
                  <a:gd name="T1" fmla="*/ 2 h 2"/>
                  <a:gd name="T2" fmla="*/ 2 w 2"/>
                  <a:gd name="T3" fmla="*/ 0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8" name="Freeform 165"/>
              <p:cNvSpPr/>
              <p:nvPr>
                <p:custDataLst>
                  <p:tags r:id="rId176"/>
                </p:custDataLst>
              </p:nvPr>
            </p:nvSpPr>
            <p:spPr bwMode="auto">
              <a:xfrm>
                <a:off x="5457" y="633"/>
                <a:ext cx="14" cy="9"/>
              </a:xfrm>
              <a:custGeom>
                <a:gdLst>
                  <a:gd name="T0" fmla="*/ 1 w 6"/>
                  <a:gd name="T1" fmla="*/ 0 h 4"/>
                  <a:gd name="T2" fmla="*/ 0 w 6"/>
                  <a:gd name="T3" fmla="*/ 1 h 4"/>
                  <a:gd name="T4" fmla="*/ 6 w 6"/>
                  <a:gd name="T5" fmla="*/ 4 h 4"/>
                  <a:gd name="T6" fmla="*/ 1 w 6"/>
                  <a:gd name="T7" fmla="*/ 0 h 4"/>
                </a:gdLst>
                <a:cxnLst>
                  <a:cxn ang="0">
                    <a:pos x="T0" y="T1"/>
                  </a:cxn>
                  <a:cxn ang="0">
                    <a:pos x="T2" y="T3"/>
                  </a:cxn>
                  <a:cxn ang="0">
                    <a:pos x="T4" y="T5"/>
                  </a:cxn>
                  <a:cxn ang="0">
                    <a:pos x="T6" y="T7"/>
                  </a:cxn>
                </a:cxnLst>
                <a:rect l="0" t="0" r="r" b="b"/>
                <a:pathLst>
                  <a:path w="6" h="4">
                    <a:moveTo>
                      <a:pt x="1" y="0"/>
                    </a:moveTo>
                    <a:cubicBezTo>
                      <a:pt x="0" y="0"/>
                      <a:pt x="0" y="1"/>
                      <a:pt x="0" y="1"/>
                    </a:cubicBezTo>
                    <a:cubicBezTo>
                      <a:pt x="1" y="4"/>
                      <a:pt x="4" y="3"/>
                      <a:pt x="6" y="4"/>
                    </a:cubicBezTo>
                    <a:cubicBezTo>
                      <a:pt x="6" y="2"/>
                      <a:pt x="4"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9" name="Freeform 166"/>
              <p:cNvSpPr/>
              <p:nvPr>
                <p:custDataLst>
                  <p:tags r:id="rId177"/>
                </p:custDataLst>
              </p:nvPr>
            </p:nvSpPr>
            <p:spPr bwMode="auto">
              <a:xfrm>
                <a:off x="5433" y="661"/>
                <a:ext cx="2" cy="2"/>
              </a:xfrm>
              <a:custGeom>
                <a:gdLst>
                  <a:gd name="T0" fmla="*/ 1 w 1"/>
                  <a:gd name="T1" fmla="*/ 1 h 1"/>
                  <a:gd name="T2" fmla="*/ 0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0" name="Freeform 167"/>
              <p:cNvSpPr/>
              <p:nvPr>
                <p:custDataLst>
                  <p:tags r:id="rId178"/>
                </p:custDataLst>
              </p:nvPr>
            </p:nvSpPr>
            <p:spPr bwMode="auto">
              <a:xfrm>
                <a:off x="5466" y="630"/>
                <a:ext cx="7" cy="5"/>
              </a:xfrm>
              <a:custGeom>
                <a:gdLst>
                  <a:gd name="T0" fmla="*/ 0 w 3"/>
                  <a:gd name="T1" fmla="*/ 0 h 2"/>
                  <a:gd name="T2" fmla="*/ 0 w 3"/>
                  <a:gd name="T3" fmla="*/ 1 h 2"/>
                  <a:gd name="T4" fmla="*/ 3 w 3"/>
                  <a:gd name="T5" fmla="*/ 1 h 2"/>
                  <a:gd name="T6" fmla="*/ 0 w 3"/>
                  <a:gd name="T7" fmla="*/ 0 h 2"/>
                </a:gd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1" name="Freeform 168"/>
              <p:cNvSpPr/>
              <p:nvPr>
                <p:custDataLst>
                  <p:tags r:id="rId179"/>
                </p:custDataLst>
              </p:nvPr>
            </p:nvSpPr>
            <p:spPr bwMode="auto">
              <a:xfrm>
                <a:off x="5416" y="671"/>
                <a:ext cx="3" cy="2"/>
              </a:xfrm>
              <a:custGeom>
                <a:gdLst>
                  <a:gd name="T0" fmla="*/ 0 w 3"/>
                  <a:gd name="T1" fmla="*/ 0 h 2"/>
                  <a:gd name="T2" fmla="*/ 3 w 3"/>
                  <a:gd name="T3" fmla="*/ 2 h 2"/>
                  <a:gd name="T4" fmla="*/ 3 w 3"/>
                  <a:gd name="T5" fmla="*/ 0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2" name="Freeform 169"/>
              <p:cNvSpPr/>
              <p:nvPr>
                <p:custDataLst>
                  <p:tags r:id="rId180"/>
                </p:custDataLst>
              </p:nvPr>
            </p:nvSpPr>
            <p:spPr bwMode="auto">
              <a:xfrm>
                <a:off x="5386" y="666"/>
                <a:ext cx="26" cy="14"/>
              </a:xfrm>
              <a:custGeom>
                <a:gdLst>
                  <a:gd name="T0" fmla="*/ 10 w 11"/>
                  <a:gd name="T1" fmla="*/ 6 h 6"/>
                  <a:gd name="T2" fmla="*/ 9 w 11"/>
                  <a:gd name="T3" fmla="*/ 3 h 6"/>
                  <a:gd name="T4" fmla="*/ 4 w 11"/>
                  <a:gd name="T5" fmla="*/ 1 h 6"/>
                  <a:gd name="T6" fmla="*/ 4 w 11"/>
                  <a:gd name="T7" fmla="*/ 1 h 6"/>
                  <a:gd name="T8" fmla="*/ 0 w 11"/>
                  <a:gd name="T9" fmla="*/ 0 h 6"/>
                  <a:gd name="T10" fmla="*/ 0 w 11"/>
                  <a:gd name="T11" fmla="*/ 1 h 6"/>
                  <a:gd name="T12" fmla="*/ 4 w 11"/>
                  <a:gd name="T13" fmla="*/ 2 h 6"/>
                  <a:gd name="T14" fmla="*/ 10 w 11"/>
                  <a:gd name="T15" fmla="*/ 6 h 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10" y="6"/>
                    </a:moveTo>
                    <a:cubicBezTo>
                      <a:pt x="11" y="5"/>
                      <a:pt x="11" y="4"/>
                      <a:pt x="9" y="3"/>
                    </a:cubicBezTo>
                    <a:cubicBezTo>
                      <a:pt x="7" y="3"/>
                      <a:pt x="6" y="1"/>
                      <a:pt x="4" y="1"/>
                    </a:cubicBezTo>
                    <a:cubicBezTo>
                      <a:pt x="4" y="1"/>
                      <a:pt x="4" y="1"/>
                      <a:pt x="4" y="1"/>
                    </a:cubicBezTo>
                    <a:cubicBezTo>
                      <a:pt x="0" y="0"/>
                      <a:pt x="0" y="0"/>
                      <a:pt x="0" y="0"/>
                    </a:cubicBezTo>
                    <a:cubicBezTo>
                      <a:pt x="0" y="1"/>
                      <a:pt x="0" y="1"/>
                      <a:pt x="0" y="1"/>
                    </a:cubicBezTo>
                    <a:cubicBezTo>
                      <a:pt x="4" y="2"/>
                      <a:pt x="4" y="2"/>
                      <a:pt x="4" y="2"/>
                    </a:cubicBezTo>
                    <a:cubicBezTo>
                      <a:pt x="7" y="3"/>
                      <a:pt x="6" y="5"/>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3" name="Freeform 170"/>
              <p:cNvSpPr/>
              <p:nvPr>
                <p:custDataLst>
                  <p:tags r:id="rId181"/>
                </p:custDataLst>
              </p:nvPr>
            </p:nvSpPr>
            <p:spPr bwMode="auto">
              <a:xfrm>
                <a:off x="5397" y="642"/>
                <a:ext cx="34" cy="17"/>
              </a:xfrm>
              <a:custGeom>
                <a:gdLst>
                  <a:gd name="T0" fmla="*/ 12 w 14"/>
                  <a:gd name="T1" fmla="*/ 4 h 7"/>
                  <a:gd name="T2" fmla="*/ 4 w 14"/>
                  <a:gd name="T3" fmla="*/ 1 h 7"/>
                  <a:gd name="T4" fmla="*/ 13 w 14"/>
                  <a:gd name="T5" fmla="*/ 7 h 7"/>
                  <a:gd name="T6" fmla="*/ 12 w 14"/>
                  <a:gd name="T7" fmla="*/ 4 h 7"/>
                </a:gdLst>
                <a:cxnLst>
                  <a:cxn ang="0">
                    <a:pos x="T0" y="T1"/>
                  </a:cxn>
                  <a:cxn ang="0">
                    <a:pos x="T2" y="T3"/>
                  </a:cxn>
                  <a:cxn ang="0">
                    <a:pos x="T4" y="T5"/>
                  </a:cxn>
                  <a:cxn ang="0">
                    <a:pos x="T6" y="T7"/>
                  </a:cxn>
                </a:cxnLst>
                <a:rect l="0" t="0" r="r" b="b"/>
                <a:pathLst>
                  <a:path w="14" h="7">
                    <a:moveTo>
                      <a:pt x="12" y="4"/>
                    </a:moveTo>
                    <a:cubicBezTo>
                      <a:pt x="7" y="5"/>
                      <a:pt x="8" y="0"/>
                      <a:pt x="4" y="1"/>
                    </a:cubicBezTo>
                    <a:cubicBezTo>
                      <a:pt x="0" y="6"/>
                      <a:pt x="10" y="4"/>
                      <a:pt x="13" y="7"/>
                    </a:cubicBezTo>
                    <a:cubicBezTo>
                      <a:pt x="14" y="6"/>
                      <a:pt x="14" y="5"/>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4" name="Freeform 171"/>
              <p:cNvSpPr/>
              <p:nvPr>
                <p:custDataLst>
                  <p:tags r:id="rId182"/>
                </p:custDataLst>
              </p:nvPr>
            </p:nvSpPr>
            <p:spPr bwMode="auto">
              <a:xfrm>
                <a:off x="5502" y="599"/>
                <a:ext cx="4" cy="0"/>
              </a:xfrm>
              <a:custGeom>
                <a:gdLst>
                  <a:gd name="T0" fmla="*/ 1 w 2"/>
                  <a:gd name="T1" fmla="*/ 2 w 2"/>
                  <a:gd name="T2" fmla="*/ 0 w 2"/>
                  <a:gd name="T3" fmla="*/ 1 w 2"/>
                </a:gdLst>
                <a:cxnLst>
                  <a:cxn ang="0">
                    <a:pos x="T0" y="0"/>
                  </a:cxn>
                  <a:cxn ang="0">
                    <a:pos x="T1" y="0"/>
                  </a:cxn>
                  <a:cxn ang="0">
                    <a:pos x="T2" y="0"/>
                  </a:cxn>
                  <a:cxn ang="0">
                    <a:pos x="T3" y="0"/>
                  </a:cxn>
                </a:cxnLst>
                <a:rect l="0" t="0" r="r" b="b"/>
                <a:pathLst>
                  <a:path w="2">
                    <a:moveTo>
                      <a:pt x="1" y="0"/>
                    </a:moveTo>
                    <a:cubicBezTo>
                      <a:pt x="1" y="0"/>
                      <a:pt x="2" y="0"/>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5" name="Freeform 172"/>
              <p:cNvSpPr/>
              <p:nvPr>
                <p:custDataLst>
                  <p:tags r:id="rId183"/>
                </p:custDataLst>
              </p:nvPr>
            </p:nvSpPr>
            <p:spPr bwMode="auto">
              <a:xfrm>
                <a:off x="4535" y="1279"/>
                <a:ext cx="3" cy="5"/>
              </a:xfrm>
              <a:custGeom>
                <a:gdLst>
                  <a:gd name="T0" fmla="*/ 3 w 3"/>
                  <a:gd name="T1" fmla="*/ 5 h 5"/>
                  <a:gd name="T2" fmla="*/ 0 w 3"/>
                  <a:gd name="T3" fmla="*/ 0 h 5"/>
                  <a:gd name="T4" fmla="*/ 0 w 3"/>
                  <a:gd name="T5" fmla="*/ 5 h 5"/>
                  <a:gd name="T6" fmla="*/ 3 w 3"/>
                  <a:gd name="T7" fmla="*/ 5 h 5"/>
                </a:gdLst>
                <a:cxnLst>
                  <a:cxn ang="0">
                    <a:pos x="T0" y="T1"/>
                  </a:cxn>
                  <a:cxn ang="0">
                    <a:pos x="T2" y="T3"/>
                  </a:cxn>
                  <a:cxn ang="0">
                    <a:pos x="T4" y="T5"/>
                  </a:cxn>
                  <a:cxn ang="0">
                    <a:pos x="T6" y="T7"/>
                  </a:cxn>
                </a:cxnLst>
                <a:rect l="0" t="0" r="r" b="b"/>
                <a:pathLst>
                  <a:path w="3" h="5">
                    <a:moveTo>
                      <a:pt x="3" y="5"/>
                    </a:moveTo>
                    <a:lnTo>
                      <a:pt x="0" y="0"/>
                    </a:lnTo>
                    <a:lnTo>
                      <a:pt x="0" y="5"/>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6" name="Freeform 173"/>
              <p:cNvSpPr/>
              <p:nvPr>
                <p:custDataLst>
                  <p:tags r:id="rId184"/>
                </p:custDataLst>
              </p:nvPr>
            </p:nvSpPr>
            <p:spPr bwMode="auto">
              <a:xfrm>
                <a:off x="4583" y="1248"/>
                <a:ext cx="4" cy="2"/>
              </a:xfrm>
              <a:custGeom>
                <a:gdLst>
                  <a:gd name="T0" fmla="*/ 0 w 2"/>
                  <a:gd name="T1" fmla="*/ 0 h 1"/>
                  <a:gd name="T2" fmla="*/ 2 w 2"/>
                  <a:gd name="T3" fmla="*/ 1 h 1"/>
                  <a:gd name="T4" fmla="*/ 1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2" y="1"/>
                      <a:pt x="2" y="1"/>
                      <a:pt x="2"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7" name="Freeform 174"/>
              <p:cNvSpPr/>
              <p:nvPr>
                <p:custDataLst>
                  <p:tags r:id="rId185"/>
                </p:custDataLst>
              </p:nvPr>
            </p:nvSpPr>
            <p:spPr bwMode="auto">
              <a:xfrm>
                <a:off x="5556" y="523"/>
                <a:ext cx="17" cy="17"/>
              </a:xfrm>
              <a:custGeom>
                <a:gdLst>
                  <a:gd name="T0" fmla="*/ 4 w 7"/>
                  <a:gd name="T1" fmla="*/ 2 h 7"/>
                  <a:gd name="T2" fmla="*/ 0 w 7"/>
                  <a:gd name="T3" fmla="*/ 0 h 7"/>
                  <a:gd name="T4" fmla="*/ 7 w 7"/>
                  <a:gd name="T5" fmla="*/ 7 h 7"/>
                  <a:gd name="T6" fmla="*/ 4 w 7"/>
                  <a:gd name="T7" fmla="*/ 2 h 7"/>
                </a:gdLst>
                <a:cxnLst>
                  <a:cxn ang="0">
                    <a:pos x="T0" y="T1"/>
                  </a:cxn>
                  <a:cxn ang="0">
                    <a:pos x="T2" y="T3"/>
                  </a:cxn>
                  <a:cxn ang="0">
                    <a:pos x="T4" y="T5"/>
                  </a:cxn>
                  <a:cxn ang="0">
                    <a:pos x="T6" y="T7"/>
                  </a:cxn>
                </a:cxnLst>
                <a:rect l="0" t="0" r="r" b="b"/>
                <a:pathLst>
                  <a:path w="7" h="7">
                    <a:moveTo>
                      <a:pt x="4" y="2"/>
                    </a:moveTo>
                    <a:cubicBezTo>
                      <a:pt x="3" y="0"/>
                      <a:pt x="1" y="0"/>
                      <a:pt x="0" y="0"/>
                    </a:cubicBezTo>
                    <a:cubicBezTo>
                      <a:pt x="3" y="2"/>
                      <a:pt x="2" y="6"/>
                      <a:pt x="7" y="7"/>
                    </a:cubicBezTo>
                    <a:cubicBezTo>
                      <a:pt x="7" y="5"/>
                      <a:pt x="4" y="4"/>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8" name="Freeform 175"/>
              <p:cNvSpPr/>
              <p:nvPr>
                <p:custDataLst>
                  <p:tags r:id="rId186"/>
                </p:custDataLst>
              </p:nvPr>
            </p:nvSpPr>
            <p:spPr bwMode="auto">
              <a:xfrm>
                <a:off x="5447" y="606"/>
                <a:ext cx="21" cy="12"/>
              </a:xfrm>
              <a:custGeom>
                <a:gdLst>
                  <a:gd name="T0" fmla="*/ 8 w 9"/>
                  <a:gd name="T1" fmla="*/ 4 h 5"/>
                  <a:gd name="T2" fmla="*/ 5 w 9"/>
                  <a:gd name="T3" fmla="*/ 2 h 5"/>
                  <a:gd name="T4" fmla="*/ 0 w 9"/>
                  <a:gd name="T5" fmla="*/ 1 h 5"/>
                  <a:gd name="T6" fmla="*/ 9 w 9"/>
                  <a:gd name="T7" fmla="*/ 5 h 5"/>
                  <a:gd name="T8" fmla="*/ 8 w 9"/>
                  <a:gd name="T9" fmla="*/ 4 h 5"/>
                </a:gdLst>
                <a:cxnLst>
                  <a:cxn ang="0">
                    <a:pos x="T0" y="T1"/>
                  </a:cxn>
                  <a:cxn ang="0">
                    <a:pos x="T2" y="T3"/>
                  </a:cxn>
                  <a:cxn ang="0">
                    <a:pos x="T4" y="T5"/>
                  </a:cxn>
                  <a:cxn ang="0">
                    <a:pos x="T6" y="T7"/>
                  </a:cxn>
                  <a:cxn ang="0">
                    <a:pos x="T8" y="T9"/>
                  </a:cxn>
                </a:cxnLst>
                <a:rect l="0" t="0" r="r" b="b"/>
                <a:pathLst>
                  <a:path w="9" h="5">
                    <a:moveTo>
                      <a:pt x="8" y="4"/>
                    </a:moveTo>
                    <a:cubicBezTo>
                      <a:pt x="8" y="2"/>
                      <a:pt x="7" y="2"/>
                      <a:pt x="5" y="2"/>
                    </a:cubicBezTo>
                    <a:cubicBezTo>
                      <a:pt x="3" y="3"/>
                      <a:pt x="2" y="0"/>
                      <a:pt x="0" y="1"/>
                    </a:cubicBezTo>
                    <a:cubicBezTo>
                      <a:pt x="3" y="2"/>
                      <a:pt x="6" y="5"/>
                      <a:pt x="9" y="5"/>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9" name="Freeform 176"/>
              <p:cNvSpPr/>
              <p:nvPr>
                <p:custDataLst>
                  <p:tags r:id="rId187"/>
                </p:custDataLst>
              </p:nvPr>
            </p:nvSpPr>
            <p:spPr bwMode="auto">
              <a:xfrm>
                <a:off x="4583" y="1243"/>
                <a:ext cx="4" cy="3"/>
              </a:xfrm>
              <a:custGeom>
                <a:gdLst>
                  <a:gd name="T0" fmla="*/ 1 w 2"/>
                  <a:gd name="T1" fmla="*/ 1 h 1"/>
                  <a:gd name="T2" fmla="*/ 2 w 2"/>
                  <a:gd name="T3" fmla="*/ 1 h 1"/>
                  <a:gd name="T4" fmla="*/ 2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0" name="Freeform 177"/>
              <p:cNvSpPr/>
              <p:nvPr>
                <p:custDataLst>
                  <p:tags r:id="rId188"/>
                </p:custDataLst>
              </p:nvPr>
            </p:nvSpPr>
            <p:spPr bwMode="auto">
              <a:xfrm>
                <a:off x="5525" y="521"/>
                <a:ext cx="36" cy="21"/>
              </a:xfrm>
              <a:custGeom>
                <a:gdLst>
                  <a:gd name="T0" fmla="*/ 7 w 15"/>
                  <a:gd name="T1" fmla="*/ 4 h 9"/>
                  <a:gd name="T2" fmla="*/ 13 w 15"/>
                  <a:gd name="T3" fmla="*/ 7 h 9"/>
                  <a:gd name="T4" fmla="*/ 15 w 15"/>
                  <a:gd name="T5" fmla="*/ 8 h 9"/>
                  <a:gd name="T6" fmla="*/ 8 w 15"/>
                  <a:gd name="T7" fmla="*/ 3 h 9"/>
                  <a:gd name="T8" fmla="*/ 8 w 15"/>
                  <a:gd name="T9" fmla="*/ 1 h 9"/>
                  <a:gd name="T10" fmla="*/ 8 w 15"/>
                  <a:gd name="T11" fmla="*/ 2 h 9"/>
                  <a:gd name="T12" fmla="*/ 0 w 15"/>
                  <a:gd name="T13" fmla="*/ 0 h 9"/>
                  <a:gd name="T14" fmla="*/ 7 w 15"/>
                  <a:gd name="T15" fmla="*/ 4 h 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9">
                    <a:moveTo>
                      <a:pt x="7" y="4"/>
                    </a:moveTo>
                    <a:cubicBezTo>
                      <a:pt x="10" y="4"/>
                      <a:pt x="11" y="7"/>
                      <a:pt x="13" y="7"/>
                    </a:cubicBezTo>
                    <a:cubicBezTo>
                      <a:pt x="14" y="7"/>
                      <a:pt x="13" y="9"/>
                      <a:pt x="15" y="8"/>
                    </a:cubicBezTo>
                    <a:cubicBezTo>
                      <a:pt x="14" y="6"/>
                      <a:pt x="11" y="5"/>
                      <a:pt x="8" y="3"/>
                    </a:cubicBezTo>
                    <a:cubicBezTo>
                      <a:pt x="8" y="1"/>
                      <a:pt x="8" y="1"/>
                      <a:pt x="8" y="1"/>
                    </a:cubicBezTo>
                    <a:cubicBezTo>
                      <a:pt x="8" y="2"/>
                      <a:pt x="8" y="2"/>
                      <a:pt x="8" y="2"/>
                    </a:cubicBezTo>
                    <a:cubicBezTo>
                      <a:pt x="4" y="2"/>
                      <a:pt x="3" y="0"/>
                      <a:pt x="0" y="0"/>
                    </a:cubicBezTo>
                    <a:cubicBezTo>
                      <a:pt x="3" y="0"/>
                      <a:pt x="6"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1" name="Freeform 178"/>
              <p:cNvSpPr/>
              <p:nvPr>
                <p:custDataLst>
                  <p:tags r:id="rId189"/>
                </p:custDataLst>
              </p:nvPr>
            </p:nvSpPr>
            <p:spPr bwMode="auto">
              <a:xfrm>
                <a:off x="4587" y="1236"/>
                <a:ext cx="5" cy="0"/>
              </a:xfrm>
              <a:custGeom>
                <a:gdLst>
                  <a:gd name="T0" fmla="*/ 3 w 5"/>
                  <a:gd name="T1" fmla="*/ 5 w 5"/>
                  <a:gd name="T2" fmla="*/ 0 w 5"/>
                  <a:gd name="T3" fmla="*/ 3 w 5"/>
                </a:gdLst>
                <a:cxnLst>
                  <a:cxn ang="0">
                    <a:pos x="T0" y="0"/>
                  </a:cxn>
                  <a:cxn ang="0">
                    <a:pos x="T1" y="0"/>
                  </a:cxn>
                  <a:cxn ang="0">
                    <a:pos x="T2" y="0"/>
                  </a:cxn>
                  <a:cxn ang="0">
                    <a:pos x="T3" y="0"/>
                  </a:cxn>
                </a:cxnLst>
                <a:rect l="0" t="0" r="r" b="b"/>
                <a:pathLst>
                  <a:path w="5">
                    <a:moveTo>
                      <a:pt x="3" y="0"/>
                    </a:moveTo>
                    <a:lnTo>
                      <a:pt x="5"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2" name="Freeform 179"/>
              <p:cNvSpPr/>
              <p:nvPr>
                <p:custDataLst>
                  <p:tags r:id="rId190"/>
                </p:custDataLst>
              </p:nvPr>
            </p:nvSpPr>
            <p:spPr bwMode="auto">
              <a:xfrm>
                <a:off x="4540" y="1258"/>
                <a:ext cx="9" cy="4"/>
              </a:xfrm>
              <a:custGeom>
                <a:gdLst>
                  <a:gd name="T0" fmla="*/ 0 w 4"/>
                  <a:gd name="T1" fmla="*/ 2 h 2"/>
                  <a:gd name="T2" fmla="*/ 4 w 4"/>
                  <a:gd name="T3" fmla="*/ 2 h 2"/>
                  <a:gd name="T4" fmla="*/ 3 w 4"/>
                  <a:gd name="T5" fmla="*/ 0 h 2"/>
                  <a:gd name="T6" fmla="*/ 0 w 4"/>
                  <a:gd name="T7" fmla="*/ 1 h 2"/>
                  <a:gd name="T8" fmla="*/ 0 w 4"/>
                  <a:gd name="T9" fmla="*/ 2 h 2"/>
                </a:gdLst>
                <a:cxnLst>
                  <a:cxn ang="0">
                    <a:pos x="T0" y="T1"/>
                  </a:cxn>
                  <a:cxn ang="0">
                    <a:pos x="T2" y="T3"/>
                  </a:cxn>
                  <a:cxn ang="0">
                    <a:pos x="T4" y="T5"/>
                  </a:cxn>
                  <a:cxn ang="0">
                    <a:pos x="T6" y="T7"/>
                  </a:cxn>
                  <a:cxn ang="0">
                    <a:pos x="T8" y="T9"/>
                  </a:cxn>
                </a:cxnLst>
                <a:rect l="0" t="0" r="r" b="b"/>
                <a:pathLst>
                  <a:path w="4" h="2">
                    <a:moveTo>
                      <a:pt x="0" y="2"/>
                    </a:moveTo>
                    <a:cubicBezTo>
                      <a:pt x="2" y="2"/>
                      <a:pt x="2" y="1"/>
                      <a:pt x="4" y="2"/>
                    </a:cubicBezTo>
                    <a:cubicBezTo>
                      <a:pt x="3" y="0"/>
                      <a:pt x="3" y="0"/>
                      <a:pt x="3" y="0"/>
                    </a:cubicBezTo>
                    <a:cubicBezTo>
                      <a:pt x="2" y="0"/>
                      <a:pt x="0" y="0"/>
                      <a:pt x="0"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3" name="Freeform 180"/>
              <p:cNvSpPr/>
              <p:nvPr>
                <p:custDataLst>
                  <p:tags r:id="rId191"/>
                </p:custDataLst>
              </p:nvPr>
            </p:nvSpPr>
            <p:spPr bwMode="auto">
              <a:xfrm>
                <a:off x="4594" y="1220"/>
                <a:ext cx="5" cy="7"/>
              </a:xfrm>
              <a:custGeom>
                <a:gdLst>
                  <a:gd name="T0" fmla="*/ 0 w 2"/>
                  <a:gd name="T1" fmla="*/ 3 h 3"/>
                  <a:gd name="T2" fmla="*/ 1 w 2"/>
                  <a:gd name="T3" fmla="*/ 0 h 3"/>
                  <a:gd name="T4" fmla="*/ 1 w 2"/>
                  <a:gd name="T5" fmla="*/ 0 h 3"/>
                  <a:gd name="T6" fmla="*/ 0 w 2"/>
                  <a:gd name="T7" fmla="*/ 3 h 3"/>
                </a:gdLst>
                <a:cxnLst>
                  <a:cxn ang="0">
                    <a:pos x="T0" y="T1"/>
                  </a:cxn>
                  <a:cxn ang="0">
                    <a:pos x="T2" y="T3"/>
                  </a:cxn>
                  <a:cxn ang="0">
                    <a:pos x="T4" y="T5"/>
                  </a:cxn>
                  <a:cxn ang="0">
                    <a:pos x="T6" y="T7"/>
                  </a:cxn>
                </a:cxnLst>
                <a:rect l="0" t="0" r="r" b="b"/>
                <a:pathLst>
                  <a:path w="2" h="3">
                    <a:moveTo>
                      <a:pt x="0" y="3"/>
                    </a:moveTo>
                    <a:cubicBezTo>
                      <a:pt x="0" y="1"/>
                      <a:pt x="2" y="1"/>
                      <a:pt x="1" y="0"/>
                    </a:cubicBezTo>
                    <a:cubicBezTo>
                      <a:pt x="1" y="0"/>
                      <a:pt x="1" y="0"/>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4" name="Freeform 181"/>
              <p:cNvSpPr/>
              <p:nvPr>
                <p:custDataLst>
                  <p:tags r:id="rId192"/>
                </p:custDataLst>
              </p:nvPr>
            </p:nvSpPr>
            <p:spPr bwMode="auto">
              <a:xfrm>
                <a:off x="5402" y="614"/>
                <a:ext cx="38" cy="14"/>
              </a:xfrm>
              <a:custGeom>
                <a:gdLst>
                  <a:gd name="T0" fmla="*/ 11 w 16"/>
                  <a:gd name="T1" fmla="*/ 5 h 6"/>
                  <a:gd name="T2" fmla="*/ 12 w 16"/>
                  <a:gd name="T3" fmla="*/ 2 h 6"/>
                  <a:gd name="T4" fmla="*/ 0 w 16"/>
                  <a:gd name="T5" fmla="*/ 1 h 6"/>
                  <a:gd name="T6" fmla="*/ 1 w 16"/>
                  <a:gd name="T7" fmla="*/ 3 h 6"/>
                  <a:gd name="T8" fmla="*/ 4 w 16"/>
                  <a:gd name="T9" fmla="*/ 2 h 6"/>
                  <a:gd name="T10" fmla="*/ 11 w 16"/>
                  <a:gd name="T11" fmla="*/ 5 h 6"/>
                </a:gdLst>
                <a:cxnLst>
                  <a:cxn ang="0">
                    <a:pos x="T0" y="T1"/>
                  </a:cxn>
                  <a:cxn ang="0">
                    <a:pos x="T2" y="T3"/>
                  </a:cxn>
                  <a:cxn ang="0">
                    <a:pos x="T4" y="T5"/>
                  </a:cxn>
                  <a:cxn ang="0">
                    <a:pos x="T6" y="T7"/>
                  </a:cxn>
                  <a:cxn ang="0">
                    <a:pos x="T8" y="T9"/>
                  </a:cxn>
                  <a:cxn ang="0">
                    <a:pos x="T10" y="T11"/>
                  </a:cxn>
                </a:cxnLst>
                <a:rect l="0" t="0" r="r" b="b"/>
                <a:pathLst>
                  <a:path w="16" h="6">
                    <a:moveTo>
                      <a:pt x="11" y="5"/>
                    </a:moveTo>
                    <a:cubicBezTo>
                      <a:pt x="16" y="6"/>
                      <a:pt x="13" y="2"/>
                      <a:pt x="12" y="2"/>
                    </a:cubicBezTo>
                    <a:cubicBezTo>
                      <a:pt x="7" y="0"/>
                      <a:pt x="4" y="0"/>
                      <a:pt x="0" y="1"/>
                    </a:cubicBezTo>
                    <a:cubicBezTo>
                      <a:pt x="1" y="3"/>
                      <a:pt x="1" y="3"/>
                      <a:pt x="1" y="3"/>
                    </a:cubicBezTo>
                    <a:cubicBezTo>
                      <a:pt x="4" y="2"/>
                      <a:pt x="4" y="2"/>
                      <a:pt x="4" y="2"/>
                    </a:cubicBezTo>
                    <a:cubicBezTo>
                      <a:pt x="6" y="4"/>
                      <a:pt x="9" y="4"/>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5" name="Freeform 182"/>
              <p:cNvSpPr/>
              <p:nvPr>
                <p:custDataLst>
                  <p:tags r:id="rId193"/>
                </p:custDataLst>
              </p:nvPr>
            </p:nvSpPr>
            <p:spPr bwMode="auto">
              <a:xfrm>
                <a:off x="4554" y="1243"/>
                <a:ext cx="5" cy="5"/>
              </a:xfrm>
              <a:custGeom>
                <a:gdLst>
                  <a:gd name="T0" fmla="*/ 0 w 2"/>
                  <a:gd name="T1" fmla="*/ 2 h 2"/>
                  <a:gd name="T2" fmla="*/ 0 w 2"/>
                  <a:gd name="T3" fmla="*/ 2 h 2"/>
                  <a:gd name="T4" fmla="*/ 2 w 2"/>
                  <a:gd name="T5" fmla="*/ 1 h 2"/>
                  <a:gd name="T6" fmla="*/ 1 w 2"/>
                  <a:gd name="T7" fmla="*/ 0 h 2"/>
                  <a:gd name="T8" fmla="*/ 0 w 2"/>
                  <a:gd name="T9" fmla="*/ 2 h 2"/>
                </a:gd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1" y="2"/>
                      <a:pt x="2" y="2"/>
                      <a:pt x="2"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6" name="Freeform 183"/>
              <p:cNvSpPr/>
              <p:nvPr>
                <p:custDataLst>
                  <p:tags r:id="rId194"/>
                </p:custDataLst>
              </p:nvPr>
            </p:nvSpPr>
            <p:spPr bwMode="auto">
              <a:xfrm>
                <a:off x="5400" y="585"/>
                <a:ext cx="64" cy="17"/>
              </a:xfrm>
              <a:custGeom>
                <a:gdLst>
                  <a:gd name="T0" fmla="*/ 22 w 27"/>
                  <a:gd name="T1" fmla="*/ 6 h 7"/>
                  <a:gd name="T2" fmla="*/ 27 w 27"/>
                  <a:gd name="T3" fmla="*/ 5 h 7"/>
                  <a:gd name="T4" fmla="*/ 24 w 27"/>
                  <a:gd name="T5" fmla="*/ 2 h 7"/>
                  <a:gd name="T6" fmla="*/ 23 w 27"/>
                  <a:gd name="T7" fmla="*/ 2 h 7"/>
                  <a:gd name="T8" fmla="*/ 23 w 27"/>
                  <a:gd name="T9" fmla="*/ 3 h 7"/>
                  <a:gd name="T10" fmla="*/ 16 w 27"/>
                  <a:gd name="T11" fmla="*/ 2 h 7"/>
                  <a:gd name="T12" fmla="*/ 3 w 27"/>
                  <a:gd name="T13" fmla="*/ 2 h 7"/>
                  <a:gd name="T14" fmla="*/ 0 w 27"/>
                  <a:gd name="T15" fmla="*/ 1 h 7"/>
                  <a:gd name="T16" fmla="*/ 19 w 27"/>
                  <a:gd name="T17" fmla="*/ 6 h 7"/>
                  <a:gd name="T18" fmla="*/ 19 w 27"/>
                  <a:gd name="T19" fmla="*/ 5 h 7"/>
                  <a:gd name="T20" fmla="*/ 22 w 27"/>
                  <a:gd name="T21" fmla="*/ 6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7">
                    <a:moveTo>
                      <a:pt x="22" y="6"/>
                    </a:moveTo>
                    <a:cubicBezTo>
                      <a:pt x="24" y="7"/>
                      <a:pt x="24" y="6"/>
                      <a:pt x="27" y="5"/>
                    </a:cubicBezTo>
                    <a:cubicBezTo>
                      <a:pt x="27" y="4"/>
                      <a:pt x="22" y="3"/>
                      <a:pt x="24" y="2"/>
                    </a:cubicBezTo>
                    <a:cubicBezTo>
                      <a:pt x="23" y="2"/>
                      <a:pt x="23" y="2"/>
                      <a:pt x="23" y="2"/>
                    </a:cubicBezTo>
                    <a:cubicBezTo>
                      <a:pt x="23" y="2"/>
                      <a:pt x="23" y="3"/>
                      <a:pt x="23" y="3"/>
                    </a:cubicBezTo>
                    <a:cubicBezTo>
                      <a:pt x="20" y="4"/>
                      <a:pt x="19" y="3"/>
                      <a:pt x="16" y="2"/>
                    </a:cubicBezTo>
                    <a:cubicBezTo>
                      <a:pt x="13" y="4"/>
                      <a:pt x="7" y="1"/>
                      <a:pt x="3" y="2"/>
                    </a:cubicBezTo>
                    <a:cubicBezTo>
                      <a:pt x="2" y="2"/>
                      <a:pt x="1" y="0"/>
                      <a:pt x="0" y="1"/>
                    </a:cubicBezTo>
                    <a:cubicBezTo>
                      <a:pt x="6" y="4"/>
                      <a:pt x="13" y="5"/>
                      <a:pt x="19" y="6"/>
                    </a:cubicBezTo>
                    <a:cubicBezTo>
                      <a:pt x="19" y="5"/>
                      <a:pt x="19" y="5"/>
                      <a:pt x="19" y="5"/>
                    </a:cubicBezTo>
                    <a:cubicBezTo>
                      <a:pt x="20" y="5"/>
                      <a:pt x="21" y="6"/>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7" name="Freeform 184"/>
              <p:cNvSpPr/>
              <p:nvPr>
                <p:custDataLst>
                  <p:tags r:id="rId195"/>
                </p:custDataLst>
              </p:nvPr>
            </p:nvSpPr>
            <p:spPr bwMode="auto">
              <a:xfrm>
                <a:off x="4557" y="1241"/>
                <a:ext cx="4"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1" y="1"/>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8" name="Freeform 185"/>
              <p:cNvSpPr/>
              <p:nvPr>
                <p:custDataLst>
                  <p:tags r:id="rId196"/>
                </p:custDataLst>
              </p:nvPr>
            </p:nvSpPr>
            <p:spPr bwMode="auto">
              <a:xfrm flipH="1">
                <a:off x="4545" y="1248"/>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9" name="Freeform 186"/>
              <p:cNvSpPr/>
              <p:nvPr>
                <p:custDataLst>
                  <p:tags r:id="rId197"/>
                </p:custDataLst>
              </p:nvPr>
            </p:nvSpPr>
            <p:spPr bwMode="auto">
              <a:xfrm>
                <a:off x="5542" y="533"/>
                <a:ext cx="2" cy="2"/>
              </a:xfrm>
              <a:custGeom>
                <a:gdLst>
                  <a:gd name="T0" fmla="*/ 1 w 1"/>
                  <a:gd name="T1" fmla="*/ 1 h 1"/>
                  <a:gd name="T2" fmla="*/ 0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0" name="Freeform 187"/>
              <p:cNvSpPr/>
              <p:nvPr>
                <p:custDataLst>
                  <p:tags r:id="rId198"/>
                </p:custDataLst>
              </p:nvPr>
            </p:nvSpPr>
            <p:spPr bwMode="auto">
              <a:xfrm>
                <a:off x="5431" y="611"/>
                <a:ext cx="7" cy="3"/>
              </a:xfrm>
              <a:custGeom>
                <a:gdLst>
                  <a:gd name="T0" fmla="*/ 7 w 7"/>
                  <a:gd name="T1" fmla="*/ 3 h 3"/>
                  <a:gd name="T2" fmla="*/ 0 w 7"/>
                  <a:gd name="T3" fmla="*/ 0 h 3"/>
                  <a:gd name="T4" fmla="*/ 2 w 7"/>
                  <a:gd name="T5" fmla="*/ 3 h 3"/>
                  <a:gd name="T6" fmla="*/ 7 w 7"/>
                  <a:gd name="T7" fmla="*/ 3 h 3"/>
                </a:gdLst>
                <a:cxnLst>
                  <a:cxn ang="0">
                    <a:pos x="T0" y="T1"/>
                  </a:cxn>
                  <a:cxn ang="0">
                    <a:pos x="T2" y="T3"/>
                  </a:cxn>
                  <a:cxn ang="0">
                    <a:pos x="T4" y="T5"/>
                  </a:cxn>
                  <a:cxn ang="0">
                    <a:pos x="T6" y="T7"/>
                  </a:cxn>
                </a:cxnLst>
                <a:rect l="0" t="0" r="r" b="b"/>
                <a:pathLst>
                  <a:path w="7" h="3">
                    <a:moveTo>
                      <a:pt x="7" y="3"/>
                    </a:moveTo>
                    <a:lnTo>
                      <a:pt x="0" y="0"/>
                    </a:lnTo>
                    <a:lnTo>
                      <a:pt x="2" y="3"/>
                    </a:lnTo>
                    <a:lnTo>
                      <a:pt x="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1" name="Freeform 188"/>
              <p:cNvSpPr/>
              <p:nvPr>
                <p:custDataLst>
                  <p:tags r:id="rId199"/>
                </p:custDataLst>
              </p:nvPr>
            </p:nvSpPr>
            <p:spPr bwMode="auto">
              <a:xfrm>
                <a:off x="5573" y="504"/>
                <a:ext cx="4" cy="5"/>
              </a:xfrm>
              <a:custGeom>
                <a:gdLst>
                  <a:gd name="T0" fmla="*/ 0 w 2"/>
                  <a:gd name="T1" fmla="*/ 1 h 2"/>
                  <a:gd name="T2" fmla="*/ 2 w 2"/>
                  <a:gd name="T3" fmla="*/ 2 h 2"/>
                  <a:gd name="T4" fmla="*/ 0 w 2"/>
                  <a:gd name="T5" fmla="*/ 1 h 2"/>
                </a:gdLst>
                <a:cxnLst>
                  <a:cxn ang="0">
                    <a:pos x="T0" y="T1"/>
                  </a:cxn>
                  <a:cxn ang="0">
                    <a:pos x="T2" y="T3"/>
                  </a:cxn>
                  <a:cxn ang="0">
                    <a:pos x="T4" y="T5"/>
                  </a:cxn>
                </a:cxnLst>
                <a:rect l="0" t="0" r="r" b="b"/>
                <a:pathLst>
                  <a:path w="2" h="2">
                    <a:moveTo>
                      <a:pt x="0" y="1"/>
                    </a:moveTo>
                    <a:cubicBezTo>
                      <a:pt x="0" y="1"/>
                      <a:pt x="1" y="2"/>
                      <a:pt x="2" y="2"/>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2" name="Freeform 189"/>
              <p:cNvSpPr/>
              <p:nvPr>
                <p:custDataLst>
                  <p:tags r:id="rId200"/>
                </p:custDataLst>
              </p:nvPr>
            </p:nvSpPr>
            <p:spPr bwMode="auto">
              <a:xfrm>
                <a:off x="5445" y="602"/>
                <a:ext cx="7" cy="2"/>
              </a:xfrm>
              <a:custGeom>
                <a:gdLst>
                  <a:gd name="T0" fmla="*/ 0 w 3"/>
                  <a:gd name="T1" fmla="*/ 0 h 1"/>
                  <a:gd name="T2" fmla="*/ 1 w 3"/>
                  <a:gd name="T3" fmla="*/ 1 h 1"/>
                  <a:gd name="T4" fmla="*/ 3 w 3"/>
                  <a:gd name="T5" fmla="*/ 1 h 1"/>
                  <a:gd name="T6" fmla="*/ 0 w 3"/>
                  <a:gd name="T7" fmla="*/ 0 h 1"/>
                </a:gdLst>
                <a:cxnLst>
                  <a:cxn ang="0">
                    <a:pos x="T0" y="T1"/>
                  </a:cxn>
                  <a:cxn ang="0">
                    <a:pos x="T2" y="T3"/>
                  </a:cxn>
                  <a:cxn ang="0">
                    <a:pos x="T4" y="T5"/>
                  </a:cxn>
                  <a:cxn ang="0">
                    <a:pos x="T6" y="T7"/>
                  </a:cxn>
                </a:cxnLst>
                <a:rect l="0" t="0" r="r" b="b"/>
                <a:pathLst>
                  <a:path w="3" h="1">
                    <a:moveTo>
                      <a:pt x="0" y="0"/>
                    </a:moveTo>
                    <a:cubicBezTo>
                      <a:pt x="1" y="1"/>
                      <a:pt x="1" y="1"/>
                      <a:pt x="1" y="1"/>
                    </a:cubicBezTo>
                    <a:cubicBezTo>
                      <a:pt x="1" y="1"/>
                      <a:pt x="2" y="1"/>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3" name="Freeform 190"/>
              <p:cNvSpPr/>
              <p:nvPr>
                <p:custDataLst>
                  <p:tags r:id="rId201"/>
                </p:custDataLst>
              </p:nvPr>
            </p:nvSpPr>
            <p:spPr bwMode="auto">
              <a:xfrm>
                <a:off x="5423" y="602"/>
                <a:ext cx="17" cy="9"/>
              </a:xfrm>
              <a:custGeom>
                <a:gdLst>
                  <a:gd name="T0" fmla="*/ 0 w 7"/>
                  <a:gd name="T1" fmla="*/ 0 h 4"/>
                  <a:gd name="T2" fmla="*/ 7 w 7"/>
                  <a:gd name="T3" fmla="*/ 4 h 4"/>
                  <a:gd name="T4" fmla="*/ 0 w 7"/>
                  <a:gd name="T5" fmla="*/ 0 h 4"/>
                </a:gdLst>
                <a:cxnLst>
                  <a:cxn ang="0">
                    <a:pos x="T0" y="T1"/>
                  </a:cxn>
                  <a:cxn ang="0">
                    <a:pos x="T2" y="T3"/>
                  </a:cxn>
                  <a:cxn ang="0">
                    <a:pos x="T4" y="T5"/>
                  </a:cxn>
                </a:cxnLst>
                <a:rect l="0" t="0" r="r" b="b"/>
                <a:pathLst>
                  <a:path w="7" h="4">
                    <a:moveTo>
                      <a:pt x="0" y="0"/>
                    </a:moveTo>
                    <a:cubicBezTo>
                      <a:pt x="1" y="1"/>
                      <a:pt x="4" y="3"/>
                      <a:pt x="7" y="4"/>
                    </a:cubicBezTo>
                    <a:cubicBezTo>
                      <a:pt x="5" y="2"/>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4" name="Freeform 191"/>
              <p:cNvSpPr/>
              <p:nvPr>
                <p:custDataLst>
                  <p:tags r:id="rId202"/>
                </p:custDataLst>
              </p:nvPr>
            </p:nvSpPr>
            <p:spPr bwMode="auto">
              <a:xfrm flipH="1">
                <a:off x="4557" y="1236"/>
                <a:ext cx="0" cy="3"/>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5" name="Freeform 192"/>
              <p:cNvSpPr/>
              <p:nvPr>
                <p:custDataLst>
                  <p:tags r:id="rId203"/>
                </p:custDataLst>
              </p:nvPr>
            </p:nvSpPr>
            <p:spPr bwMode="auto">
              <a:xfrm>
                <a:off x="4547" y="1227"/>
                <a:ext cx="14" cy="9"/>
              </a:xfrm>
              <a:custGeom>
                <a:gdLst>
                  <a:gd name="T0" fmla="*/ 0 w 6"/>
                  <a:gd name="T1" fmla="*/ 1 h 4"/>
                  <a:gd name="T2" fmla="*/ 4 w 6"/>
                  <a:gd name="T3" fmla="*/ 4 h 4"/>
                  <a:gd name="T4" fmla="*/ 6 w 6"/>
                  <a:gd name="T5" fmla="*/ 4 h 4"/>
                  <a:gd name="T6" fmla="*/ 3 w 6"/>
                  <a:gd name="T7" fmla="*/ 0 h 4"/>
                  <a:gd name="T8" fmla="*/ 0 w 6"/>
                  <a:gd name="T9" fmla="*/ 1 h 4"/>
                </a:gdLst>
                <a:cxnLst>
                  <a:cxn ang="0">
                    <a:pos x="T0" y="T1"/>
                  </a:cxn>
                  <a:cxn ang="0">
                    <a:pos x="T2" y="T3"/>
                  </a:cxn>
                  <a:cxn ang="0">
                    <a:pos x="T4" y="T5"/>
                  </a:cxn>
                  <a:cxn ang="0">
                    <a:pos x="T6" y="T7"/>
                  </a:cxn>
                  <a:cxn ang="0">
                    <a:pos x="T8" y="T9"/>
                  </a:cxn>
                </a:cxnLst>
                <a:rect l="0" t="0" r="r" b="b"/>
                <a:pathLst>
                  <a:path w="6" h="4">
                    <a:moveTo>
                      <a:pt x="0" y="1"/>
                    </a:moveTo>
                    <a:cubicBezTo>
                      <a:pt x="4" y="4"/>
                      <a:pt x="4" y="4"/>
                      <a:pt x="4" y="4"/>
                    </a:cubicBezTo>
                    <a:cubicBezTo>
                      <a:pt x="4" y="4"/>
                      <a:pt x="5" y="4"/>
                      <a:pt x="6" y="4"/>
                    </a:cubicBezTo>
                    <a:cubicBezTo>
                      <a:pt x="4" y="2"/>
                      <a:pt x="4" y="1"/>
                      <a:pt x="3"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6" name="Freeform 193"/>
              <p:cNvSpPr/>
              <p:nvPr>
                <p:custDataLst>
                  <p:tags r:id="rId204"/>
                </p:custDataLst>
              </p:nvPr>
            </p:nvSpPr>
            <p:spPr bwMode="auto">
              <a:xfrm>
                <a:off x="5168" y="799"/>
                <a:ext cx="2"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7" name="Freeform 194"/>
              <p:cNvSpPr/>
              <p:nvPr>
                <p:custDataLst>
                  <p:tags r:id="rId205"/>
                </p:custDataLst>
              </p:nvPr>
            </p:nvSpPr>
            <p:spPr bwMode="auto">
              <a:xfrm>
                <a:off x="5170" y="792"/>
                <a:ext cx="9" cy="7"/>
              </a:xfrm>
              <a:custGeom>
                <a:gdLst>
                  <a:gd name="T0" fmla="*/ 0 w 4"/>
                  <a:gd name="T1" fmla="*/ 3 h 3"/>
                  <a:gd name="T2" fmla="*/ 4 w 4"/>
                  <a:gd name="T3" fmla="*/ 2 h 3"/>
                  <a:gd name="T4" fmla="*/ 0 w 4"/>
                  <a:gd name="T5" fmla="*/ 3 h 3"/>
                </a:gdLst>
                <a:cxnLst>
                  <a:cxn ang="0">
                    <a:pos x="T0" y="T1"/>
                  </a:cxn>
                  <a:cxn ang="0">
                    <a:pos x="T2" y="T3"/>
                  </a:cxn>
                  <a:cxn ang="0">
                    <a:pos x="T4" y="T5"/>
                  </a:cxn>
                </a:cxnLst>
                <a:rect l="0" t="0" r="r" b="b"/>
                <a:pathLst>
                  <a:path w="4" h="3">
                    <a:moveTo>
                      <a:pt x="0" y="3"/>
                    </a:moveTo>
                    <a:cubicBezTo>
                      <a:pt x="2" y="3"/>
                      <a:pt x="3" y="3"/>
                      <a:pt x="4" y="2"/>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8" name="Freeform 195"/>
              <p:cNvSpPr/>
              <p:nvPr>
                <p:custDataLst>
                  <p:tags r:id="rId206"/>
                </p:custDataLst>
              </p:nvPr>
            </p:nvSpPr>
            <p:spPr bwMode="auto">
              <a:xfrm>
                <a:off x="4559" y="1227"/>
                <a:ext cx="5" cy="7"/>
              </a:xfrm>
              <a:custGeom>
                <a:gdLst>
                  <a:gd name="T0" fmla="*/ 2 w 2"/>
                  <a:gd name="T1" fmla="*/ 0 h 3"/>
                  <a:gd name="T2" fmla="*/ 0 w 2"/>
                  <a:gd name="T3" fmla="*/ 1 h 3"/>
                  <a:gd name="T4" fmla="*/ 2 w 2"/>
                  <a:gd name="T5" fmla="*/ 0 h 3"/>
                </a:gdLst>
                <a:cxnLst>
                  <a:cxn ang="0">
                    <a:pos x="T0" y="T1"/>
                  </a:cxn>
                  <a:cxn ang="0">
                    <a:pos x="T2" y="T3"/>
                  </a:cxn>
                  <a:cxn ang="0">
                    <a:pos x="T4" y="T5"/>
                  </a:cxn>
                </a:cxnLst>
                <a:rect l="0" t="0" r="r" b="b"/>
                <a:pathLst>
                  <a:path w="2" h="3">
                    <a:moveTo>
                      <a:pt x="2" y="0"/>
                    </a:moveTo>
                    <a:cubicBezTo>
                      <a:pt x="0" y="1"/>
                      <a:pt x="0" y="1"/>
                      <a:pt x="0" y="1"/>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9" name="Freeform 196"/>
              <p:cNvSpPr/>
              <p:nvPr>
                <p:custDataLst>
                  <p:tags r:id="rId207"/>
                </p:custDataLst>
              </p:nvPr>
            </p:nvSpPr>
            <p:spPr bwMode="auto">
              <a:xfrm>
                <a:off x="5511" y="545"/>
                <a:ext cx="5" cy="0"/>
              </a:xfrm>
              <a:custGeom>
                <a:gdLst>
                  <a:gd name="T0" fmla="*/ 0 w 5"/>
                  <a:gd name="T1" fmla="*/ 0 w 5"/>
                  <a:gd name="T2" fmla="*/ 5 w 5"/>
                  <a:gd name="T3" fmla="*/ 0 w 5"/>
                </a:gd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0" name="Freeform 197"/>
              <p:cNvSpPr/>
              <p:nvPr>
                <p:custDataLst>
                  <p:tags r:id="rId208"/>
                </p:custDataLst>
              </p:nvPr>
            </p:nvSpPr>
            <p:spPr bwMode="auto">
              <a:xfrm>
                <a:off x="4343" y="1367"/>
                <a:ext cx="3" cy="7"/>
              </a:xfrm>
              <a:custGeom>
                <a:gdLst>
                  <a:gd name="T0" fmla="*/ 3 w 3"/>
                  <a:gd name="T1" fmla="*/ 5 h 7"/>
                  <a:gd name="T2" fmla="*/ 3 w 3"/>
                  <a:gd name="T3" fmla="*/ 0 h 7"/>
                  <a:gd name="T4" fmla="*/ 0 w 3"/>
                  <a:gd name="T5" fmla="*/ 7 h 7"/>
                  <a:gd name="T6" fmla="*/ 3 w 3"/>
                  <a:gd name="T7" fmla="*/ 5 h 7"/>
                </a:gdLst>
                <a:cxnLst>
                  <a:cxn ang="0">
                    <a:pos x="T0" y="T1"/>
                  </a:cxn>
                  <a:cxn ang="0">
                    <a:pos x="T2" y="T3"/>
                  </a:cxn>
                  <a:cxn ang="0">
                    <a:pos x="T4" y="T5"/>
                  </a:cxn>
                  <a:cxn ang="0">
                    <a:pos x="T6" y="T7"/>
                  </a:cxn>
                </a:cxnLst>
                <a:rect l="0" t="0" r="r" b="b"/>
                <a:pathLst>
                  <a:path w="3" h="7">
                    <a:moveTo>
                      <a:pt x="3" y="5"/>
                    </a:moveTo>
                    <a:lnTo>
                      <a:pt x="3" y="0"/>
                    </a:lnTo>
                    <a:lnTo>
                      <a:pt x="0" y="7"/>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1" name="Freeform 198"/>
              <p:cNvSpPr/>
              <p:nvPr>
                <p:custDataLst>
                  <p:tags r:id="rId209"/>
                </p:custDataLst>
              </p:nvPr>
            </p:nvSpPr>
            <p:spPr bwMode="auto">
              <a:xfrm>
                <a:off x="5454" y="580"/>
                <a:ext cx="5" cy="3"/>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2" y="0"/>
                      <a:pt x="1"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2" name="Freeform 199"/>
              <p:cNvSpPr/>
              <p:nvPr>
                <p:custDataLst>
                  <p:tags r:id="rId210"/>
                </p:custDataLst>
              </p:nvPr>
            </p:nvSpPr>
            <p:spPr bwMode="auto">
              <a:xfrm>
                <a:off x="5445" y="576"/>
                <a:ext cx="9" cy="7"/>
              </a:xfrm>
              <a:custGeom>
                <a:gdLst>
                  <a:gd name="T0" fmla="*/ 0 w 4"/>
                  <a:gd name="T1" fmla="*/ 1 h 3"/>
                  <a:gd name="T2" fmla="*/ 4 w 4"/>
                  <a:gd name="T3" fmla="*/ 3 h 3"/>
                  <a:gd name="T4" fmla="*/ 0 w 4"/>
                  <a:gd name="T5" fmla="*/ 1 h 3"/>
                </a:gdLst>
                <a:cxnLst>
                  <a:cxn ang="0">
                    <a:pos x="T0" y="T1"/>
                  </a:cxn>
                  <a:cxn ang="0">
                    <a:pos x="T2" y="T3"/>
                  </a:cxn>
                  <a:cxn ang="0">
                    <a:pos x="T4" y="T5"/>
                  </a:cxn>
                </a:cxnLst>
                <a:rect l="0" t="0" r="r" b="b"/>
                <a:pathLst>
                  <a:path w="4" h="3">
                    <a:moveTo>
                      <a:pt x="0" y="1"/>
                    </a:moveTo>
                    <a:cubicBezTo>
                      <a:pt x="1" y="3"/>
                      <a:pt x="3" y="3"/>
                      <a:pt x="4" y="3"/>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3" name="Freeform 200"/>
              <p:cNvSpPr/>
              <p:nvPr>
                <p:custDataLst>
                  <p:tags r:id="rId211"/>
                </p:custDataLst>
              </p:nvPr>
            </p:nvSpPr>
            <p:spPr bwMode="auto">
              <a:xfrm>
                <a:off x="5153" y="799"/>
                <a:ext cx="10" cy="5"/>
              </a:xfrm>
              <a:custGeom>
                <a:gdLst>
                  <a:gd name="T0" fmla="*/ 4 w 4"/>
                  <a:gd name="T1" fmla="*/ 1 h 2"/>
                  <a:gd name="T2" fmla="*/ 0 w 4"/>
                  <a:gd name="T3" fmla="*/ 1 h 2"/>
                  <a:gd name="T4" fmla="*/ 4 w 4"/>
                  <a:gd name="T5" fmla="*/ 1 h 2"/>
                </a:gdLst>
                <a:cxnLst>
                  <a:cxn ang="0">
                    <a:pos x="T0" y="T1"/>
                  </a:cxn>
                  <a:cxn ang="0">
                    <a:pos x="T2" y="T3"/>
                  </a:cxn>
                  <a:cxn ang="0">
                    <a:pos x="T4" y="T5"/>
                  </a:cxn>
                </a:cxnLst>
                <a:rect l="0" t="0" r="r" b="b"/>
                <a:pathLst>
                  <a:path w="4" h="2">
                    <a:moveTo>
                      <a:pt x="4" y="1"/>
                    </a:moveTo>
                    <a:cubicBezTo>
                      <a:pt x="3" y="0"/>
                      <a:pt x="1" y="1"/>
                      <a:pt x="0" y="1"/>
                    </a:cubicBezTo>
                    <a:cubicBezTo>
                      <a:pt x="2" y="2"/>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4" name="Freeform 201"/>
              <p:cNvSpPr/>
              <p:nvPr>
                <p:custDataLst>
                  <p:tags r:id="rId212"/>
                </p:custDataLst>
              </p:nvPr>
            </p:nvSpPr>
            <p:spPr bwMode="auto">
              <a:xfrm>
                <a:off x="4331" y="1367"/>
                <a:ext cx="5" cy="5"/>
              </a:xfrm>
              <a:custGeom>
                <a:gdLst>
                  <a:gd name="T0" fmla="*/ 1 w 2"/>
                  <a:gd name="T1" fmla="*/ 2 h 2"/>
                  <a:gd name="T2" fmla="*/ 1 w 2"/>
                  <a:gd name="T3" fmla="*/ 0 h 2"/>
                  <a:gd name="T4" fmla="*/ 0 w 2"/>
                  <a:gd name="T5" fmla="*/ 1 h 2"/>
                  <a:gd name="T6" fmla="*/ 1 w 2"/>
                  <a:gd name="T7" fmla="*/ 2 h 2"/>
                </a:gdLst>
                <a:cxnLst>
                  <a:cxn ang="0">
                    <a:pos x="T0" y="T1"/>
                  </a:cxn>
                  <a:cxn ang="0">
                    <a:pos x="T2" y="T3"/>
                  </a:cxn>
                  <a:cxn ang="0">
                    <a:pos x="T4" y="T5"/>
                  </a:cxn>
                  <a:cxn ang="0">
                    <a:pos x="T6" y="T7"/>
                  </a:cxn>
                </a:cxnLst>
                <a:rect l="0" t="0" r="r" b="b"/>
                <a:pathLst>
                  <a:path w="2" h="2">
                    <a:moveTo>
                      <a:pt x="1" y="2"/>
                    </a:moveTo>
                    <a:cubicBezTo>
                      <a:pt x="1" y="1"/>
                      <a:pt x="2" y="1"/>
                      <a:pt x="1"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5" name="Freeform 202"/>
              <p:cNvSpPr/>
              <p:nvPr>
                <p:custDataLst>
                  <p:tags r:id="rId213"/>
                </p:custDataLst>
              </p:nvPr>
            </p:nvSpPr>
            <p:spPr bwMode="auto">
              <a:xfrm>
                <a:off x="5518" y="526"/>
                <a:ext cx="5" cy="4"/>
              </a:xfrm>
              <a:custGeom>
                <a:gdLst>
                  <a:gd name="T0" fmla="*/ 1 w 2"/>
                  <a:gd name="T1" fmla="*/ 2 h 2"/>
                  <a:gd name="T2" fmla="*/ 0 w 2"/>
                  <a:gd name="T3" fmla="*/ 0 h 2"/>
                  <a:gd name="T4" fmla="*/ 1 w 2"/>
                  <a:gd name="T5" fmla="*/ 2 h 2"/>
                </a:gdLst>
                <a:cxnLst>
                  <a:cxn ang="0">
                    <a:pos x="T0" y="T1"/>
                  </a:cxn>
                  <a:cxn ang="0">
                    <a:pos x="T2" y="T3"/>
                  </a:cxn>
                  <a:cxn ang="0">
                    <a:pos x="T4" y="T5"/>
                  </a:cxn>
                </a:cxnLst>
                <a:rect l="0" t="0" r="r" b="b"/>
                <a:pathLst>
                  <a:path w="2" h="2">
                    <a:moveTo>
                      <a:pt x="1" y="2"/>
                    </a:moveTo>
                    <a:cubicBezTo>
                      <a:pt x="1" y="2"/>
                      <a:pt x="2" y="1"/>
                      <a:pt x="0" y="0"/>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6" name="Freeform 203"/>
              <p:cNvSpPr/>
              <p:nvPr>
                <p:custDataLst>
                  <p:tags r:id="rId214"/>
                </p:custDataLst>
              </p:nvPr>
            </p:nvSpPr>
            <p:spPr bwMode="auto">
              <a:xfrm>
                <a:off x="4438" y="1298"/>
                <a:ext cx="2" cy="2"/>
              </a:xfrm>
              <a:custGeom>
                <a:gdLst>
                  <a:gd name="T0" fmla="*/ 0 w 2"/>
                  <a:gd name="T1" fmla="*/ 2 h 2"/>
                  <a:gd name="T2" fmla="*/ 2 w 2"/>
                  <a:gd name="T3" fmla="*/ 0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7" name="Freeform 204"/>
              <p:cNvSpPr/>
              <p:nvPr>
                <p:custDataLst>
                  <p:tags r:id="rId215"/>
                </p:custDataLst>
              </p:nvPr>
            </p:nvSpPr>
            <p:spPr bwMode="auto">
              <a:xfrm>
                <a:off x="5487" y="535"/>
                <a:ext cx="17" cy="5"/>
              </a:xfrm>
              <a:custGeom>
                <a:gdLst>
                  <a:gd name="T0" fmla="*/ 0 w 7"/>
                  <a:gd name="T1" fmla="*/ 0 h 2"/>
                  <a:gd name="T2" fmla="*/ 7 w 7"/>
                  <a:gd name="T3" fmla="*/ 2 h 2"/>
                  <a:gd name="T4" fmla="*/ 0 w 7"/>
                  <a:gd name="T5" fmla="*/ 0 h 2"/>
                </a:gdLst>
                <a:cxnLst>
                  <a:cxn ang="0">
                    <a:pos x="T0" y="T1"/>
                  </a:cxn>
                  <a:cxn ang="0">
                    <a:pos x="T2" y="T3"/>
                  </a:cxn>
                  <a:cxn ang="0">
                    <a:pos x="T4" y="T5"/>
                  </a:cxn>
                </a:cxnLst>
                <a:rect l="0" t="0" r="r" b="b"/>
                <a:pathLst>
                  <a:path w="7" h="2">
                    <a:moveTo>
                      <a:pt x="0" y="0"/>
                    </a:moveTo>
                    <a:cubicBezTo>
                      <a:pt x="2" y="1"/>
                      <a:pt x="5" y="2"/>
                      <a:pt x="7" y="2"/>
                    </a:cubicBezTo>
                    <a:cubicBezTo>
                      <a:pt x="5" y="1"/>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Group 406"/>
            <p:cNvGrpSpPr/>
            <p:nvPr/>
          </p:nvGrpSpPr>
          <p:grpSpPr>
            <a:xfrm>
              <a:off x="4149" y="452"/>
              <a:ext cx="1391" cy="903"/>
              <a:chOff x="4149" y="452"/>
              <a:chExt cx="1391" cy="903"/>
            </a:xfrm>
            <a:grpFill/>
          </p:grpSpPr>
          <p:sp>
            <p:nvSpPr>
              <p:cNvPr id="428" name="Freeform 206"/>
              <p:cNvSpPr/>
              <p:nvPr>
                <p:custDataLst>
                  <p:tags r:id="rId216"/>
                </p:custDataLst>
              </p:nvPr>
            </p:nvSpPr>
            <p:spPr bwMode="auto">
              <a:xfrm>
                <a:off x="5532" y="509"/>
                <a:ext cx="8" cy="5"/>
              </a:xfrm>
              <a:custGeom>
                <a:gdLst>
                  <a:gd name="T0" fmla="*/ 0 w 8"/>
                  <a:gd name="T1" fmla="*/ 0 h 5"/>
                  <a:gd name="T2" fmla="*/ 5 w 8"/>
                  <a:gd name="T3" fmla="*/ 5 h 5"/>
                  <a:gd name="T4" fmla="*/ 8 w 8"/>
                  <a:gd name="T5" fmla="*/ 2 h 5"/>
                  <a:gd name="T6" fmla="*/ 0 w 8"/>
                  <a:gd name="T7" fmla="*/ 0 h 5"/>
                </a:gdLst>
                <a:cxnLst>
                  <a:cxn ang="0">
                    <a:pos x="T0" y="T1"/>
                  </a:cxn>
                  <a:cxn ang="0">
                    <a:pos x="T2" y="T3"/>
                  </a:cxn>
                  <a:cxn ang="0">
                    <a:pos x="T4" y="T5"/>
                  </a:cxn>
                  <a:cxn ang="0">
                    <a:pos x="T6" y="T7"/>
                  </a:cxn>
                </a:cxnLst>
                <a:rect l="0" t="0" r="r" b="b"/>
                <a:pathLst>
                  <a:path w="8" h="5">
                    <a:moveTo>
                      <a:pt x="0" y="0"/>
                    </a:moveTo>
                    <a:lnTo>
                      <a:pt x="5" y="5"/>
                    </a:lnTo>
                    <a:lnTo>
                      <a:pt x="8"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9" name="Freeform 207"/>
              <p:cNvSpPr/>
              <p:nvPr>
                <p:custDataLst>
                  <p:tags r:id="rId217"/>
                </p:custDataLst>
              </p:nvPr>
            </p:nvSpPr>
            <p:spPr bwMode="auto">
              <a:xfrm>
                <a:off x="5153" y="794"/>
                <a:ext cx="5" cy="5"/>
              </a:xfrm>
              <a:custGeom>
                <a:gdLst>
                  <a:gd name="T0" fmla="*/ 0 w 2"/>
                  <a:gd name="T1" fmla="*/ 1 h 2"/>
                  <a:gd name="T2" fmla="*/ 0 w 2"/>
                  <a:gd name="T3" fmla="*/ 1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1"/>
                      <a:pt x="0" y="1"/>
                      <a:pt x="0" y="1"/>
                    </a:cubicBezTo>
                    <a:cubicBezTo>
                      <a:pt x="1" y="1"/>
                      <a:pt x="2" y="2"/>
                      <a:pt x="2"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0" name="Freeform 208"/>
              <p:cNvSpPr/>
              <p:nvPr>
                <p:custDataLst>
                  <p:tags r:id="rId218"/>
                </p:custDataLst>
              </p:nvPr>
            </p:nvSpPr>
            <p:spPr bwMode="auto">
              <a:xfrm>
                <a:off x="4443" y="1291"/>
                <a:ext cx="5" cy="0"/>
              </a:xfrm>
              <a:custGeom>
                <a:gdLst>
                  <a:gd name="T0" fmla="*/ 0 w 5"/>
                  <a:gd name="T1" fmla="*/ 5 w 5"/>
                  <a:gd name="T2" fmla="*/ 0 w 5"/>
                  <a:gd name="T3" fmla="*/ 0 w 5"/>
                </a:gd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1" name="Freeform 209"/>
              <p:cNvSpPr/>
              <p:nvPr>
                <p:custDataLst>
                  <p:tags r:id="rId219"/>
                </p:custDataLst>
              </p:nvPr>
            </p:nvSpPr>
            <p:spPr bwMode="auto">
              <a:xfrm>
                <a:off x="4350" y="1336"/>
                <a:ext cx="10" cy="19"/>
              </a:xfrm>
              <a:custGeom>
                <a:gdLst>
                  <a:gd name="T0" fmla="*/ 0 w 4"/>
                  <a:gd name="T1" fmla="*/ 8 h 8"/>
                  <a:gd name="T2" fmla="*/ 2 w 4"/>
                  <a:gd name="T3" fmla="*/ 4 h 8"/>
                  <a:gd name="T4" fmla="*/ 4 w 4"/>
                  <a:gd name="T5" fmla="*/ 2 h 8"/>
                  <a:gd name="T6" fmla="*/ 2 w 4"/>
                  <a:gd name="T7" fmla="*/ 2 h 8"/>
                  <a:gd name="T8" fmla="*/ 2 w 4"/>
                  <a:gd name="T9" fmla="*/ 1 h 8"/>
                  <a:gd name="T10" fmla="*/ 4 w 4"/>
                  <a:gd name="T11" fmla="*/ 1 h 8"/>
                  <a:gd name="T12" fmla="*/ 3 w 4"/>
                  <a:gd name="T13" fmla="*/ 0 h 8"/>
                  <a:gd name="T14" fmla="*/ 0 w 4"/>
                  <a:gd name="T15" fmla="*/ 8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8"/>
                    </a:moveTo>
                    <a:cubicBezTo>
                      <a:pt x="0" y="6"/>
                      <a:pt x="4" y="6"/>
                      <a:pt x="2" y="4"/>
                    </a:cubicBezTo>
                    <a:cubicBezTo>
                      <a:pt x="4" y="2"/>
                      <a:pt x="4" y="2"/>
                      <a:pt x="4" y="2"/>
                    </a:cubicBezTo>
                    <a:cubicBezTo>
                      <a:pt x="3" y="2"/>
                      <a:pt x="3" y="2"/>
                      <a:pt x="2" y="2"/>
                    </a:cubicBezTo>
                    <a:cubicBezTo>
                      <a:pt x="2" y="2"/>
                      <a:pt x="2" y="1"/>
                      <a:pt x="2" y="1"/>
                    </a:cubicBezTo>
                    <a:cubicBezTo>
                      <a:pt x="2" y="0"/>
                      <a:pt x="4" y="1"/>
                      <a:pt x="4" y="1"/>
                    </a:cubicBezTo>
                    <a:cubicBezTo>
                      <a:pt x="3" y="0"/>
                      <a:pt x="3" y="0"/>
                      <a:pt x="3" y="0"/>
                    </a:cubicBezTo>
                    <a:cubicBezTo>
                      <a:pt x="1" y="2"/>
                      <a:pt x="0"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2" name="Freeform 210"/>
              <p:cNvSpPr/>
              <p:nvPr>
                <p:custDataLst>
                  <p:tags r:id="rId220"/>
                </p:custDataLst>
              </p:nvPr>
            </p:nvSpPr>
            <p:spPr bwMode="auto">
              <a:xfrm>
                <a:off x="5502" y="535"/>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3" name="Freeform 211"/>
              <p:cNvSpPr/>
              <p:nvPr>
                <p:custDataLst>
                  <p:tags r:id="rId221"/>
                </p:custDataLst>
              </p:nvPr>
            </p:nvSpPr>
            <p:spPr bwMode="auto">
              <a:xfrm>
                <a:off x="5412" y="599"/>
                <a:ext cx="4" cy="3"/>
              </a:xfrm>
              <a:custGeom>
                <a:gdLst>
                  <a:gd name="T0" fmla="*/ 1 w 2"/>
                  <a:gd name="T1" fmla="*/ 1 h 1"/>
                  <a:gd name="T2" fmla="*/ 1 w 2"/>
                  <a:gd name="T3" fmla="*/ 1 h 1"/>
                  <a:gd name="T4" fmla="*/ 2 w 2"/>
                  <a:gd name="T5" fmla="*/ 0 h 1"/>
                  <a:gd name="T6" fmla="*/ 0 w 2"/>
                  <a:gd name="T7" fmla="*/ 0 h 1"/>
                  <a:gd name="T8" fmla="*/ 1 w 2"/>
                  <a:gd name="T9" fmla="*/ 1 h 1"/>
                </a:gd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1" y="0"/>
                      <a:pt x="1" y="0"/>
                      <a:pt x="2" y="0"/>
                    </a:cubicBez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4" name="Freeform 212"/>
              <p:cNvSpPr/>
              <p:nvPr>
                <p:custDataLst>
                  <p:tags r:id="rId222"/>
                </p:custDataLst>
              </p:nvPr>
            </p:nvSpPr>
            <p:spPr bwMode="auto">
              <a:xfrm>
                <a:off x="5416" y="599"/>
                <a:ext cx="3" cy="3"/>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1"/>
                      <a:pt x="1"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5" name="Freeform 213"/>
              <p:cNvSpPr/>
              <p:nvPr>
                <p:custDataLst>
                  <p:tags r:id="rId223"/>
                </p:custDataLst>
              </p:nvPr>
            </p:nvSpPr>
            <p:spPr bwMode="auto">
              <a:xfrm>
                <a:off x="5504" y="518"/>
                <a:ext cx="14" cy="8"/>
              </a:xfrm>
              <a:custGeom>
                <a:gdLst>
                  <a:gd name="T0" fmla="*/ 0 w 6"/>
                  <a:gd name="T1" fmla="*/ 0 h 3"/>
                  <a:gd name="T2" fmla="*/ 5 w 6"/>
                  <a:gd name="T3" fmla="*/ 3 h 3"/>
                  <a:gd name="T4" fmla="*/ 0 w 6"/>
                  <a:gd name="T5" fmla="*/ 0 h 3"/>
                </a:gdLst>
                <a:cxnLst>
                  <a:cxn ang="0">
                    <a:pos x="T0" y="T1"/>
                  </a:cxn>
                  <a:cxn ang="0">
                    <a:pos x="T2" y="T3"/>
                  </a:cxn>
                  <a:cxn ang="0">
                    <a:pos x="T4" y="T5"/>
                  </a:cxn>
                </a:cxnLst>
                <a:rect l="0" t="0" r="r" b="b"/>
                <a:pathLst>
                  <a:path w="6" h="3">
                    <a:moveTo>
                      <a:pt x="0" y="0"/>
                    </a:moveTo>
                    <a:cubicBezTo>
                      <a:pt x="2" y="1"/>
                      <a:pt x="3" y="2"/>
                      <a:pt x="5" y="3"/>
                    </a:cubicBezTo>
                    <a:cubicBezTo>
                      <a:pt x="6" y="2"/>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6" name="Freeform 214"/>
              <p:cNvSpPr/>
              <p:nvPr>
                <p:custDataLst>
                  <p:tags r:id="rId224"/>
                </p:custDataLst>
              </p:nvPr>
            </p:nvSpPr>
            <p:spPr bwMode="auto">
              <a:xfrm>
                <a:off x="4625" y="1160"/>
                <a:ext cx="7" cy="3"/>
              </a:xfrm>
              <a:custGeom>
                <a:gdLst>
                  <a:gd name="T0" fmla="*/ 1 w 3"/>
                  <a:gd name="T1" fmla="*/ 0 h 1"/>
                  <a:gd name="T2" fmla="*/ 0 w 3"/>
                  <a:gd name="T3" fmla="*/ 1 h 1"/>
                  <a:gd name="T4" fmla="*/ 1 w 3"/>
                  <a:gd name="T5" fmla="*/ 0 h 1"/>
                </a:gdLst>
                <a:cxnLst>
                  <a:cxn ang="0">
                    <a:pos x="T0" y="T1"/>
                  </a:cxn>
                  <a:cxn ang="0">
                    <a:pos x="T2" y="T3"/>
                  </a:cxn>
                  <a:cxn ang="0">
                    <a:pos x="T4" y="T5"/>
                  </a:cxn>
                </a:cxnLst>
                <a:rect l="0" t="0" r="r" b="b"/>
                <a:pathLst>
                  <a:path w="3" h="1">
                    <a:moveTo>
                      <a:pt x="1" y="0"/>
                    </a:moveTo>
                    <a:cubicBezTo>
                      <a:pt x="0" y="1"/>
                      <a:pt x="0" y="1"/>
                      <a:pt x="0" y="1"/>
                    </a:cubicBezTo>
                    <a:cubicBezTo>
                      <a:pt x="1" y="1"/>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7" name="Freeform 215"/>
              <p:cNvSpPr/>
              <p:nvPr>
                <p:custDataLst>
                  <p:tags r:id="rId225"/>
                </p:custDataLst>
              </p:nvPr>
            </p:nvSpPr>
            <p:spPr bwMode="auto">
              <a:xfrm>
                <a:off x="5153" y="787"/>
                <a:ext cx="3" cy="5"/>
              </a:xfrm>
              <a:custGeom>
                <a:gdLst>
                  <a:gd name="T0" fmla="*/ 0 w 1"/>
                  <a:gd name="T1" fmla="*/ 2 h 2"/>
                  <a:gd name="T2" fmla="*/ 1 w 1"/>
                  <a:gd name="T3" fmla="*/ 1 h 2"/>
                  <a:gd name="T4" fmla="*/ 0 w 1"/>
                  <a:gd name="T5" fmla="*/ 0 h 2"/>
                  <a:gd name="T6" fmla="*/ 0 w 1"/>
                  <a:gd name="T7" fmla="*/ 1 h 2"/>
                  <a:gd name="T8" fmla="*/ 0 w 1"/>
                  <a:gd name="T9" fmla="*/ 2 h 2"/>
                </a:gdLst>
                <a:cxnLst>
                  <a:cxn ang="0">
                    <a:pos x="T0" y="T1"/>
                  </a:cxn>
                  <a:cxn ang="0">
                    <a:pos x="T2" y="T3"/>
                  </a:cxn>
                  <a:cxn ang="0">
                    <a:pos x="T4" y="T5"/>
                  </a:cxn>
                  <a:cxn ang="0">
                    <a:pos x="T6" y="T7"/>
                  </a:cxn>
                  <a:cxn ang="0">
                    <a:pos x="T8" y="T9"/>
                  </a:cxn>
                </a:cxnLst>
                <a:rect l="0" t="0" r="r" b="b"/>
                <a:pathLst>
                  <a:path w="1" h="2">
                    <a:moveTo>
                      <a:pt x="0" y="2"/>
                    </a:moveTo>
                    <a:cubicBezTo>
                      <a:pt x="1" y="1"/>
                      <a:pt x="1" y="1"/>
                      <a:pt x="1" y="1"/>
                    </a:cubicBezTo>
                    <a:cubicBezTo>
                      <a:pt x="0" y="0"/>
                      <a:pt x="0" y="0"/>
                      <a:pt x="0" y="0"/>
                    </a:cubicBezTo>
                    <a:cubicBezTo>
                      <a:pt x="0" y="1"/>
                      <a:pt x="0" y="1"/>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8" name="Freeform 216"/>
              <p:cNvSpPr/>
              <p:nvPr>
                <p:custDataLst>
                  <p:tags r:id="rId226"/>
                </p:custDataLst>
              </p:nvPr>
            </p:nvSpPr>
            <p:spPr bwMode="auto">
              <a:xfrm>
                <a:off x="4699" y="1096"/>
                <a:ext cx="16" cy="17"/>
              </a:xfrm>
              <a:custGeom>
                <a:gdLst>
                  <a:gd name="T0" fmla="*/ 1 w 7"/>
                  <a:gd name="T1" fmla="*/ 5 h 7"/>
                  <a:gd name="T2" fmla="*/ 7 w 7"/>
                  <a:gd name="T3" fmla="*/ 1 h 7"/>
                  <a:gd name="T4" fmla="*/ 6 w 7"/>
                  <a:gd name="T5" fmla="*/ 0 h 7"/>
                  <a:gd name="T6" fmla="*/ 4 w 7"/>
                  <a:gd name="T7" fmla="*/ 1 h 7"/>
                  <a:gd name="T8" fmla="*/ 1 w 7"/>
                  <a:gd name="T9" fmla="*/ 5 h 7"/>
                </a:gdLst>
                <a:cxnLst>
                  <a:cxn ang="0">
                    <a:pos x="T0" y="T1"/>
                  </a:cxn>
                  <a:cxn ang="0">
                    <a:pos x="T2" y="T3"/>
                  </a:cxn>
                  <a:cxn ang="0">
                    <a:pos x="T4" y="T5"/>
                  </a:cxn>
                  <a:cxn ang="0">
                    <a:pos x="T6" y="T7"/>
                  </a:cxn>
                  <a:cxn ang="0">
                    <a:pos x="T8" y="T9"/>
                  </a:cxn>
                </a:cxnLst>
                <a:rect l="0" t="0" r="r" b="b"/>
                <a:pathLst>
                  <a:path w="7" h="7">
                    <a:moveTo>
                      <a:pt x="1" y="5"/>
                    </a:moveTo>
                    <a:cubicBezTo>
                      <a:pt x="7" y="7"/>
                      <a:pt x="2" y="0"/>
                      <a:pt x="7" y="1"/>
                    </a:cubicBezTo>
                    <a:cubicBezTo>
                      <a:pt x="6" y="0"/>
                      <a:pt x="6" y="0"/>
                      <a:pt x="6" y="0"/>
                    </a:cubicBezTo>
                    <a:cubicBezTo>
                      <a:pt x="4" y="1"/>
                      <a:pt x="4" y="1"/>
                      <a:pt x="4" y="1"/>
                    </a:cubicBezTo>
                    <a:cubicBezTo>
                      <a:pt x="5" y="3"/>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9" name="Freeform 217"/>
              <p:cNvSpPr/>
              <p:nvPr>
                <p:custDataLst>
                  <p:tags r:id="rId227"/>
                </p:custDataLst>
              </p:nvPr>
            </p:nvSpPr>
            <p:spPr bwMode="auto">
              <a:xfrm>
                <a:off x="4417" y="1293"/>
                <a:ext cx="7" cy="10"/>
              </a:xfrm>
              <a:custGeom>
                <a:gdLst>
                  <a:gd name="T0" fmla="*/ 0 w 3"/>
                  <a:gd name="T1" fmla="*/ 3 h 4"/>
                  <a:gd name="T2" fmla="*/ 0 w 3"/>
                  <a:gd name="T3" fmla="*/ 3 h 4"/>
                  <a:gd name="T4" fmla="*/ 3 w 3"/>
                  <a:gd name="T5" fmla="*/ 1 h 4"/>
                  <a:gd name="T6" fmla="*/ 0 w 3"/>
                  <a:gd name="T7" fmla="*/ 3 h 4"/>
                </a:gdLst>
                <a:cxnLst>
                  <a:cxn ang="0">
                    <a:pos x="T0" y="T1"/>
                  </a:cxn>
                  <a:cxn ang="0">
                    <a:pos x="T2" y="T3"/>
                  </a:cxn>
                  <a:cxn ang="0">
                    <a:pos x="T4" y="T5"/>
                  </a:cxn>
                  <a:cxn ang="0">
                    <a:pos x="T6" y="T7"/>
                  </a:cxn>
                </a:cxnLst>
                <a:rect l="0" t="0" r="r" b="b"/>
                <a:pathLst>
                  <a:path w="3" h="4">
                    <a:moveTo>
                      <a:pt x="0" y="3"/>
                    </a:moveTo>
                    <a:cubicBezTo>
                      <a:pt x="0" y="3"/>
                      <a:pt x="0" y="3"/>
                      <a:pt x="0" y="3"/>
                    </a:cubicBezTo>
                    <a:cubicBezTo>
                      <a:pt x="3" y="4"/>
                      <a:pt x="2" y="1"/>
                      <a:pt x="3" y="1"/>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0" name="Freeform 218"/>
              <p:cNvSpPr/>
              <p:nvPr>
                <p:custDataLst>
                  <p:tags r:id="rId228"/>
                </p:custDataLst>
              </p:nvPr>
            </p:nvSpPr>
            <p:spPr bwMode="auto">
              <a:xfrm>
                <a:off x="5386" y="611"/>
                <a:ext cx="4" cy="5"/>
              </a:xfrm>
              <a:custGeom>
                <a:gdLst>
                  <a:gd name="T0" fmla="*/ 2 w 2"/>
                  <a:gd name="T1" fmla="*/ 2 h 2"/>
                  <a:gd name="T2" fmla="*/ 0 w 2"/>
                  <a:gd name="T3" fmla="*/ 1 h 2"/>
                  <a:gd name="T4" fmla="*/ 0 w 2"/>
                  <a:gd name="T5" fmla="*/ 2 h 2"/>
                  <a:gd name="T6" fmla="*/ 2 w 2"/>
                  <a:gd name="T7" fmla="*/ 2 h 2"/>
                </a:gdLst>
                <a:cxnLst>
                  <a:cxn ang="0">
                    <a:pos x="T0" y="T1"/>
                  </a:cxn>
                  <a:cxn ang="0">
                    <a:pos x="T2" y="T3"/>
                  </a:cxn>
                  <a:cxn ang="0">
                    <a:pos x="T4" y="T5"/>
                  </a:cxn>
                  <a:cxn ang="0">
                    <a:pos x="T6" y="T7"/>
                  </a:cxn>
                </a:cxnLst>
                <a:rect l="0" t="0" r="r" b="b"/>
                <a:pathLst>
                  <a:path w="2" h="2">
                    <a:moveTo>
                      <a:pt x="2" y="2"/>
                    </a:moveTo>
                    <a:cubicBezTo>
                      <a:pt x="2" y="1"/>
                      <a:pt x="1" y="0"/>
                      <a:pt x="0" y="1"/>
                    </a:cubicBezTo>
                    <a:cubicBezTo>
                      <a:pt x="0" y="1"/>
                      <a:pt x="1" y="1"/>
                      <a:pt x="0" y="2"/>
                    </a:cubicBezTo>
                    <a:cubicBezTo>
                      <a:pt x="1" y="1"/>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1" name="Freeform 219"/>
              <p:cNvSpPr/>
              <p:nvPr>
                <p:custDataLst>
                  <p:tags r:id="rId229"/>
                </p:custDataLst>
              </p:nvPr>
            </p:nvSpPr>
            <p:spPr bwMode="auto">
              <a:xfrm>
                <a:off x="4594" y="1179"/>
                <a:ext cx="3" cy="3"/>
              </a:xfrm>
              <a:custGeom>
                <a:gdLst>
                  <a:gd name="T0" fmla="*/ 0 w 3"/>
                  <a:gd name="T1" fmla="*/ 3 h 3"/>
                  <a:gd name="T2" fmla="*/ 3 w 3"/>
                  <a:gd name="T3" fmla="*/ 0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2" name="Freeform 220"/>
              <p:cNvSpPr/>
              <p:nvPr>
                <p:custDataLst>
                  <p:tags r:id="rId230"/>
                </p:custDataLst>
              </p:nvPr>
            </p:nvSpPr>
            <p:spPr bwMode="auto">
              <a:xfrm>
                <a:off x="5139" y="794"/>
                <a:ext cx="3"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0"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3" name="Freeform 221"/>
              <p:cNvSpPr/>
              <p:nvPr>
                <p:custDataLst>
                  <p:tags r:id="rId231"/>
                </p:custDataLst>
              </p:nvPr>
            </p:nvSpPr>
            <p:spPr bwMode="auto">
              <a:xfrm>
                <a:off x="4422" y="1284"/>
                <a:ext cx="11" cy="4"/>
              </a:xfrm>
              <a:custGeom>
                <a:gdLst>
                  <a:gd name="T0" fmla="*/ 3 w 5"/>
                  <a:gd name="T1" fmla="*/ 2 h 2"/>
                  <a:gd name="T2" fmla="*/ 5 w 5"/>
                  <a:gd name="T3" fmla="*/ 2 h 2"/>
                  <a:gd name="T4" fmla="*/ 0 w 5"/>
                  <a:gd name="T5" fmla="*/ 0 h 2"/>
                  <a:gd name="T6" fmla="*/ 3 w 5"/>
                  <a:gd name="T7" fmla="*/ 2 h 2"/>
                </a:gdLst>
                <a:cxnLst>
                  <a:cxn ang="0">
                    <a:pos x="T0" y="T1"/>
                  </a:cxn>
                  <a:cxn ang="0">
                    <a:pos x="T2" y="T3"/>
                  </a:cxn>
                  <a:cxn ang="0">
                    <a:pos x="T4" y="T5"/>
                  </a:cxn>
                  <a:cxn ang="0">
                    <a:pos x="T6" y="T7"/>
                  </a:cxn>
                </a:cxnLst>
                <a:rect l="0" t="0" r="r" b="b"/>
                <a:pathLst>
                  <a:path w="5" h="2">
                    <a:moveTo>
                      <a:pt x="3" y="2"/>
                    </a:moveTo>
                    <a:cubicBezTo>
                      <a:pt x="5" y="2"/>
                      <a:pt x="5" y="2"/>
                      <a:pt x="5" y="2"/>
                    </a:cubicBezTo>
                    <a:cubicBezTo>
                      <a:pt x="0" y="0"/>
                      <a:pt x="0" y="0"/>
                      <a:pt x="0" y="0"/>
                    </a:cubicBezTo>
                    <a:cubicBezTo>
                      <a:pt x="1"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4" name="Freeform 222"/>
              <p:cNvSpPr/>
              <p:nvPr>
                <p:custDataLst>
                  <p:tags r:id="rId232"/>
                </p:custDataLst>
              </p:nvPr>
            </p:nvSpPr>
            <p:spPr bwMode="auto">
              <a:xfrm>
                <a:off x="5130" y="797"/>
                <a:ext cx="4" cy="2"/>
              </a:xfrm>
              <a:custGeom>
                <a:gdLst>
                  <a:gd name="T0" fmla="*/ 1 w 2"/>
                  <a:gd name="T1" fmla="*/ 1 h 1"/>
                  <a:gd name="T2" fmla="*/ 2 w 2"/>
                  <a:gd name="T3" fmla="*/ 0 h 1"/>
                  <a:gd name="T4" fmla="*/ 0 w 2"/>
                  <a:gd name="T5" fmla="*/ 1 h 1"/>
                  <a:gd name="T6" fmla="*/ 1 w 2"/>
                  <a:gd name="T7" fmla="*/ 1 h 1"/>
                </a:gdLst>
                <a:cxnLst>
                  <a:cxn ang="0">
                    <a:pos x="T0" y="T1"/>
                  </a:cxn>
                  <a:cxn ang="0">
                    <a:pos x="T2" y="T3"/>
                  </a:cxn>
                  <a:cxn ang="0">
                    <a:pos x="T4" y="T5"/>
                  </a:cxn>
                  <a:cxn ang="0">
                    <a:pos x="T6" y="T7"/>
                  </a:cxn>
                </a:cxnLst>
                <a:rect l="0" t="0" r="r" b="b"/>
                <a:pathLst>
                  <a:path w="2" h="1">
                    <a:moveTo>
                      <a:pt x="1" y="1"/>
                    </a:moveTo>
                    <a:cubicBezTo>
                      <a:pt x="2"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5" name="Freeform 223"/>
              <p:cNvSpPr/>
              <p:nvPr>
                <p:custDataLst>
                  <p:tags r:id="rId233"/>
                </p:custDataLst>
              </p:nvPr>
            </p:nvSpPr>
            <p:spPr bwMode="auto">
              <a:xfrm>
                <a:off x="4549" y="1196"/>
                <a:ext cx="12" cy="5"/>
              </a:xfrm>
              <a:custGeom>
                <a:gdLst>
                  <a:gd name="T0" fmla="*/ 5 w 5"/>
                  <a:gd name="T1" fmla="*/ 2 h 2"/>
                  <a:gd name="T2" fmla="*/ 0 w 5"/>
                  <a:gd name="T3" fmla="*/ 1 h 2"/>
                  <a:gd name="T4" fmla="*/ 2 w 5"/>
                  <a:gd name="T5" fmla="*/ 2 h 2"/>
                  <a:gd name="T6" fmla="*/ 2 w 5"/>
                  <a:gd name="T7" fmla="*/ 2 h 2"/>
                  <a:gd name="T8" fmla="*/ 5 w 5"/>
                  <a:gd name="T9" fmla="*/ 2 h 2"/>
                </a:gdLst>
                <a:cxnLst>
                  <a:cxn ang="0">
                    <a:pos x="T0" y="T1"/>
                  </a:cxn>
                  <a:cxn ang="0">
                    <a:pos x="T2" y="T3"/>
                  </a:cxn>
                  <a:cxn ang="0">
                    <a:pos x="T4" y="T5"/>
                  </a:cxn>
                  <a:cxn ang="0">
                    <a:pos x="T6" y="T7"/>
                  </a:cxn>
                  <a:cxn ang="0">
                    <a:pos x="T8" y="T9"/>
                  </a:cxn>
                </a:cxnLst>
                <a:rect l="0" t="0" r="r" b="b"/>
                <a:pathLst>
                  <a:path w="5" h="2">
                    <a:moveTo>
                      <a:pt x="5" y="2"/>
                    </a:moveTo>
                    <a:cubicBezTo>
                      <a:pt x="3" y="1"/>
                      <a:pt x="0" y="0"/>
                      <a:pt x="0" y="1"/>
                    </a:cubicBezTo>
                    <a:cubicBezTo>
                      <a:pt x="2" y="2"/>
                      <a:pt x="2" y="2"/>
                      <a:pt x="2" y="2"/>
                    </a:cubicBezTo>
                    <a:cubicBezTo>
                      <a:pt x="2" y="2"/>
                      <a:pt x="2" y="2"/>
                      <a:pt x="2" y="2"/>
                    </a:cubicBez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6" name="Rectangle 224"/>
              <p:cNvSpPr>
                <a:spLocks noChangeArrowheads="1"/>
              </p:cNvSpPr>
              <p:nvPr>
                <p:custDataLst>
                  <p:tags r:id="rId234"/>
                </p:custDataLst>
              </p:nvPr>
            </p:nvSpPr>
            <p:spPr bwMode="auto">
              <a:xfrm>
                <a:off x="5431" y="573"/>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7" name="Freeform 225"/>
              <p:cNvSpPr/>
              <p:nvPr>
                <p:custDataLst>
                  <p:tags r:id="rId235"/>
                </p:custDataLst>
              </p:nvPr>
            </p:nvSpPr>
            <p:spPr bwMode="auto">
              <a:xfrm>
                <a:off x="4718" y="1075"/>
                <a:ext cx="9" cy="7"/>
              </a:xfrm>
              <a:custGeom>
                <a:gdLst>
                  <a:gd name="T0" fmla="*/ 2 w 4"/>
                  <a:gd name="T1" fmla="*/ 3 h 3"/>
                  <a:gd name="T2" fmla="*/ 3 w 4"/>
                  <a:gd name="T3" fmla="*/ 3 h 3"/>
                  <a:gd name="T4" fmla="*/ 3 w 4"/>
                  <a:gd name="T5" fmla="*/ 0 h 3"/>
                  <a:gd name="T6" fmla="*/ 2 w 4"/>
                  <a:gd name="T7" fmla="*/ 3 h 3"/>
                </a:gdLst>
                <a:cxnLst>
                  <a:cxn ang="0">
                    <a:pos x="T0" y="T1"/>
                  </a:cxn>
                  <a:cxn ang="0">
                    <a:pos x="T2" y="T3"/>
                  </a:cxn>
                  <a:cxn ang="0">
                    <a:pos x="T4" y="T5"/>
                  </a:cxn>
                  <a:cxn ang="0">
                    <a:pos x="T6" y="T7"/>
                  </a:cxn>
                </a:cxnLst>
                <a:rect l="0" t="0" r="r" b="b"/>
                <a:pathLst>
                  <a:path w="4" h="3">
                    <a:moveTo>
                      <a:pt x="2" y="3"/>
                    </a:moveTo>
                    <a:cubicBezTo>
                      <a:pt x="2" y="3"/>
                      <a:pt x="3" y="3"/>
                      <a:pt x="3" y="3"/>
                    </a:cubicBezTo>
                    <a:cubicBezTo>
                      <a:pt x="4" y="2"/>
                      <a:pt x="3" y="1"/>
                      <a:pt x="3" y="0"/>
                    </a:cubicBezTo>
                    <a:cubicBezTo>
                      <a:pt x="2" y="1"/>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8" name="Freeform 226"/>
              <p:cNvSpPr/>
              <p:nvPr>
                <p:custDataLst>
                  <p:tags r:id="rId236"/>
                </p:custDataLst>
              </p:nvPr>
            </p:nvSpPr>
            <p:spPr bwMode="auto">
              <a:xfrm>
                <a:off x="4649" y="1129"/>
                <a:ext cx="5" cy="3"/>
              </a:xfrm>
              <a:custGeom>
                <a:gdLst>
                  <a:gd name="T0" fmla="*/ 2 w 5"/>
                  <a:gd name="T1" fmla="*/ 3 h 3"/>
                  <a:gd name="T2" fmla="*/ 5 w 5"/>
                  <a:gd name="T3" fmla="*/ 0 h 3"/>
                  <a:gd name="T4" fmla="*/ 0 w 5"/>
                  <a:gd name="T5" fmla="*/ 0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9" name="Freeform 227"/>
              <p:cNvSpPr/>
              <p:nvPr>
                <p:custDataLst>
                  <p:tags r:id="rId237"/>
                </p:custDataLst>
              </p:nvPr>
            </p:nvSpPr>
            <p:spPr bwMode="auto">
              <a:xfrm>
                <a:off x="4424" y="1258"/>
                <a:ext cx="26" cy="21"/>
              </a:xfrm>
              <a:custGeom>
                <a:gdLst>
                  <a:gd name="T0" fmla="*/ 6 w 11"/>
                  <a:gd name="T1" fmla="*/ 4 h 9"/>
                  <a:gd name="T2" fmla="*/ 6 w 11"/>
                  <a:gd name="T3" fmla="*/ 1 h 9"/>
                  <a:gd name="T4" fmla="*/ 5 w 11"/>
                  <a:gd name="T5" fmla="*/ 0 h 9"/>
                  <a:gd name="T6" fmla="*/ 5 w 11"/>
                  <a:gd name="T7" fmla="*/ 1 h 9"/>
                  <a:gd name="T8" fmla="*/ 3 w 11"/>
                  <a:gd name="T9" fmla="*/ 2 h 9"/>
                  <a:gd name="T10" fmla="*/ 0 w 11"/>
                  <a:gd name="T11" fmla="*/ 8 h 9"/>
                  <a:gd name="T12" fmla="*/ 4 w 11"/>
                  <a:gd name="T13" fmla="*/ 8 h 9"/>
                  <a:gd name="T14" fmla="*/ 3 w 11"/>
                  <a:gd name="T15" fmla="*/ 7 h 9"/>
                  <a:gd name="T16" fmla="*/ 11 w 11"/>
                  <a:gd name="T17" fmla="*/ 4 h 9"/>
                  <a:gd name="T18" fmla="*/ 6 w 11"/>
                  <a:gd name="T19" fmla="*/ 4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6" y="4"/>
                    </a:moveTo>
                    <a:cubicBezTo>
                      <a:pt x="5" y="3"/>
                      <a:pt x="5" y="1"/>
                      <a:pt x="6" y="1"/>
                    </a:cubicBezTo>
                    <a:cubicBezTo>
                      <a:pt x="5" y="0"/>
                      <a:pt x="5" y="0"/>
                      <a:pt x="5" y="0"/>
                    </a:cubicBezTo>
                    <a:cubicBezTo>
                      <a:pt x="5" y="1"/>
                      <a:pt x="5" y="0"/>
                      <a:pt x="5" y="1"/>
                    </a:cubicBezTo>
                    <a:cubicBezTo>
                      <a:pt x="5" y="1"/>
                      <a:pt x="4" y="2"/>
                      <a:pt x="3" y="2"/>
                    </a:cubicBezTo>
                    <a:cubicBezTo>
                      <a:pt x="1" y="4"/>
                      <a:pt x="2" y="6"/>
                      <a:pt x="0" y="8"/>
                    </a:cubicBezTo>
                    <a:cubicBezTo>
                      <a:pt x="1" y="9"/>
                      <a:pt x="2" y="8"/>
                      <a:pt x="4" y="8"/>
                    </a:cubicBezTo>
                    <a:cubicBezTo>
                      <a:pt x="3" y="8"/>
                      <a:pt x="2" y="7"/>
                      <a:pt x="3" y="7"/>
                    </a:cubicBezTo>
                    <a:cubicBezTo>
                      <a:pt x="3" y="3"/>
                      <a:pt x="9" y="5"/>
                      <a:pt x="11" y="4"/>
                    </a:cubicBezTo>
                    <a:cubicBezTo>
                      <a:pt x="9" y="4"/>
                      <a:pt x="7" y="3"/>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0" name="Freeform 228"/>
              <p:cNvSpPr/>
              <p:nvPr>
                <p:custDataLst>
                  <p:tags r:id="rId238"/>
                </p:custDataLst>
              </p:nvPr>
            </p:nvSpPr>
            <p:spPr bwMode="auto">
              <a:xfrm>
                <a:off x="4654" y="1117"/>
                <a:ext cx="9" cy="7"/>
              </a:xfrm>
              <a:custGeom>
                <a:gdLst>
                  <a:gd name="T0" fmla="*/ 0 w 4"/>
                  <a:gd name="T1" fmla="*/ 0 h 3"/>
                  <a:gd name="T2" fmla="*/ 1 w 4"/>
                  <a:gd name="T3" fmla="*/ 2 h 3"/>
                  <a:gd name="T4" fmla="*/ 4 w 4"/>
                  <a:gd name="T5" fmla="*/ 3 h 3"/>
                  <a:gd name="T6" fmla="*/ 2 w 4"/>
                  <a:gd name="T7" fmla="*/ 2 h 3"/>
                  <a:gd name="T8" fmla="*/ 1 w 4"/>
                  <a:gd name="T9" fmla="*/ 0 h 3"/>
                  <a:gd name="T10" fmla="*/ 0 w 4"/>
                  <a:gd name="T11" fmla="*/ 0 h 3"/>
                </a:gdLst>
                <a:cxnLst>
                  <a:cxn ang="0">
                    <a:pos x="T0" y="T1"/>
                  </a:cxn>
                  <a:cxn ang="0">
                    <a:pos x="T2" y="T3"/>
                  </a:cxn>
                  <a:cxn ang="0">
                    <a:pos x="T4" y="T5"/>
                  </a:cxn>
                  <a:cxn ang="0">
                    <a:pos x="T6" y="T7"/>
                  </a:cxn>
                  <a:cxn ang="0">
                    <a:pos x="T8" y="T9"/>
                  </a:cxn>
                  <a:cxn ang="0">
                    <a:pos x="T10" y="T11"/>
                  </a:cxn>
                </a:cxnLst>
                <a:rect l="0" t="0" r="r" b="b"/>
                <a:pathLst>
                  <a:path w="4" h="3">
                    <a:moveTo>
                      <a:pt x="0" y="0"/>
                    </a:moveTo>
                    <a:cubicBezTo>
                      <a:pt x="1" y="0"/>
                      <a:pt x="2" y="1"/>
                      <a:pt x="1" y="2"/>
                    </a:cubicBezTo>
                    <a:cubicBezTo>
                      <a:pt x="2" y="3"/>
                      <a:pt x="3" y="3"/>
                      <a:pt x="4" y="3"/>
                    </a:cubicBezTo>
                    <a:cubicBezTo>
                      <a:pt x="3" y="1"/>
                      <a:pt x="3" y="2"/>
                      <a:pt x="2" y="2"/>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1" name="Freeform 229"/>
              <p:cNvSpPr/>
              <p:nvPr>
                <p:custDataLst>
                  <p:tags r:id="rId239"/>
                </p:custDataLst>
              </p:nvPr>
            </p:nvSpPr>
            <p:spPr bwMode="auto">
              <a:xfrm>
                <a:off x="5374" y="597"/>
                <a:ext cx="7" cy="5"/>
              </a:xfrm>
              <a:custGeom>
                <a:gdLst>
                  <a:gd name="T0" fmla="*/ 0 w 3"/>
                  <a:gd name="T1" fmla="*/ 0 h 2"/>
                  <a:gd name="T2" fmla="*/ 3 w 3"/>
                  <a:gd name="T3" fmla="*/ 2 h 2"/>
                  <a:gd name="T4" fmla="*/ 0 w 3"/>
                  <a:gd name="T5" fmla="*/ 0 h 2"/>
                </a:gdLst>
                <a:cxnLst>
                  <a:cxn ang="0">
                    <a:pos x="T0" y="T1"/>
                  </a:cxn>
                  <a:cxn ang="0">
                    <a:pos x="T2" y="T3"/>
                  </a:cxn>
                  <a:cxn ang="0">
                    <a:pos x="T4" y="T5"/>
                  </a:cxn>
                </a:cxnLst>
                <a:rect l="0" t="0" r="r" b="b"/>
                <a:pathLst>
                  <a:path w="3" h="2">
                    <a:moveTo>
                      <a:pt x="0" y="0"/>
                    </a:moveTo>
                    <a:cubicBezTo>
                      <a:pt x="1" y="1"/>
                      <a:pt x="2" y="2"/>
                      <a:pt x="3"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2" name="Freeform 230"/>
              <p:cNvSpPr/>
              <p:nvPr>
                <p:custDataLst>
                  <p:tags r:id="rId240"/>
                </p:custDataLst>
              </p:nvPr>
            </p:nvSpPr>
            <p:spPr bwMode="auto">
              <a:xfrm>
                <a:off x="4687" y="1091"/>
                <a:ext cx="7" cy="5"/>
              </a:xfrm>
              <a:custGeom>
                <a:gdLst>
                  <a:gd name="T0" fmla="*/ 1 w 3"/>
                  <a:gd name="T1" fmla="*/ 2 h 2"/>
                  <a:gd name="T2" fmla="*/ 3 w 3"/>
                  <a:gd name="T3" fmla="*/ 1 h 2"/>
                  <a:gd name="T4" fmla="*/ 2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2" y="2"/>
                      <a:pt x="3" y="1"/>
                      <a:pt x="3" y="1"/>
                    </a:cubicBezTo>
                    <a:cubicBezTo>
                      <a:pt x="2" y="0"/>
                      <a:pt x="2" y="0"/>
                      <a:pt x="2" y="0"/>
                    </a:cubicBezTo>
                    <a:cubicBezTo>
                      <a:pt x="2"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3" name="Rectangle 231"/>
              <p:cNvSpPr>
                <a:spLocks noChangeArrowheads="1"/>
              </p:cNvSpPr>
              <p:nvPr>
                <p:custDataLst>
                  <p:tags r:id="rId241"/>
                </p:custDataLst>
              </p:nvPr>
            </p:nvSpPr>
            <p:spPr bwMode="auto">
              <a:xfrm>
                <a:off x="5516" y="495"/>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4" name="Freeform 232"/>
              <p:cNvSpPr/>
              <p:nvPr>
                <p:custDataLst>
                  <p:tags r:id="rId242"/>
                </p:custDataLst>
              </p:nvPr>
            </p:nvSpPr>
            <p:spPr bwMode="auto">
              <a:xfrm>
                <a:off x="4450" y="1255"/>
                <a:ext cx="5" cy="3"/>
              </a:xfrm>
              <a:custGeom>
                <a:gdLst>
                  <a:gd name="T0" fmla="*/ 5 w 5"/>
                  <a:gd name="T1" fmla="*/ 0 h 3"/>
                  <a:gd name="T2" fmla="*/ 5 w 5"/>
                  <a:gd name="T3" fmla="*/ 0 h 3"/>
                  <a:gd name="T4" fmla="*/ 0 w 5"/>
                  <a:gd name="T5" fmla="*/ 3 h 3"/>
                  <a:gd name="T6" fmla="*/ 5 w 5"/>
                  <a:gd name="T7" fmla="*/ 0 h 3"/>
                </a:gdLst>
                <a:cxnLst>
                  <a:cxn ang="0">
                    <a:pos x="T0" y="T1"/>
                  </a:cxn>
                  <a:cxn ang="0">
                    <a:pos x="T2" y="T3"/>
                  </a:cxn>
                  <a:cxn ang="0">
                    <a:pos x="T4" y="T5"/>
                  </a:cxn>
                  <a:cxn ang="0">
                    <a:pos x="T6" y="T7"/>
                  </a:cxn>
                </a:cxnLst>
                <a:rect l="0" t="0" r="r" b="b"/>
                <a:pathLst>
                  <a:path w="5" h="3">
                    <a:moveTo>
                      <a:pt x="5" y="0"/>
                    </a:moveTo>
                    <a:lnTo>
                      <a:pt x="5" y="0"/>
                    </a:lnTo>
                    <a:lnTo>
                      <a:pt x="0"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5" name="Freeform 233"/>
              <p:cNvSpPr/>
              <p:nvPr>
                <p:custDataLst>
                  <p:tags r:id="rId243"/>
                </p:custDataLst>
              </p:nvPr>
            </p:nvSpPr>
            <p:spPr bwMode="auto">
              <a:xfrm>
                <a:off x="5485" y="504"/>
                <a:ext cx="12" cy="12"/>
              </a:xfrm>
              <a:custGeom>
                <a:gdLst>
                  <a:gd name="T0" fmla="*/ 3 w 5"/>
                  <a:gd name="T1" fmla="*/ 2 h 5"/>
                  <a:gd name="T2" fmla="*/ 5 w 5"/>
                  <a:gd name="T3" fmla="*/ 3 h 5"/>
                  <a:gd name="T4" fmla="*/ 0 w 5"/>
                  <a:gd name="T5" fmla="*/ 1 h 5"/>
                  <a:gd name="T6" fmla="*/ 3 w 5"/>
                  <a:gd name="T7" fmla="*/ 5 h 5"/>
                  <a:gd name="T8" fmla="*/ 3 w 5"/>
                  <a:gd name="T9" fmla="*/ 2 h 5"/>
                </a:gdLst>
                <a:cxnLst>
                  <a:cxn ang="0">
                    <a:pos x="T0" y="T1"/>
                  </a:cxn>
                  <a:cxn ang="0">
                    <a:pos x="T2" y="T3"/>
                  </a:cxn>
                  <a:cxn ang="0">
                    <a:pos x="T4" y="T5"/>
                  </a:cxn>
                  <a:cxn ang="0">
                    <a:pos x="T6" y="T7"/>
                  </a:cxn>
                  <a:cxn ang="0">
                    <a:pos x="T8" y="T9"/>
                  </a:cxn>
                </a:cxnLst>
                <a:rect l="0" t="0" r="r" b="b"/>
                <a:pathLst>
                  <a:path w="5" h="5">
                    <a:moveTo>
                      <a:pt x="3" y="2"/>
                    </a:moveTo>
                    <a:cubicBezTo>
                      <a:pt x="5" y="3"/>
                      <a:pt x="5" y="3"/>
                      <a:pt x="5" y="3"/>
                    </a:cubicBezTo>
                    <a:cubicBezTo>
                      <a:pt x="4" y="2"/>
                      <a:pt x="2" y="0"/>
                      <a:pt x="0" y="1"/>
                    </a:cubicBezTo>
                    <a:cubicBezTo>
                      <a:pt x="3" y="1"/>
                      <a:pt x="0" y="4"/>
                      <a:pt x="3" y="5"/>
                    </a:cubicBezTo>
                    <a:cubicBezTo>
                      <a:pt x="1" y="4"/>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6" name="Freeform 234"/>
              <p:cNvSpPr/>
              <p:nvPr>
                <p:custDataLst>
                  <p:tags r:id="rId244"/>
                </p:custDataLst>
              </p:nvPr>
            </p:nvSpPr>
            <p:spPr bwMode="auto">
              <a:xfrm>
                <a:off x="4658" y="1108"/>
                <a:ext cx="5" cy="2"/>
              </a:xfrm>
              <a:custGeom>
                <a:gdLst>
                  <a:gd name="T0" fmla="*/ 1 w 2"/>
                  <a:gd name="T1" fmla="*/ 1 h 1"/>
                  <a:gd name="T2" fmla="*/ 2 w 2"/>
                  <a:gd name="T3" fmla="*/ 1 h 1"/>
                  <a:gd name="T4" fmla="*/ 0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7" name="Freeform 235"/>
              <p:cNvSpPr/>
              <p:nvPr>
                <p:custDataLst>
                  <p:tags r:id="rId245"/>
                </p:custDataLst>
              </p:nvPr>
            </p:nvSpPr>
            <p:spPr bwMode="auto">
              <a:xfrm>
                <a:off x="5502" y="495"/>
                <a:ext cx="4" cy="4"/>
              </a:xfrm>
              <a:custGeom>
                <a:gdLst>
                  <a:gd name="T0" fmla="*/ 1 w 2"/>
                  <a:gd name="T1" fmla="*/ 0 h 2"/>
                  <a:gd name="T2" fmla="*/ 0 w 2"/>
                  <a:gd name="T3" fmla="*/ 1 h 2"/>
                  <a:gd name="T4" fmla="*/ 2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1" y="1"/>
                      <a:pt x="0" y="1"/>
                      <a:pt x="0" y="1"/>
                    </a:cubicBezTo>
                    <a:cubicBezTo>
                      <a:pt x="1" y="2"/>
                      <a:pt x="1" y="1"/>
                      <a:pt x="2"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8" name="Freeform 236"/>
              <p:cNvSpPr/>
              <p:nvPr>
                <p:custDataLst>
                  <p:tags r:id="rId246"/>
                </p:custDataLst>
              </p:nvPr>
            </p:nvSpPr>
            <p:spPr bwMode="auto">
              <a:xfrm>
                <a:off x="4635" y="1115"/>
                <a:ext cx="9" cy="7"/>
              </a:xfrm>
              <a:custGeom>
                <a:gdLst>
                  <a:gd name="T0" fmla="*/ 0 w 4"/>
                  <a:gd name="T1" fmla="*/ 1 h 3"/>
                  <a:gd name="T2" fmla="*/ 4 w 4"/>
                  <a:gd name="T3" fmla="*/ 2 h 3"/>
                  <a:gd name="T4" fmla="*/ 0 w 4"/>
                  <a:gd name="T5" fmla="*/ 0 h 3"/>
                  <a:gd name="T6" fmla="*/ 0 w 4"/>
                  <a:gd name="T7" fmla="*/ 1 h 3"/>
                </a:gdLst>
                <a:cxnLst>
                  <a:cxn ang="0">
                    <a:pos x="T0" y="T1"/>
                  </a:cxn>
                  <a:cxn ang="0">
                    <a:pos x="T2" y="T3"/>
                  </a:cxn>
                  <a:cxn ang="0">
                    <a:pos x="T4" y="T5"/>
                  </a:cxn>
                  <a:cxn ang="0">
                    <a:pos x="T6" y="T7"/>
                  </a:cxn>
                </a:cxnLst>
                <a:rect l="0" t="0" r="r" b="b"/>
                <a:pathLst>
                  <a:path w="4" h="3">
                    <a:moveTo>
                      <a:pt x="0" y="1"/>
                    </a:moveTo>
                    <a:cubicBezTo>
                      <a:pt x="1" y="1"/>
                      <a:pt x="3" y="3"/>
                      <a:pt x="4" y="2"/>
                    </a:cubicBezTo>
                    <a:cubicBezTo>
                      <a:pt x="3" y="2"/>
                      <a:pt x="2"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9" name="Freeform 237"/>
              <p:cNvSpPr/>
              <p:nvPr>
                <p:custDataLst>
                  <p:tags r:id="rId247"/>
                </p:custDataLst>
              </p:nvPr>
            </p:nvSpPr>
            <p:spPr bwMode="auto">
              <a:xfrm>
                <a:off x="4538" y="1174"/>
                <a:ext cx="11" cy="15"/>
              </a:xfrm>
              <a:custGeom>
                <a:gdLst>
                  <a:gd name="T0" fmla="*/ 0 w 5"/>
                  <a:gd name="T1" fmla="*/ 1 h 6"/>
                  <a:gd name="T2" fmla="*/ 1 w 5"/>
                  <a:gd name="T3" fmla="*/ 5 h 6"/>
                  <a:gd name="T4" fmla="*/ 5 w 5"/>
                  <a:gd name="T5" fmla="*/ 4 h 6"/>
                  <a:gd name="T6" fmla="*/ 0 w 5"/>
                  <a:gd name="T7" fmla="*/ 1 h 6"/>
                </a:gdLst>
                <a:cxnLst>
                  <a:cxn ang="0">
                    <a:pos x="T0" y="T1"/>
                  </a:cxn>
                  <a:cxn ang="0">
                    <a:pos x="T2" y="T3"/>
                  </a:cxn>
                  <a:cxn ang="0">
                    <a:pos x="T4" y="T5"/>
                  </a:cxn>
                  <a:cxn ang="0">
                    <a:pos x="T6" y="T7"/>
                  </a:cxn>
                </a:cxnLst>
                <a:rect l="0" t="0" r="r" b="b"/>
                <a:pathLst>
                  <a:path w="5" h="6">
                    <a:moveTo>
                      <a:pt x="0" y="1"/>
                    </a:moveTo>
                    <a:cubicBezTo>
                      <a:pt x="2" y="2"/>
                      <a:pt x="0" y="4"/>
                      <a:pt x="1" y="5"/>
                    </a:cubicBezTo>
                    <a:cubicBezTo>
                      <a:pt x="3" y="6"/>
                      <a:pt x="3" y="4"/>
                      <a:pt x="5" y="4"/>
                    </a:cubicBezTo>
                    <a:cubicBezTo>
                      <a:pt x="2" y="4"/>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0" name="Freeform 238"/>
              <p:cNvSpPr/>
              <p:nvPr>
                <p:custDataLst>
                  <p:tags r:id="rId248"/>
                </p:custDataLst>
              </p:nvPr>
            </p:nvSpPr>
            <p:spPr bwMode="auto">
              <a:xfrm>
                <a:off x="4703" y="1072"/>
                <a:ext cx="7" cy="3"/>
              </a:xfrm>
              <a:custGeom>
                <a:gdLst>
                  <a:gd name="T0" fmla="*/ 1 w 3"/>
                  <a:gd name="T1" fmla="*/ 1 h 1"/>
                  <a:gd name="T2" fmla="*/ 1 w 3"/>
                  <a:gd name="T3" fmla="*/ 0 h 1"/>
                  <a:gd name="T4" fmla="*/ 1 w 3"/>
                  <a:gd name="T5" fmla="*/ 1 h 1"/>
                </a:gdLst>
                <a:cxnLst>
                  <a:cxn ang="0">
                    <a:pos x="T0" y="T1"/>
                  </a:cxn>
                  <a:cxn ang="0">
                    <a:pos x="T2" y="T3"/>
                  </a:cxn>
                  <a:cxn ang="0">
                    <a:pos x="T4" y="T5"/>
                  </a:cxn>
                </a:cxnLst>
                <a:rect l="0" t="0" r="r" b="b"/>
                <a:pathLst>
                  <a:path w="3" h="1">
                    <a:moveTo>
                      <a:pt x="1" y="1"/>
                    </a:moveTo>
                    <a:cubicBezTo>
                      <a:pt x="2" y="1"/>
                      <a:pt x="3"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1" name="Freeform 239"/>
              <p:cNvSpPr/>
              <p:nvPr>
                <p:custDataLst>
                  <p:tags r:id="rId249"/>
                </p:custDataLst>
              </p:nvPr>
            </p:nvSpPr>
            <p:spPr bwMode="auto">
              <a:xfrm>
                <a:off x="4751" y="1039"/>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2" name="Freeform 240"/>
              <p:cNvSpPr/>
              <p:nvPr>
                <p:custDataLst>
                  <p:tags r:id="rId250"/>
                </p:custDataLst>
              </p:nvPr>
            </p:nvSpPr>
            <p:spPr bwMode="auto">
              <a:xfrm>
                <a:off x="4647" y="1113"/>
                <a:ext cx="2" cy="0"/>
              </a:xfrm>
              <a:custGeom>
                <a:gdLst>
                  <a:gd name="T0" fmla="*/ 0 w 2"/>
                  <a:gd name="T1" fmla="*/ 0 w 2"/>
                  <a:gd name="T2" fmla="*/ 2 w 2"/>
                  <a:gd name="T3" fmla="*/ 0 w 2"/>
                </a:gd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3" name="Freeform 241"/>
              <p:cNvSpPr/>
              <p:nvPr>
                <p:custDataLst>
                  <p:tags r:id="rId251"/>
                </p:custDataLst>
              </p:nvPr>
            </p:nvSpPr>
            <p:spPr bwMode="auto">
              <a:xfrm>
                <a:off x="5497" y="490"/>
                <a:ext cx="7"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0" y="1"/>
                      <a:pt x="2" y="1"/>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4" name="Freeform 242"/>
              <p:cNvSpPr/>
              <p:nvPr>
                <p:custDataLst>
                  <p:tags r:id="rId252"/>
                </p:custDataLst>
              </p:nvPr>
            </p:nvSpPr>
            <p:spPr bwMode="auto">
              <a:xfrm>
                <a:off x="4673" y="1084"/>
                <a:ext cx="9" cy="5"/>
              </a:xfrm>
              <a:custGeom>
                <a:gdLst>
                  <a:gd name="T0" fmla="*/ 1 w 4"/>
                  <a:gd name="T1" fmla="*/ 2 h 2"/>
                  <a:gd name="T2" fmla="*/ 4 w 4"/>
                  <a:gd name="T3" fmla="*/ 1 h 2"/>
                  <a:gd name="T4" fmla="*/ 0 w 4"/>
                  <a:gd name="T5" fmla="*/ 1 h 2"/>
                  <a:gd name="T6" fmla="*/ 1 w 4"/>
                  <a:gd name="T7" fmla="*/ 2 h 2"/>
                </a:gdLst>
                <a:cxnLst>
                  <a:cxn ang="0">
                    <a:pos x="T0" y="T1"/>
                  </a:cxn>
                  <a:cxn ang="0">
                    <a:pos x="T2" y="T3"/>
                  </a:cxn>
                  <a:cxn ang="0">
                    <a:pos x="T4" y="T5"/>
                  </a:cxn>
                  <a:cxn ang="0">
                    <a:pos x="T6" y="T7"/>
                  </a:cxn>
                </a:cxnLst>
                <a:rect l="0" t="0" r="r" b="b"/>
                <a:pathLst>
                  <a:path w="4" h="2">
                    <a:moveTo>
                      <a:pt x="1" y="2"/>
                    </a:moveTo>
                    <a:cubicBezTo>
                      <a:pt x="3" y="2"/>
                      <a:pt x="3" y="1"/>
                      <a:pt x="4" y="1"/>
                    </a:cubicBezTo>
                    <a:cubicBezTo>
                      <a:pt x="3" y="0"/>
                      <a:pt x="1" y="0"/>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5" name="Freeform 243"/>
              <p:cNvSpPr/>
              <p:nvPr>
                <p:custDataLst>
                  <p:tags r:id="rId253"/>
                </p:custDataLst>
              </p:nvPr>
            </p:nvSpPr>
            <p:spPr bwMode="auto">
              <a:xfrm>
                <a:off x="4538" y="1160"/>
                <a:ext cx="16" cy="14"/>
              </a:xfrm>
              <a:custGeom>
                <a:gdLst>
                  <a:gd name="T0" fmla="*/ 3 w 7"/>
                  <a:gd name="T1" fmla="*/ 6 h 6"/>
                  <a:gd name="T2" fmla="*/ 4 w 7"/>
                  <a:gd name="T3" fmla="*/ 6 h 6"/>
                  <a:gd name="T4" fmla="*/ 6 w 7"/>
                  <a:gd name="T5" fmla="*/ 2 h 6"/>
                  <a:gd name="T6" fmla="*/ 3 w 7"/>
                  <a:gd name="T7" fmla="*/ 6 h 6"/>
                </a:gdLst>
                <a:cxnLst>
                  <a:cxn ang="0">
                    <a:pos x="T0" y="T1"/>
                  </a:cxn>
                  <a:cxn ang="0">
                    <a:pos x="T2" y="T3"/>
                  </a:cxn>
                  <a:cxn ang="0">
                    <a:pos x="T4" y="T5"/>
                  </a:cxn>
                  <a:cxn ang="0">
                    <a:pos x="T6" y="T7"/>
                  </a:cxn>
                </a:cxnLst>
                <a:rect l="0" t="0" r="r" b="b"/>
                <a:pathLst>
                  <a:path w="7" h="6">
                    <a:moveTo>
                      <a:pt x="3" y="6"/>
                    </a:moveTo>
                    <a:cubicBezTo>
                      <a:pt x="4" y="6"/>
                      <a:pt x="4" y="6"/>
                      <a:pt x="4" y="6"/>
                    </a:cubicBezTo>
                    <a:cubicBezTo>
                      <a:pt x="5" y="5"/>
                      <a:pt x="5" y="3"/>
                      <a:pt x="6" y="2"/>
                    </a:cubicBezTo>
                    <a:cubicBezTo>
                      <a:pt x="0" y="0"/>
                      <a:pt x="7"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6" name="Freeform 244"/>
              <p:cNvSpPr/>
              <p:nvPr>
                <p:custDataLst>
                  <p:tags r:id="rId254"/>
                </p:custDataLst>
              </p:nvPr>
            </p:nvSpPr>
            <p:spPr bwMode="auto">
              <a:xfrm>
                <a:off x="5042" y="823"/>
                <a:ext cx="7" cy="4"/>
              </a:xfrm>
              <a:custGeom>
                <a:gdLst>
                  <a:gd name="T0" fmla="*/ 1 w 3"/>
                  <a:gd name="T1" fmla="*/ 2 h 2"/>
                  <a:gd name="T2" fmla="*/ 2 w 3"/>
                  <a:gd name="T3" fmla="*/ 0 h 2"/>
                  <a:gd name="T4" fmla="*/ 0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1" y="1"/>
                      <a:pt x="3" y="1"/>
                      <a:pt x="2" y="0"/>
                    </a:cubicBezTo>
                    <a:cubicBezTo>
                      <a:pt x="0"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7" name="Freeform 245"/>
              <p:cNvSpPr/>
              <p:nvPr>
                <p:custDataLst>
                  <p:tags r:id="rId255"/>
                </p:custDataLst>
              </p:nvPr>
            </p:nvSpPr>
            <p:spPr bwMode="auto">
              <a:xfrm>
                <a:off x="4457" y="1227"/>
                <a:ext cx="7" cy="2"/>
              </a:xfrm>
              <a:custGeom>
                <a:gdLst>
                  <a:gd name="T0" fmla="*/ 1 w 3"/>
                  <a:gd name="T1" fmla="*/ 1 h 1"/>
                  <a:gd name="T2" fmla="*/ 3 w 3"/>
                  <a:gd name="T3" fmla="*/ 1 h 1"/>
                  <a:gd name="T4" fmla="*/ 2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1" y="1"/>
                      <a:pt x="2" y="1"/>
                      <a:pt x="3" y="1"/>
                    </a:cubicBez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8" name="Freeform 246"/>
              <p:cNvSpPr/>
              <p:nvPr>
                <p:custDataLst>
                  <p:tags r:id="rId256"/>
                </p:custDataLst>
              </p:nvPr>
            </p:nvSpPr>
            <p:spPr bwMode="auto">
              <a:xfrm>
                <a:off x="4438" y="1229"/>
                <a:ext cx="7" cy="14"/>
              </a:xfrm>
              <a:custGeom>
                <a:gdLst>
                  <a:gd name="T0" fmla="*/ 1 w 3"/>
                  <a:gd name="T1" fmla="*/ 2 h 6"/>
                  <a:gd name="T2" fmla="*/ 0 w 3"/>
                  <a:gd name="T3" fmla="*/ 6 h 6"/>
                  <a:gd name="T4" fmla="*/ 3 w 3"/>
                  <a:gd name="T5" fmla="*/ 3 h 6"/>
                  <a:gd name="T6" fmla="*/ 1 w 3"/>
                  <a:gd name="T7" fmla="*/ 2 h 6"/>
                </a:gdLst>
                <a:cxnLst>
                  <a:cxn ang="0">
                    <a:pos x="T0" y="T1"/>
                  </a:cxn>
                  <a:cxn ang="0">
                    <a:pos x="T2" y="T3"/>
                  </a:cxn>
                  <a:cxn ang="0">
                    <a:pos x="T4" y="T5"/>
                  </a:cxn>
                  <a:cxn ang="0">
                    <a:pos x="T6" y="T7"/>
                  </a:cxn>
                </a:cxnLst>
                <a:rect l="0" t="0" r="r" b="b"/>
                <a:pathLst>
                  <a:path w="3" h="6">
                    <a:moveTo>
                      <a:pt x="1" y="2"/>
                    </a:moveTo>
                    <a:cubicBezTo>
                      <a:pt x="1" y="3"/>
                      <a:pt x="2" y="5"/>
                      <a:pt x="0" y="6"/>
                    </a:cubicBezTo>
                    <a:cubicBezTo>
                      <a:pt x="1" y="6"/>
                      <a:pt x="3" y="4"/>
                      <a:pt x="3" y="3"/>
                    </a:cubicBezTo>
                    <a:cubicBezTo>
                      <a:pt x="2" y="3"/>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9" name="Freeform 247"/>
              <p:cNvSpPr/>
              <p:nvPr>
                <p:custDataLst>
                  <p:tags r:id="rId257"/>
                </p:custDataLst>
              </p:nvPr>
            </p:nvSpPr>
            <p:spPr bwMode="auto">
              <a:xfrm>
                <a:off x="5495" y="483"/>
                <a:ext cx="7" cy="2"/>
              </a:xfrm>
              <a:custGeom>
                <a:gdLst>
                  <a:gd name="T0" fmla="*/ 0 w 3"/>
                  <a:gd name="T1" fmla="*/ 1 h 1"/>
                  <a:gd name="T2" fmla="*/ 3 w 3"/>
                  <a:gd name="T3" fmla="*/ 1 h 1"/>
                  <a:gd name="T4" fmla="*/ 2 w 3"/>
                  <a:gd name="T5" fmla="*/ 0 h 1"/>
                  <a:gd name="T6" fmla="*/ 0 w 3"/>
                  <a:gd name="T7" fmla="*/ 1 h 1"/>
                </a:gdLst>
                <a:cxnLst>
                  <a:cxn ang="0">
                    <a:pos x="T0" y="T1"/>
                  </a:cxn>
                  <a:cxn ang="0">
                    <a:pos x="T2" y="T3"/>
                  </a:cxn>
                  <a:cxn ang="0">
                    <a:pos x="T4" y="T5"/>
                  </a:cxn>
                  <a:cxn ang="0">
                    <a:pos x="T6" y="T7"/>
                  </a:cxn>
                </a:cxnLst>
                <a:rect l="0" t="0" r="r" b="b"/>
                <a:pathLst>
                  <a:path w="3" h="1">
                    <a:moveTo>
                      <a:pt x="0" y="1"/>
                    </a:moveTo>
                    <a:cubicBezTo>
                      <a:pt x="3" y="1"/>
                      <a:pt x="3" y="1"/>
                      <a:pt x="3" y="1"/>
                    </a:cubicBezTo>
                    <a:cubicBezTo>
                      <a:pt x="2" y="0"/>
                      <a:pt x="2" y="0"/>
                      <a:pt x="2"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0" name="Freeform 248"/>
              <p:cNvSpPr/>
              <p:nvPr>
                <p:custDataLst>
                  <p:tags r:id="rId258"/>
                </p:custDataLst>
              </p:nvPr>
            </p:nvSpPr>
            <p:spPr bwMode="auto">
              <a:xfrm>
                <a:off x="4665" y="1075"/>
                <a:ext cx="15" cy="9"/>
              </a:xfrm>
              <a:custGeom>
                <a:gdLst>
                  <a:gd name="T0" fmla="*/ 4 w 6"/>
                  <a:gd name="T1" fmla="*/ 0 h 4"/>
                  <a:gd name="T2" fmla="*/ 1 w 6"/>
                  <a:gd name="T3" fmla="*/ 3 h 4"/>
                  <a:gd name="T4" fmla="*/ 4 w 6"/>
                  <a:gd name="T5" fmla="*/ 4 h 4"/>
                  <a:gd name="T6" fmla="*/ 4 w 6"/>
                  <a:gd name="T7" fmla="*/ 0 h 4"/>
                </a:gdLst>
                <a:cxnLst>
                  <a:cxn ang="0">
                    <a:pos x="T0" y="T1"/>
                  </a:cxn>
                  <a:cxn ang="0">
                    <a:pos x="T2" y="T3"/>
                  </a:cxn>
                  <a:cxn ang="0">
                    <a:pos x="T4" y="T5"/>
                  </a:cxn>
                  <a:cxn ang="0">
                    <a:pos x="T6" y="T7"/>
                  </a:cxn>
                </a:cxnLst>
                <a:rect l="0" t="0" r="r" b="b"/>
                <a:pathLst>
                  <a:path w="6" h="4">
                    <a:moveTo>
                      <a:pt x="4" y="0"/>
                    </a:moveTo>
                    <a:cubicBezTo>
                      <a:pt x="2" y="0"/>
                      <a:pt x="0" y="1"/>
                      <a:pt x="1" y="3"/>
                    </a:cubicBezTo>
                    <a:cubicBezTo>
                      <a:pt x="1" y="3"/>
                      <a:pt x="3" y="4"/>
                      <a:pt x="4" y="4"/>
                    </a:cubicBezTo>
                    <a:cubicBezTo>
                      <a:pt x="4" y="2"/>
                      <a:pt x="6"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1" name="Freeform 249"/>
              <p:cNvSpPr/>
              <p:nvPr>
                <p:custDataLst>
                  <p:tags r:id="rId259"/>
                </p:custDataLst>
              </p:nvPr>
            </p:nvSpPr>
            <p:spPr bwMode="auto">
              <a:xfrm>
                <a:off x="4772" y="1010"/>
                <a:ext cx="2" cy="3"/>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1" y="0"/>
                      <a:pt x="0"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2" name="Freeform 250"/>
              <p:cNvSpPr/>
              <p:nvPr>
                <p:custDataLst>
                  <p:tags r:id="rId260"/>
                </p:custDataLst>
              </p:nvPr>
            </p:nvSpPr>
            <p:spPr bwMode="auto">
              <a:xfrm>
                <a:off x="4812" y="982"/>
                <a:ext cx="3" cy="2"/>
              </a:xfrm>
              <a:custGeom>
                <a:gdLst>
                  <a:gd name="T0" fmla="*/ 0 w 3"/>
                  <a:gd name="T1" fmla="*/ 2 h 2"/>
                  <a:gd name="T2" fmla="*/ 3 w 3"/>
                  <a:gd name="T3" fmla="*/ 0 h 2"/>
                  <a:gd name="T4" fmla="*/ 0 w 3"/>
                  <a:gd name="T5" fmla="*/ 2 h 2"/>
                  <a:gd name="T6" fmla="*/ 0 w 3"/>
                  <a:gd name="T7" fmla="*/ 2 h 2"/>
                </a:gdLst>
                <a:cxnLst>
                  <a:cxn ang="0">
                    <a:pos x="T0" y="T1"/>
                  </a:cxn>
                  <a:cxn ang="0">
                    <a:pos x="T2" y="T3"/>
                  </a:cxn>
                  <a:cxn ang="0">
                    <a:pos x="T4" y="T5"/>
                  </a:cxn>
                  <a:cxn ang="0">
                    <a:pos x="T6" y="T7"/>
                  </a:cxn>
                </a:cxnLst>
                <a:rect l="0" t="0" r="r" b="b"/>
                <a:pathLst>
                  <a:path w="3" h="2">
                    <a:moveTo>
                      <a:pt x="0" y="2"/>
                    </a:moveTo>
                    <a:lnTo>
                      <a:pt x="3"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3" name="Freeform 251"/>
              <p:cNvSpPr/>
              <p:nvPr>
                <p:custDataLst>
                  <p:tags r:id="rId261"/>
                </p:custDataLst>
              </p:nvPr>
            </p:nvSpPr>
            <p:spPr bwMode="auto">
              <a:xfrm>
                <a:off x="4999" y="846"/>
                <a:ext cx="3" cy="3"/>
              </a:xfrm>
              <a:custGeom>
                <a:gdLst>
                  <a:gd name="T0" fmla="*/ 3 w 3"/>
                  <a:gd name="T1" fmla="*/ 3 h 3"/>
                  <a:gd name="T2" fmla="*/ 3 w 3"/>
                  <a:gd name="T3" fmla="*/ 3 h 3"/>
                  <a:gd name="T4" fmla="*/ 0 w 3"/>
                  <a:gd name="T5" fmla="*/ 0 h 3"/>
                  <a:gd name="T6" fmla="*/ 3 w 3"/>
                  <a:gd name="T7" fmla="*/ 3 h 3"/>
                </a:gdLst>
                <a:cxnLst>
                  <a:cxn ang="0">
                    <a:pos x="T0" y="T1"/>
                  </a:cxn>
                  <a:cxn ang="0">
                    <a:pos x="T2" y="T3"/>
                  </a:cxn>
                  <a:cxn ang="0">
                    <a:pos x="T4" y="T5"/>
                  </a:cxn>
                  <a:cxn ang="0">
                    <a:pos x="T6" y="T7"/>
                  </a:cxn>
                </a:cxnLst>
                <a:rect l="0" t="0" r="r" b="b"/>
                <a:pathLst>
                  <a:path w="3" h="3">
                    <a:moveTo>
                      <a:pt x="3" y="3"/>
                    </a:moveTo>
                    <a:lnTo>
                      <a:pt x="3" y="3"/>
                    </a:lnTo>
                    <a:lnTo>
                      <a:pt x="0" y="0"/>
                    </a:ln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4" name="Freeform 252"/>
              <p:cNvSpPr/>
              <p:nvPr>
                <p:custDataLst>
                  <p:tags r:id="rId262"/>
                </p:custDataLst>
              </p:nvPr>
            </p:nvSpPr>
            <p:spPr bwMode="auto">
              <a:xfrm>
                <a:off x="5487" y="480"/>
                <a:ext cx="3" cy="8"/>
              </a:xfrm>
              <a:custGeom>
                <a:gdLst>
                  <a:gd name="T0" fmla="*/ 1 w 1"/>
                  <a:gd name="T1" fmla="*/ 3 h 3"/>
                  <a:gd name="T2" fmla="*/ 1 w 1"/>
                  <a:gd name="T3" fmla="*/ 0 h 3"/>
                  <a:gd name="T4" fmla="*/ 0 w 1"/>
                  <a:gd name="T5" fmla="*/ 0 h 3"/>
                  <a:gd name="T6" fmla="*/ 0 w 1"/>
                  <a:gd name="T7" fmla="*/ 2 h 3"/>
                  <a:gd name="T8" fmla="*/ 1 w 1"/>
                  <a:gd name="T9" fmla="*/ 3 h 3"/>
                </a:gdLst>
                <a:cxnLst>
                  <a:cxn ang="0">
                    <a:pos x="T0" y="T1"/>
                  </a:cxn>
                  <a:cxn ang="0">
                    <a:pos x="T2" y="T3"/>
                  </a:cxn>
                  <a:cxn ang="0">
                    <a:pos x="T4" y="T5"/>
                  </a:cxn>
                  <a:cxn ang="0">
                    <a:pos x="T6" y="T7"/>
                  </a:cxn>
                  <a:cxn ang="0">
                    <a:pos x="T8" y="T9"/>
                  </a:cxn>
                </a:cxnLst>
                <a:rect l="0" t="0" r="r" b="b"/>
                <a:pathLst>
                  <a:path w="1" h="3">
                    <a:moveTo>
                      <a:pt x="1" y="3"/>
                    </a:moveTo>
                    <a:cubicBezTo>
                      <a:pt x="1" y="0"/>
                      <a:pt x="1" y="0"/>
                      <a:pt x="1" y="0"/>
                    </a:cubicBezTo>
                    <a:cubicBezTo>
                      <a:pt x="0" y="0"/>
                      <a:pt x="0" y="0"/>
                      <a:pt x="0" y="0"/>
                    </a:cubicBezTo>
                    <a:cubicBezTo>
                      <a:pt x="1" y="1"/>
                      <a:pt x="0" y="2"/>
                      <a:pt x="0"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5" name="Freeform 253"/>
              <p:cNvSpPr/>
              <p:nvPr>
                <p:custDataLst>
                  <p:tags r:id="rId263"/>
                </p:custDataLst>
              </p:nvPr>
            </p:nvSpPr>
            <p:spPr bwMode="auto">
              <a:xfrm>
                <a:off x="4694" y="1056"/>
                <a:ext cx="9" cy="4"/>
              </a:xfrm>
              <a:custGeom>
                <a:gdLst>
                  <a:gd name="T0" fmla="*/ 0 w 4"/>
                  <a:gd name="T1" fmla="*/ 1 h 2"/>
                  <a:gd name="T2" fmla="*/ 1 w 4"/>
                  <a:gd name="T3" fmla="*/ 1 h 2"/>
                  <a:gd name="T4" fmla="*/ 4 w 4"/>
                  <a:gd name="T5" fmla="*/ 1 h 2"/>
                  <a:gd name="T6" fmla="*/ 2 w 4"/>
                  <a:gd name="T7" fmla="*/ 0 h 2"/>
                  <a:gd name="T8" fmla="*/ 0 w 4"/>
                  <a:gd name="T9" fmla="*/ 1 h 2"/>
                </a:gdLst>
                <a:cxnLst>
                  <a:cxn ang="0">
                    <a:pos x="T0" y="T1"/>
                  </a:cxn>
                  <a:cxn ang="0">
                    <a:pos x="T2" y="T3"/>
                  </a:cxn>
                  <a:cxn ang="0">
                    <a:pos x="T4" y="T5"/>
                  </a:cxn>
                  <a:cxn ang="0">
                    <a:pos x="T6" y="T7"/>
                  </a:cxn>
                  <a:cxn ang="0">
                    <a:pos x="T8" y="T9"/>
                  </a:cxn>
                </a:cxnLst>
                <a:rect l="0" t="0" r="r" b="b"/>
                <a:pathLst>
                  <a:path w="4" h="2">
                    <a:moveTo>
                      <a:pt x="0" y="1"/>
                    </a:moveTo>
                    <a:cubicBezTo>
                      <a:pt x="1" y="1"/>
                      <a:pt x="1" y="1"/>
                      <a:pt x="1" y="1"/>
                    </a:cubicBezTo>
                    <a:cubicBezTo>
                      <a:pt x="2" y="1"/>
                      <a:pt x="3" y="2"/>
                      <a:pt x="4" y="1"/>
                    </a:cubicBezTo>
                    <a:cubicBezTo>
                      <a:pt x="2" y="0"/>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6" name="Freeform 254"/>
              <p:cNvSpPr/>
              <p:nvPr>
                <p:custDataLst>
                  <p:tags r:id="rId264"/>
                </p:custDataLst>
              </p:nvPr>
            </p:nvSpPr>
            <p:spPr bwMode="auto">
              <a:xfrm>
                <a:off x="4523" y="1179"/>
                <a:ext cx="3" cy="3"/>
              </a:xfrm>
              <a:custGeom>
                <a:gdLst>
                  <a:gd name="T0" fmla="*/ 0 w 3"/>
                  <a:gd name="T1" fmla="*/ 3 h 3"/>
                  <a:gd name="T2" fmla="*/ 3 w 3"/>
                  <a:gd name="T3" fmla="*/ 0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7" name="Freeform 255"/>
              <p:cNvSpPr/>
              <p:nvPr>
                <p:custDataLst>
                  <p:tags r:id="rId265"/>
                </p:custDataLst>
              </p:nvPr>
            </p:nvSpPr>
            <p:spPr bwMode="auto">
              <a:xfrm>
                <a:off x="4372" y="1272"/>
                <a:ext cx="9" cy="9"/>
              </a:xfrm>
              <a:custGeom>
                <a:gdLst>
                  <a:gd name="T0" fmla="*/ 4 w 4"/>
                  <a:gd name="T1" fmla="*/ 1 h 4"/>
                  <a:gd name="T2" fmla="*/ 1 w 4"/>
                  <a:gd name="T3" fmla="*/ 1 h 4"/>
                  <a:gd name="T4" fmla="*/ 0 w 4"/>
                  <a:gd name="T5" fmla="*/ 3 h 4"/>
                  <a:gd name="T6" fmla="*/ 0 w 4"/>
                  <a:gd name="T7" fmla="*/ 4 h 4"/>
                  <a:gd name="T8" fmla="*/ 2 w 4"/>
                  <a:gd name="T9" fmla="*/ 3 h 4"/>
                  <a:gd name="T10" fmla="*/ 4 w 4"/>
                  <a:gd name="T11" fmla="*/ 1 h 4"/>
                </a:gdLst>
                <a:cxnLst>
                  <a:cxn ang="0">
                    <a:pos x="T0" y="T1"/>
                  </a:cxn>
                  <a:cxn ang="0">
                    <a:pos x="T2" y="T3"/>
                  </a:cxn>
                  <a:cxn ang="0">
                    <a:pos x="T4" y="T5"/>
                  </a:cxn>
                  <a:cxn ang="0">
                    <a:pos x="T6" y="T7"/>
                  </a:cxn>
                  <a:cxn ang="0">
                    <a:pos x="T8" y="T9"/>
                  </a:cxn>
                  <a:cxn ang="0">
                    <a:pos x="T10" y="T11"/>
                  </a:cxn>
                </a:cxnLst>
                <a:rect l="0" t="0" r="r" b="b"/>
                <a:pathLst>
                  <a:path w="4" h="4">
                    <a:moveTo>
                      <a:pt x="4" y="1"/>
                    </a:moveTo>
                    <a:cubicBezTo>
                      <a:pt x="3" y="1"/>
                      <a:pt x="2" y="0"/>
                      <a:pt x="1" y="1"/>
                    </a:cubicBezTo>
                    <a:cubicBezTo>
                      <a:pt x="1" y="2"/>
                      <a:pt x="1" y="3"/>
                      <a:pt x="0" y="3"/>
                    </a:cubicBezTo>
                    <a:cubicBezTo>
                      <a:pt x="0" y="4"/>
                      <a:pt x="0" y="4"/>
                      <a:pt x="0" y="4"/>
                    </a:cubicBezTo>
                    <a:cubicBezTo>
                      <a:pt x="1" y="4"/>
                      <a:pt x="1" y="3"/>
                      <a:pt x="2" y="3"/>
                    </a:cubicBezTo>
                    <a:cubicBezTo>
                      <a:pt x="0" y="1"/>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8" name="Freeform 256"/>
              <p:cNvSpPr/>
              <p:nvPr>
                <p:custDataLst>
                  <p:tags r:id="rId266"/>
                </p:custDataLst>
              </p:nvPr>
            </p:nvSpPr>
            <p:spPr bwMode="auto">
              <a:xfrm>
                <a:off x="5495" y="476"/>
                <a:ext cx="4" cy="4"/>
              </a:xfrm>
              <a:custGeom>
                <a:gdLst>
                  <a:gd name="T0" fmla="*/ 0 w 4"/>
                  <a:gd name="T1" fmla="*/ 0 h 4"/>
                  <a:gd name="T2" fmla="*/ 2 w 4"/>
                  <a:gd name="T3" fmla="*/ 4 h 4"/>
                  <a:gd name="T4" fmla="*/ 4 w 4"/>
                  <a:gd name="T5" fmla="*/ 4 h 4"/>
                  <a:gd name="T6" fmla="*/ 0 w 4"/>
                  <a:gd name="T7" fmla="*/ 0 h 4"/>
                </a:gdLst>
                <a:cxnLst>
                  <a:cxn ang="0">
                    <a:pos x="T0" y="T1"/>
                  </a:cxn>
                  <a:cxn ang="0">
                    <a:pos x="T2" y="T3"/>
                  </a:cxn>
                  <a:cxn ang="0">
                    <a:pos x="T4" y="T5"/>
                  </a:cxn>
                  <a:cxn ang="0">
                    <a:pos x="T6" y="T7"/>
                  </a:cxn>
                </a:cxnLst>
                <a:rect l="0" t="0" r="r" b="b"/>
                <a:pathLst>
                  <a:path w="4" h="4">
                    <a:moveTo>
                      <a:pt x="0" y="0"/>
                    </a:moveTo>
                    <a:lnTo>
                      <a:pt x="2" y="4"/>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9" name="Freeform 257"/>
              <p:cNvSpPr/>
              <p:nvPr>
                <p:custDataLst>
                  <p:tags r:id="rId267"/>
                </p:custDataLst>
              </p:nvPr>
            </p:nvSpPr>
            <p:spPr bwMode="auto">
              <a:xfrm>
                <a:off x="4983" y="851"/>
                <a:ext cx="9" cy="7"/>
              </a:xfrm>
              <a:custGeom>
                <a:gdLst>
                  <a:gd name="T0" fmla="*/ 0 w 4"/>
                  <a:gd name="T1" fmla="*/ 2 h 3"/>
                  <a:gd name="T2" fmla="*/ 2 w 4"/>
                  <a:gd name="T3" fmla="*/ 1 h 3"/>
                  <a:gd name="T4" fmla="*/ 0 w 4"/>
                  <a:gd name="T5" fmla="*/ 2 h 3"/>
                </a:gdLst>
                <a:cxnLst>
                  <a:cxn ang="0">
                    <a:pos x="T0" y="T1"/>
                  </a:cxn>
                  <a:cxn ang="0">
                    <a:pos x="T2" y="T3"/>
                  </a:cxn>
                  <a:cxn ang="0">
                    <a:pos x="T4" y="T5"/>
                  </a:cxn>
                </a:cxnLst>
                <a:rect l="0" t="0" r="r" b="b"/>
                <a:pathLst>
                  <a:path w="4" h="3">
                    <a:moveTo>
                      <a:pt x="0" y="2"/>
                    </a:moveTo>
                    <a:cubicBezTo>
                      <a:pt x="2" y="3"/>
                      <a:pt x="4" y="1"/>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0" name="Freeform 258"/>
              <p:cNvSpPr/>
              <p:nvPr>
                <p:custDataLst>
                  <p:tags r:id="rId268"/>
                </p:custDataLst>
              </p:nvPr>
            </p:nvSpPr>
            <p:spPr bwMode="auto">
              <a:xfrm>
                <a:off x="4706" y="1037"/>
                <a:ext cx="12" cy="14"/>
              </a:xfrm>
              <a:custGeom>
                <a:gdLst>
                  <a:gd name="T0" fmla="*/ 0 w 5"/>
                  <a:gd name="T1" fmla="*/ 3 h 6"/>
                  <a:gd name="T2" fmla="*/ 1 w 5"/>
                  <a:gd name="T3" fmla="*/ 4 h 6"/>
                  <a:gd name="T4" fmla="*/ 2 w 5"/>
                  <a:gd name="T5" fmla="*/ 5 h 6"/>
                  <a:gd name="T6" fmla="*/ 5 w 5"/>
                  <a:gd name="T7" fmla="*/ 2 h 6"/>
                  <a:gd name="T8" fmla="*/ 0 w 5"/>
                  <a:gd name="T9" fmla="*/ 3 h 6"/>
                </a:gdLst>
                <a:cxnLst>
                  <a:cxn ang="0">
                    <a:pos x="T0" y="T1"/>
                  </a:cxn>
                  <a:cxn ang="0">
                    <a:pos x="T2" y="T3"/>
                  </a:cxn>
                  <a:cxn ang="0">
                    <a:pos x="T4" y="T5"/>
                  </a:cxn>
                  <a:cxn ang="0">
                    <a:pos x="T6" y="T7"/>
                  </a:cxn>
                  <a:cxn ang="0">
                    <a:pos x="T8" y="T9"/>
                  </a:cxn>
                </a:cxnLst>
                <a:rect l="0" t="0" r="r" b="b"/>
                <a:pathLst>
                  <a:path w="5" h="6">
                    <a:moveTo>
                      <a:pt x="0" y="3"/>
                    </a:moveTo>
                    <a:cubicBezTo>
                      <a:pt x="1" y="3"/>
                      <a:pt x="1" y="4"/>
                      <a:pt x="1" y="4"/>
                    </a:cubicBezTo>
                    <a:cubicBezTo>
                      <a:pt x="2" y="5"/>
                      <a:pt x="2" y="5"/>
                      <a:pt x="2" y="5"/>
                    </a:cubicBezTo>
                    <a:cubicBezTo>
                      <a:pt x="4" y="6"/>
                      <a:pt x="4" y="3"/>
                      <a:pt x="5" y="2"/>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1" name="Freeform 259"/>
              <p:cNvSpPr/>
              <p:nvPr>
                <p:custDataLst>
                  <p:tags r:id="rId269"/>
                </p:custDataLst>
              </p:nvPr>
            </p:nvSpPr>
            <p:spPr bwMode="auto">
              <a:xfrm>
                <a:off x="4443" y="1224"/>
                <a:ext cx="7" cy="5"/>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3" y="1"/>
                      <a:pt x="3" y="1"/>
                      <a:pt x="3"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2" name="Freeform 260"/>
              <p:cNvSpPr/>
              <p:nvPr>
                <p:custDataLst>
                  <p:tags r:id="rId270"/>
                </p:custDataLst>
              </p:nvPr>
            </p:nvSpPr>
            <p:spPr bwMode="auto">
              <a:xfrm>
                <a:off x="4694" y="1044"/>
                <a:ext cx="14" cy="12"/>
              </a:xfrm>
              <a:custGeom>
                <a:gdLst>
                  <a:gd name="T0" fmla="*/ 1 w 6"/>
                  <a:gd name="T1" fmla="*/ 0 h 5"/>
                  <a:gd name="T2" fmla="*/ 0 w 6"/>
                  <a:gd name="T3" fmla="*/ 2 h 5"/>
                  <a:gd name="T4" fmla="*/ 3 w 6"/>
                  <a:gd name="T5" fmla="*/ 5 h 5"/>
                  <a:gd name="T6" fmla="*/ 6 w 6"/>
                  <a:gd name="T7" fmla="*/ 3 h 5"/>
                  <a:gd name="T8" fmla="*/ 1 w 6"/>
                  <a:gd name="T9" fmla="*/ 0 h 5"/>
                </a:gdLst>
                <a:cxnLst>
                  <a:cxn ang="0">
                    <a:pos x="T0" y="T1"/>
                  </a:cxn>
                  <a:cxn ang="0">
                    <a:pos x="T2" y="T3"/>
                  </a:cxn>
                  <a:cxn ang="0">
                    <a:pos x="T4" y="T5"/>
                  </a:cxn>
                  <a:cxn ang="0">
                    <a:pos x="T6" y="T7"/>
                  </a:cxn>
                  <a:cxn ang="0">
                    <a:pos x="T8" y="T9"/>
                  </a:cxn>
                </a:cxnLst>
                <a:rect l="0" t="0" r="r" b="b"/>
                <a:pathLst>
                  <a:path w="6" h="5">
                    <a:moveTo>
                      <a:pt x="1" y="0"/>
                    </a:moveTo>
                    <a:cubicBezTo>
                      <a:pt x="0" y="1"/>
                      <a:pt x="1" y="1"/>
                      <a:pt x="0" y="2"/>
                    </a:cubicBezTo>
                    <a:cubicBezTo>
                      <a:pt x="1" y="3"/>
                      <a:pt x="2" y="3"/>
                      <a:pt x="3" y="5"/>
                    </a:cubicBezTo>
                    <a:cubicBezTo>
                      <a:pt x="4" y="4"/>
                      <a:pt x="6" y="4"/>
                      <a:pt x="6" y="3"/>
                    </a:cubicBezTo>
                    <a:cubicBezTo>
                      <a:pt x="2" y="4"/>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3" name="Freeform 261"/>
              <p:cNvSpPr/>
              <p:nvPr>
                <p:custDataLst>
                  <p:tags r:id="rId271"/>
                </p:custDataLst>
              </p:nvPr>
            </p:nvSpPr>
            <p:spPr bwMode="auto">
              <a:xfrm>
                <a:off x="4680" y="1063"/>
                <a:ext cx="7" cy="9"/>
              </a:xfrm>
              <a:custGeom>
                <a:gdLst>
                  <a:gd name="T0" fmla="*/ 0 w 3"/>
                  <a:gd name="T1" fmla="*/ 2 h 4"/>
                  <a:gd name="T2" fmla="*/ 3 w 3"/>
                  <a:gd name="T3" fmla="*/ 1 h 4"/>
                  <a:gd name="T4" fmla="*/ 2 w 3"/>
                  <a:gd name="T5" fmla="*/ 0 h 4"/>
                  <a:gd name="T6" fmla="*/ 0 w 3"/>
                  <a:gd name="T7" fmla="*/ 2 h 4"/>
                </a:gdLst>
                <a:cxnLst>
                  <a:cxn ang="0">
                    <a:pos x="T0" y="T1"/>
                  </a:cxn>
                  <a:cxn ang="0">
                    <a:pos x="T2" y="T3"/>
                  </a:cxn>
                  <a:cxn ang="0">
                    <a:pos x="T4" y="T5"/>
                  </a:cxn>
                  <a:cxn ang="0">
                    <a:pos x="T6" y="T7"/>
                  </a:cxn>
                </a:cxnLst>
                <a:rect l="0" t="0" r="r" b="b"/>
                <a:pathLst>
                  <a:path w="3" h="4">
                    <a:moveTo>
                      <a:pt x="0" y="2"/>
                    </a:moveTo>
                    <a:cubicBezTo>
                      <a:pt x="2" y="4"/>
                      <a:pt x="2" y="1"/>
                      <a:pt x="3" y="1"/>
                    </a:cubicBezTo>
                    <a:cubicBezTo>
                      <a:pt x="2" y="0"/>
                      <a:pt x="2" y="0"/>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4" name="Freeform 262"/>
              <p:cNvSpPr/>
              <p:nvPr>
                <p:custDataLst>
                  <p:tags r:id="rId272"/>
                </p:custDataLst>
              </p:nvPr>
            </p:nvSpPr>
            <p:spPr bwMode="auto">
              <a:xfrm>
                <a:off x="4360" y="1277"/>
                <a:ext cx="5" cy="7"/>
              </a:xfrm>
              <a:custGeom>
                <a:gdLst>
                  <a:gd name="T0" fmla="*/ 5 w 5"/>
                  <a:gd name="T1" fmla="*/ 0 h 7"/>
                  <a:gd name="T2" fmla="*/ 0 w 5"/>
                  <a:gd name="T3" fmla="*/ 0 h 7"/>
                  <a:gd name="T4" fmla="*/ 2 w 5"/>
                  <a:gd name="T5" fmla="*/ 7 h 7"/>
                  <a:gd name="T6" fmla="*/ 5 w 5"/>
                  <a:gd name="T7" fmla="*/ 0 h 7"/>
                </a:gdLst>
                <a:cxnLst>
                  <a:cxn ang="0">
                    <a:pos x="T0" y="T1"/>
                  </a:cxn>
                  <a:cxn ang="0">
                    <a:pos x="T2" y="T3"/>
                  </a:cxn>
                  <a:cxn ang="0">
                    <a:pos x="T4" y="T5"/>
                  </a:cxn>
                  <a:cxn ang="0">
                    <a:pos x="T6" y="T7"/>
                  </a:cxn>
                </a:cxnLst>
                <a:rect l="0" t="0" r="r" b="b"/>
                <a:pathLst>
                  <a:path w="5" h="7">
                    <a:moveTo>
                      <a:pt x="5" y="0"/>
                    </a:moveTo>
                    <a:lnTo>
                      <a:pt x="0" y="0"/>
                    </a:lnTo>
                    <a:lnTo>
                      <a:pt x="2" y="7"/>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5" name="Freeform 263"/>
              <p:cNvSpPr/>
              <p:nvPr>
                <p:custDataLst>
                  <p:tags r:id="rId273"/>
                </p:custDataLst>
              </p:nvPr>
            </p:nvSpPr>
            <p:spPr bwMode="auto">
              <a:xfrm>
                <a:off x="4985" y="839"/>
                <a:ext cx="12" cy="7"/>
              </a:xfrm>
              <a:custGeom>
                <a:gdLst>
                  <a:gd name="T0" fmla="*/ 1 w 5"/>
                  <a:gd name="T1" fmla="*/ 2 h 3"/>
                  <a:gd name="T2" fmla="*/ 4 w 5"/>
                  <a:gd name="T3" fmla="*/ 1 h 3"/>
                  <a:gd name="T4" fmla="*/ 1 w 5"/>
                  <a:gd name="T5" fmla="*/ 2 h 3"/>
                </a:gdLst>
                <a:cxnLst>
                  <a:cxn ang="0">
                    <a:pos x="T0" y="T1"/>
                  </a:cxn>
                  <a:cxn ang="0">
                    <a:pos x="T2" y="T3"/>
                  </a:cxn>
                  <a:cxn ang="0">
                    <a:pos x="T4" y="T5"/>
                  </a:cxn>
                </a:cxnLst>
                <a:rect l="0" t="0" r="r" b="b"/>
                <a:pathLst>
                  <a:path w="5" h="3">
                    <a:moveTo>
                      <a:pt x="1" y="2"/>
                    </a:moveTo>
                    <a:cubicBezTo>
                      <a:pt x="1" y="3"/>
                      <a:pt x="5" y="3"/>
                      <a:pt x="4" y="1"/>
                    </a:cubicBezTo>
                    <a:cubicBezTo>
                      <a:pt x="3" y="2"/>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6" name="Freeform 264"/>
              <p:cNvSpPr/>
              <p:nvPr>
                <p:custDataLst>
                  <p:tags r:id="rId274"/>
                </p:custDataLst>
              </p:nvPr>
            </p:nvSpPr>
            <p:spPr bwMode="auto">
              <a:xfrm>
                <a:off x="4561" y="1136"/>
                <a:ext cx="3" cy="8"/>
              </a:xfrm>
              <a:custGeom>
                <a:gdLst>
                  <a:gd name="T0" fmla="*/ 1 w 1"/>
                  <a:gd name="T1" fmla="*/ 3 h 3"/>
                  <a:gd name="T2" fmla="*/ 1 w 1"/>
                  <a:gd name="T3" fmla="*/ 0 h 3"/>
                  <a:gd name="T4" fmla="*/ 0 w 1"/>
                  <a:gd name="T5" fmla="*/ 1 h 3"/>
                  <a:gd name="T6" fmla="*/ 0 w 1"/>
                  <a:gd name="T7" fmla="*/ 3 h 3"/>
                  <a:gd name="T8" fmla="*/ 1 w 1"/>
                  <a:gd name="T9" fmla="*/ 3 h 3"/>
                </a:gdLst>
                <a:cxnLst>
                  <a:cxn ang="0">
                    <a:pos x="T0" y="T1"/>
                  </a:cxn>
                  <a:cxn ang="0">
                    <a:pos x="T2" y="T3"/>
                  </a:cxn>
                  <a:cxn ang="0">
                    <a:pos x="T4" y="T5"/>
                  </a:cxn>
                  <a:cxn ang="0">
                    <a:pos x="T6" y="T7"/>
                  </a:cxn>
                  <a:cxn ang="0">
                    <a:pos x="T8" y="T9"/>
                  </a:cxn>
                </a:cxnLst>
                <a:rect l="0" t="0" r="r" b="b"/>
                <a:pathLst>
                  <a:path w="1" h="3">
                    <a:moveTo>
                      <a:pt x="1" y="3"/>
                    </a:moveTo>
                    <a:cubicBezTo>
                      <a:pt x="1" y="0"/>
                      <a:pt x="1" y="0"/>
                      <a:pt x="1" y="0"/>
                    </a:cubicBezTo>
                    <a:cubicBezTo>
                      <a:pt x="0" y="1"/>
                      <a:pt x="0" y="1"/>
                      <a:pt x="0" y="1"/>
                    </a:cubicBezTo>
                    <a:cubicBezTo>
                      <a:pt x="0" y="3"/>
                      <a:pt x="0" y="3"/>
                      <a:pt x="0"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7" name="Freeform 265"/>
              <p:cNvSpPr/>
              <p:nvPr>
                <p:custDataLst>
                  <p:tags r:id="rId275"/>
                </p:custDataLst>
              </p:nvPr>
            </p:nvSpPr>
            <p:spPr bwMode="auto">
              <a:xfrm>
                <a:off x="4661" y="1063"/>
                <a:ext cx="12" cy="7"/>
              </a:xfrm>
              <a:custGeom>
                <a:gdLst>
                  <a:gd name="T0" fmla="*/ 1 w 5"/>
                  <a:gd name="T1" fmla="*/ 2 h 3"/>
                  <a:gd name="T2" fmla="*/ 5 w 5"/>
                  <a:gd name="T3" fmla="*/ 2 h 3"/>
                  <a:gd name="T4" fmla="*/ 3 w 5"/>
                  <a:gd name="T5" fmla="*/ 0 h 3"/>
                  <a:gd name="T6" fmla="*/ 0 w 5"/>
                  <a:gd name="T7" fmla="*/ 1 h 3"/>
                  <a:gd name="T8" fmla="*/ 1 w 5"/>
                  <a:gd name="T9" fmla="*/ 2 h 3"/>
                </a:gdLst>
                <a:cxnLst>
                  <a:cxn ang="0">
                    <a:pos x="T0" y="T1"/>
                  </a:cxn>
                  <a:cxn ang="0">
                    <a:pos x="T2" y="T3"/>
                  </a:cxn>
                  <a:cxn ang="0">
                    <a:pos x="T4" y="T5"/>
                  </a:cxn>
                  <a:cxn ang="0">
                    <a:pos x="T6" y="T7"/>
                  </a:cxn>
                  <a:cxn ang="0">
                    <a:pos x="T8" y="T9"/>
                  </a:cxn>
                </a:cxnLst>
                <a:rect l="0" t="0" r="r" b="b"/>
                <a:pathLst>
                  <a:path w="5" h="3">
                    <a:moveTo>
                      <a:pt x="1" y="2"/>
                    </a:moveTo>
                    <a:cubicBezTo>
                      <a:pt x="2" y="3"/>
                      <a:pt x="4" y="3"/>
                      <a:pt x="5" y="2"/>
                    </a:cubicBezTo>
                    <a:cubicBezTo>
                      <a:pt x="3" y="0"/>
                      <a:pt x="3" y="0"/>
                      <a:pt x="3"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8" name="Freeform 266"/>
              <p:cNvSpPr/>
              <p:nvPr>
                <p:custDataLst>
                  <p:tags r:id="rId276"/>
                </p:custDataLst>
              </p:nvPr>
            </p:nvSpPr>
            <p:spPr bwMode="auto">
              <a:xfrm>
                <a:off x="4362" y="1272"/>
                <a:ext cx="5" cy="2"/>
              </a:xfrm>
              <a:custGeom>
                <a:gdLst>
                  <a:gd name="T0" fmla="*/ 3 w 5"/>
                  <a:gd name="T1" fmla="*/ 2 h 2"/>
                  <a:gd name="T2" fmla="*/ 5 w 5"/>
                  <a:gd name="T3" fmla="*/ 0 h 2"/>
                  <a:gd name="T4" fmla="*/ 0 w 5"/>
                  <a:gd name="T5" fmla="*/ 2 h 2"/>
                  <a:gd name="T6" fmla="*/ 3 w 5"/>
                  <a:gd name="T7" fmla="*/ 2 h 2"/>
                </a:gdLst>
                <a:cxnLst>
                  <a:cxn ang="0">
                    <a:pos x="T0" y="T1"/>
                  </a:cxn>
                  <a:cxn ang="0">
                    <a:pos x="T2" y="T3"/>
                  </a:cxn>
                  <a:cxn ang="0">
                    <a:pos x="T4" y="T5"/>
                  </a:cxn>
                  <a:cxn ang="0">
                    <a:pos x="T6" y="T7"/>
                  </a:cxn>
                </a:cxnLst>
                <a:rect l="0" t="0" r="r" b="b"/>
                <a:pathLst>
                  <a:path w="5" h="2">
                    <a:moveTo>
                      <a:pt x="3" y="2"/>
                    </a:moveTo>
                    <a:lnTo>
                      <a:pt x="5" y="0"/>
                    </a:lnTo>
                    <a:lnTo>
                      <a:pt x="0"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9" name="Freeform 267"/>
              <p:cNvSpPr/>
              <p:nvPr>
                <p:custDataLst>
                  <p:tags r:id="rId277"/>
                </p:custDataLst>
              </p:nvPr>
            </p:nvSpPr>
            <p:spPr bwMode="auto">
              <a:xfrm>
                <a:off x="4703" y="1018"/>
                <a:ext cx="17" cy="16"/>
              </a:xfrm>
              <a:custGeom>
                <a:gdLst>
                  <a:gd name="T0" fmla="*/ 1 w 7"/>
                  <a:gd name="T1" fmla="*/ 3 h 7"/>
                  <a:gd name="T2" fmla="*/ 2 w 7"/>
                  <a:gd name="T3" fmla="*/ 3 h 7"/>
                  <a:gd name="T4" fmla="*/ 6 w 7"/>
                  <a:gd name="T5" fmla="*/ 7 h 7"/>
                  <a:gd name="T6" fmla="*/ 7 w 7"/>
                  <a:gd name="T7" fmla="*/ 7 h 7"/>
                  <a:gd name="T8" fmla="*/ 4 w 7"/>
                  <a:gd name="T9" fmla="*/ 5 h 7"/>
                  <a:gd name="T10" fmla="*/ 6 w 7"/>
                  <a:gd name="T11" fmla="*/ 0 h 7"/>
                  <a:gd name="T12" fmla="*/ 1 w 7"/>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7" h="7">
                    <a:moveTo>
                      <a:pt x="1" y="3"/>
                    </a:moveTo>
                    <a:cubicBezTo>
                      <a:pt x="2" y="3"/>
                      <a:pt x="2" y="3"/>
                      <a:pt x="2" y="3"/>
                    </a:cubicBezTo>
                    <a:cubicBezTo>
                      <a:pt x="0" y="6"/>
                      <a:pt x="7" y="5"/>
                      <a:pt x="6" y="7"/>
                    </a:cubicBezTo>
                    <a:cubicBezTo>
                      <a:pt x="7" y="7"/>
                      <a:pt x="7" y="7"/>
                      <a:pt x="7" y="7"/>
                    </a:cubicBezTo>
                    <a:cubicBezTo>
                      <a:pt x="4" y="5"/>
                      <a:pt x="4" y="5"/>
                      <a:pt x="4" y="5"/>
                    </a:cubicBezTo>
                    <a:cubicBezTo>
                      <a:pt x="4" y="3"/>
                      <a:pt x="5" y="1"/>
                      <a:pt x="6" y="0"/>
                    </a:cubicBezTo>
                    <a:cubicBezTo>
                      <a:pt x="3" y="0"/>
                      <a:pt x="5"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0" name="Freeform 268"/>
              <p:cNvSpPr/>
              <p:nvPr>
                <p:custDataLst>
                  <p:tags r:id="rId278"/>
                </p:custDataLst>
              </p:nvPr>
            </p:nvSpPr>
            <p:spPr bwMode="auto">
              <a:xfrm>
                <a:off x="4689" y="1051"/>
                <a:ext cx="5" cy="2"/>
              </a:xfrm>
              <a:custGeom>
                <a:gdLst>
                  <a:gd name="T0" fmla="*/ 1 w 2"/>
                  <a:gd name="T1" fmla="*/ 0 h 1"/>
                  <a:gd name="T2" fmla="*/ 2 w 2"/>
                  <a:gd name="T3" fmla="*/ 0 h 1"/>
                  <a:gd name="T4" fmla="*/ 0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1" y="0"/>
                      <a:pt x="1" y="1"/>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1" name="Freeform 269"/>
              <p:cNvSpPr/>
              <p:nvPr>
                <p:custDataLst>
                  <p:tags r:id="rId279"/>
                </p:custDataLst>
              </p:nvPr>
            </p:nvSpPr>
            <p:spPr bwMode="auto">
              <a:xfrm>
                <a:off x="4981" y="846"/>
                <a:ext cx="4" cy="3"/>
              </a:xfrm>
              <a:custGeom>
                <a:gdLst>
                  <a:gd name="T0" fmla="*/ 2 w 4"/>
                  <a:gd name="T1" fmla="*/ 3 h 3"/>
                  <a:gd name="T2" fmla="*/ 4 w 4"/>
                  <a:gd name="T3" fmla="*/ 0 h 3"/>
                  <a:gd name="T4" fmla="*/ 0 w 4"/>
                  <a:gd name="T5" fmla="*/ 3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2" name="Freeform 270"/>
              <p:cNvSpPr/>
              <p:nvPr>
                <p:custDataLst>
                  <p:tags r:id="rId280"/>
                </p:custDataLst>
              </p:nvPr>
            </p:nvSpPr>
            <p:spPr bwMode="auto">
              <a:xfrm>
                <a:off x="4384" y="1255"/>
                <a:ext cx="2" cy="3"/>
              </a:xfrm>
              <a:custGeom>
                <a:gdLst>
                  <a:gd name="T0" fmla="*/ 1 w 1"/>
                  <a:gd name="T1" fmla="*/ 0 h 1"/>
                  <a:gd name="T2" fmla="*/ 1 w 1"/>
                  <a:gd name="T3" fmla="*/ 0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0"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3" name="Freeform 271"/>
              <p:cNvSpPr/>
              <p:nvPr>
                <p:custDataLst>
                  <p:tags r:id="rId281"/>
                </p:custDataLst>
              </p:nvPr>
            </p:nvSpPr>
            <p:spPr bwMode="auto">
              <a:xfrm>
                <a:off x="4817" y="956"/>
                <a:ext cx="5" cy="5"/>
              </a:xfrm>
              <a:custGeom>
                <a:gdLst>
                  <a:gd name="T0" fmla="*/ 2 w 2"/>
                  <a:gd name="T1" fmla="*/ 1 h 2"/>
                  <a:gd name="T2" fmla="*/ 1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1"/>
                      <a:pt x="0" y="1"/>
                      <a:pt x="0" y="1"/>
                    </a:cubicBezTo>
                    <a:cubicBezTo>
                      <a:pt x="0"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4" name="Freeform 272"/>
              <p:cNvSpPr/>
              <p:nvPr>
                <p:custDataLst>
                  <p:tags r:id="rId282"/>
                </p:custDataLst>
              </p:nvPr>
            </p:nvSpPr>
            <p:spPr bwMode="auto">
              <a:xfrm>
                <a:off x="4355" y="1274"/>
                <a:ext cx="3" cy="3"/>
              </a:xfrm>
              <a:custGeom>
                <a:gdLst>
                  <a:gd name="T0" fmla="*/ 1 w 1"/>
                  <a:gd name="T1" fmla="*/ 0 h 1"/>
                  <a:gd name="T2" fmla="*/ 0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5" name="Freeform 273"/>
              <p:cNvSpPr/>
              <p:nvPr>
                <p:custDataLst>
                  <p:tags r:id="rId283"/>
                </p:custDataLst>
              </p:nvPr>
            </p:nvSpPr>
            <p:spPr bwMode="auto">
              <a:xfrm>
                <a:off x="4720" y="1020"/>
                <a:ext cx="7" cy="7"/>
              </a:xfrm>
              <a:custGeom>
                <a:gdLst>
                  <a:gd name="T0" fmla="*/ 0 w 3"/>
                  <a:gd name="T1" fmla="*/ 0 h 3"/>
                  <a:gd name="T2" fmla="*/ 1 w 3"/>
                  <a:gd name="T3" fmla="*/ 3 h 3"/>
                  <a:gd name="T4" fmla="*/ 3 w 3"/>
                  <a:gd name="T5" fmla="*/ 0 h 3"/>
                  <a:gd name="T6" fmla="*/ 0 w 3"/>
                  <a:gd name="T7" fmla="*/ 0 h 3"/>
                </a:gdLst>
                <a:cxnLst>
                  <a:cxn ang="0">
                    <a:pos x="T0" y="T1"/>
                  </a:cxn>
                  <a:cxn ang="0">
                    <a:pos x="T2" y="T3"/>
                  </a:cxn>
                  <a:cxn ang="0">
                    <a:pos x="T4" y="T5"/>
                  </a:cxn>
                  <a:cxn ang="0">
                    <a:pos x="T6" y="T7"/>
                  </a:cxn>
                </a:cxnLst>
                <a:rect l="0" t="0" r="r" b="b"/>
                <a:pathLst>
                  <a:path w="3" h="3">
                    <a:moveTo>
                      <a:pt x="0" y="0"/>
                    </a:moveTo>
                    <a:cubicBezTo>
                      <a:pt x="1" y="3"/>
                      <a:pt x="1" y="3"/>
                      <a:pt x="1" y="3"/>
                    </a:cubicBezTo>
                    <a:cubicBezTo>
                      <a:pt x="3" y="3"/>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6" name="Freeform 274"/>
              <p:cNvSpPr/>
              <p:nvPr>
                <p:custDataLst>
                  <p:tags r:id="rId284"/>
                </p:custDataLst>
              </p:nvPr>
            </p:nvSpPr>
            <p:spPr bwMode="auto">
              <a:xfrm>
                <a:off x="4571" y="1122"/>
                <a:ext cx="4" cy="5"/>
              </a:xfrm>
              <a:custGeom>
                <a:gdLst>
                  <a:gd name="T0" fmla="*/ 2 w 2"/>
                  <a:gd name="T1" fmla="*/ 2 h 2"/>
                  <a:gd name="T2" fmla="*/ 0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0" y="0"/>
                      <a:pt x="0" y="0"/>
                      <a:pt x="0" y="0"/>
                    </a:cubicBezTo>
                    <a:cubicBezTo>
                      <a:pt x="0" y="1"/>
                      <a:pt x="0" y="1"/>
                      <a:pt x="0" y="1"/>
                    </a:cubicBezTo>
                    <a:cubicBezTo>
                      <a:pt x="0"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7" name="Freeform 275"/>
              <p:cNvSpPr/>
              <p:nvPr>
                <p:custDataLst>
                  <p:tags r:id="rId285"/>
                </p:custDataLst>
              </p:nvPr>
            </p:nvSpPr>
            <p:spPr bwMode="auto">
              <a:xfrm>
                <a:off x="4699" y="1037"/>
                <a:ext cx="4" cy="4"/>
              </a:xfrm>
              <a:custGeom>
                <a:gdLst>
                  <a:gd name="T0" fmla="*/ 1 w 2"/>
                  <a:gd name="T1" fmla="*/ 0 h 2"/>
                  <a:gd name="T2" fmla="*/ 0 w 2"/>
                  <a:gd name="T3" fmla="*/ 1 h 2"/>
                  <a:gd name="T4" fmla="*/ 0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0" y="1"/>
                      <a:pt x="0" y="1"/>
                      <a:pt x="0" y="1"/>
                    </a:cubicBezTo>
                    <a:cubicBezTo>
                      <a:pt x="0" y="1"/>
                      <a:pt x="0" y="1"/>
                      <a:pt x="0" y="1"/>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8" name="Freeform 276"/>
              <p:cNvSpPr/>
              <p:nvPr>
                <p:custDataLst>
                  <p:tags r:id="rId286"/>
                </p:custDataLst>
              </p:nvPr>
            </p:nvSpPr>
            <p:spPr bwMode="auto">
              <a:xfrm>
                <a:off x="4578" y="1113"/>
                <a:ext cx="7" cy="7"/>
              </a:xfrm>
              <a:custGeom>
                <a:gdLst>
                  <a:gd name="T0" fmla="*/ 3 w 3"/>
                  <a:gd name="T1" fmla="*/ 2 h 3"/>
                  <a:gd name="T2" fmla="*/ 0 w 3"/>
                  <a:gd name="T3" fmla="*/ 0 h 3"/>
                  <a:gd name="T4" fmla="*/ 0 w 3"/>
                  <a:gd name="T5" fmla="*/ 1 h 3"/>
                  <a:gd name="T6" fmla="*/ 3 w 3"/>
                  <a:gd name="T7" fmla="*/ 2 h 3"/>
                </a:gdLst>
                <a:cxnLst>
                  <a:cxn ang="0">
                    <a:pos x="T0" y="T1"/>
                  </a:cxn>
                  <a:cxn ang="0">
                    <a:pos x="T2" y="T3"/>
                  </a:cxn>
                  <a:cxn ang="0">
                    <a:pos x="T4" y="T5"/>
                  </a:cxn>
                  <a:cxn ang="0">
                    <a:pos x="T6" y="T7"/>
                  </a:cxn>
                </a:cxnLst>
                <a:rect l="0" t="0" r="r" b="b"/>
                <a:pathLst>
                  <a:path w="3" h="3">
                    <a:moveTo>
                      <a:pt x="3" y="2"/>
                    </a:moveTo>
                    <a:cubicBezTo>
                      <a:pt x="0" y="0"/>
                      <a:pt x="0" y="0"/>
                      <a:pt x="0" y="0"/>
                    </a:cubicBezTo>
                    <a:cubicBezTo>
                      <a:pt x="0" y="1"/>
                      <a:pt x="0" y="1"/>
                      <a:pt x="0" y="1"/>
                    </a:cubicBezTo>
                    <a:cubicBezTo>
                      <a:pt x="0" y="3"/>
                      <a:pt x="2"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9" name="Freeform 277"/>
              <p:cNvSpPr/>
              <p:nvPr>
                <p:custDataLst>
                  <p:tags r:id="rId287"/>
                </p:custDataLst>
              </p:nvPr>
            </p:nvSpPr>
            <p:spPr bwMode="auto">
              <a:xfrm>
                <a:off x="5431" y="497"/>
                <a:ext cx="9" cy="5"/>
              </a:xfrm>
              <a:custGeom>
                <a:gdLst>
                  <a:gd name="T0" fmla="*/ 4 w 4"/>
                  <a:gd name="T1" fmla="*/ 2 h 2"/>
                  <a:gd name="T2" fmla="*/ 1 w 4"/>
                  <a:gd name="T3" fmla="*/ 0 h 2"/>
                  <a:gd name="T4" fmla="*/ 0 w 4"/>
                  <a:gd name="T5" fmla="*/ 0 h 2"/>
                  <a:gd name="T6" fmla="*/ 4 w 4"/>
                  <a:gd name="T7" fmla="*/ 2 h 2"/>
                </a:gdLst>
                <a:cxnLst>
                  <a:cxn ang="0">
                    <a:pos x="T0" y="T1"/>
                  </a:cxn>
                  <a:cxn ang="0">
                    <a:pos x="T2" y="T3"/>
                  </a:cxn>
                  <a:cxn ang="0">
                    <a:pos x="T4" y="T5"/>
                  </a:cxn>
                  <a:cxn ang="0">
                    <a:pos x="T6" y="T7"/>
                  </a:cxn>
                </a:cxnLst>
                <a:rect l="0" t="0" r="r" b="b"/>
                <a:pathLst>
                  <a:path w="4" h="2">
                    <a:moveTo>
                      <a:pt x="4" y="2"/>
                    </a:moveTo>
                    <a:cubicBezTo>
                      <a:pt x="3" y="1"/>
                      <a:pt x="1" y="1"/>
                      <a:pt x="1" y="0"/>
                    </a:cubicBezTo>
                    <a:cubicBezTo>
                      <a:pt x="0" y="0"/>
                      <a:pt x="0" y="0"/>
                      <a:pt x="0" y="0"/>
                    </a:cubicBezTo>
                    <a:cubicBezTo>
                      <a:pt x="1" y="1"/>
                      <a:pt x="2"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0" name="Freeform 278"/>
              <p:cNvSpPr/>
              <p:nvPr>
                <p:custDataLst>
                  <p:tags r:id="rId288"/>
                </p:custDataLst>
              </p:nvPr>
            </p:nvSpPr>
            <p:spPr bwMode="auto">
              <a:xfrm>
                <a:off x="4673" y="1053"/>
                <a:ext cx="4"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1"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1" name="Freeform 279"/>
              <p:cNvSpPr/>
              <p:nvPr>
                <p:custDataLst>
                  <p:tags r:id="rId289"/>
                </p:custDataLst>
              </p:nvPr>
            </p:nvSpPr>
            <p:spPr bwMode="auto">
              <a:xfrm>
                <a:off x="4436" y="1212"/>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2" name="Freeform 280"/>
              <p:cNvSpPr/>
              <p:nvPr>
                <p:custDataLst>
                  <p:tags r:id="rId290"/>
                </p:custDataLst>
              </p:nvPr>
            </p:nvSpPr>
            <p:spPr bwMode="auto">
              <a:xfrm>
                <a:off x="5471" y="473"/>
                <a:ext cx="2"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3" name="Freeform 281"/>
              <p:cNvSpPr/>
              <p:nvPr>
                <p:custDataLst>
                  <p:tags r:id="rId291"/>
                </p:custDataLst>
              </p:nvPr>
            </p:nvSpPr>
            <p:spPr bwMode="auto">
              <a:xfrm>
                <a:off x="4905" y="884"/>
                <a:ext cx="7" cy="5"/>
              </a:xfrm>
              <a:custGeom>
                <a:gdLst>
                  <a:gd name="T0" fmla="*/ 3 w 3"/>
                  <a:gd name="T1" fmla="*/ 1 h 2"/>
                  <a:gd name="T2" fmla="*/ 2 w 3"/>
                  <a:gd name="T3" fmla="*/ 0 h 2"/>
                  <a:gd name="T4" fmla="*/ 0 w 3"/>
                  <a:gd name="T5" fmla="*/ 1 h 2"/>
                  <a:gd name="T6" fmla="*/ 3 w 3"/>
                  <a:gd name="T7" fmla="*/ 1 h 2"/>
                </a:gdLst>
                <a:cxnLst>
                  <a:cxn ang="0">
                    <a:pos x="T0" y="T1"/>
                  </a:cxn>
                  <a:cxn ang="0">
                    <a:pos x="T2" y="T3"/>
                  </a:cxn>
                  <a:cxn ang="0">
                    <a:pos x="T4" y="T5"/>
                  </a:cxn>
                  <a:cxn ang="0">
                    <a:pos x="T6" y="T7"/>
                  </a:cxn>
                </a:cxnLst>
                <a:rect l="0" t="0" r="r" b="b"/>
                <a:pathLst>
                  <a:path w="3" h="2">
                    <a:moveTo>
                      <a:pt x="3" y="1"/>
                    </a:moveTo>
                    <a:cubicBezTo>
                      <a:pt x="2" y="0"/>
                      <a:pt x="2" y="0"/>
                      <a:pt x="2" y="0"/>
                    </a:cubicBezTo>
                    <a:cubicBezTo>
                      <a:pt x="0" y="1"/>
                      <a:pt x="0"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4" name="Freeform 282"/>
              <p:cNvSpPr/>
              <p:nvPr>
                <p:custDataLst>
                  <p:tags r:id="rId292"/>
                </p:custDataLst>
              </p:nvPr>
            </p:nvSpPr>
            <p:spPr bwMode="auto">
              <a:xfrm>
                <a:off x="4888" y="901"/>
                <a:ext cx="2"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5" name="Freeform 283"/>
              <p:cNvSpPr/>
              <p:nvPr>
                <p:custDataLst>
                  <p:tags r:id="rId293"/>
                </p:custDataLst>
              </p:nvPr>
            </p:nvSpPr>
            <p:spPr bwMode="auto">
              <a:xfrm>
                <a:off x="4718" y="1008"/>
                <a:ext cx="14" cy="10"/>
              </a:xfrm>
              <a:custGeom>
                <a:gdLst>
                  <a:gd name="T0" fmla="*/ 0 w 6"/>
                  <a:gd name="T1" fmla="*/ 2 h 4"/>
                  <a:gd name="T2" fmla="*/ 6 w 6"/>
                  <a:gd name="T3" fmla="*/ 2 h 4"/>
                  <a:gd name="T4" fmla="*/ 0 w 6"/>
                  <a:gd name="T5" fmla="*/ 2 h 4"/>
                </a:gdLst>
                <a:cxnLst>
                  <a:cxn ang="0">
                    <a:pos x="T0" y="T1"/>
                  </a:cxn>
                  <a:cxn ang="0">
                    <a:pos x="T2" y="T3"/>
                  </a:cxn>
                  <a:cxn ang="0">
                    <a:pos x="T4" y="T5"/>
                  </a:cxn>
                </a:cxnLst>
                <a:rect l="0" t="0" r="r" b="b"/>
                <a:pathLst>
                  <a:path w="6" h="4">
                    <a:moveTo>
                      <a:pt x="0" y="2"/>
                    </a:moveTo>
                    <a:cubicBezTo>
                      <a:pt x="3" y="2"/>
                      <a:pt x="4" y="4"/>
                      <a:pt x="6" y="2"/>
                    </a:cubicBezTo>
                    <a:cubicBezTo>
                      <a:pt x="4" y="0"/>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6" name="Freeform 284"/>
              <p:cNvSpPr/>
              <p:nvPr>
                <p:custDataLst>
                  <p:tags r:id="rId294"/>
                </p:custDataLst>
              </p:nvPr>
            </p:nvSpPr>
            <p:spPr bwMode="auto">
              <a:xfrm>
                <a:off x="4921" y="877"/>
                <a:ext cx="3" cy="0"/>
              </a:xfrm>
              <a:custGeom>
                <a:gdLst>
                  <a:gd name="T0" fmla="*/ 3 w 3"/>
                  <a:gd name="T1" fmla="*/ 3 w 3"/>
                  <a:gd name="T2" fmla="*/ 0 w 3"/>
                  <a:gd name="T3" fmla="*/ 3 w 3"/>
                </a:gd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7" name="Freeform 285"/>
              <p:cNvSpPr/>
              <p:nvPr>
                <p:custDataLst>
                  <p:tags r:id="rId295"/>
                </p:custDataLst>
              </p:nvPr>
            </p:nvSpPr>
            <p:spPr bwMode="auto">
              <a:xfrm>
                <a:off x="5341" y="561"/>
                <a:ext cx="7" cy="5"/>
              </a:xfrm>
              <a:custGeom>
                <a:gdLst>
                  <a:gd name="T0" fmla="*/ 1 w 3"/>
                  <a:gd name="T1" fmla="*/ 2 h 2"/>
                  <a:gd name="T2" fmla="*/ 1 w 3"/>
                  <a:gd name="T3" fmla="*/ 0 h 2"/>
                  <a:gd name="T4" fmla="*/ 1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3" y="2"/>
                      <a:pt x="3" y="0"/>
                      <a:pt x="1" y="0"/>
                    </a:cubicBezTo>
                    <a:cubicBezTo>
                      <a:pt x="1" y="1"/>
                      <a:pt x="1" y="1"/>
                      <a:pt x="1"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8" name="Freeform 286"/>
              <p:cNvSpPr/>
              <p:nvPr>
                <p:custDataLst>
                  <p:tags r:id="rId296"/>
                </p:custDataLst>
              </p:nvPr>
            </p:nvSpPr>
            <p:spPr bwMode="auto">
              <a:xfrm>
                <a:off x="4490" y="1170"/>
                <a:ext cx="3" cy="2"/>
              </a:xfrm>
              <a:custGeom>
                <a:gdLst>
                  <a:gd name="T0" fmla="*/ 3 w 3"/>
                  <a:gd name="T1" fmla="*/ 2 h 2"/>
                  <a:gd name="T2" fmla="*/ 0 w 3"/>
                  <a:gd name="T3" fmla="*/ 0 h 2"/>
                  <a:gd name="T4" fmla="*/ 3 w 3"/>
                  <a:gd name="T5" fmla="*/ 2 h 2"/>
                  <a:gd name="T6" fmla="*/ 3 w 3"/>
                  <a:gd name="T7" fmla="*/ 2 h 2"/>
                </a:gdLst>
                <a:cxnLst>
                  <a:cxn ang="0">
                    <a:pos x="T0" y="T1"/>
                  </a:cxn>
                  <a:cxn ang="0">
                    <a:pos x="T2" y="T3"/>
                  </a:cxn>
                  <a:cxn ang="0">
                    <a:pos x="T4" y="T5"/>
                  </a:cxn>
                  <a:cxn ang="0">
                    <a:pos x="T6" y="T7"/>
                  </a:cxn>
                </a:cxnLst>
                <a:rect l="0" t="0" r="r" b="b"/>
                <a:pathLst>
                  <a:path w="3" h="2">
                    <a:moveTo>
                      <a:pt x="3" y="2"/>
                    </a:moveTo>
                    <a:lnTo>
                      <a:pt x="0" y="0"/>
                    </a:lnTo>
                    <a:lnTo>
                      <a:pt x="3"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9" name="Freeform 287"/>
              <p:cNvSpPr/>
              <p:nvPr>
                <p:custDataLst>
                  <p:tags r:id="rId297"/>
                </p:custDataLst>
              </p:nvPr>
            </p:nvSpPr>
            <p:spPr bwMode="auto">
              <a:xfrm>
                <a:off x="4412" y="1196"/>
                <a:ext cx="19" cy="28"/>
              </a:xfrm>
              <a:custGeom>
                <a:gdLst>
                  <a:gd name="T0" fmla="*/ 0 w 8"/>
                  <a:gd name="T1" fmla="*/ 9 h 12"/>
                  <a:gd name="T2" fmla="*/ 1 w 8"/>
                  <a:gd name="T3" fmla="*/ 12 h 12"/>
                  <a:gd name="T4" fmla="*/ 4 w 8"/>
                  <a:gd name="T5" fmla="*/ 9 h 12"/>
                  <a:gd name="T6" fmla="*/ 8 w 8"/>
                  <a:gd name="T7" fmla="*/ 0 h 12"/>
                  <a:gd name="T8" fmla="*/ 0 w 8"/>
                  <a:gd name="T9" fmla="*/ 9 h 12"/>
                </a:gdLst>
                <a:cxnLst>
                  <a:cxn ang="0">
                    <a:pos x="T0" y="T1"/>
                  </a:cxn>
                  <a:cxn ang="0">
                    <a:pos x="T2" y="T3"/>
                  </a:cxn>
                  <a:cxn ang="0">
                    <a:pos x="T4" y="T5"/>
                  </a:cxn>
                  <a:cxn ang="0">
                    <a:pos x="T6" y="T7"/>
                  </a:cxn>
                  <a:cxn ang="0">
                    <a:pos x="T8" y="T9"/>
                  </a:cxn>
                </a:cxnLst>
                <a:rect l="0" t="0" r="r" b="b"/>
                <a:pathLst>
                  <a:path w="8" h="12">
                    <a:moveTo>
                      <a:pt x="0" y="9"/>
                    </a:moveTo>
                    <a:cubicBezTo>
                      <a:pt x="3" y="10"/>
                      <a:pt x="0" y="11"/>
                      <a:pt x="1" y="12"/>
                    </a:cubicBezTo>
                    <a:cubicBezTo>
                      <a:pt x="3" y="11"/>
                      <a:pt x="2" y="9"/>
                      <a:pt x="4" y="9"/>
                    </a:cubicBezTo>
                    <a:cubicBezTo>
                      <a:pt x="2" y="5"/>
                      <a:pt x="6" y="3"/>
                      <a:pt x="8" y="0"/>
                    </a:cubicBezTo>
                    <a:cubicBezTo>
                      <a:pt x="0" y="1"/>
                      <a:pt x="6"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0" name="Freeform 288"/>
              <p:cNvSpPr/>
              <p:nvPr>
                <p:custDataLst>
                  <p:tags r:id="rId298"/>
                </p:custDataLst>
              </p:nvPr>
            </p:nvSpPr>
            <p:spPr bwMode="auto">
              <a:xfrm>
                <a:off x="5457" y="476"/>
                <a:ext cx="2" cy="2"/>
              </a:xfrm>
              <a:custGeom>
                <a:gdLst>
                  <a:gd name="T0" fmla="*/ 1 w 1"/>
                  <a:gd name="T1" fmla="*/ 0 h 1"/>
                  <a:gd name="T2" fmla="*/ 0 w 1"/>
                  <a:gd name="T3" fmla="*/ 1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1" name="Freeform 289"/>
              <p:cNvSpPr/>
              <p:nvPr>
                <p:custDataLst>
                  <p:tags r:id="rId299"/>
                </p:custDataLst>
              </p:nvPr>
            </p:nvSpPr>
            <p:spPr bwMode="auto">
              <a:xfrm>
                <a:off x="5423" y="490"/>
                <a:ext cx="12" cy="7"/>
              </a:xfrm>
              <a:custGeom>
                <a:gdLst>
                  <a:gd name="T0" fmla="*/ 0 w 5"/>
                  <a:gd name="T1" fmla="*/ 0 h 3"/>
                  <a:gd name="T2" fmla="*/ 0 w 5"/>
                  <a:gd name="T3" fmla="*/ 1 h 3"/>
                  <a:gd name="T4" fmla="*/ 5 w 5"/>
                  <a:gd name="T5" fmla="*/ 2 h 3"/>
                  <a:gd name="T6" fmla="*/ 0 w 5"/>
                  <a:gd name="T7" fmla="*/ 0 h 3"/>
                </a:gdLst>
                <a:cxnLst>
                  <a:cxn ang="0">
                    <a:pos x="T0" y="T1"/>
                  </a:cxn>
                  <a:cxn ang="0">
                    <a:pos x="T2" y="T3"/>
                  </a:cxn>
                  <a:cxn ang="0">
                    <a:pos x="T4" y="T5"/>
                  </a:cxn>
                  <a:cxn ang="0">
                    <a:pos x="T6" y="T7"/>
                  </a:cxn>
                </a:cxnLst>
                <a:rect l="0" t="0" r="r" b="b"/>
                <a:pathLst>
                  <a:path w="5" h="3">
                    <a:moveTo>
                      <a:pt x="0" y="0"/>
                    </a:moveTo>
                    <a:cubicBezTo>
                      <a:pt x="0" y="1"/>
                      <a:pt x="0" y="1"/>
                      <a:pt x="0" y="1"/>
                    </a:cubicBezTo>
                    <a:cubicBezTo>
                      <a:pt x="1" y="0"/>
                      <a:pt x="4" y="3"/>
                      <a:pt x="5" y="2"/>
                    </a:cubicBezTo>
                    <a:cubicBezTo>
                      <a:pt x="3"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2" name="Freeform 290"/>
              <p:cNvSpPr/>
              <p:nvPr>
                <p:custDataLst>
                  <p:tags r:id="rId300"/>
                </p:custDataLst>
              </p:nvPr>
            </p:nvSpPr>
            <p:spPr bwMode="auto">
              <a:xfrm>
                <a:off x="4758" y="944"/>
                <a:ext cx="33" cy="24"/>
              </a:xfrm>
              <a:custGeom>
                <a:gdLst>
                  <a:gd name="T0" fmla="*/ 3 w 14"/>
                  <a:gd name="T1" fmla="*/ 2 h 10"/>
                  <a:gd name="T2" fmla="*/ 4 w 14"/>
                  <a:gd name="T3" fmla="*/ 2 h 10"/>
                  <a:gd name="T4" fmla="*/ 0 w 14"/>
                  <a:gd name="T5" fmla="*/ 3 h 10"/>
                  <a:gd name="T6" fmla="*/ 2 w 14"/>
                  <a:gd name="T7" fmla="*/ 6 h 10"/>
                  <a:gd name="T8" fmla="*/ 7 w 14"/>
                  <a:gd name="T9" fmla="*/ 6 h 10"/>
                  <a:gd name="T10" fmla="*/ 8 w 14"/>
                  <a:gd name="T11" fmla="*/ 7 h 10"/>
                  <a:gd name="T12" fmla="*/ 6 w 14"/>
                  <a:gd name="T13" fmla="*/ 7 h 10"/>
                  <a:gd name="T14" fmla="*/ 6 w 14"/>
                  <a:gd name="T15" fmla="*/ 8 h 10"/>
                  <a:gd name="T16" fmla="*/ 14 w 14"/>
                  <a:gd name="T17" fmla="*/ 7 h 10"/>
                  <a:gd name="T18" fmla="*/ 9 w 14"/>
                  <a:gd name="T19" fmla="*/ 3 h 10"/>
                  <a:gd name="T20" fmla="*/ 3 w 14"/>
                  <a:gd name="T21" fmla="*/ 2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3" y="2"/>
                    </a:moveTo>
                    <a:cubicBezTo>
                      <a:pt x="3" y="2"/>
                      <a:pt x="3" y="2"/>
                      <a:pt x="4" y="2"/>
                    </a:cubicBezTo>
                    <a:cubicBezTo>
                      <a:pt x="3" y="3"/>
                      <a:pt x="2" y="4"/>
                      <a:pt x="0" y="3"/>
                    </a:cubicBezTo>
                    <a:cubicBezTo>
                      <a:pt x="2" y="6"/>
                      <a:pt x="2" y="6"/>
                      <a:pt x="2" y="6"/>
                    </a:cubicBezTo>
                    <a:cubicBezTo>
                      <a:pt x="3" y="5"/>
                      <a:pt x="6" y="8"/>
                      <a:pt x="7" y="6"/>
                    </a:cubicBezTo>
                    <a:cubicBezTo>
                      <a:pt x="7" y="6"/>
                      <a:pt x="7" y="6"/>
                      <a:pt x="8" y="7"/>
                    </a:cubicBezTo>
                    <a:cubicBezTo>
                      <a:pt x="8" y="8"/>
                      <a:pt x="6" y="8"/>
                      <a:pt x="6" y="7"/>
                    </a:cubicBezTo>
                    <a:cubicBezTo>
                      <a:pt x="6" y="8"/>
                      <a:pt x="6" y="8"/>
                      <a:pt x="6" y="8"/>
                    </a:cubicBezTo>
                    <a:cubicBezTo>
                      <a:pt x="10" y="10"/>
                      <a:pt x="11" y="6"/>
                      <a:pt x="14" y="7"/>
                    </a:cubicBezTo>
                    <a:cubicBezTo>
                      <a:pt x="12" y="6"/>
                      <a:pt x="11" y="3"/>
                      <a:pt x="9" y="3"/>
                    </a:cubicBezTo>
                    <a:cubicBezTo>
                      <a:pt x="7"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3" name="Freeform 291"/>
              <p:cNvSpPr/>
              <p:nvPr>
                <p:custDataLst>
                  <p:tags r:id="rId301"/>
                </p:custDataLst>
              </p:nvPr>
            </p:nvSpPr>
            <p:spPr bwMode="auto">
              <a:xfrm>
                <a:off x="4502" y="1153"/>
                <a:ext cx="5" cy="5"/>
              </a:xfrm>
              <a:custGeom>
                <a:gdLst>
                  <a:gd name="T0" fmla="*/ 0 w 2"/>
                  <a:gd name="T1" fmla="*/ 1 h 2"/>
                  <a:gd name="T2" fmla="*/ 2 w 2"/>
                  <a:gd name="T3" fmla="*/ 1 h 2"/>
                  <a:gd name="T4" fmla="*/ 0 w 2"/>
                  <a:gd name="T5" fmla="*/ 1 h 2"/>
                </a:gdLst>
                <a:cxnLst>
                  <a:cxn ang="0">
                    <a:pos x="T0" y="T1"/>
                  </a:cxn>
                  <a:cxn ang="0">
                    <a:pos x="T2" y="T3"/>
                  </a:cxn>
                  <a:cxn ang="0">
                    <a:pos x="T4" y="T5"/>
                  </a:cxn>
                </a:cxnLst>
                <a:rect l="0" t="0" r="r" b="b"/>
                <a:pathLst>
                  <a:path w="2" h="2">
                    <a:moveTo>
                      <a:pt x="0" y="1"/>
                    </a:moveTo>
                    <a:cubicBezTo>
                      <a:pt x="0" y="2"/>
                      <a:pt x="2" y="1"/>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4" name="Freeform 292"/>
              <p:cNvSpPr/>
              <p:nvPr>
                <p:custDataLst>
                  <p:tags r:id="rId302"/>
                </p:custDataLst>
              </p:nvPr>
            </p:nvSpPr>
            <p:spPr bwMode="auto">
              <a:xfrm>
                <a:off x="4597" y="1063"/>
                <a:ext cx="26" cy="23"/>
              </a:xfrm>
              <a:custGeom>
                <a:gdLst>
                  <a:gd name="T0" fmla="*/ 3 w 11"/>
                  <a:gd name="T1" fmla="*/ 6 h 10"/>
                  <a:gd name="T2" fmla="*/ 0 w 11"/>
                  <a:gd name="T3" fmla="*/ 7 h 10"/>
                  <a:gd name="T4" fmla="*/ 4 w 11"/>
                  <a:gd name="T5" fmla="*/ 10 h 10"/>
                  <a:gd name="T6" fmla="*/ 4 w 11"/>
                  <a:gd name="T7" fmla="*/ 6 h 10"/>
                  <a:gd name="T8" fmla="*/ 5 w 11"/>
                  <a:gd name="T9" fmla="*/ 5 h 10"/>
                  <a:gd name="T10" fmla="*/ 6 w 11"/>
                  <a:gd name="T11" fmla="*/ 6 h 10"/>
                  <a:gd name="T12" fmla="*/ 8 w 11"/>
                  <a:gd name="T13" fmla="*/ 2 h 10"/>
                  <a:gd name="T14" fmla="*/ 4 w 11"/>
                  <a:gd name="T15" fmla="*/ 2 h 10"/>
                  <a:gd name="T16" fmla="*/ 3 w 11"/>
                  <a:gd name="T17" fmla="*/ 6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3" y="6"/>
                    </a:moveTo>
                    <a:cubicBezTo>
                      <a:pt x="0" y="7"/>
                      <a:pt x="0" y="7"/>
                      <a:pt x="0" y="7"/>
                    </a:cubicBezTo>
                    <a:cubicBezTo>
                      <a:pt x="1" y="9"/>
                      <a:pt x="3" y="9"/>
                      <a:pt x="4" y="10"/>
                    </a:cubicBezTo>
                    <a:cubicBezTo>
                      <a:pt x="2" y="8"/>
                      <a:pt x="7" y="7"/>
                      <a:pt x="4" y="6"/>
                    </a:cubicBezTo>
                    <a:cubicBezTo>
                      <a:pt x="4" y="6"/>
                      <a:pt x="4" y="5"/>
                      <a:pt x="5" y="5"/>
                    </a:cubicBezTo>
                    <a:cubicBezTo>
                      <a:pt x="6" y="5"/>
                      <a:pt x="5" y="6"/>
                      <a:pt x="6" y="6"/>
                    </a:cubicBezTo>
                    <a:cubicBezTo>
                      <a:pt x="6" y="5"/>
                      <a:pt x="11" y="4"/>
                      <a:pt x="8" y="2"/>
                    </a:cubicBezTo>
                    <a:cubicBezTo>
                      <a:pt x="6" y="2"/>
                      <a:pt x="5" y="0"/>
                      <a:pt x="4" y="2"/>
                    </a:cubicBezTo>
                    <a:cubicBezTo>
                      <a:pt x="4" y="3"/>
                      <a:pt x="1"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5" name="Freeform 293"/>
              <p:cNvSpPr/>
              <p:nvPr>
                <p:custDataLst>
                  <p:tags r:id="rId303"/>
                </p:custDataLst>
              </p:nvPr>
            </p:nvSpPr>
            <p:spPr bwMode="auto">
              <a:xfrm>
                <a:off x="4590" y="1094"/>
                <a:ext cx="2" cy="2"/>
              </a:xfrm>
              <a:custGeom>
                <a:gdLst>
                  <a:gd name="T0" fmla="*/ 0 w 2"/>
                  <a:gd name="T1" fmla="*/ 0 h 2"/>
                  <a:gd name="T2" fmla="*/ 0 w 2"/>
                  <a:gd name="T3" fmla="*/ 2 h 2"/>
                  <a:gd name="T4" fmla="*/ 2 w 2"/>
                  <a:gd name="T5" fmla="*/ 0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6" name="Freeform 294"/>
              <p:cNvSpPr/>
              <p:nvPr>
                <p:custDataLst>
                  <p:tags r:id="rId304"/>
                </p:custDataLst>
              </p:nvPr>
            </p:nvSpPr>
            <p:spPr bwMode="auto">
              <a:xfrm>
                <a:off x="4737" y="989"/>
                <a:ext cx="4" cy="5"/>
              </a:xfrm>
              <a:custGeom>
                <a:gdLst>
                  <a:gd name="T0" fmla="*/ 2 w 2"/>
                  <a:gd name="T1" fmla="*/ 1 h 2"/>
                  <a:gd name="T2" fmla="*/ 0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0" y="0"/>
                      <a:pt x="0" y="0"/>
                      <a:pt x="0" y="0"/>
                    </a:cubicBezTo>
                    <a:cubicBezTo>
                      <a:pt x="0" y="1"/>
                      <a:pt x="0" y="1"/>
                      <a:pt x="0"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7" name="Freeform 295"/>
              <p:cNvSpPr/>
              <p:nvPr>
                <p:custDataLst>
                  <p:tags r:id="rId305"/>
                </p:custDataLst>
              </p:nvPr>
            </p:nvSpPr>
            <p:spPr bwMode="auto">
              <a:xfrm>
                <a:off x="4540" y="1115"/>
                <a:ext cx="12" cy="5"/>
              </a:xfrm>
              <a:custGeom>
                <a:gdLst>
                  <a:gd name="T0" fmla="*/ 3 w 5"/>
                  <a:gd name="T1" fmla="*/ 0 h 2"/>
                  <a:gd name="T2" fmla="*/ 5 w 5"/>
                  <a:gd name="T3" fmla="*/ 2 h 2"/>
                  <a:gd name="T4" fmla="*/ 3 w 5"/>
                  <a:gd name="T5" fmla="*/ 0 h 2"/>
                </a:gdLst>
                <a:cxnLst>
                  <a:cxn ang="0">
                    <a:pos x="T0" y="T1"/>
                  </a:cxn>
                  <a:cxn ang="0">
                    <a:pos x="T2" y="T3"/>
                  </a:cxn>
                  <a:cxn ang="0">
                    <a:pos x="T4" y="T5"/>
                  </a:cxn>
                </a:cxnLst>
                <a:rect l="0" t="0" r="r" b="b"/>
                <a:pathLst>
                  <a:path w="5" h="2">
                    <a:moveTo>
                      <a:pt x="3" y="0"/>
                    </a:moveTo>
                    <a:cubicBezTo>
                      <a:pt x="0" y="2"/>
                      <a:pt x="5" y="1"/>
                      <a:pt x="5" y="2"/>
                    </a:cubicBezTo>
                    <a:cubicBezTo>
                      <a:pt x="5" y="1"/>
                      <a:pt x="5"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8" name="Freeform 296"/>
              <p:cNvSpPr/>
              <p:nvPr>
                <p:custDataLst>
                  <p:tags r:id="rId306"/>
                </p:custDataLst>
              </p:nvPr>
            </p:nvSpPr>
            <p:spPr bwMode="auto">
              <a:xfrm>
                <a:off x="4464" y="1167"/>
                <a:ext cx="14" cy="7"/>
              </a:xfrm>
              <a:custGeom>
                <a:gdLst>
                  <a:gd name="T0" fmla="*/ 1 w 6"/>
                  <a:gd name="T1" fmla="*/ 1 h 3"/>
                  <a:gd name="T2" fmla="*/ 0 w 6"/>
                  <a:gd name="T3" fmla="*/ 3 h 3"/>
                  <a:gd name="T4" fmla="*/ 6 w 6"/>
                  <a:gd name="T5" fmla="*/ 2 h 3"/>
                  <a:gd name="T6" fmla="*/ 2 w 6"/>
                  <a:gd name="T7" fmla="*/ 1 h 3"/>
                  <a:gd name="T8" fmla="*/ 2 w 6"/>
                  <a:gd name="T9" fmla="*/ 0 h 3"/>
                  <a:gd name="T10" fmla="*/ 1 w 6"/>
                  <a:gd name="T11" fmla="*/ 1 h 3"/>
                </a:gdLst>
                <a:cxnLst>
                  <a:cxn ang="0">
                    <a:pos x="T0" y="T1"/>
                  </a:cxn>
                  <a:cxn ang="0">
                    <a:pos x="T2" y="T3"/>
                  </a:cxn>
                  <a:cxn ang="0">
                    <a:pos x="T4" y="T5"/>
                  </a:cxn>
                  <a:cxn ang="0">
                    <a:pos x="T6" y="T7"/>
                  </a:cxn>
                  <a:cxn ang="0">
                    <a:pos x="T8" y="T9"/>
                  </a:cxn>
                  <a:cxn ang="0">
                    <a:pos x="T10" y="T11"/>
                  </a:cxn>
                </a:cxnLst>
                <a:rect l="0" t="0" r="r" b="b"/>
                <a:pathLst>
                  <a:path w="6" h="3">
                    <a:moveTo>
                      <a:pt x="1" y="1"/>
                    </a:moveTo>
                    <a:cubicBezTo>
                      <a:pt x="2" y="2"/>
                      <a:pt x="0" y="3"/>
                      <a:pt x="0" y="3"/>
                    </a:cubicBezTo>
                    <a:cubicBezTo>
                      <a:pt x="6" y="2"/>
                      <a:pt x="6" y="2"/>
                      <a:pt x="6" y="2"/>
                    </a:cubicBezTo>
                    <a:cubicBezTo>
                      <a:pt x="5" y="0"/>
                      <a:pt x="2" y="1"/>
                      <a:pt x="2" y="1"/>
                    </a:cubicBezTo>
                    <a:cubicBezTo>
                      <a:pt x="2" y="0"/>
                      <a:pt x="2"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9" name="Freeform 297"/>
              <p:cNvSpPr/>
              <p:nvPr>
                <p:custDataLst>
                  <p:tags r:id="rId307"/>
                </p:custDataLst>
              </p:nvPr>
            </p:nvSpPr>
            <p:spPr bwMode="auto">
              <a:xfrm>
                <a:off x="4388" y="1217"/>
                <a:ext cx="12" cy="12"/>
              </a:xfrm>
              <a:custGeom>
                <a:gdLst>
                  <a:gd name="T0" fmla="*/ 5 w 5"/>
                  <a:gd name="T1" fmla="*/ 0 h 5"/>
                  <a:gd name="T2" fmla="*/ 4 w 5"/>
                  <a:gd name="T3" fmla="*/ 0 h 5"/>
                  <a:gd name="T4" fmla="*/ 2 w 5"/>
                  <a:gd name="T5" fmla="*/ 0 h 5"/>
                  <a:gd name="T6" fmla="*/ 0 w 5"/>
                  <a:gd name="T7" fmla="*/ 4 h 5"/>
                  <a:gd name="T8" fmla="*/ 3 w 5"/>
                  <a:gd name="T9" fmla="*/ 2 h 5"/>
                  <a:gd name="T10" fmla="*/ 5 w 5"/>
                  <a:gd name="T11" fmla="*/ 0 h 5"/>
                </a:gdLst>
                <a:cxnLst>
                  <a:cxn ang="0">
                    <a:pos x="T0" y="T1"/>
                  </a:cxn>
                  <a:cxn ang="0">
                    <a:pos x="T2" y="T3"/>
                  </a:cxn>
                  <a:cxn ang="0">
                    <a:pos x="T4" y="T5"/>
                  </a:cxn>
                  <a:cxn ang="0">
                    <a:pos x="T6" y="T7"/>
                  </a:cxn>
                  <a:cxn ang="0">
                    <a:pos x="T8" y="T9"/>
                  </a:cxn>
                  <a:cxn ang="0">
                    <a:pos x="T10" y="T11"/>
                  </a:cxn>
                </a:cxnLst>
                <a:rect l="0" t="0" r="r" b="b"/>
                <a:pathLst>
                  <a:path w="5" h="5">
                    <a:moveTo>
                      <a:pt x="5" y="0"/>
                    </a:moveTo>
                    <a:cubicBezTo>
                      <a:pt x="4" y="0"/>
                      <a:pt x="4" y="0"/>
                      <a:pt x="4" y="0"/>
                    </a:cubicBezTo>
                    <a:cubicBezTo>
                      <a:pt x="2" y="0"/>
                      <a:pt x="2" y="0"/>
                      <a:pt x="2" y="0"/>
                    </a:cubicBezTo>
                    <a:cubicBezTo>
                      <a:pt x="4" y="3"/>
                      <a:pt x="0" y="2"/>
                      <a:pt x="0" y="4"/>
                    </a:cubicBezTo>
                    <a:cubicBezTo>
                      <a:pt x="2" y="5"/>
                      <a:pt x="1" y="2"/>
                      <a:pt x="3" y="2"/>
                    </a:cubicBezTo>
                    <a:cubicBezTo>
                      <a:pt x="4" y="1"/>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0" name="Freeform 298"/>
              <p:cNvSpPr/>
              <p:nvPr>
                <p:custDataLst>
                  <p:tags r:id="rId308"/>
                </p:custDataLst>
              </p:nvPr>
            </p:nvSpPr>
            <p:spPr bwMode="auto">
              <a:xfrm>
                <a:off x="5416" y="495"/>
                <a:ext cx="3" cy="2"/>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1" name="Rectangle 299"/>
              <p:cNvSpPr>
                <a:spLocks noChangeArrowheads="1"/>
              </p:cNvSpPr>
              <p:nvPr>
                <p:custDataLst>
                  <p:tags r:id="rId309"/>
                </p:custDataLst>
              </p:nvPr>
            </p:nvSpPr>
            <p:spPr bwMode="auto">
              <a:xfrm>
                <a:off x="5414" y="495"/>
                <a:ext cx="2"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2" name="Freeform 300"/>
              <p:cNvSpPr/>
              <p:nvPr>
                <p:custDataLst>
                  <p:tags r:id="rId310"/>
                </p:custDataLst>
              </p:nvPr>
            </p:nvSpPr>
            <p:spPr bwMode="auto">
              <a:xfrm>
                <a:off x="5341" y="547"/>
                <a:ext cx="7" cy="2"/>
              </a:xfrm>
              <a:custGeom>
                <a:gdLst>
                  <a:gd name="T0" fmla="*/ 3 w 3"/>
                  <a:gd name="T1" fmla="*/ 1 h 1"/>
                  <a:gd name="T2" fmla="*/ 0 w 3"/>
                  <a:gd name="T3" fmla="*/ 0 h 1"/>
                  <a:gd name="T4" fmla="*/ 0 w 3"/>
                  <a:gd name="T5" fmla="*/ 1 h 1"/>
                  <a:gd name="T6" fmla="*/ 3 w 3"/>
                  <a:gd name="T7" fmla="*/ 1 h 1"/>
                </a:gdLst>
                <a:cxnLst>
                  <a:cxn ang="0">
                    <a:pos x="T0" y="T1"/>
                  </a:cxn>
                  <a:cxn ang="0">
                    <a:pos x="T2" y="T3"/>
                  </a:cxn>
                  <a:cxn ang="0">
                    <a:pos x="T4" y="T5"/>
                  </a:cxn>
                  <a:cxn ang="0">
                    <a:pos x="T6" y="T7"/>
                  </a:cxn>
                </a:cxnLst>
                <a:rect l="0" t="0" r="r" b="b"/>
                <a:pathLst>
                  <a:path w="3" h="1">
                    <a:moveTo>
                      <a:pt x="3" y="1"/>
                    </a:moveTo>
                    <a:cubicBezTo>
                      <a:pt x="0" y="0"/>
                      <a:pt x="0" y="0"/>
                      <a:pt x="0" y="0"/>
                    </a:cubicBezTo>
                    <a:cubicBezTo>
                      <a:pt x="0" y="1"/>
                      <a:pt x="0" y="1"/>
                      <a:pt x="0" y="1"/>
                    </a:cubicBezTo>
                    <a:cubicBezTo>
                      <a:pt x="1"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3" name="Freeform 301"/>
              <p:cNvSpPr/>
              <p:nvPr>
                <p:custDataLst>
                  <p:tags r:id="rId311"/>
                </p:custDataLst>
              </p:nvPr>
            </p:nvSpPr>
            <p:spPr bwMode="auto">
              <a:xfrm>
                <a:off x="4741" y="982"/>
                <a:ext cx="5" cy="2"/>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4" name="Freeform 302"/>
              <p:cNvSpPr/>
              <p:nvPr>
                <p:custDataLst>
                  <p:tags r:id="rId312"/>
                </p:custDataLst>
              </p:nvPr>
            </p:nvSpPr>
            <p:spPr bwMode="auto">
              <a:xfrm>
                <a:off x="4369" y="1229"/>
                <a:ext cx="10" cy="7"/>
              </a:xfrm>
              <a:custGeom>
                <a:gdLst>
                  <a:gd name="T0" fmla="*/ 4 w 4"/>
                  <a:gd name="T1" fmla="*/ 1 h 3"/>
                  <a:gd name="T2" fmla="*/ 0 w 4"/>
                  <a:gd name="T3" fmla="*/ 2 h 3"/>
                  <a:gd name="T4" fmla="*/ 1 w 4"/>
                  <a:gd name="T5" fmla="*/ 2 h 3"/>
                  <a:gd name="T6" fmla="*/ 2 w 4"/>
                  <a:gd name="T7" fmla="*/ 1 h 3"/>
                  <a:gd name="T8" fmla="*/ 4 w 4"/>
                  <a:gd name="T9" fmla="*/ 1 h 3"/>
                </a:gdLst>
                <a:cxnLst>
                  <a:cxn ang="0">
                    <a:pos x="T0" y="T1"/>
                  </a:cxn>
                  <a:cxn ang="0">
                    <a:pos x="T2" y="T3"/>
                  </a:cxn>
                  <a:cxn ang="0">
                    <a:pos x="T4" y="T5"/>
                  </a:cxn>
                  <a:cxn ang="0">
                    <a:pos x="T6" y="T7"/>
                  </a:cxn>
                  <a:cxn ang="0">
                    <a:pos x="T8" y="T9"/>
                  </a:cxn>
                </a:cxnLst>
                <a:rect l="0" t="0" r="r" b="b"/>
                <a:pathLst>
                  <a:path w="4" h="3">
                    <a:moveTo>
                      <a:pt x="4" y="1"/>
                    </a:moveTo>
                    <a:cubicBezTo>
                      <a:pt x="4" y="2"/>
                      <a:pt x="0" y="0"/>
                      <a:pt x="0" y="2"/>
                    </a:cubicBezTo>
                    <a:cubicBezTo>
                      <a:pt x="1" y="2"/>
                      <a:pt x="1" y="2"/>
                      <a:pt x="1" y="2"/>
                    </a:cubicBezTo>
                    <a:cubicBezTo>
                      <a:pt x="2" y="1"/>
                      <a:pt x="2" y="1"/>
                      <a:pt x="2" y="1"/>
                    </a:cubicBezTo>
                    <a:cubicBezTo>
                      <a:pt x="2" y="2"/>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5" name="Freeform 303"/>
              <p:cNvSpPr/>
              <p:nvPr>
                <p:custDataLst>
                  <p:tags r:id="rId313"/>
                </p:custDataLst>
              </p:nvPr>
            </p:nvSpPr>
            <p:spPr bwMode="auto">
              <a:xfrm>
                <a:off x="4407" y="1210"/>
                <a:ext cx="3" cy="2"/>
              </a:xfrm>
              <a:custGeom>
                <a:gdLst>
                  <a:gd name="T0" fmla="*/ 3 w 3"/>
                  <a:gd name="T1" fmla="*/ 0 h 2"/>
                  <a:gd name="T2" fmla="*/ 0 w 3"/>
                  <a:gd name="T3" fmla="*/ 2 h 2"/>
                  <a:gd name="T4" fmla="*/ 3 w 3"/>
                  <a:gd name="T5" fmla="*/ 2 h 2"/>
                  <a:gd name="T6" fmla="*/ 3 w 3"/>
                  <a:gd name="T7" fmla="*/ 0 h 2"/>
                </a:gd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6" name="Freeform 304"/>
              <p:cNvSpPr/>
              <p:nvPr>
                <p:custDataLst>
                  <p:tags r:id="rId314"/>
                </p:custDataLst>
              </p:nvPr>
            </p:nvSpPr>
            <p:spPr bwMode="auto">
              <a:xfrm>
                <a:off x="4291" y="1279"/>
                <a:ext cx="12" cy="7"/>
              </a:xfrm>
              <a:custGeom>
                <a:gdLst>
                  <a:gd name="T0" fmla="*/ 3 w 5"/>
                  <a:gd name="T1" fmla="*/ 1 h 3"/>
                  <a:gd name="T2" fmla="*/ 4 w 5"/>
                  <a:gd name="T3" fmla="*/ 2 h 3"/>
                  <a:gd name="T4" fmla="*/ 4 w 5"/>
                  <a:gd name="T5" fmla="*/ 0 h 3"/>
                  <a:gd name="T6" fmla="*/ 0 w 5"/>
                  <a:gd name="T7" fmla="*/ 1 h 3"/>
                  <a:gd name="T8" fmla="*/ 1 w 5"/>
                  <a:gd name="T9" fmla="*/ 3 h 3"/>
                  <a:gd name="T10" fmla="*/ 3 w 5"/>
                  <a:gd name="T11" fmla="*/ 1 h 3"/>
                </a:gdLst>
                <a:cxnLst>
                  <a:cxn ang="0">
                    <a:pos x="T0" y="T1"/>
                  </a:cxn>
                  <a:cxn ang="0">
                    <a:pos x="T2" y="T3"/>
                  </a:cxn>
                  <a:cxn ang="0">
                    <a:pos x="T4" y="T5"/>
                  </a:cxn>
                  <a:cxn ang="0">
                    <a:pos x="T6" y="T7"/>
                  </a:cxn>
                  <a:cxn ang="0">
                    <a:pos x="T8" y="T9"/>
                  </a:cxn>
                  <a:cxn ang="0">
                    <a:pos x="T10" y="T11"/>
                  </a:cxn>
                </a:cxnLst>
                <a:rect l="0" t="0" r="r" b="b"/>
                <a:pathLst>
                  <a:path w="5" h="3">
                    <a:moveTo>
                      <a:pt x="3" y="1"/>
                    </a:moveTo>
                    <a:cubicBezTo>
                      <a:pt x="4" y="1"/>
                      <a:pt x="3" y="2"/>
                      <a:pt x="4" y="2"/>
                    </a:cubicBezTo>
                    <a:cubicBezTo>
                      <a:pt x="5" y="1"/>
                      <a:pt x="4" y="1"/>
                      <a:pt x="4" y="0"/>
                    </a:cubicBezTo>
                    <a:cubicBezTo>
                      <a:pt x="0" y="1"/>
                      <a:pt x="0" y="1"/>
                      <a:pt x="0" y="1"/>
                    </a:cubicBezTo>
                    <a:cubicBezTo>
                      <a:pt x="1" y="2"/>
                      <a:pt x="0" y="3"/>
                      <a:pt x="1" y="3"/>
                    </a:cubicBezTo>
                    <a:cubicBezTo>
                      <a:pt x="2" y="2"/>
                      <a:pt x="1"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7" name="Freeform 305"/>
              <p:cNvSpPr/>
              <p:nvPr>
                <p:custDataLst>
                  <p:tags r:id="rId315"/>
                </p:custDataLst>
              </p:nvPr>
            </p:nvSpPr>
            <p:spPr bwMode="auto">
              <a:xfrm>
                <a:off x="4744" y="975"/>
                <a:ext cx="7" cy="7"/>
              </a:xfrm>
              <a:custGeom>
                <a:gdLst>
                  <a:gd name="T0" fmla="*/ 3 w 3"/>
                  <a:gd name="T1" fmla="*/ 0 h 3"/>
                  <a:gd name="T2" fmla="*/ 0 w 3"/>
                  <a:gd name="T3" fmla="*/ 2 h 3"/>
                  <a:gd name="T4" fmla="*/ 3 w 3"/>
                  <a:gd name="T5" fmla="*/ 0 h 3"/>
                </a:gdLst>
                <a:cxnLst>
                  <a:cxn ang="0">
                    <a:pos x="T0" y="T1"/>
                  </a:cxn>
                  <a:cxn ang="0">
                    <a:pos x="T2" y="T3"/>
                  </a:cxn>
                  <a:cxn ang="0">
                    <a:pos x="T4" y="T5"/>
                  </a:cxn>
                </a:cxnLst>
                <a:rect l="0" t="0" r="r" b="b"/>
                <a:pathLst>
                  <a:path w="3" h="3">
                    <a:moveTo>
                      <a:pt x="3" y="0"/>
                    </a:moveTo>
                    <a:cubicBezTo>
                      <a:pt x="0" y="2"/>
                      <a:pt x="0" y="2"/>
                      <a:pt x="0" y="2"/>
                    </a:cubicBezTo>
                    <a:cubicBezTo>
                      <a:pt x="2" y="3"/>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8" name="Freeform 306"/>
              <p:cNvSpPr/>
              <p:nvPr>
                <p:custDataLst>
                  <p:tags r:id="rId316"/>
                </p:custDataLst>
              </p:nvPr>
            </p:nvSpPr>
            <p:spPr bwMode="auto">
              <a:xfrm>
                <a:off x="4552" y="1108"/>
                <a:ext cx="7" cy="7"/>
              </a:xfrm>
              <a:custGeom>
                <a:gdLst>
                  <a:gd name="T0" fmla="*/ 1 w 3"/>
                  <a:gd name="T1" fmla="*/ 0 h 3"/>
                  <a:gd name="T2" fmla="*/ 0 w 3"/>
                  <a:gd name="T3" fmla="*/ 3 h 3"/>
                  <a:gd name="T4" fmla="*/ 3 w 3"/>
                  <a:gd name="T5" fmla="*/ 0 h 3"/>
                  <a:gd name="T6" fmla="*/ 1 w 3"/>
                  <a:gd name="T7" fmla="*/ 0 h 3"/>
                </a:gdLst>
                <a:cxnLst>
                  <a:cxn ang="0">
                    <a:pos x="T0" y="T1"/>
                  </a:cxn>
                  <a:cxn ang="0">
                    <a:pos x="T2" y="T3"/>
                  </a:cxn>
                  <a:cxn ang="0">
                    <a:pos x="T4" y="T5"/>
                  </a:cxn>
                  <a:cxn ang="0">
                    <a:pos x="T6" y="T7"/>
                  </a:cxn>
                </a:cxnLst>
                <a:rect l="0" t="0" r="r" b="b"/>
                <a:pathLst>
                  <a:path w="3" h="3">
                    <a:moveTo>
                      <a:pt x="1" y="0"/>
                    </a:moveTo>
                    <a:cubicBezTo>
                      <a:pt x="1" y="1"/>
                      <a:pt x="0" y="2"/>
                      <a:pt x="0" y="3"/>
                    </a:cubicBezTo>
                    <a:cubicBezTo>
                      <a:pt x="2" y="2"/>
                      <a:pt x="1" y="1"/>
                      <a:pt x="3"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9" name="Freeform 307"/>
              <p:cNvSpPr/>
              <p:nvPr>
                <p:custDataLst>
                  <p:tags r:id="rId317"/>
                </p:custDataLst>
              </p:nvPr>
            </p:nvSpPr>
            <p:spPr bwMode="auto">
              <a:xfrm>
                <a:off x="4388" y="1191"/>
                <a:ext cx="24" cy="24"/>
              </a:xfrm>
              <a:custGeom>
                <a:gdLst>
                  <a:gd name="T0" fmla="*/ 2 w 10"/>
                  <a:gd name="T1" fmla="*/ 9 h 10"/>
                  <a:gd name="T2" fmla="*/ 9 w 10"/>
                  <a:gd name="T3" fmla="*/ 4 h 10"/>
                  <a:gd name="T4" fmla="*/ 8 w 10"/>
                  <a:gd name="T5" fmla="*/ 5 h 10"/>
                  <a:gd name="T6" fmla="*/ 10 w 10"/>
                  <a:gd name="T7" fmla="*/ 0 h 10"/>
                  <a:gd name="T8" fmla="*/ 9 w 10"/>
                  <a:gd name="T9" fmla="*/ 0 h 10"/>
                  <a:gd name="T10" fmla="*/ 0 w 10"/>
                  <a:gd name="T11" fmla="*/ 9 h 10"/>
                  <a:gd name="T12" fmla="*/ 4 w 10"/>
                  <a:gd name="T13" fmla="*/ 10 h 10"/>
                  <a:gd name="T14" fmla="*/ 7 w 10"/>
                  <a:gd name="T15" fmla="*/ 9 h 10"/>
                  <a:gd name="T16" fmla="*/ 2 w 10"/>
                  <a:gd name="T17" fmla="*/ 9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2" y="9"/>
                    </a:moveTo>
                    <a:cubicBezTo>
                      <a:pt x="2" y="6"/>
                      <a:pt x="8" y="7"/>
                      <a:pt x="9" y="4"/>
                    </a:cubicBezTo>
                    <a:cubicBezTo>
                      <a:pt x="8" y="5"/>
                      <a:pt x="8" y="5"/>
                      <a:pt x="8" y="5"/>
                    </a:cubicBezTo>
                    <a:cubicBezTo>
                      <a:pt x="6" y="2"/>
                      <a:pt x="9" y="2"/>
                      <a:pt x="10" y="0"/>
                    </a:cubicBezTo>
                    <a:cubicBezTo>
                      <a:pt x="9" y="0"/>
                      <a:pt x="9" y="0"/>
                      <a:pt x="9" y="0"/>
                    </a:cubicBezTo>
                    <a:cubicBezTo>
                      <a:pt x="5" y="2"/>
                      <a:pt x="2" y="6"/>
                      <a:pt x="0" y="9"/>
                    </a:cubicBezTo>
                    <a:cubicBezTo>
                      <a:pt x="2" y="10"/>
                      <a:pt x="3" y="9"/>
                      <a:pt x="4" y="10"/>
                    </a:cubicBezTo>
                    <a:cubicBezTo>
                      <a:pt x="5" y="10"/>
                      <a:pt x="5" y="9"/>
                      <a:pt x="7" y="9"/>
                    </a:cubicBezTo>
                    <a:cubicBezTo>
                      <a:pt x="5" y="8"/>
                      <a:pt x="4"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0" name="Freeform 308"/>
              <p:cNvSpPr/>
              <p:nvPr>
                <p:custDataLst>
                  <p:tags r:id="rId318"/>
                </p:custDataLst>
              </p:nvPr>
            </p:nvSpPr>
            <p:spPr bwMode="auto">
              <a:xfrm>
                <a:off x="4320" y="1260"/>
                <a:ext cx="11" cy="5"/>
              </a:xfrm>
              <a:custGeom>
                <a:gdLst>
                  <a:gd name="T0" fmla="*/ 2 w 5"/>
                  <a:gd name="T1" fmla="*/ 2 h 2"/>
                  <a:gd name="T2" fmla="*/ 5 w 5"/>
                  <a:gd name="T3" fmla="*/ 0 h 2"/>
                  <a:gd name="T4" fmla="*/ 2 w 5"/>
                  <a:gd name="T5" fmla="*/ 2 h 2"/>
                </a:gdLst>
                <a:cxnLst>
                  <a:cxn ang="0">
                    <a:pos x="T0" y="T1"/>
                  </a:cxn>
                  <a:cxn ang="0">
                    <a:pos x="T2" y="T3"/>
                  </a:cxn>
                  <a:cxn ang="0">
                    <a:pos x="T4" y="T5"/>
                  </a:cxn>
                </a:cxnLst>
                <a:rect l="0" t="0" r="r" b="b"/>
                <a:pathLst>
                  <a:path w="5" h="2">
                    <a:moveTo>
                      <a:pt x="2" y="2"/>
                    </a:moveTo>
                    <a:cubicBezTo>
                      <a:pt x="5" y="0"/>
                      <a:pt x="5" y="0"/>
                      <a:pt x="5" y="0"/>
                    </a:cubicBezTo>
                    <a:cubicBezTo>
                      <a:pt x="5" y="0"/>
                      <a:pt x="0"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1" name="Freeform 309"/>
              <p:cNvSpPr/>
              <p:nvPr>
                <p:custDataLst>
                  <p:tags r:id="rId319"/>
                </p:custDataLst>
              </p:nvPr>
            </p:nvSpPr>
            <p:spPr bwMode="auto">
              <a:xfrm>
                <a:off x="5433" y="466"/>
                <a:ext cx="9" cy="7"/>
              </a:xfrm>
              <a:custGeom>
                <a:gdLst>
                  <a:gd name="T0" fmla="*/ 4 w 4"/>
                  <a:gd name="T1" fmla="*/ 2 h 3"/>
                  <a:gd name="T2" fmla="*/ 0 w 4"/>
                  <a:gd name="T3" fmla="*/ 1 h 3"/>
                  <a:gd name="T4" fmla="*/ 4 w 4"/>
                  <a:gd name="T5" fmla="*/ 2 h 3"/>
                </a:gdLst>
                <a:cxnLst>
                  <a:cxn ang="0">
                    <a:pos x="T0" y="T1"/>
                  </a:cxn>
                  <a:cxn ang="0">
                    <a:pos x="T2" y="T3"/>
                  </a:cxn>
                  <a:cxn ang="0">
                    <a:pos x="T4" y="T5"/>
                  </a:cxn>
                </a:cxnLst>
                <a:rect l="0" t="0" r="r" b="b"/>
                <a:pathLst>
                  <a:path w="4" h="3">
                    <a:moveTo>
                      <a:pt x="4" y="2"/>
                    </a:moveTo>
                    <a:cubicBezTo>
                      <a:pt x="3" y="1"/>
                      <a:pt x="1" y="0"/>
                      <a:pt x="0" y="1"/>
                    </a:cubicBezTo>
                    <a:cubicBezTo>
                      <a:pt x="2" y="2"/>
                      <a:pt x="2" y="3"/>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2" name="Freeform 310"/>
              <p:cNvSpPr/>
              <p:nvPr>
                <p:custDataLst>
                  <p:tags r:id="rId320"/>
                </p:custDataLst>
              </p:nvPr>
            </p:nvSpPr>
            <p:spPr bwMode="auto">
              <a:xfrm>
                <a:off x="5426" y="478"/>
                <a:ext cx="2" cy="2"/>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3" name="Freeform 311"/>
              <p:cNvSpPr/>
              <p:nvPr>
                <p:custDataLst>
                  <p:tags r:id="rId321"/>
                </p:custDataLst>
              </p:nvPr>
            </p:nvSpPr>
            <p:spPr bwMode="auto">
              <a:xfrm>
                <a:off x="5322" y="549"/>
                <a:ext cx="11" cy="5"/>
              </a:xfrm>
              <a:custGeom>
                <a:gdLst>
                  <a:gd name="T0" fmla="*/ 1 w 5"/>
                  <a:gd name="T1" fmla="*/ 2 h 2"/>
                  <a:gd name="T2" fmla="*/ 5 w 5"/>
                  <a:gd name="T3" fmla="*/ 1 h 2"/>
                  <a:gd name="T4" fmla="*/ 2 w 5"/>
                  <a:gd name="T5" fmla="*/ 0 h 2"/>
                  <a:gd name="T6" fmla="*/ 1 w 5"/>
                  <a:gd name="T7" fmla="*/ 2 h 2"/>
                </a:gdLst>
                <a:cxnLst>
                  <a:cxn ang="0">
                    <a:pos x="T0" y="T1"/>
                  </a:cxn>
                  <a:cxn ang="0">
                    <a:pos x="T2" y="T3"/>
                  </a:cxn>
                  <a:cxn ang="0">
                    <a:pos x="T4" y="T5"/>
                  </a:cxn>
                  <a:cxn ang="0">
                    <a:pos x="T6" y="T7"/>
                  </a:cxn>
                </a:cxnLst>
                <a:rect l="0" t="0" r="r" b="b"/>
                <a:pathLst>
                  <a:path w="5" h="2">
                    <a:moveTo>
                      <a:pt x="1" y="2"/>
                    </a:moveTo>
                    <a:cubicBezTo>
                      <a:pt x="5" y="1"/>
                      <a:pt x="5" y="1"/>
                      <a:pt x="5" y="1"/>
                    </a:cubicBezTo>
                    <a:cubicBezTo>
                      <a:pt x="3" y="1"/>
                      <a:pt x="3" y="0"/>
                      <a:pt x="2"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4" name="Freeform 312"/>
              <p:cNvSpPr/>
              <p:nvPr>
                <p:custDataLst>
                  <p:tags r:id="rId322"/>
                </p:custDataLst>
              </p:nvPr>
            </p:nvSpPr>
            <p:spPr bwMode="auto">
              <a:xfrm>
                <a:off x="4374" y="1220"/>
                <a:ext cx="7" cy="7"/>
              </a:xfrm>
              <a:custGeom>
                <a:gdLst>
                  <a:gd name="T0" fmla="*/ 0 w 3"/>
                  <a:gd name="T1" fmla="*/ 2 h 3"/>
                  <a:gd name="T2" fmla="*/ 0 w 3"/>
                  <a:gd name="T3" fmla="*/ 3 h 3"/>
                  <a:gd name="T4" fmla="*/ 3 w 3"/>
                  <a:gd name="T5" fmla="*/ 2 h 3"/>
                  <a:gd name="T6" fmla="*/ 2 w 3"/>
                  <a:gd name="T7" fmla="*/ 0 h 3"/>
                  <a:gd name="T8" fmla="*/ 0 w 3"/>
                  <a:gd name="T9" fmla="*/ 2 h 3"/>
                </a:gdLst>
                <a:cxnLst>
                  <a:cxn ang="0">
                    <a:pos x="T0" y="T1"/>
                  </a:cxn>
                  <a:cxn ang="0">
                    <a:pos x="T2" y="T3"/>
                  </a:cxn>
                  <a:cxn ang="0">
                    <a:pos x="T4" y="T5"/>
                  </a:cxn>
                  <a:cxn ang="0">
                    <a:pos x="T6" y="T7"/>
                  </a:cxn>
                  <a:cxn ang="0">
                    <a:pos x="T8" y="T9"/>
                  </a:cxn>
                </a:cxnLst>
                <a:rect l="0" t="0" r="r" b="b"/>
                <a:pathLst>
                  <a:path w="3" h="3">
                    <a:moveTo>
                      <a:pt x="0" y="2"/>
                    </a:moveTo>
                    <a:cubicBezTo>
                      <a:pt x="0" y="3"/>
                      <a:pt x="0" y="3"/>
                      <a:pt x="0" y="3"/>
                    </a:cubicBezTo>
                    <a:cubicBezTo>
                      <a:pt x="1" y="3"/>
                      <a:pt x="1" y="1"/>
                      <a:pt x="3" y="2"/>
                    </a:cubicBezTo>
                    <a:cubicBezTo>
                      <a:pt x="3" y="1"/>
                      <a:pt x="3" y="0"/>
                      <a:pt x="2" y="0"/>
                    </a:cubicBezTo>
                    <a:cubicBezTo>
                      <a:pt x="2" y="1"/>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5" name="Freeform 313"/>
              <p:cNvSpPr/>
              <p:nvPr>
                <p:custDataLst>
                  <p:tags r:id="rId323"/>
                </p:custDataLst>
              </p:nvPr>
            </p:nvSpPr>
            <p:spPr bwMode="auto">
              <a:xfrm>
                <a:off x="4512" y="1129"/>
                <a:ext cx="4" cy="5"/>
              </a:xfrm>
              <a:custGeom>
                <a:gdLst>
                  <a:gd name="T0" fmla="*/ 1 w 2"/>
                  <a:gd name="T1" fmla="*/ 2 h 2"/>
                  <a:gd name="T2" fmla="*/ 2 w 2"/>
                  <a:gd name="T3" fmla="*/ 1 h 2"/>
                  <a:gd name="T4" fmla="*/ 0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1" y="2"/>
                      <a:pt x="2" y="1"/>
                      <a:pt x="2" y="1"/>
                    </a:cubicBezTo>
                    <a:cubicBezTo>
                      <a:pt x="0" y="0"/>
                      <a:pt x="0" y="0"/>
                      <a:pt x="0"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6" name="Freeform 314"/>
              <p:cNvSpPr/>
              <p:nvPr>
                <p:custDataLst>
                  <p:tags r:id="rId324"/>
                </p:custDataLst>
              </p:nvPr>
            </p:nvSpPr>
            <p:spPr bwMode="auto">
              <a:xfrm>
                <a:off x="5414" y="480"/>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7" name="Freeform 315"/>
              <p:cNvSpPr/>
              <p:nvPr>
                <p:custDataLst>
                  <p:tags r:id="rId325"/>
                </p:custDataLst>
              </p:nvPr>
            </p:nvSpPr>
            <p:spPr bwMode="auto">
              <a:xfrm>
                <a:off x="5416" y="480"/>
                <a:ext cx="5" cy="3"/>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1" y="1"/>
                      <a:pt x="1" y="0"/>
                      <a:pt x="0" y="0"/>
                    </a:cubicBezTo>
                    <a:cubicBezTo>
                      <a:pt x="0"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8" name="Freeform 316"/>
              <p:cNvSpPr/>
              <p:nvPr>
                <p:custDataLst>
                  <p:tags r:id="rId326"/>
                </p:custDataLst>
              </p:nvPr>
            </p:nvSpPr>
            <p:spPr bwMode="auto">
              <a:xfrm flipH="1">
                <a:off x="5416" y="480"/>
                <a:ext cx="0" cy="0"/>
              </a:xfrm>
              <a:custGeom>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9" name="Freeform 317"/>
              <p:cNvSpPr/>
              <p:nvPr>
                <p:custDataLst>
                  <p:tags r:id="rId327"/>
                </p:custDataLst>
              </p:nvPr>
            </p:nvSpPr>
            <p:spPr bwMode="auto">
              <a:xfrm>
                <a:off x="4516" y="1124"/>
                <a:ext cx="5" cy="0"/>
              </a:xfrm>
              <a:custGeom>
                <a:gdLst>
                  <a:gd name="T0" fmla="*/ 3 w 5"/>
                  <a:gd name="T1" fmla="*/ 5 w 5"/>
                  <a:gd name="T2" fmla="*/ 0 w 5"/>
                  <a:gd name="T3" fmla="*/ 3 w 5"/>
                </a:gdLst>
                <a:cxnLst>
                  <a:cxn ang="0">
                    <a:pos x="T0" y="0"/>
                  </a:cxn>
                  <a:cxn ang="0">
                    <a:pos x="T1" y="0"/>
                  </a:cxn>
                  <a:cxn ang="0">
                    <a:pos x="T2" y="0"/>
                  </a:cxn>
                  <a:cxn ang="0">
                    <a:pos x="T3" y="0"/>
                  </a:cxn>
                </a:cxnLst>
                <a:rect l="0" t="0" r="r" b="b"/>
                <a:pathLst>
                  <a:path w="5">
                    <a:moveTo>
                      <a:pt x="3" y="0"/>
                    </a:moveTo>
                    <a:lnTo>
                      <a:pt x="5"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0" name="Freeform 318"/>
              <p:cNvSpPr/>
              <p:nvPr>
                <p:custDataLst>
                  <p:tags r:id="rId328"/>
                </p:custDataLst>
              </p:nvPr>
            </p:nvSpPr>
            <p:spPr bwMode="auto">
              <a:xfrm>
                <a:off x="4519" y="1103"/>
                <a:ext cx="26" cy="14"/>
              </a:xfrm>
              <a:custGeom>
                <a:gdLst>
                  <a:gd name="T0" fmla="*/ 5 w 11"/>
                  <a:gd name="T1" fmla="*/ 0 h 6"/>
                  <a:gd name="T2" fmla="*/ 2 w 11"/>
                  <a:gd name="T3" fmla="*/ 6 h 6"/>
                  <a:gd name="T4" fmla="*/ 4 w 11"/>
                  <a:gd name="T5" fmla="*/ 5 h 6"/>
                  <a:gd name="T6" fmla="*/ 2 w 11"/>
                  <a:gd name="T7" fmla="*/ 4 h 6"/>
                  <a:gd name="T8" fmla="*/ 7 w 11"/>
                  <a:gd name="T9" fmla="*/ 5 h 6"/>
                  <a:gd name="T10" fmla="*/ 11 w 11"/>
                  <a:gd name="T11" fmla="*/ 1 h 6"/>
                  <a:gd name="T12" fmla="*/ 5 w 11"/>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11" h="6">
                    <a:moveTo>
                      <a:pt x="5" y="0"/>
                    </a:moveTo>
                    <a:cubicBezTo>
                      <a:pt x="5" y="2"/>
                      <a:pt x="0" y="3"/>
                      <a:pt x="2" y="6"/>
                    </a:cubicBezTo>
                    <a:cubicBezTo>
                      <a:pt x="3" y="6"/>
                      <a:pt x="4" y="5"/>
                      <a:pt x="4" y="5"/>
                    </a:cubicBezTo>
                    <a:cubicBezTo>
                      <a:pt x="2" y="4"/>
                      <a:pt x="2" y="4"/>
                      <a:pt x="2" y="4"/>
                    </a:cubicBezTo>
                    <a:cubicBezTo>
                      <a:pt x="4" y="2"/>
                      <a:pt x="5" y="4"/>
                      <a:pt x="7" y="5"/>
                    </a:cubicBezTo>
                    <a:cubicBezTo>
                      <a:pt x="8" y="4"/>
                      <a:pt x="9" y="2"/>
                      <a:pt x="11" y="1"/>
                    </a:cubicBezTo>
                    <a:cubicBezTo>
                      <a:pt x="10" y="0"/>
                      <a:pt x="7"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1" name="Freeform 319"/>
              <p:cNvSpPr/>
              <p:nvPr>
                <p:custDataLst>
                  <p:tags r:id="rId329"/>
                </p:custDataLst>
              </p:nvPr>
            </p:nvSpPr>
            <p:spPr bwMode="auto">
              <a:xfrm>
                <a:off x="4431" y="1155"/>
                <a:ext cx="24" cy="31"/>
              </a:xfrm>
              <a:custGeom>
                <a:gdLst>
                  <a:gd name="T0" fmla="*/ 7 w 10"/>
                  <a:gd name="T1" fmla="*/ 3 h 13"/>
                  <a:gd name="T2" fmla="*/ 7 w 10"/>
                  <a:gd name="T3" fmla="*/ 4 h 13"/>
                  <a:gd name="T4" fmla="*/ 8 w 10"/>
                  <a:gd name="T5" fmla="*/ 3 h 13"/>
                  <a:gd name="T6" fmla="*/ 9 w 10"/>
                  <a:gd name="T7" fmla="*/ 0 h 13"/>
                  <a:gd name="T8" fmla="*/ 4 w 10"/>
                  <a:gd name="T9" fmla="*/ 1 h 13"/>
                  <a:gd name="T10" fmla="*/ 2 w 10"/>
                  <a:gd name="T11" fmla="*/ 1 h 13"/>
                  <a:gd name="T12" fmla="*/ 3 w 10"/>
                  <a:gd name="T13" fmla="*/ 2 h 13"/>
                  <a:gd name="T14" fmla="*/ 0 w 10"/>
                  <a:gd name="T15" fmla="*/ 13 h 13"/>
                  <a:gd name="T16" fmla="*/ 7 w 10"/>
                  <a:gd name="T17" fmla="*/ 3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3"/>
                    </a:moveTo>
                    <a:cubicBezTo>
                      <a:pt x="7" y="4"/>
                      <a:pt x="7" y="4"/>
                      <a:pt x="7" y="4"/>
                    </a:cubicBezTo>
                    <a:cubicBezTo>
                      <a:pt x="8" y="3"/>
                      <a:pt x="8" y="3"/>
                      <a:pt x="8" y="3"/>
                    </a:cubicBezTo>
                    <a:cubicBezTo>
                      <a:pt x="6" y="2"/>
                      <a:pt x="10" y="1"/>
                      <a:pt x="9" y="0"/>
                    </a:cubicBezTo>
                    <a:cubicBezTo>
                      <a:pt x="7" y="0"/>
                      <a:pt x="6" y="1"/>
                      <a:pt x="4" y="1"/>
                    </a:cubicBezTo>
                    <a:cubicBezTo>
                      <a:pt x="3" y="1"/>
                      <a:pt x="3" y="0"/>
                      <a:pt x="2" y="1"/>
                    </a:cubicBezTo>
                    <a:cubicBezTo>
                      <a:pt x="2" y="1"/>
                      <a:pt x="2" y="2"/>
                      <a:pt x="3" y="2"/>
                    </a:cubicBezTo>
                    <a:cubicBezTo>
                      <a:pt x="3" y="5"/>
                      <a:pt x="0" y="9"/>
                      <a:pt x="0" y="13"/>
                    </a:cubicBezTo>
                    <a:cubicBezTo>
                      <a:pt x="1" y="9"/>
                      <a:pt x="4"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2" name="Freeform 320"/>
              <p:cNvSpPr/>
              <p:nvPr>
                <p:custDataLst>
                  <p:tags r:id="rId330"/>
                </p:custDataLst>
              </p:nvPr>
            </p:nvSpPr>
            <p:spPr bwMode="auto">
              <a:xfrm>
                <a:off x="4412" y="1193"/>
                <a:ext cx="2" cy="3"/>
              </a:xfrm>
              <a:custGeom>
                <a:gdLst>
                  <a:gd name="T0" fmla="*/ 2 w 2"/>
                  <a:gd name="T1" fmla="*/ 3 h 3"/>
                  <a:gd name="T2" fmla="*/ 2 w 2"/>
                  <a:gd name="T3" fmla="*/ 0 h 3"/>
                  <a:gd name="T4" fmla="*/ 0 w 2"/>
                  <a:gd name="T5" fmla="*/ 3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3" name="Freeform 321"/>
              <p:cNvSpPr/>
              <p:nvPr>
                <p:custDataLst>
                  <p:tags r:id="rId331"/>
                </p:custDataLst>
              </p:nvPr>
            </p:nvSpPr>
            <p:spPr bwMode="auto">
              <a:xfrm>
                <a:off x="5324" y="547"/>
                <a:ext cx="5" cy="0"/>
              </a:xfrm>
              <a:custGeom>
                <a:gdLst>
                  <a:gd name="T0" fmla="*/ 5 w 5"/>
                  <a:gd name="T1" fmla="*/ 0 w 5"/>
                  <a:gd name="T2" fmla="*/ 2 w 5"/>
                  <a:gd name="T3" fmla="*/ 5 w 5"/>
                </a:gdLst>
                <a:cxnLst>
                  <a:cxn ang="0">
                    <a:pos x="T0" y="0"/>
                  </a:cxn>
                  <a:cxn ang="0">
                    <a:pos x="T1" y="0"/>
                  </a:cxn>
                  <a:cxn ang="0">
                    <a:pos x="T2" y="0"/>
                  </a:cxn>
                  <a:cxn ang="0">
                    <a:pos x="T3" y="0"/>
                  </a:cxn>
                </a:cxnLst>
                <a:rect l="0" t="0" r="r" b="b"/>
                <a:pathLst>
                  <a:path w="5">
                    <a:moveTo>
                      <a:pt x="5" y="0"/>
                    </a:moveTo>
                    <a:lnTo>
                      <a:pt x="0" y="0"/>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4" name="Freeform 322"/>
              <p:cNvSpPr/>
              <p:nvPr>
                <p:custDataLst>
                  <p:tags r:id="rId332"/>
                </p:custDataLst>
              </p:nvPr>
            </p:nvSpPr>
            <p:spPr bwMode="auto">
              <a:xfrm>
                <a:off x="4379" y="1205"/>
                <a:ext cx="9" cy="12"/>
              </a:xfrm>
              <a:custGeom>
                <a:gdLst>
                  <a:gd name="T0" fmla="*/ 1 w 4"/>
                  <a:gd name="T1" fmla="*/ 5 h 5"/>
                  <a:gd name="T2" fmla="*/ 4 w 4"/>
                  <a:gd name="T3" fmla="*/ 0 h 5"/>
                  <a:gd name="T4" fmla="*/ 4 w 4"/>
                  <a:gd name="T5" fmla="*/ 0 h 5"/>
                  <a:gd name="T6" fmla="*/ 1 w 4"/>
                  <a:gd name="T7" fmla="*/ 5 h 5"/>
                </a:gdLst>
                <a:cxnLst>
                  <a:cxn ang="0">
                    <a:pos x="T0" y="T1"/>
                  </a:cxn>
                  <a:cxn ang="0">
                    <a:pos x="T2" y="T3"/>
                  </a:cxn>
                  <a:cxn ang="0">
                    <a:pos x="T4" y="T5"/>
                  </a:cxn>
                  <a:cxn ang="0">
                    <a:pos x="T6" y="T7"/>
                  </a:cxn>
                </a:cxnLst>
                <a:rect l="0" t="0" r="r" b="b"/>
                <a:pathLst>
                  <a:path w="4" h="5">
                    <a:moveTo>
                      <a:pt x="1" y="5"/>
                    </a:moveTo>
                    <a:cubicBezTo>
                      <a:pt x="2" y="3"/>
                      <a:pt x="3" y="1"/>
                      <a:pt x="4" y="0"/>
                    </a:cubicBezTo>
                    <a:cubicBezTo>
                      <a:pt x="4" y="0"/>
                      <a:pt x="4" y="0"/>
                      <a:pt x="4" y="0"/>
                    </a:cubicBezTo>
                    <a:cubicBezTo>
                      <a:pt x="2" y="1"/>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5" name="Freeform 323"/>
              <p:cNvSpPr/>
              <p:nvPr>
                <p:custDataLst>
                  <p:tags r:id="rId333"/>
                </p:custDataLst>
              </p:nvPr>
            </p:nvSpPr>
            <p:spPr bwMode="auto">
              <a:xfrm>
                <a:off x="4471" y="1148"/>
                <a:ext cx="10" cy="7"/>
              </a:xfrm>
              <a:custGeom>
                <a:gdLst>
                  <a:gd name="T0" fmla="*/ 4 w 4"/>
                  <a:gd name="T1" fmla="*/ 0 h 3"/>
                  <a:gd name="T2" fmla="*/ 0 w 4"/>
                  <a:gd name="T3" fmla="*/ 1 h 3"/>
                  <a:gd name="T4" fmla="*/ 4 w 4"/>
                  <a:gd name="T5" fmla="*/ 0 h 3"/>
                </a:gdLst>
                <a:cxnLst>
                  <a:cxn ang="0">
                    <a:pos x="T0" y="T1"/>
                  </a:cxn>
                  <a:cxn ang="0">
                    <a:pos x="T2" y="T3"/>
                  </a:cxn>
                  <a:cxn ang="0">
                    <a:pos x="T4" y="T5"/>
                  </a:cxn>
                </a:cxnLst>
                <a:rect l="0" t="0" r="r" b="b"/>
                <a:pathLst>
                  <a:path w="4" h="3">
                    <a:moveTo>
                      <a:pt x="4" y="0"/>
                    </a:moveTo>
                    <a:cubicBezTo>
                      <a:pt x="0" y="1"/>
                      <a:pt x="0" y="1"/>
                      <a:pt x="0" y="1"/>
                    </a:cubicBezTo>
                    <a:cubicBezTo>
                      <a:pt x="1" y="3"/>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6" name="Freeform 324"/>
              <p:cNvSpPr/>
              <p:nvPr>
                <p:custDataLst>
                  <p:tags r:id="rId334"/>
                </p:custDataLst>
              </p:nvPr>
            </p:nvSpPr>
            <p:spPr bwMode="auto">
              <a:xfrm>
                <a:off x="5286" y="545"/>
                <a:ext cx="33" cy="12"/>
              </a:xfrm>
              <a:custGeom>
                <a:gdLst>
                  <a:gd name="T0" fmla="*/ 14 w 14"/>
                  <a:gd name="T1" fmla="*/ 3 h 5"/>
                  <a:gd name="T2" fmla="*/ 9 w 14"/>
                  <a:gd name="T3" fmla="*/ 3 h 5"/>
                  <a:gd name="T4" fmla="*/ 7 w 14"/>
                  <a:gd name="T5" fmla="*/ 3 h 5"/>
                  <a:gd name="T6" fmla="*/ 8 w 14"/>
                  <a:gd name="T7" fmla="*/ 1 h 5"/>
                  <a:gd name="T8" fmla="*/ 3 w 14"/>
                  <a:gd name="T9" fmla="*/ 1 h 5"/>
                  <a:gd name="T10" fmla="*/ 6 w 14"/>
                  <a:gd name="T11" fmla="*/ 1 h 5"/>
                  <a:gd name="T12" fmla="*/ 6 w 14"/>
                  <a:gd name="T13" fmla="*/ 2 h 5"/>
                  <a:gd name="T14" fmla="*/ 5 w 14"/>
                  <a:gd name="T15" fmla="*/ 3 h 5"/>
                  <a:gd name="T16" fmla="*/ 2 w 14"/>
                  <a:gd name="T17" fmla="*/ 2 h 5"/>
                  <a:gd name="T18" fmla="*/ 0 w 14"/>
                  <a:gd name="T19" fmla="*/ 3 h 5"/>
                  <a:gd name="T20" fmla="*/ 1 w 14"/>
                  <a:gd name="T21" fmla="*/ 3 h 5"/>
                  <a:gd name="T22" fmla="*/ 1 w 14"/>
                  <a:gd name="T23" fmla="*/ 4 h 5"/>
                  <a:gd name="T24" fmla="*/ 14 w 14"/>
                  <a:gd name="T25"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5">
                    <a:moveTo>
                      <a:pt x="14" y="3"/>
                    </a:moveTo>
                    <a:cubicBezTo>
                      <a:pt x="12" y="3"/>
                      <a:pt x="10" y="2"/>
                      <a:pt x="9" y="3"/>
                    </a:cubicBezTo>
                    <a:cubicBezTo>
                      <a:pt x="8" y="3"/>
                      <a:pt x="7" y="3"/>
                      <a:pt x="7" y="3"/>
                    </a:cubicBezTo>
                    <a:cubicBezTo>
                      <a:pt x="6" y="2"/>
                      <a:pt x="8" y="2"/>
                      <a:pt x="8" y="1"/>
                    </a:cubicBezTo>
                    <a:cubicBezTo>
                      <a:pt x="6" y="1"/>
                      <a:pt x="4" y="0"/>
                      <a:pt x="3" y="1"/>
                    </a:cubicBezTo>
                    <a:cubicBezTo>
                      <a:pt x="6" y="1"/>
                      <a:pt x="6" y="1"/>
                      <a:pt x="6" y="1"/>
                    </a:cubicBezTo>
                    <a:cubicBezTo>
                      <a:pt x="6" y="2"/>
                      <a:pt x="6" y="2"/>
                      <a:pt x="6" y="2"/>
                    </a:cubicBezTo>
                    <a:cubicBezTo>
                      <a:pt x="6" y="3"/>
                      <a:pt x="5" y="2"/>
                      <a:pt x="5" y="3"/>
                    </a:cubicBezTo>
                    <a:cubicBezTo>
                      <a:pt x="4" y="3"/>
                      <a:pt x="2" y="4"/>
                      <a:pt x="2" y="2"/>
                    </a:cubicBezTo>
                    <a:cubicBezTo>
                      <a:pt x="0" y="3"/>
                      <a:pt x="0" y="3"/>
                      <a:pt x="0" y="3"/>
                    </a:cubicBezTo>
                    <a:cubicBezTo>
                      <a:pt x="1" y="3"/>
                      <a:pt x="1" y="3"/>
                      <a:pt x="1" y="3"/>
                    </a:cubicBezTo>
                    <a:cubicBezTo>
                      <a:pt x="1" y="4"/>
                      <a:pt x="1" y="4"/>
                      <a:pt x="1" y="4"/>
                    </a:cubicBezTo>
                    <a:cubicBezTo>
                      <a:pt x="5" y="4"/>
                      <a:pt x="1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7" name="Freeform 325"/>
              <p:cNvSpPr/>
              <p:nvPr>
                <p:custDataLst>
                  <p:tags r:id="rId335"/>
                </p:custDataLst>
              </p:nvPr>
            </p:nvSpPr>
            <p:spPr bwMode="auto">
              <a:xfrm>
                <a:off x="5291" y="568"/>
                <a:ext cx="5" cy="3"/>
              </a:xfrm>
              <a:custGeom>
                <a:gdLst>
                  <a:gd name="T0" fmla="*/ 5 w 5"/>
                  <a:gd name="T1" fmla="*/ 0 h 3"/>
                  <a:gd name="T2" fmla="*/ 0 w 5"/>
                  <a:gd name="T3" fmla="*/ 0 h 3"/>
                  <a:gd name="T4" fmla="*/ 2 w 5"/>
                  <a:gd name="T5" fmla="*/ 3 h 3"/>
                  <a:gd name="T6" fmla="*/ 5 w 5"/>
                  <a:gd name="T7" fmla="*/ 0 h 3"/>
                </a:gdLst>
                <a:cxnLst>
                  <a:cxn ang="0">
                    <a:pos x="T0" y="T1"/>
                  </a:cxn>
                  <a:cxn ang="0">
                    <a:pos x="T2" y="T3"/>
                  </a:cxn>
                  <a:cxn ang="0">
                    <a:pos x="T4" y="T5"/>
                  </a:cxn>
                  <a:cxn ang="0">
                    <a:pos x="T6" y="T7"/>
                  </a:cxn>
                </a:cxnLst>
                <a:rect l="0" t="0" r="r" b="b"/>
                <a:pathLst>
                  <a:path w="5" h="3">
                    <a:moveTo>
                      <a:pt x="5" y="0"/>
                    </a:moveTo>
                    <a:lnTo>
                      <a:pt x="0" y="0"/>
                    </a:lnTo>
                    <a:lnTo>
                      <a:pt x="2"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8" name="Freeform 326"/>
              <p:cNvSpPr/>
              <p:nvPr>
                <p:custDataLst>
                  <p:tags r:id="rId336"/>
                </p:custDataLst>
              </p:nvPr>
            </p:nvSpPr>
            <p:spPr bwMode="auto">
              <a:xfrm>
                <a:off x="5307" y="545"/>
                <a:ext cx="10" cy="4"/>
              </a:xfrm>
              <a:custGeom>
                <a:gdLst>
                  <a:gd name="T0" fmla="*/ 0 w 4"/>
                  <a:gd name="T1" fmla="*/ 1 h 2"/>
                  <a:gd name="T2" fmla="*/ 4 w 4"/>
                  <a:gd name="T3" fmla="*/ 2 h 2"/>
                  <a:gd name="T4" fmla="*/ 0 w 4"/>
                  <a:gd name="T5" fmla="*/ 1 h 2"/>
                </a:gdLst>
                <a:cxnLst>
                  <a:cxn ang="0">
                    <a:pos x="T0" y="T1"/>
                  </a:cxn>
                  <a:cxn ang="0">
                    <a:pos x="T2" y="T3"/>
                  </a:cxn>
                  <a:cxn ang="0">
                    <a:pos x="T4" y="T5"/>
                  </a:cxn>
                </a:cxnLst>
                <a:rect l="0" t="0" r="r" b="b"/>
                <a:pathLst>
                  <a:path w="4" h="2">
                    <a:moveTo>
                      <a:pt x="0" y="1"/>
                    </a:moveTo>
                    <a:cubicBezTo>
                      <a:pt x="4" y="2"/>
                      <a:pt x="4" y="2"/>
                      <a:pt x="4" y="2"/>
                    </a:cubicBezTo>
                    <a:cubicBezTo>
                      <a:pt x="4"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9" name="Freeform 327"/>
              <p:cNvSpPr/>
              <p:nvPr>
                <p:custDataLst>
                  <p:tags r:id="rId337"/>
                </p:custDataLst>
              </p:nvPr>
            </p:nvSpPr>
            <p:spPr bwMode="auto">
              <a:xfrm>
                <a:off x="4673" y="1006"/>
                <a:ext cx="4" cy="4"/>
              </a:xfrm>
              <a:custGeom>
                <a:gdLst>
                  <a:gd name="T0" fmla="*/ 2 w 2"/>
                  <a:gd name="T1" fmla="*/ 1 h 2"/>
                  <a:gd name="T2" fmla="*/ 1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0" name="Freeform 328"/>
              <p:cNvSpPr/>
              <p:nvPr>
                <p:custDataLst>
                  <p:tags r:id="rId338"/>
                </p:custDataLst>
              </p:nvPr>
            </p:nvSpPr>
            <p:spPr bwMode="auto">
              <a:xfrm>
                <a:off x="4464" y="1146"/>
                <a:ext cx="7" cy="2"/>
              </a:xfrm>
              <a:custGeom>
                <a:gdLst>
                  <a:gd name="T0" fmla="*/ 1 w 3"/>
                  <a:gd name="T1" fmla="*/ 1 h 1"/>
                  <a:gd name="T2" fmla="*/ 3 w 3"/>
                  <a:gd name="T3" fmla="*/ 1 h 1"/>
                  <a:gd name="T4" fmla="*/ 0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2" y="1"/>
                      <a:pt x="2" y="1"/>
                      <a:pt x="3" y="1"/>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1" name="Freeform 329"/>
              <p:cNvSpPr/>
              <p:nvPr>
                <p:custDataLst>
                  <p:tags r:id="rId339"/>
                </p:custDataLst>
              </p:nvPr>
            </p:nvSpPr>
            <p:spPr bwMode="auto">
              <a:xfrm>
                <a:off x="4329" y="1191"/>
                <a:ext cx="64" cy="26"/>
              </a:xfrm>
              <a:custGeom>
                <a:gdLst>
                  <a:gd name="T0" fmla="*/ 7 w 27"/>
                  <a:gd name="T1" fmla="*/ 11 h 11"/>
                  <a:gd name="T2" fmla="*/ 8 w 27"/>
                  <a:gd name="T3" fmla="*/ 11 h 11"/>
                  <a:gd name="T4" fmla="*/ 14 w 27"/>
                  <a:gd name="T5" fmla="*/ 6 h 11"/>
                  <a:gd name="T6" fmla="*/ 16 w 27"/>
                  <a:gd name="T7" fmla="*/ 7 h 11"/>
                  <a:gd name="T8" fmla="*/ 18 w 27"/>
                  <a:gd name="T9" fmla="*/ 6 h 11"/>
                  <a:gd name="T10" fmla="*/ 21 w 27"/>
                  <a:gd name="T11" fmla="*/ 5 h 11"/>
                  <a:gd name="T12" fmla="*/ 21 w 27"/>
                  <a:gd name="T13" fmla="*/ 5 h 11"/>
                  <a:gd name="T14" fmla="*/ 26 w 27"/>
                  <a:gd name="T15" fmla="*/ 3 h 11"/>
                  <a:gd name="T16" fmla="*/ 23 w 27"/>
                  <a:gd name="T17" fmla="*/ 4 h 11"/>
                  <a:gd name="T18" fmla="*/ 24 w 27"/>
                  <a:gd name="T19" fmla="*/ 2 h 11"/>
                  <a:gd name="T20" fmla="*/ 15 w 27"/>
                  <a:gd name="T21" fmla="*/ 6 h 11"/>
                  <a:gd name="T22" fmla="*/ 17 w 27"/>
                  <a:gd name="T23" fmla="*/ 4 h 11"/>
                  <a:gd name="T24" fmla="*/ 14 w 27"/>
                  <a:gd name="T25" fmla="*/ 0 h 11"/>
                  <a:gd name="T26" fmla="*/ 9 w 27"/>
                  <a:gd name="T27" fmla="*/ 1 h 11"/>
                  <a:gd name="T28" fmla="*/ 5 w 27"/>
                  <a:gd name="T29" fmla="*/ 2 h 11"/>
                  <a:gd name="T30" fmla="*/ 5 w 27"/>
                  <a:gd name="T31" fmla="*/ 1 h 11"/>
                  <a:gd name="T32" fmla="*/ 4 w 27"/>
                  <a:gd name="T33" fmla="*/ 1 h 11"/>
                  <a:gd name="T34" fmla="*/ 4 w 27"/>
                  <a:gd name="T35" fmla="*/ 5 h 11"/>
                  <a:gd name="T36" fmla="*/ 6 w 27"/>
                  <a:gd name="T37" fmla="*/ 3 h 11"/>
                  <a:gd name="T38" fmla="*/ 5 w 27"/>
                  <a:gd name="T39" fmla="*/ 11 h 11"/>
                  <a:gd name="T40" fmla="*/ 7 w 27"/>
                  <a:gd name="T41" fmla="*/ 1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11">
                    <a:moveTo>
                      <a:pt x="7" y="11"/>
                    </a:moveTo>
                    <a:cubicBezTo>
                      <a:pt x="8" y="11"/>
                      <a:pt x="8" y="11"/>
                      <a:pt x="8" y="11"/>
                    </a:cubicBezTo>
                    <a:cubicBezTo>
                      <a:pt x="13" y="11"/>
                      <a:pt x="10" y="7"/>
                      <a:pt x="14" y="6"/>
                    </a:cubicBezTo>
                    <a:cubicBezTo>
                      <a:pt x="14" y="5"/>
                      <a:pt x="16" y="6"/>
                      <a:pt x="16" y="7"/>
                    </a:cubicBezTo>
                    <a:cubicBezTo>
                      <a:pt x="17" y="6"/>
                      <a:pt x="17" y="6"/>
                      <a:pt x="18" y="6"/>
                    </a:cubicBezTo>
                    <a:cubicBezTo>
                      <a:pt x="18" y="5"/>
                      <a:pt x="21" y="5"/>
                      <a:pt x="21" y="5"/>
                    </a:cubicBezTo>
                    <a:cubicBezTo>
                      <a:pt x="21" y="5"/>
                      <a:pt x="21" y="5"/>
                      <a:pt x="21" y="5"/>
                    </a:cubicBezTo>
                    <a:cubicBezTo>
                      <a:pt x="22" y="4"/>
                      <a:pt x="27" y="5"/>
                      <a:pt x="26" y="3"/>
                    </a:cubicBezTo>
                    <a:cubicBezTo>
                      <a:pt x="25" y="3"/>
                      <a:pt x="25" y="4"/>
                      <a:pt x="23" y="4"/>
                    </a:cubicBezTo>
                    <a:cubicBezTo>
                      <a:pt x="24" y="3"/>
                      <a:pt x="23" y="2"/>
                      <a:pt x="24" y="2"/>
                    </a:cubicBezTo>
                    <a:cubicBezTo>
                      <a:pt x="22" y="5"/>
                      <a:pt x="18" y="3"/>
                      <a:pt x="15" y="6"/>
                    </a:cubicBezTo>
                    <a:cubicBezTo>
                      <a:pt x="16" y="5"/>
                      <a:pt x="14" y="3"/>
                      <a:pt x="17" y="4"/>
                    </a:cubicBezTo>
                    <a:cubicBezTo>
                      <a:pt x="12" y="4"/>
                      <a:pt x="15" y="0"/>
                      <a:pt x="14" y="0"/>
                    </a:cubicBezTo>
                    <a:cubicBezTo>
                      <a:pt x="13" y="1"/>
                      <a:pt x="11" y="1"/>
                      <a:pt x="9" y="1"/>
                    </a:cubicBezTo>
                    <a:cubicBezTo>
                      <a:pt x="11" y="3"/>
                      <a:pt x="7" y="1"/>
                      <a:pt x="5" y="2"/>
                    </a:cubicBezTo>
                    <a:cubicBezTo>
                      <a:pt x="5" y="1"/>
                      <a:pt x="5" y="1"/>
                      <a:pt x="5" y="1"/>
                    </a:cubicBezTo>
                    <a:cubicBezTo>
                      <a:pt x="5" y="1"/>
                      <a:pt x="4" y="1"/>
                      <a:pt x="4" y="1"/>
                    </a:cubicBezTo>
                    <a:cubicBezTo>
                      <a:pt x="5" y="3"/>
                      <a:pt x="0" y="4"/>
                      <a:pt x="4" y="5"/>
                    </a:cubicBezTo>
                    <a:cubicBezTo>
                      <a:pt x="6" y="3"/>
                      <a:pt x="6" y="3"/>
                      <a:pt x="6" y="3"/>
                    </a:cubicBezTo>
                    <a:cubicBezTo>
                      <a:pt x="8" y="5"/>
                      <a:pt x="7" y="9"/>
                      <a:pt x="5"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2" name="Freeform 330"/>
              <p:cNvSpPr/>
              <p:nvPr>
                <p:custDataLst>
                  <p:tags r:id="rId340"/>
                </p:custDataLst>
              </p:nvPr>
            </p:nvSpPr>
            <p:spPr bwMode="auto">
              <a:xfrm>
                <a:off x="4379" y="1205"/>
                <a:ext cx="2" cy="5"/>
              </a:xfrm>
              <a:custGeom>
                <a:gdLst>
                  <a:gd name="T0" fmla="*/ 0 w 2"/>
                  <a:gd name="T1" fmla="*/ 5 h 5"/>
                  <a:gd name="T2" fmla="*/ 2 w 2"/>
                  <a:gd name="T3" fmla="*/ 0 h 5"/>
                  <a:gd name="T4" fmla="*/ 0 w 2"/>
                  <a:gd name="T5" fmla="*/ 3 h 5"/>
                  <a:gd name="T6" fmla="*/ 0 w 2"/>
                  <a:gd name="T7" fmla="*/ 5 h 5"/>
                </a:gdLst>
                <a:cxnLst>
                  <a:cxn ang="0">
                    <a:pos x="T0" y="T1"/>
                  </a:cxn>
                  <a:cxn ang="0">
                    <a:pos x="T2" y="T3"/>
                  </a:cxn>
                  <a:cxn ang="0">
                    <a:pos x="T4" y="T5"/>
                  </a:cxn>
                  <a:cxn ang="0">
                    <a:pos x="T6" y="T7"/>
                  </a:cxn>
                </a:cxnLst>
                <a:rect l="0" t="0" r="r" b="b"/>
                <a:pathLst>
                  <a:path w="2" h="5">
                    <a:moveTo>
                      <a:pt x="0" y="5"/>
                    </a:moveTo>
                    <a:lnTo>
                      <a:pt x="2"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3" name="Freeform 331"/>
              <p:cNvSpPr/>
              <p:nvPr>
                <p:custDataLst>
                  <p:tags r:id="rId341"/>
                </p:custDataLst>
              </p:nvPr>
            </p:nvSpPr>
            <p:spPr bwMode="auto">
              <a:xfrm>
                <a:off x="4298" y="1246"/>
                <a:ext cx="12" cy="12"/>
              </a:xfrm>
              <a:custGeom>
                <a:gdLst>
                  <a:gd name="T0" fmla="*/ 5 w 5"/>
                  <a:gd name="T1" fmla="*/ 2 h 5"/>
                  <a:gd name="T2" fmla="*/ 3 w 5"/>
                  <a:gd name="T3" fmla="*/ 0 h 5"/>
                  <a:gd name="T4" fmla="*/ 1 w 5"/>
                  <a:gd name="T5" fmla="*/ 4 h 5"/>
                  <a:gd name="T6" fmla="*/ 2 w 5"/>
                  <a:gd name="T7" fmla="*/ 5 h 5"/>
                  <a:gd name="T8" fmla="*/ 5 w 5"/>
                  <a:gd name="T9" fmla="*/ 2 h 5"/>
                </a:gdLst>
                <a:cxnLst>
                  <a:cxn ang="0">
                    <a:pos x="T0" y="T1"/>
                  </a:cxn>
                  <a:cxn ang="0">
                    <a:pos x="T2" y="T3"/>
                  </a:cxn>
                  <a:cxn ang="0">
                    <a:pos x="T4" y="T5"/>
                  </a:cxn>
                  <a:cxn ang="0">
                    <a:pos x="T6" y="T7"/>
                  </a:cxn>
                  <a:cxn ang="0">
                    <a:pos x="T8" y="T9"/>
                  </a:cxn>
                </a:cxnLst>
                <a:rect l="0" t="0" r="r" b="b"/>
                <a:pathLst>
                  <a:path w="5" h="5">
                    <a:moveTo>
                      <a:pt x="5" y="2"/>
                    </a:moveTo>
                    <a:cubicBezTo>
                      <a:pt x="3" y="2"/>
                      <a:pt x="4" y="0"/>
                      <a:pt x="3" y="0"/>
                    </a:cubicBezTo>
                    <a:cubicBezTo>
                      <a:pt x="4" y="2"/>
                      <a:pt x="0" y="3"/>
                      <a:pt x="1" y="4"/>
                    </a:cubicBezTo>
                    <a:cubicBezTo>
                      <a:pt x="2" y="4"/>
                      <a:pt x="2" y="5"/>
                      <a:pt x="2" y="5"/>
                    </a:cubicBezTo>
                    <a:cubicBezTo>
                      <a:pt x="3" y="4"/>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4" name="Freeform 332"/>
              <p:cNvSpPr/>
              <p:nvPr>
                <p:custDataLst>
                  <p:tags r:id="rId342"/>
                </p:custDataLst>
              </p:nvPr>
            </p:nvSpPr>
            <p:spPr bwMode="auto">
              <a:xfrm>
                <a:off x="4535" y="1096"/>
                <a:ext cx="7" cy="0"/>
              </a:xfrm>
              <a:custGeom>
                <a:gdLst>
                  <a:gd name="T0" fmla="*/ 0 w 3"/>
                  <a:gd name="T1" fmla="*/ 0 w 3"/>
                  <a:gd name="T2" fmla="*/ 3 w 3"/>
                  <a:gd name="T3" fmla="*/ 0 w 3"/>
                </a:gdLst>
                <a:cxnLst>
                  <a:cxn ang="0">
                    <a:pos x="T0" y="0"/>
                  </a:cxn>
                  <a:cxn ang="0">
                    <a:pos x="T1" y="0"/>
                  </a:cxn>
                  <a:cxn ang="0">
                    <a:pos x="T2" y="0"/>
                  </a:cxn>
                  <a:cxn ang="0">
                    <a:pos x="T3" y="0"/>
                  </a:cxn>
                </a:cxnLst>
                <a:rect l="0" t="0" r="r" b="b"/>
                <a:pathLst>
                  <a:path w="3">
                    <a:moveTo>
                      <a:pt x="0" y="0"/>
                    </a:moveTo>
                    <a:cubicBezTo>
                      <a:pt x="1" y="0"/>
                      <a:pt x="0" y="0"/>
                      <a:pt x="0" y="0"/>
                    </a:cubicBezTo>
                    <a:cubicBezTo>
                      <a:pt x="3" y="0"/>
                      <a:pt x="3" y="0"/>
                      <a:pt x="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5" name="Freeform 333"/>
              <p:cNvSpPr/>
              <p:nvPr>
                <p:custDataLst>
                  <p:tags r:id="rId343"/>
                </p:custDataLst>
              </p:nvPr>
            </p:nvSpPr>
            <p:spPr bwMode="auto">
              <a:xfrm>
                <a:off x="4647" y="1008"/>
                <a:ext cx="14" cy="10"/>
              </a:xfrm>
              <a:custGeom>
                <a:gdLst>
                  <a:gd name="T0" fmla="*/ 0 w 6"/>
                  <a:gd name="T1" fmla="*/ 2 h 4"/>
                  <a:gd name="T2" fmla="*/ 4 w 6"/>
                  <a:gd name="T3" fmla="*/ 4 h 4"/>
                  <a:gd name="T4" fmla="*/ 4 w 6"/>
                  <a:gd name="T5" fmla="*/ 0 h 4"/>
                  <a:gd name="T6" fmla="*/ 0 w 6"/>
                  <a:gd name="T7" fmla="*/ 2 h 4"/>
                </a:gdLst>
                <a:cxnLst>
                  <a:cxn ang="0">
                    <a:pos x="T0" y="T1"/>
                  </a:cxn>
                  <a:cxn ang="0">
                    <a:pos x="T2" y="T3"/>
                  </a:cxn>
                  <a:cxn ang="0">
                    <a:pos x="T4" y="T5"/>
                  </a:cxn>
                  <a:cxn ang="0">
                    <a:pos x="T6" y="T7"/>
                  </a:cxn>
                </a:cxnLst>
                <a:rect l="0" t="0" r="r" b="b"/>
                <a:pathLst>
                  <a:path w="6" h="4">
                    <a:moveTo>
                      <a:pt x="0" y="2"/>
                    </a:moveTo>
                    <a:cubicBezTo>
                      <a:pt x="1" y="3"/>
                      <a:pt x="3" y="4"/>
                      <a:pt x="4" y="4"/>
                    </a:cubicBezTo>
                    <a:cubicBezTo>
                      <a:pt x="5" y="3"/>
                      <a:pt x="6" y="1"/>
                      <a:pt x="4"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6" name="Freeform 334"/>
              <p:cNvSpPr/>
              <p:nvPr>
                <p:custDataLst>
                  <p:tags r:id="rId344"/>
                </p:custDataLst>
              </p:nvPr>
            </p:nvSpPr>
            <p:spPr bwMode="auto">
              <a:xfrm flipH="1">
                <a:off x="4414" y="1177"/>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7" name="Freeform 335"/>
              <p:cNvSpPr/>
              <p:nvPr>
                <p:custDataLst>
                  <p:tags r:id="rId345"/>
                </p:custDataLst>
              </p:nvPr>
            </p:nvSpPr>
            <p:spPr bwMode="auto">
              <a:xfrm>
                <a:off x="5317" y="538"/>
                <a:ext cx="5" cy="0"/>
              </a:xfrm>
              <a:custGeom>
                <a:gdLst>
                  <a:gd name="T0" fmla="*/ 0 w 2"/>
                  <a:gd name="T1" fmla="*/ 2 w 2"/>
                  <a:gd name="T2" fmla="*/ 0 w 2"/>
                </a:gdLst>
                <a:cxnLst>
                  <a:cxn ang="0">
                    <a:pos x="T0" y="0"/>
                  </a:cxn>
                  <a:cxn ang="0">
                    <a:pos x="T1" y="0"/>
                  </a:cxn>
                  <a:cxn ang="0">
                    <a:pos x="T2" y="0"/>
                  </a:cxn>
                </a:cxnLst>
                <a:rect l="0" t="0" r="r" b="b"/>
                <a:pathLst>
                  <a:path w="2">
                    <a:moveTo>
                      <a:pt x="0" y="0"/>
                    </a:move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8" name="Freeform 336"/>
              <p:cNvSpPr/>
              <p:nvPr>
                <p:custDataLst>
                  <p:tags r:id="rId346"/>
                </p:custDataLst>
              </p:nvPr>
            </p:nvSpPr>
            <p:spPr bwMode="auto">
              <a:xfrm>
                <a:off x="4507" y="1110"/>
                <a:ext cx="7" cy="3"/>
              </a:xfrm>
              <a:custGeom>
                <a:gdLst>
                  <a:gd name="T0" fmla="*/ 1 w 3"/>
                  <a:gd name="T1" fmla="*/ 1 h 1"/>
                  <a:gd name="T2" fmla="*/ 3 w 3"/>
                  <a:gd name="T3" fmla="*/ 0 h 1"/>
                  <a:gd name="T4" fmla="*/ 1 w 3"/>
                  <a:gd name="T5" fmla="*/ 1 h 1"/>
                </a:gdLst>
                <a:cxnLst>
                  <a:cxn ang="0">
                    <a:pos x="T0" y="T1"/>
                  </a:cxn>
                  <a:cxn ang="0">
                    <a:pos x="T2" y="T3"/>
                  </a:cxn>
                  <a:cxn ang="0">
                    <a:pos x="T4" y="T5"/>
                  </a:cxn>
                </a:cxnLst>
                <a:rect l="0" t="0" r="r" b="b"/>
                <a:pathLst>
                  <a:path w="3" h="1">
                    <a:moveTo>
                      <a:pt x="1" y="1"/>
                    </a:moveTo>
                    <a:cubicBezTo>
                      <a:pt x="3" y="0"/>
                      <a:pt x="3"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9" name="Rectangle 337"/>
              <p:cNvSpPr>
                <a:spLocks noChangeArrowheads="1"/>
              </p:cNvSpPr>
              <p:nvPr>
                <p:custDataLst>
                  <p:tags r:id="rId347"/>
                </p:custDataLst>
              </p:nvPr>
            </p:nvSpPr>
            <p:spPr bwMode="auto">
              <a:xfrm>
                <a:off x="4514" y="1110"/>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0" name="Freeform 338"/>
              <p:cNvSpPr/>
              <p:nvPr>
                <p:custDataLst>
                  <p:tags r:id="rId348"/>
                </p:custDataLst>
              </p:nvPr>
            </p:nvSpPr>
            <p:spPr bwMode="auto">
              <a:xfrm>
                <a:off x="4455" y="1144"/>
                <a:ext cx="9" cy="4"/>
              </a:xfrm>
              <a:custGeom>
                <a:gdLst>
                  <a:gd name="T0" fmla="*/ 1 w 4"/>
                  <a:gd name="T1" fmla="*/ 0 h 2"/>
                  <a:gd name="T2" fmla="*/ 0 w 4"/>
                  <a:gd name="T3" fmla="*/ 1 h 2"/>
                  <a:gd name="T4" fmla="*/ 0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0" y="1"/>
                      <a:pt x="0" y="1"/>
                    </a:cubicBezTo>
                    <a:cubicBezTo>
                      <a:pt x="0" y="2"/>
                      <a:pt x="0" y="2"/>
                      <a:pt x="0" y="2"/>
                    </a:cubicBezTo>
                    <a:cubicBezTo>
                      <a:pt x="1" y="2"/>
                      <a:pt x="4"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1" name="Freeform 339"/>
              <p:cNvSpPr/>
              <p:nvPr>
                <p:custDataLst>
                  <p:tags r:id="rId349"/>
                </p:custDataLst>
              </p:nvPr>
            </p:nvSpPr>
            <p:spPr bwMode="auto">
              <a:xfrm>
                <a:off x="5393" y="454"/>
                <a:ext cx="19" cy="12"/>
              </a:xfrm>
              <a:custGeom>
                <a:gdLst>
                  <a:gd name="T0" fmla="*/ 5 w 8"/>
                  <a:gd name="T1" fmla="*/ 5 h 5"/>
                  <a:gd name="T2" fmla="*/ 4 w 8"/>
                  <a:gd name="T3" fmla="*/ 5 h 5"/>
                  <a:gd name="T4" fmla="*/ 5 w 8"/>
                  <a:gd name="T5" fmla="*/ 5 h 5"/>
                  <a:gd name="T6" fmla="*/ 8 w 8"/>
                  <a:gd name="T7" fmla="*/ 4 h 5"/>
                  <a:gd name="T8" fmla="*/ 8 w 8"/>
                  <a:gd name="T9" fmla="*/ 3 h 5"/>
                  <a:gd name="T10" fmla="*/ 0 w 8"/>
                  <a:gd name="T11" fmla="*/ 1 h 5"/>
                  <a:gd name="T12" fmla="*/ 1 w 8"/>
                  <a:gd name="T13" fmla="*/ 1 h 5"/>
                  <a:gd name="T14" fmla="*/ 1 w 8"/>
                  <a:gd name="T15" fmla="*/ 3 h 5"/>
                  <a:gd name="T16" fmla="*/ 5 w 8"/>
                  <a:gd name="T17" fmla="*/ 5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
                    <a:moveTo>
                      <a:pt x="5" y="5"/>
                    </a:moveTo>
                    <a:cubicBezTo>
                      <a:pt x="5" y="5"/>
                      <a:pt x="4" y="5"/>
                      <a:pt x="4" y="5"/>
                    </a:cubicBezTo>
                    <a:cubicBezTo>
                      <a:pt x="5" y="5"/>
                      <a:pt x="5" y="5"/>
                      <a:pt x="5" y="5"/>
                    </a:cubicBezTo>
                    <a:cubicBezTo>
                      <a:pt x="6" y="4"/>
                      <a:pt x="7" y="5"/>
                      <a:pt x="8" y="4"/>
                    </a:cubicBezTo>
                    <a:cubicBezTo>
                      <a:pt x="7" y="4"/>
                      <a:pt x="7" y="3"/>
                      <a:pt x="8" y="3"/>
                    </a:cubicBezTo>
                    <a:cubicBezTo>
                      <a:pt x="5" y="3"/>
                      <a:pt x="4" y="0"/>
                      <a:pt x="0" y="1"/>
                    </a:cubicBezTo>
                    <a:cubicBezTo>
                      <a:pt x="1" y="1"/>
                      <a:pt x="1" y="1"/>
                      <a:pt x="1" y="1"/>
                    </a:cubicBezTo>
                    <a:cubicBezTo>
                      <a:pt x="1" y="2"/>
                      <a:pt x="2" y="3"/>
                      <a:pt x="1" y="3"/>
                    </a:cubicBezTo>
                    <a:cubicBezTo>
                      <a:pt x="3" y="2"/>
                      <a:pt x="3" y="4"/>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2" name="Freeform 340"/>
              <p:cNvSpPr/>
              <p:nvPr>
                <p:custDataLst>
                  <p:tags r:id="rId350"/>
                </p:custDataLst>
              </p:nvPr>
            </p:nvSpPr>
            <p:spPr bwMode="auto">
              <a:xfrm>
                <a:off x="4445" y="1148"/>
                <a:ext cx="5" cy="5"/>
              </a:xfrm>
              <a:custGeom>
                <a:gdLst>
                  <a:gd name="T0" fmla="*/ 0 w 2"/>
                  <a:gd name="T1" fmla="*/ 0 h 2"/>
                  <a:gd name="T2" fmla="*/ 0 w 2"/>
                  <a:gd name="T3" fmla="*/ 2 h 2"/>
                  <a:gd name="T4" fmla="*/ 2 w 2"/>
                  <a:gd name="T5" fmla="*/ 1 h 2"/>
                  <a:gd name="T6" fmla="*/ 0 w 2"/>
                  <a:gd name="T7" fmla="*/ 0 h 2"/>
                </a:gdLst>
                <a:cxnLst>
                  <a:cxn ang="0">
                    <a:pos x="T0" y="T1"/>
                  </a:cxn>
                  <a:cxn ang="0">
                    <a:pos x="T2" y="T3"/>
                  </a:cxn>
                  <a:cxn ang="0">
                    <a:pos x="T4" y="T5"/>
                  </a:cxn>
                  <a:cxn ang="0">
                    <a:pos x="T6" y="T7"/>
                  </a:cxn>
                </a:cxnLst>
                <a:rect l="0" t="0" r="r" b="b"/>
                <a:pathLst>
                  <a:path w="2" h="2">
                    <a:moveTo>
                      <a:pt x="0" y="0"/>
                    </a:moveTo>
                    <a:cubicBezTo>
                      <a:pt x="0" y="2"/>
                      <a:pt x="0" y="2"/>
                      <a:pt x="0" y="2"/>
                    </a:cubicBezTo>
                    <a:cubicBezTo>
                      <a:pt x="0" y="2"/>
                      <a:pt x="1" y="2"/>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3" name="Freeform 341"/>
              <p:cNvSpPr/>
              <p:nvPr>
                <p:custDataLst>
                  <p:tags r:id="rId351"/>
                </p:custDataLst>
              </p:nvPr>
            </p:nvSpPr>
            <p:spPr bwMode="auto">
              <a:xfrm>
                <a:off x="4490" y="1117"/>
                <a:ext cx="5" cy="3"/>
              </a:xfrm>
              <a:custGeom>
                <a:gdLst>
                  <a:gd name="T0" fmla="*/ 0 w 2"/>
                  <a:gd name="T1" fmla="*/ 0 h 1"/>
                  <a:gd name="T2" fmla="*/ 2 w 2"/>
                  <a:gd name="T3" fmla="*/ 0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1"/>
                      <a:pt x="2" y="0"/>
                      <a:pt x="2"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4" name="Freeform 342"/>
              <p:cNvSpPr/>
              <p:nvPr>
                <p:custDataLst>
                  <p:tags r:id="rId352"/>
                </p:custDataLst>
              </p:nvPr>
            </p:nvSpPr>
            <p:spPr bwMode="auto">
              <a:xfrm>
                <a:off x="4419" y="1158"/>
                <a:ext cx="10" cy="12"/>
              </a:xfrm>
              <a:custGeom>
                <a:gdLst>
                  <a:gd name="T0" fmla="*/ 4 w 4"/>
                  <a:gd name="T1" fmla="*/ 1 h 5"/>
                  <a:gd name="T2" fmla="*/ 0 w 4"/>
                  <a:gd name="T3" fmla="*/ 4 h 5"/>
                  <a:gd name="T4" fmla="*/ 4 w 4"/>
                  <a:gd name="T5" fmla="*/ 1 h 5"/>
                </a:gdLst>
                <a:cxnLst>
                  <a:cxn ang="0">
                    <a:pos x="T0" y="T1"/>
                  </a:cxn>
                  <a:cxn ang="0">
                    <a:pos x="T2" y="T3"/>
                  </a:cxn>
                  <a:cxn ang="0">
                    <a:pos x="T4" y="T5"/>
                  </a:cxn>
                </a:cxnLst>
                <a:rect l="0" t="0" r="r" b="b"/>
                <a:pathLst>
                  <a:path w="4" h="5">
                    <a:moveTo>
                      <a:pt x="4" y="1"/>
                    </a:moveTo>
                    <a:cubicBezTo>
                      <a:pt x="0" y="0"/>
                      <a:pt x="2" y="3"/>
                      <a:pt x="0" y="4"/>
                    </a:cubicBezTo>
                    <a:cubicBezTo>
                      <a:pt x="2" y="5"/>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5" name="Freeform 343"/>
              <p:cNvSpPr/>
              <p:nvPr>
                <p:custDataLst>
                  <p:tags r:id="rId353"/>
                </p:custDataLst>
              </p:nvPr>
            </p:nvSpPr>
            <p:spPr bwMode="auto">
              <a:xfrm>
                <a:off x="5357" y="497"/>
                <a:ext cx="5" cy="2"/>
              </a:xfrm>
              <a:custGeom>
                <a:gdLst>
                  <a:gd name="T0" fmla="*/ 2 w 5"/>
                  <a:gd name="T1" fmla="*/ 2 h 2"/>
                  <a:gd name="T2" fmla="*/ 5 w 5"/>
                  <a:gd name="T3" fmla="*/ 2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6" name="Freeform 344"/>
              <p:cNvSpPr/>
              <p:nvPr>
                <p:custDataLst>
                  <p:tags r:id="rId354"/>
                </p:custDataLst>
              </p:nvPr>
            </p:nvSpPr>
            <p:spPr bwMode="auto">
              <a:xfrm>
                <a:off x="4654" y="1001"/>
                <a:ext cx="7" cy="5"/>
              </a:xfrm>
              <a:custGeom>
                <a:gdLst>
                  <a:gd name="T0" fmla="*/ 3 w 3"/>
                  <a:gd name="T1" fmla="*/ 0 h 2"/>
                  <a:gd name="T2" fmla="*/ 0 w 3"/>
                  <a:gd name="T3" fmla="*/ 2 h 2"/>
                  <a:gd name="T4" fmla="*/ 3 w 3"/>
                  <a:gd name="T5" fmla="*/ 0 h 2"/>
                </a:gdLst>
                <a:cxnLst>
                  <a:cxn ang="0">
                    <a:pos x="T0" y="T1"/>
                  </a:cxn>
                  <a:cxn ang="0">
                    <a:pos x="T2" y="T3"/>
                  </a:cxn>
                  <a:cxn ang="0">
                    <a:pos x="T4" y="T5"/>
                  </a:cxn>
                </a:cxnLst>
                <a:rect l="0" t="0" r="r" b="b"/>
                <a:pathLst>
                  <a:path w="3" h="2">
                    <a:moveTo>
                      <a:pt x="3" y="0"/>
                    </a:moveTo>
                    <a:cubicBezTo>
                      <a:pt x="0" y="0"/>
                      <a:pt x="1" y="2"/>
                      <a:pt x="0" y="2"/>
                    </a:cubicBezTo>
                    <a:cubicBezTo>
                      <a:pt x="2"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7" name="Freeform 345"/>
              <p:cNvSpPr/>
              <p:nvPr>
                <p:custDataLst>
                  <p:tags r:id="rId355"/>
                </p:custDataLst>
              </p:nvPr>
            </p:nvSpPr>
            <p:spPr bwMode="auto">
              <a:xfrm>
                <a:off x="4500" y="1079"/>
                <a:ext cx="33" cy="26"/>
              </a:xfrm>
              <a:custGeom>
                <a:gdLst>
                  <a:gd name="T0" fmla="*/ 14 w 14"/>
                  <a:gd name="T1" fmla="*/ 0 h 11"/>
                  <a:gd name="T2" fmla="*/ 7 w 14"/>
                  <a:gd name="T3" fmla="*/ 1 h 11"/>
                  <a:gd name="T4" fmla="*/ 8 w 14"/>
                  <a:gd name="T5" fmla="*/ 3 h 11"/>
                  <a:gd name="T6" fmla="*/ 5 w 14"/>
                  <a:gd name="T7" fmla="*/ 3 h 11"/>
                  <a:gd name="T8" fmla="*/ 0 w 14"/>
                  <a:gd name="T9" fmla="*/ 11 h 11"/>
                  <a:gd name="T10" fmla="*/ 1 w 14"/>
                  <a:gd name="T11" fmla="*/ 10 h 11"/>
                  <a:gd name="T12" fmla="*/ 4 w 14"/>
                  <a:gd name="T13" fmla="*/ 11 h 11"/>
                  <a:gd name="T14" fmla="*/ 3 w 14"/>
                  <a:gd name="T15" fmla="*/ 7 h 11"/>
                  <a:gd name="T16" fmla="*/ 6 w 14"/>
                  <a:gd name="T17" fmla="*/ 7 h 11"/>
                  <a:gd name="T18" fmla="*/ 14 w 14"/>
                  <a:gd name="T19" fmla="*/ 4 h 11"/>
                  <a:gd name="T20" fmla="*/ 10 w 14"/>
                  <a:gd name="T21" fmla="*/ 4 h 11"/>
                  <a:gd name="T22" fmla="*/ 14 w 14"/>
                  <a:gd name="T23"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4" y="0"/>
                    </a:moveTo>
                    <a:cubicBezTo>
                      <a:pt x="7" y="1"/>
                      <a:pt x="7" y="1"/>
                      <a:pt x="7" y="1"/>
                    </a:cubicBezTo>
                    <a:cubicBezTo>
                      <a:pt x="8" y="3"/>
                      <a:pt x="8" y="3"/>
                      <a:pt x="8" y="3"/>
                    </a:cubicBezTo>
                    <a:cubicBezTo>
                      <a:pt x="8" y="5"/>
                      <a:pt x="6" y="3"/>
                      <a:pt x="5" y="3"/>
                    </a:cubicBezTo>
                    <a:cubicBezTo>
                      <a:pt x="4" y="6"/>
                      <a:pt x="0" y="9"/>
                      <a:pt x="0" y="11"/>
                    </a:cubicBezTo>
                    <a:cubicBezTo>
                      <a:pt x="1" y="10"/>
                      <a:pt x="1" y="10"/>
                      <a:pt x="1" y="10"/>
                    </a:cubicBezTo>
                    <a:cubicBezTo>
                      <a:pt x="2" y="9"/>
                      <a:pt x="4" y="10"/>
                      <a:pt x="4" y="11"/>
                    </a:cubicBezTo>
                    <a:cubicBezTo>
                      <a:pt x="8" y="10"/>
                      <a:pt x="1" y="8"/>
                      <a:pt x="3" y="7"/>
                    </a:cubicBezTo>
                    <a:cubicBezTo>
                      <a:pt x="4" y="6"/>
                      <a:pt x="5" y="7"/>
                      <a:pt x="6" y="7"/>
                    </a:cubicBezTo>
                    <a:cubicBezTo>
                      <a:pt x="7" y="5"/>
                      <a:pt x="14" y="7"/>
                      <a:pt x="14" y="4"/>
                    </a:cubicBezTo>
                    <a:cubicBezTo>
                      <a:pt x="10" y="4"/>
                      <a:pt x="10" y="4"/>
                      <a:pt x="10" y="4"/>
                    </a:cubicBezTo>
                    <a:cubicBezTo>
                      <a:pt x="10" y="2"/>
                      <a:pt x="14"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8" name="Freeform 346"/>
              <p:cNvSpPr/>
              <p:nvPr>
                <p:custDataLst>
                  <p:tags r:id="rId356"/>
                </p:custDataLst>
              </p:nvPr>
            </p:nvSpPr>
            <p:spPr bwMode="auto">
              <a:xfrm>
                <a:off x="4296" y="1246"/>
                <a:ext cx="5" cy="4"/>
              </a:xfrm>
              <a:custGeom>
                <a:gdLst>
                  <a:gd name="T0" fmla="*/ 0 w 2"/>
                  <a:gd name="T1" fmla="*/ 2 h 2"/>
                  <a:gd name="T2" fmla="*/ 2 w 2"/>
                  <a:gd name="T3" fmla="*/ 1 h 2"/>
                  <a:gd name="T4" fmla="*/ 1 w 2"/>
                  <a:gd name="T5" fmla="*/ 0 h 2"/>
                  <a:gd name="T6" fmla="*/ 0 w 2"/>
                  <a:gd name="T7" fmla="*/ 2 h 2"/>
                </a:gdLst>
                <a:cxnLst>
                  <a:cxn ang="0">
                    <a:pos x="T0" y="T1"/>
                  </a:cxn>
                  <a:cxn ang="0">
                    <a:pos x="T2" y="T3"/>
                  </a:cxn>
                  <a:cxn ang="0">
                    <a:pos x="T4" y="T5"/>
                  </a:cxn>
                  <a:cxn ang="0">
                    <a:pos x="T6" y="T7"/>
                  </a:cxn>
                </a:cxnLst>
                <a:rect l="0" t="0" r="r" b="b"/>
                <a:pathLst>
                  <a:path w="2" h="2">
                    <a:moveTo>
                      <a:pt x="0" y="2"/>
                    </a:moveTo>
                    <a:cubicBezTo>
                      <a:pt x="2" y="1"/>
                      <a:pt x="2" y="1"/>
                      <a:pt x="2"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9" name="Freeform 347"/>
              <p:cNvSpPr/>
              <p:nvPr>
                <p:custDataLst>
                  <p:tags r:id="rId357"/>
                </p:custDataLst>
              </p:nvPr>
            </p:nvSpPr>
            <p:spPr bwMode="auto">
              <a:xfrm>
                <a:off x="4535" y="1082"/>
                <a:ext cx="10" cy="4"/>
              </a:xfrm>
              <a:custGeom>
                <a:gdLst>
                  <a:gd name="T0" fmla="*/ 4 w 4"/>
                  <a:gd name="T1" fmla="*/ 0 h 2"/>
                  <a:gd name="T2" fmla="*/ 2 w 4"/>
                  <a:gd name="T3" fmla="*/ 0 h 2"/>
                  <a:gd name="T4" fmla="*/ 1 w 4"/>
                  <a:gd name="T5" fmla="*/ 1 h 2"/>
                  <a:gd name="T6" fmla="*/ 4 w 4"/>
                  <a:gd name="T7" fmla="*/ 0 h 2"/>
                </a:gdLst>
                <a:cxnLst>
                  <a:cxn ang="0">
                    <a:pos x="T0" y="T1"/>
                  </a:cxn>
                  <a:cxn ang="0">
                    <a:pos x="T2" y="T3"/>
                  </a:cxn>
                  <a:cxn ang="0">
                    <a:pos x="T4" y="T5"/>
                  </a:cxn>
                  <a:cxn ang="0">
                    <a:pos x="T6" y="T7"/>
                  </a:cxn>
                </a:cxnLst>
                <a:rect l="0" t="0" r="r" b="b"/>
                <a:pathLst>
                  <a:path w="4" h="2">
                    <a:moveTo>
                      <a:pt x="4" y="0"/>
                    </a:moveTo>
                    <a:cubicBezTo>
                      <a:pt x="2" y="0"/>
                      <a:pt x="2" y="0"/>
                      <a:pt x="2" y="0"/>
                    </a:cubicBezTo>
                    <a:cubicBezTo>
                      <a:pt x="2" y="0"/>
                      <a:pt x="0" y="0"/>
                      <a:pt x="1" y="1"/>
                    </a:cubicBezTo>
                    <a:cubicBezTo>
                      <a:pt x="3" y="2"/>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0" name="Freeform 348"/>
              <p:cNvSpPr/>
              <p:nvPr>
                <p:custDataLst>
                  <p:tags r:id="rId358"/>
                </p:custDataLst>
              </p:nvPr>
            </p:nvSpPr>
            <p:spPr bwMode="auto">
              <a:xfrm>
                <a:off x="4445" y="1139"/>
                <a:ext cx="10" cy="7"/>
              </a:xfrm>
              <a:custGeom>
                <a:gdLst>
                  <a:gd name="T0" fmla="*/ 0 w 4"/>
                  <a:gd name="T1" fmla="*/ 3 h 3"/>
                  <a:gd name="T2" fmla="*/ 4 w 4"/>
                  <a:gd name="T3" fmla="*/ 2 h 3"/>
                  <a:gd name="T4" fmla="*/ 2 w 4"/>
                  <a:gd name="T5" fmla="*/ 0 h 3"/>
                  <a:gd name="T6" fmla="*/ 0 w 4"/>
                  <a:gd name="T7" fmla="*/ 3 h 3"/>
                </a:gdLst>
                <a:cxnLst>
                  <a:cxn ang="0">
                    <a:pos x="T0" y="T1"/>
                  </a:cxn>
                  <a:cxn ang="0">
                    <a:pos x="T2" y="T3"/>
                  </a:cxn>
                  <a:cxn ang="0">
                    <a:pos x="T4" y="T5"/>
                  </a:cxn>
                  <a:cxn ang="0">
                    <a:pos x="T6" y="T7"/>
                  </a:cxn>
                </a:cxnLst>
                <a:rect l="0" t="0" r="r" b="b"/>
                <a:pathLst>
                  <a:path w="4" h="3">
                    <a:moveTo>
                      <a:pt x="0" y="3"/>
                    </a:moveTo>
                    <a:cubicBezTo>
                      <a:pt x="1" y="2"/>
                      <a:pt x="3" y="3"/>
                      <a:pt x="4" y="2"/>
                    </a:cubicBezTo>
                    <a:cubicBezTo>
                      <a:pt x="2" y="0"/>
                      <a:pt x="2" y="0"/>
                      <a:pt x="2"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1" name="Freeform 349"/>
              <p:cNvSpPr/>
              <p:nvPr>
                <p:custDataLst>
                  <p:tags r:id="rId359"/>
                </p:custDataLst>
              </p:nvPr>
            </p:nvSpPr>
            <p:spPr bwMode="auto">
              <a:xfrm>
                <a:off x="4422" y="1153"/>
                <a:ext cx="11" cy="7"/>
              </a:xfrm>
              <a:custGeom>
                <a:gdLst>
                  <a:gd name="T0" fmla="*/ 5 w 5"/>
                  <a:gd name="T1" fmla="*/ 1 h 3"/>
                  <a:gd name="T2" fmla="*/ 2 w 5"/>
                  <a:gd name="T3" fmla="*/ 0 h 3"/>
                  <a:gd name="T4" fmla="*/ 0 w 5"/>
                  <a:gd name="T5" fmla="*/ 2 h 3"/>
                  <a:gd name="T6" fmla="*/ 5 w 5"/>
                  <a:gd name="T7" fmla="*/ 1 h 3"/>
                </a:gdLst>
                <a:cxnLst>
                  <a:cxn ang="0">
                    <a:pos x="T0" y="T1"/>
                  </a:cxn>
                  <a:cxn ang="0">
                    <a:pos x="T2" y="T3"/>
                  </a:cxn>
                  <a:cxn ang="0">
                    <a:pos x="T4" y="T5"/>
                  </a:cxn>
                  <a:cxn ang="0">
                    <a:pos x="T6" y="T7"/>
                  </a:cxn>
                </a:cxnLst>
                <a:rect l="0" t="0" r="r" b="b"/>
                <a:pathLst>
                  <a:path w="5" h="3">
                    <a:moveTo>
                      <a:pt x="5" y="1"/>
                    </a:moveTo>
                    <a:cubicBezTo>
                      <a:pt x="2" y="0"/>
                      <a:pt x="2" y="0"/>
                      <a:pt x="2" y="0"/>
                    </a:cubicBezTo>
                    <a:cubicBezTo>
                      <a:pt x="3" y="1"/>
                      <a:pt x="1" y="1"/>
                      <a:pt x="0" y="2"/>
                    </a:cubicBezTo>
                    <a:cubicBezTo>
                      <a:pt x="2" y="3"/>
                      <a:pt x="3"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2" name="Freeform 350"/>
              <p:cNvSpPr/>
              <p:nvPr>
                <p:custDataLst>
                  <p:tags r:id="rId360"/>
                </p:custDataLst>
              </p:nvPr>
            </p:nvSpPr>
            <p:spPr bwMode="auto">
              <a:xfrm>
                <a:off x="5369" y="473"/>
                <a:ext cx="9" cy="5"/>
              </a:xfrm>
              <a:custGeom>
                <a:gdLst>
                  <a:gd name="T0" fmla="*/ 0 w 4"/>
                  <a:gd name="T1" fmla="*/ 0 h 2"/>
                  <a:gd name="T2" fmla="*/ 4 w 4"/>
                  <a:gd name="T3" fmla="*/ 2 h 2"/>
                  <a:gd name="T4" fmla="*/ 0 w 4"/>
                  <a:gd name="T5" fmla="*/ 0 h 2"/>
                </a:gdLst>
                <a:cxnLst>
                  <a:cxn ang="0">
                    <a:pos x="T0" y="T1"/>
                  </a:cxn>
                  <a:cxn ang="0">
                    <a:pos x="T2" y="T3"/>
                  </a:cxn>
                  <a:cxn ang="0">
                    <a:pos x="T4" y="T5"/>
                  </a:cxn>
                </a:cxnLst>
                <a:rect l="0" t="0" r="r" b="b"/>
                <a:pathLst>
                  <a:path w="4" h="2">
                    <a:moveTo>
                      <a:pt x="0" y="0"/>
                    </a:moveTo>
                    <a:cubicBezTo>
                      <a:pt x="2" y="1"/>
                      <a:pt x="2" y="2"/>
                      <a:pt x="4" y="2"/>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3" name="Freeform 351"/>
              <p:cNvSpPr/>
              <p:nvPr>
                <p:custDataLst>
                  <p:tags r:id="rId361"/>
                </p:custDataLst>
              </p:nvPr>
            </p:nvSpPr>
            <p:spPr bwMode="auto">
              <a:xfrm>
                <a:off x="5281" y="547"/>
                <a:ext cx="5" cy="2"/>
              </a:xfrm>
              <a:custGeom>
                <a:gdLst>
                  <a:gd name="T0" fmla="*/ 0 w 2"/>
                  <a:gd name="T1" fmla="*/ 1 h 1"/>
                  <a:gd name="T2" fmla="*/ 2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0"/>
                      <a:pt x="2"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4" name="Freeform 352"/>
              <p:cNvSpPr/>
              <p:nvPr>
                <p:custDataLst>
                  <p:tags r:id="rId362"/>
                </p:custDataLst>
              </p:nvPr>
            </p:nvSpPr>
            <p:spPr bwMode="auto">
              <a:xfrm>
                <a:off x="4559" y="1060"/>
                <a:ext cx="9" cy="3"/>
              </a:xfrm>
              <a:custGeom>
                <a:gdLst>
                  <a:gd name="T0" fmla="*/ 2 w 4"/>
                  <a:gd name="T1" fmla="*/ 1 h 1"/>
                  <a:gd name="T2" fmla="*/ 2 w 4"/>
                  <a:gd name="T3" fmla="*/ 0 h 1"/>
                  <a:gd name="T4" fmla="*/ 0 w 4"/>
                  <a:gd name="T5" fmla="*/ 0 h 1"/>
                  <a:gd name="T6" fmla="*/ 2 w 4"/>
                  <a:gd name="T7" fmla="*/ 1 h 1"/>
                </a:gdLst>
                <a:cxnLst>
                  <a:cxn ang="0">
                    <a:pos x="T0" y="T1"/>
                  </a:cxn>
                  <a:cxn ang="0">
                    <a:pos x="T2" y="T3"/>
                  </a:cxn>
                  <a:cxn ang="0">
                    <a:pos x="T4" y="T5"/>
                  </a:cxn>
                  <a:cxn ang="0">
                    <a:pos x="T6" y="T7"/>
                  </a:cxn>
                </a:cxnLst>
                <a:rect l="0" t="0" r="r" b="b"/>
                <a:pathLst>
                  <a:path w="4" h="1">
                    <a:moveTo>
                      <a:pt x="2" y="1"/>
                    </a:moveTo>
                    <a:cubicBezTo>
                      <a:pt x="2" y="1"/>
                      <a:pt x="4" y="0"/>
                      <a:pt x="2" y="0"/>
                    </a:cubicBezTo>
                    <a:cubicBezTo>
                      <a:pt x="0" y="0"/>
                      <a:pt x="0"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5" name="Freeform 353"/>
              <p:cNvSpPr/>
              <p:nvPr>
                <p:custDataLst>
                  <p:tags r:id="rId363"/>
                </p:custDataLst>
              </p:nvPr>
            </p:nvSpPr>
            <p:spPr bwMode="auto">
              <a:xfrm>
                <a:off x="4310" y="1229"/>
                <a:ext cx="5" cy="2"/>
              </a:xfrm>
              <a:custGeom>
                <a:gdLst>
                  <a:gd name="T0" fmla="*/ 1 w 2"/>
                  <a:gd name="T1" fmla="*/ 1 h 1"/>
                  <a:gd name="T2" fmla="*/ 1 w 2"/>
                  <a:gd name="T3" fmla="*/ 0 h 1"/>
                  <a:gd name="T4" fmla="*/ 1 w 2"/>
                  <a:gd name="T5" fmla="*/ 1 h 1"/>
                </a:gdLst>
                <a:cxnLst>
                  <a:cxn ang="0">
                    <a:pos x="T0" y="T1"/>
                  </a:cxn>
                  <a:cxn ang="0">
                    <a:pos x="T2" y="T3"/>
                  </a:cxn>
                  <a:cxn ang="0">
                    <a:pos x="T4" y="T5"/>
                  </a:cxn>
                </a:cxnLst>
                <a:rect l="0" t="0" r="r" b="b"/>
                <a:pathLst>
                  <a:path w="2" h="1">
                    <a:moveTo>
                      <a:pt x="1" y="1"/>
                    </a:moveTo>
                    <a:cubicBezTo>
                      <a:pt x="2" y="1"/>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6" name="Freeform 354"/>
              <p:cNvSpPr/>
              <p:nvPr>
                <p:custDataLst>
                  <p:tags r:id="rId364"/>
                </p:custDataLst>
              </p:nvPr>
            </p:nvSpPr>
            <p:spPr bwMode="auto">
              <a:xfrm>
                <a:off x="4462" y="1110"/>
                <a:ext cx="19" cy="14"/>
              </a:xfrm>
              <a:custGeom>
                <a:gdLst>
                  <a:gd name="T0" fmla="*/ 8 w 8"/>
                  <a:gd name="T1" fmla="*/ 4 h 6"/>
                  <a:gd name="T2" fmla="*/ 0 w 8"/>
                  <a:gd name="T3" fmla="*/ 5 h 6"/>
                  <a:gd name="T4" fmla="*/ 8 w 8"/>
                  <a:gd name="T5" fmla="*/ 4 h 6"/>
                </a:gdLst>
                <a:cxnLst>
                  <a:cxn ang="0">
                    <a:pos x="T0" y="T1"/>
                  </a:cxn>
                  <a:cxn ang="0">
                    <a:pos x="T2" y="T3"/>
                  </a:cxn>
                  <a:cxn ang="0">
                    <a:pos x="T4" y="T5"/>
                  </a:cxn>
                </a:cxnLst>
                <a:rect l="0" t="0" r="r" b="b"/>
                <a:pathLst>
                  <a:path w="8" h="6">
                    <a:moveTo>
                      <a:pt x="8" y="4"/>
                    </a:moveTo>
                    <a:cubicBezTo>
                      <a:pt x="4" y="0"/>
                      <a:pt x="4" y="6"/>
                      <a:pt x="0" y="5"/>
                    </a:cubicBezTo>
                    <a:cubicBezTo>
                      <a:pt x="3" y="6"/>
                      <a:pt x="6"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7" name="Freeform 355"/>
              <p:cNvSpPr>
                <a:spLocks noEditPoints="1"/>
              </p:cNvSpPr>
              <p:nvPr>
                <p:custDataLst>
                  <p:tags r:id="rId365"/>
                </p:custDataLst>
              </p:nvPr>
            </p:nvSpPr>
            <p:spPr bwMode="auto">
              <a:xfrm>
                <a:off x="5123" y="459"/>
                <a:ext cx="244" cy="43"/>
              </a:xfrm>
              <a:custGeom>
                <a:gdLst>
                  <a:gd name="T0" fmla="*/ 6 w 103"/>
                  <a:gd name="T1" fmla="*/ 5 h 18"/>
                  <a:gd name="T2" fmla="*/ 12 w 103"/>
                  <a:gd name="T3" fmla="*/ 8 h 18"/>
                  <a:gd name="T4" fmla="*/ 41 w 103"/>
                  <a:gd name="T5" fmla="*/ 7 h 18"/>
                  <a:gd name="T6" fmla="*/ 45 w 103"/>
                  <a:gd name="T7" fmla="*/ 8 h 18"/>
                  <a:gd name="T8" fmla="*/ 49 w 103"/>
                  <a:gd name="T9" fmla="*/ 13 h 18"/>
                  <a:gd name="T10" fmla="*/ 53 w 103"/>
                  <a:gd name="T11" fmla="*/ 15 h 18"/>
                  <a:gd name="T12" fmla="*/ 62 w 103"/>
                  <a:gd name="T13" fmla="*/ 13 h 18"/>
                  <a:gd name="T14" fmla="*/ 63 w 103"/>
                  <a:gd name="T15" fmla="*/ 15 h 18"/>
                  <a:gd name="T16" fmla="*/ 73 w 103"/>
                  <a:gd name="T17" fmla="*/ 15 h 18"/>
                  <a:gd name="T18" fmla="*/ 77 w 103"/>
                  <a:gd name="T19" fmla="*/ 12 h 18"/>
                  <a:gd name="T20" fmla="*/ 79 w 103"/>
                  <a:gd name="T21" fmla="*/ 14 h 18"/>
                  <a:gd name="T22" fmla="*/ 79 w 103"/>
                  <a:gd name="T23" fmla="*/ 12 h 18"/>
                  <a:gd name="T24" fmla="*/ 80 w 103"/>
                  <a:gd name="T25" fmla="*/ 11 h 18"/>
                  <a:gd name="T26" fmla="*/ 79 w 103"/>
                  <a:gd name="T27" fmla="*/ 11 h 18"/>
                  <a:gd name="T28" fmla="*/ 74 w 103"/>
                  <a:gd name="T29" fmla="*/ 7 h 18"/>
                  <a:gd name="T30" fmla="*/ 79 w 103"/>
                  <a:gd name="T31" fmla="*/ 8 h 18"/>
                  <a:gd name="T32" fmla="*/ 87 w 103"/>
                  <a:gd name="T33" fmla="*/ 9 h 18"/>
                  <a:gd name="T34" fmla="*/ 94 w 103"/>
                  <a:gd name="T35" fmla="*/ 9 h 18"/>
                  <a:gd name="T36" fmla="*/ 103 w 103"/>
                  <a:gd name="T37" fmla="*/ 11 h 18"/>
                  <a:gd name="T38" fmla="*/ 88 w 103"/>
                  <a:gd name="T39" fmla="*/ 6 h 18"/>
                  <a:gd name="T40" fmla="*/ 80 w 103"/>
                  <a:gd name="T41" fmla="*/ 4 h 18"/>
                  <a:gd name="T42" fmla="*/ 70 w 103"/>
                  <a:gd name="T43" fmla="*/ 3 h 18"/>
                  <a:gd name="T44" fmla="*/ 61 w 103"/>
                  <a:gd name="T45" fmla="*/ 3 h 18"/>
                  <a:gd name="T46" fmla="*/ 56 w 103"/>
                  <a:gd name="T47" fmla="*/ 3 h 18"/>
                  <a:gd name="T48" fmla="*/ 34 w 103"/>
                  <a:gd name="T49" fmla="*/ 1 h 18"/>
                  <a:gd name="T50" fmla="*/ 18 w 103"/>
                  <a:gd name="T51" fmla="*/ 2 h 18"/>
                  <a:gd name="T52" fmla="*/ 6 w 103"/>
                  <a:gd name="T53" fmla="*/ 7 h 18"/>
                  <a:gd name="T54" fmla="*/ 76 w 103"/>
                  <a:gd name="T55" fmla="*/ 5 h 18"/>
                  <a:gd name="T56" fmla="*/ 74 w 103"/>
                  <a:gd name="T57" fmla="*/ 7 h 18"/>
                  <a:gd name="T58" fmla="*/ 74 w 103"/>
                  <a:gd name="T59" fmla="*/ 12 h 18"/>
                  <a:gd name="T60" fmla="*/ 63 w 103"/>
                  <a:gd name="T61" fmla="*/ 12 h 18"/>
                  <a:gd name="T62" fmla="*/ 71 w 103"/>
                  <a:gd name="T63" fmla="*/ 12 h 18"/>
                  <a:gd name="T64" fmla="*/ 61 w 103"/>
                  <a:gd name="T65" fmla="*/ 10 h 18"/>
                  <a:gd name="T66" fmla="*/ 63 w 103"/>
                  <a:gd name="T67" fmla="*/ 10 h 18"/>
                  <a:gd name="T68" fmla="*/ 55 w 103"/>
                  <a:gd name="T69" fmla="*/ 6 h 18"/>
                  <a:gd name="T70" fmla="*/ 70 w 103"/>
                  <a:gd name="T71" fmla="*/ 6 h 18"/>
                  <a:gd name="T72" fmla="*/ 67 w 103"/>
                  <a:gd name="T73" fmla="*/ 7 h 18"/>
                  <a:gd name="T74" fmla="*/ 55 w 103"/>
                  <a:gd name="T75" fmla="*/ 7 h 18"/>
                  <a:gd name="T76" fmla="*/ 62 w 103"/>
                  <a:gd name="T77" fmla="*/ 12 h 18"/>
                  <a:gd name="T78" fmla="*/ 60 w 103"/>
                  <a:gd name="T79" fmla="*/ 12 h 18"/>
                  <a:gd name="T80" fmla="*/ 51 w 103"/>
                  <a:gd name="T81" fmla="*/ 7 h 18"/>
                  <a:gd name="T82" fmla="*/ 51 w 103"/>
                  <a:gd name="T83" fmla="*/ 7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18">
                    <a:moveTo>
                      <a:pt x="3" y="6"/>
                    </a:moveTo>
                    <a:cubicBezTo>
                      <a:pt x="6" y="5"/>
                      <a:pt x="6" y="5"/>
                      <a:pt x="6" y="5"/>
                    </a:cubicBezTo>
                    <a:cubicBezTo>
                      <a:pt x="9" y="6"/>
                      <a:pt x="12" y="4"/>
                      <a:pt x="14" y="6"/>
                    </a:cubicBezTo>
                    <a:cubicBezTo>
                      <a:pt x="12" y="6"/>
                      <a:pt x="12" y="7"/>
                      <a:pt x="12" y="8"/>
                    </a:cubicBezTo>
                    <a:cubicBezTo>
                      <a:pt x="20" y="8"/>
                      <a:pt x="30" y="4"/>
                      <a:pt x="38" y="7"/>
                    </a:cubicBezTo>
                    <a:cubicBezTo>
                      <a:pt x="38" y="7"/>
                      <a:pt x="40" y="6"/>
                      <a:pt x="41" y="7"/>
                    </a:cubicBezTo>
                    <a:cubicBezTo>
                      <a:pt x="41" y="7"/>
                      <a:pt x="41" y="8"/>
                      <a:pt x="40" y="8"/>
                    </a:cubicBezTo>
                    <a:cubicBezTo>
                      <a:pt x="45" y="8"/>
                      <a:pt x="45" y="8"/>
                      <a:pt x="45" y="8"/>
                    </a:cubicBezTo>
                    <a:cubicBezTo>
                      <a:pt x="43" y="11"/>
                      <a:pt x="48" y="11"/>
                      <a:pt x="49" y="13"/>
                    </a:cubicBezTo>
                    <a:cubicBezTo>
                      <a:pt x="49" y="13"/>
                      <a:pt x="49" y="13"/>
                      <a:pt x="49" y="13"/>
                    </a:cubicBezTo>
                    <a:cubicBezTo>
                      <a:pt x="49" y="14"/>
                      <a:pt x="49" y="14"/>
                      <a:pt x="49" y="14"/>
                    </a:cubicBezTo>
                    <a:cubicBezTo>
                      <a:pt x="50" y="15"/>
                      <a:pt x="52" y="16"/>
                      <a:pt x="53" y="15"/>
                    </a:cubicBezTo>
                    <a:cubicBezTo>
                      <a:pt x="56" y="15"/>
                      <a:pt x="58" y="13"/>
                      <a:pt x="60" y="14"/>
                    </a:cubicBezTo>
                    <a:cubicBezTo>
                      <a:pt x="61" y="14"/>
                      <a:pt x="61" y="13"/>
                      <a:pt x="62" y="13"/>
                    </a:cubicBezTo>
                    <a:cubicBezTo>
                      <a:pt x="63" y="13"/>
                      <a:pt x="63" y="13"/>
                      <a:pt x="63" y="13"/>
                    </a:cubicBezTo>
                    <a:cubicBezTo>
                      <a:pt x="63" y="14"/>
                      <a:pt x="63" y="14"/>
                      <a:pt x="63" y="15"/>
                    </a:cubicBezTo>
                    <a:cubicBezTo>
                      <a:pt x="65" y="14"/>
                      <a:pt x="68" y="18"/>
                      <a:pt x="69" y="14"/>
                    </a:cubicBezTo>
                    <a:cubicBezTo>
                      <a:pt x="72" y="14"/>
                      <a:pt x="71" y="16"/>
                      <a:pt x="73" y="15"/>
                    </a:cubicBezTo>
                    <a:cubicBezTo>
                      <a:pt x="77" y="17"/>
                      <a:pt x="76" y="14"/>
                      <a:pt x="78" y="14"/>
                    </a:cubicBezTo>
                    <a:cubicBezTo>
                      <a:pt x="77" y="14"/>
                      <a:pt x="77" y="13"/>
                      <a:pt x="77" y="12"/>
                    </a:cubicBezTo>
                    <a:cubicBezTo>
                      <a:pt x="79" y="13"/>
                      <a:pt x="79" y="13"/>
                      <a:pt x="79" y="13"/>
                    </a:cubicBezTo>
                    <a:cubicBezTo>
                      <a:pt x="79" y="13"/>
                      <a:pt x="79" y="13"/>
                      <a:pt x="79" y="14"/>
                    </a:cubicBezTo>
                    <a:cubicBezTo>
                      <a:pt x="80" y="13"/>
                      <a:pt x="80" y="13"/>
                      <a:pt x="80" y="13"/>
                    </a:cubicBezTo>
                    <a:cubicBezTo>
                      <a:pt x="79" y="13"/>
                      <a:pt x="78" y="13"/>
                      <a:pt x="79" y="12"/>
                    </a:cubicBezTo>
                    <a:cubicBezTo>
                      <a:pt x="79" y="12"/>
                      <a:pt x="80" y="11"/>
                      <a:pt x="81" y="11"/>
                    </a:cubicBezTo>
                    <a:cubicBezTo>
                      <a:pt x="80" y="11"/>
                      <a:pt x="80" y="11"/>
                      <a:pt x="80" y="11"/>
                    </a:cubicBezTo>
                    <a:cubicBezTo>
                      <a:pt x="81" y="10"/>
                      <a:pt x="81" y="10"/>
                      <a:pt x="81" y="10"/>
                    </a:cubicBezTo>
                    <a:cubicBezTo>
                      <a:pt x="79" y="11"/>
                      <a:pt x="79" y="11"/>
                      <a:pt x="79" y="11"/>
                    </a:cubicBezTo>
                    <a:cubicBezTo>
                      <a:pt x="76" y="9"/>
                      <a:pt x="72" y="10"/>
                      <a:pt x="72" y="8"/>
                    </a:cubicBezTo>
                    <a:cubicBezTo>
                      <a:pt x="74" y="7"/>
                      <a:pt x="74" y="7"/>
                      <a:pt x="74" y="7"/>
                    </a:cubicBezTo>
                    <a:cubicBezTo>
                      <a:pt x="76" y="7"/>
                      <a:pt x="78" y="9"/>
                      <a:pt x="78" y="10"/>
                    </a:cubicBezTo>
                    <a:cubicBezTo>
                      <a:pt x="81" y="9"/>
                      <a:pt x="78" y="9"/>
                      <a:pt x="79" y="8"/>
                    </a:cubicBezTo>
                    <a:cubicBezTo>
                      <a:pt x="81" y="9"/>
                      <a:pt x="81" y="9"/>
                      <a:pt x="81" y="9"/>
                    </a:cubicBezTo>
                    <a:cubicBezTo>
                      <a:pt x="83" y="7"/>
                      <a:pt x="84" y="10"/>
                      <a:pt x="87" y="9"/>
                    </a:cubicBezTo>
                    <a:cubicBezTo>
                      <a:pt x="88" y="11"/>
                      <a:pt x="91" y="9"/>
                      <a:pt x="94" y="11"/>
                    </a:cubicBezTo>
                    <a:cubicBezTo>
                      <a:pt x="94" y="9"/>
                      <a:pt x="94" y="9"/>
                      <a:pt x="94" y="9"/>
                    </a:cubicBezTo>
                    <a:cubicBezTo>
                      <a:pt x="96" y="10"/>
                      <a:pt x="99" y="10"/>
                      <a:pt x="99" y="13"/>
                    </a:cubicBezTo>
                    <a:cubicBezTo>
                      <a:pt x="99" y="11"/>
                      <a:pt x="101" y="12"/>
                      <a:pt x="103" y="11"/>
                    </a:cubicBezTo>
                    <a:cubicBezTo>
                      <a:pt x="98" y="9"/>
                      <a:pt x="93" y="8"/>
                      <a:pt x="88" y="7"/>
                    </a:cubicBezTo>
                    <a:cubicBezTo>
                      <a:pt x="88" y="6"/>
                      <a:pt x="88" y="6"/>
                      <a:pt x="88" y="6"/>
                    </a:cubicBezTo>
                    <a:cubicBezTo>
                      <a:pt x="83" y="7"/>
                      <a:pt x="83" y="7"/>
                      <a:pt x="83" y="7"/>
                    </a:cubicBezTo>
                    <a:cubicBezTo>
                      <a:pt x="82" y="6"/>
                      <a:pt x="83" y="4"/>
                      <a:pt x="80" y="4"/>
                    </a:cubicBezTo>
                    <a:cubicBezTo>
                      <a:pt x="78" y="4"/>
                      <a:pt x="75" y="3"/>
                      <a:pt x="74" y="5"/>
                    </a:cubicBezTo>
                    <a:cubicBezTo>
                      <a:pt x="71" y="5"/>
                      <a:pt x="72" y="3"/>
                      <a:pt x="70" y="3"/>
                    </a:cubicBezTo>
                    <a:cubicBezTo>
                      <a:pt x="67" y="4"/>
                      <a:pt x="63" y="0"/>
                      <a:pt x="59" y="2"/>
                    </a:cubicBezTo>
                    <a:cubicBezTo>
                      <a:pt x="59" y="3"/>
                      <a:pt x="61" y="2"/>
                      <a:pt x="61" y="3"/>
                    </a:cubicBezTo>
                    <a:cubicBezTo>
                      <a:pt x="60" y="5"/>
                      <a:pt x="58" y="3"/>
                      <a:pt x="56" y="4"/>
                    </a:cubicBezTo>
                    <a:cubicBezTo>
                      <a:pt x="56" y="3"/>
                      <a:pt x="56" y="3"/>
                      <a:pt x="56" y="3"/>
                    </a:cubicBezTo>
                    <a:cubicBezTo>
                      <a:pt x="49" y="2"/>
                      <a:pt x="41" y="0"/>
                      <a:pt x="35" y="2"/>
                    </a:cubicBezTo>
                    <a:cubicBezTo>
                      <a:pt x="34" y="1"/>
                      <a:pt x="34" y="1"/>
                      <a:pt x="34" y="1"/>
                    </a:cubicBezTo>
                    <a:cubicBezTo>
                      <a:pt x="31" y="3"/>
                      <a:pt x="24" y="2"/>
                      <a:pt x="19" y="1"/>
                    </a:cubicBezTo>
                    <a:cubicBezTo>
                      <a:pt x="18" y="2"/>
                      <a:pt x="18" y="2"/>
                      <a:pt x="18" y="2"/>
                    </a:cubicBezTo>
                    <a:cubicBezTo>
                      <a:pt x="13" y="3"/>
                      <a:pt x="7" y="6"/>
                      <a:pt x="2" y="3"/>
                    </a:cubicBezTo>
                    <a:cubicBezTo>
                      <a:pt x="0" y="6"/>
                      <a:pt x="3" y="6"/>
                      <a:pt x="6" y="7"/>
                    </a:cubicBezTo>
                    <a:lnTo>
                      <a:pt x="3" y="6"/>
                    </a:lnTo>
                    <a:close/>
                    <a:moveTo>
                      <a:pt x="76" y="5"/>
                    </a:moveTo>
                    <a:cubicBezTo>
                      <a:pt x="79" y="7"/>
                      <a:pt x="79" y="7"/>
                      <a:pt x="79" y="7"/>
                    </a:cubicBezTo>
                    <a:cubicBezTo>
                      <a:pt x="78" y="8"/>
                      <a:pt x="76" y="7"/>
                      <a:pt x="74" y="7"/>
                    </a:cubicBezTo>
                    <a:lnTo>
                      <a:pt x="76" y="5"/>
                    </a:lnTo>
                    <a:close/>
                    <a:moveTo>
                      <a:pt x="74" y="12"/>
                    </a:moveTo>
                    <a:cubicBezTo>
                      <a:pt x="72" y="13"/>
                      <a:pt x="67" y="11"/>
                      <a:pt x="65" y="13"/>
                    </a:cubicBezTo>
                    <a:cubicBezTo>
                      <a:pt x="64" y="12"/>
                      <a:pt x="63" y="13"/>
                      <a:pt x="63" y="12"/>
                    </a:cubicBezTo>
                    <a:cubicBezTo>
                      <a:pt x="68" y="13"/>
                      <a:pt x="65" y="7"/>
                      <a:pt x="70" y="10"/>
                    </a:cubicBezTo>
                    <a:cubicBezTo>
                      <a:pt x="70" y="11"/>
                      <a:pt x="70" y="12"/>
                      <a:pt x="71" y="12"/>
                    </a:cubicBezTo>
                    <a:cubicBezTo>
                      <a:pt x="73" y="12"/>
                      <a:pt x="73" y="11"/>
                      <a:pt x="74" y="12"/>
                    </a:cubicBezTo>
                    <a:close/>
                    <a:moveTo>
                      <a:pt x="61" y="10"/>
                    </a:moveTo>
                    <a:cubicBezTo>
                      <a:pt x="62" y="10"/>
                      <a:pt x="62" y="10"/>
                      <a:pt x="62" y="10"/>
                    </a:cubicBezTo>
                    <a:cubicBezTo>
                      <a:pt x="63" y="10"/>
                      <a:pt x="63" y="10"/>
                      <a:pt x="63" y="10"/>
                    </a:cubicBezTo>
                    <a:cubicBezTo>
                      <a:pt x="62" y="10"/>
                      <a:pt x="61" y="10"/>
                      <a:pt x="61" y="10"/>
                    </a:cubicBezTo>
                    <a:close/>
                    <a:moveTo>
                      <a:pt x="55" y="6"/>
                    </a:moveTo>
                    <a:cubicBezTo>
                      <a:pt x="58" y="5"/>
                      <a:pt x="62" y="7"/>
                      <a:pt x="63" y="5"/>
                    </a:cubicBezTo>
                    <a:cubicBezTo>
                      <a:pt x="66" y="7"/>
                      <a:pt x="67" y="3"/>
                      <a:pt x="70" y="6"/>
                    </a:cubicBezTo>
                    <a:cubicBezTo>
                      <a:pt x="71" y="7"/>
                      <a:pt x="71" y="7"/>
                      <a:pt x="71" y="7"/>
                    </a:cubicBezTo>
                    <a:cubicBezTo>
                      <a:pt x="67" y="7"/>
                      <a:pt x="67" y="7"/>
                      <a:pt x="67" y="7"/>
                    </a:cubicBezTo>
                    <a:cubicBezTo>
                      <a:pt x="67" y="7"/>
                      <a:pt x="68" y="8"/>
                      <a:pt x="68" y="8"/>
                    </a:cubicBezTo>
                    <a:cubicBezTo>
                      <a:pt x="64" y="6"/>
                      <a:pt x="59" y="7"/>
                      <a:pt x="55" y="7"/>
                    </a:cubicBezTo>
                    <a:lnTo>
                      <a:pt x="55" y="6"/>
                    </a:lnTo>
                    <a:close/>
                    <a:moveTo>
                      <a:pt x="62" y="12"/>
                    </a:moveTo>
                    <a:cubicBezTo>
                      <a:pt x="60" y="13"/>
                      <a:pt x="60" y="13"/>
                      <a:pt x="60" y="13"/>
                    </a:cubicBezTo>
                    <a:cubicBezTo>
                      <a:pt x="60" y="12"/>
                      <a:pt x="60" y="12"/>
                      <a:pt x="60" y="12"/>
                    </a:cubicBezTo>
                    <a:lnTo>
                      <a:pt x="62" y="12"/>
                    </a:lnTo>
                    <a:close/>
                    <a:moveTo>
                      <a:pt x="51" y="7"/>
                    </a:moveTo>
                    <a:cubicBezTo>
                      <a:pt x="50" y="8"/>
                      <a:pt x="48" y="8"/>
                      <a:pt x="47" y="7"/>
                    </a:cubicBezTo>
                    <a:cubicBezTo>
                      <a:pt x="47" y="6"/>
                      <a:pt x="50" y="6"/>
                      <a:pt x="5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8" name="Freeform 356"/>
              <p:cNvSpPr/>
              <p:nvPr>
                <p:custDataLst>
                  <p:tags r:id="rId366"/>
                </p:custDataLst>
              </p:nvPr>
            </p:nvSpPr>
            <p:spPr bwMode="auto">
              <a:xfrm>
                <a:off x="5137" y="476"/>
                <a:ext cx="5" cy="2"/>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2" y="1"/>
                      <a:pt x="2"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9" name="Freeform 357"/>
              <p:cNvSpPr/>
              <p:nvPr>
                <p:custDataLst>
                  <p:tags r:id="rId367"/>
                </p:custDataLst>
              </p:nvPr>
            </p:nvSpPr>
            <p:spPr bwMode="auto">
              <a:xfrm>
                <a:off x="4599" y="1027"/>
                <a:ext cx="7" cy="5"/>
              </a:xfrm>
              <a:custGeom>
                <a:gdLst>
                  <a:gd name="T0" fmla="*/ 1 w 3"/>
                  <a:gd name="T1" fmla="*/ 1 h 2"/>
                  <a:gd name="T2" fmla="*/ 3 w 3"/>
                  <a:gd name="T3" fmla="*/ 2 h 2"/>
                  <a:gd name="T4" fmla="*/ 3 w 3"/>
                  <a:gd name="T5" fmla="*/ 2 h 2"/>
                  <a:gd name="T6" fmla="*/ 1 w 3"/>
                  <a:gd name="T7" fmla="*/ 0 h 2"/>
                  <a:gd name="T8" fmla="*/ 1 w 3"/>
                  <a:gd name="T9" fmla="*/ 0 h 2"/>
                  <a:gd name="T10" fmla="*/ 1 w 3"/>
                  <a:gd name="T11" fmla="*/ 1 h 2"/>
                </a:gdLst>
                <a:cxnLst>
                  <a:cxn ang="0">
                    <a:pos x="T0" y="T1"/>
                  </a:cxn>
                  <a:cxn ang="0">
                    <a:pos x="T2" y="T3"/>
                  </a:cxn>
                  <a:cxn ang="0">
                    <a:pos x="T4" y="T5"/>
                  </a:cxn>
                  <a:cxn ang="0">
                    <a:pos x="T6" y="T7"/>
                  </a:cxn>
                  <a:cxn ang="0">
                    <a:pos x="T8" y="T9"/>
                  </a:cxn>
                  <a:cxn ang="0">
                    <a:pos x="T10" y="T11"/>
                  </a:cxn>
                </a:cxnLst>
                <a:rect l="0" t="0" r="r" b="b"/>
                <a:pathLst>
                  <a:path w="3" h="2">
                    <a:moveTo>
                      <a:pt x="1" y="1"/>
                    </a:moveTo>
                    <a:cubicBezTo>
                      <a:pt x="1" y="1"/>
                      <a:pt x="2" y="1"/>
                      <a:pt x="3" y="2"/>
                    </a:cubicBezTo>
                    <a:cubicBezTo>
                      <a:pt x="3" y="2"/>
                      <a:pt x="3" y="2"/>
                      <a:pt x="3" y="2"/>
                    </a:cubicBezTo>
                    <a:cubicBezTo>
                      <a:pt x="1" y="0"/>
                      <a:pt x="1" y="0"/>
                      <a:pt x="1" y="0"/>
                    </a:cubicBezTo>
                    <a:cubicBezTo>
                      <a:pt x="1" y="0"/>
                      <a:pt x="1"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0" name="Freeform 358"/>
              <p:cNvSpPr/>
              <p:nvPr>
                <p:custDataLst>
                  <p:tags r:id="rId368"/>
                </p:custDataLst>
              </p:nvPr>
            </p:nvSpPr>
            <p:spPr bwMode="auto">
              <a:xfrm>
                <a:off x="5260" y="547"/>
                <a:ext cx="17" cy="7"/>
              </a:xfrm>
              <a:custGeom>
                <a:gdLst>
                  <a:gd name="T0" fmla="*/ 0 w 7"/>
                  <a:gd name="T1" fmla="*/ 2 h 3"/>
                  <a:gd name="T2" fmla="*/ 1 w 7"/>
                  <a:gd name="T3" fmla="*/ 3 h 3"/>
                  <a:gd name="T4" fmla="*/ 6 w 7"/>
                  <a:gd name="T5" fmla="*/ 1 h 3"/>
                  <a:gd name="T6" fmla="*/ 0 w 7"/>
                  <a:gd name="T7" fmla="*/ 2 h 3"/>
                </a:gdLst>
                <a:cxnLst>
                  <a:cxn ang="0">
                    <a:pos x="T0" y="T1"/>
                  </a:cxn>
                  <a:cxn ang="0">
                    <a:pos x="T2" y="T3"/>
                  </a:cxn>
                  <a:cxn ang="0">
                    <a:pos x="T4" y="T5"/>
                  </a:cxn>
                  <a:cxn ang="0">
                    <a:pos x="T6" y="T7"/>
                  </a:cxn>
                </a:cxnLst>
                <a:rect l="0" t="0" r="r" b="b"/>
                <a:pathLst>
                  <a:path w="7" h="3">
                    <a:moveTo>
                      <a:pt x="0" y="2"/>
                    </a:moveTo>
                    <a:cubicBezTo>
                      <a:pt x="1" y="3"/>
                      <a:pt x="1" y="3"/>
                      <a:pt x="1" y="3"/>
                    </a:cubicBezTo>
                    <a:cubicBezTo>
                      <a:pt x="3" y="3"/>
                      <a:pt x="7" y="2"/>
                      <a:pt x="6" y="1"/>
                    </a:cubicBezTo>
                    <a:cubicBezTo>
                      <a:pt x="5" y="2"/>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1" name="Freeform 359"/>
              <p:cNvSpPr/>
              <p:nvPr>
                <p:custDataLst>
                  <p:tags r:id="rId369"/>
                </p:custDataLst>
              </p:nvPr>
            </p:nvSpPr>
            <p:spPr bwMode="auto">
              <a:xfrm>
                <a:off x="4547" y="1063"/>
                <a:ext cx="5" cy="4"/>
              </a:xfrm>
              <a:custGeom>
                <a:gdLst>
                  <a:gd name="T0" fmla="*/ 0 w 2"/>
                  <a:gd name="T1" fmla="*/ 2 h 2"/>
                  <a:gd name="T2" fmla="*/ 2 w 2"/>
                  <a:gd name="T3" fmla="*/ 1 h 2"/>
                  <a:gd name="T4" fmla="*/ 0 w 2"/>
                  <a:gd name="T5" fmla="*/ 2 h 2"/>
                </a:gdLst>
                <a:cxnLst>
                  <a:cxn ang="0">
                    <a:pos x="T0" y="T1"/>
                  </a:cxn>
                  <a:cxn ang="0">
                    <a:pos x="T2" y="T3"/>
                  </a:cxn>
                  <a:cxn ang="0">
                    <a:pos x="T4" y="T5"/>
                  </a:cxn>
                </a:cxnLst>
                <a:rect l="0" t="0" r="r" b="b"/>
                <a:pathLst>
                  <a:path w="2" h="2">
                    <a:moveTo>
                      <a:pt x="0" y="2"/>
                    </a:moveTo>
                    <a:cubicBezTo>
                      <a:pt x="2" y="1"/>
                      <a:pt x="2" y="1"/>
                      <a:pt x="2" y="1"/>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2" name="Freeform 360"/>
              <p:cNvSpPr/>
              <p:nvPr>
                <p:custDataLst>
                  <p:tags r:id="rId370"/>
                </p:custDataLst>
              </p:nvPr>
            </p:nvSpPr>
            <p:spPr bwMode="auto">
              <a:xfrm flipH="1">
                <a:off x="4547" y="1067"/>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3" name="Freeform 361"/>
              <p:cNvSpPr/>
              <p:nvPr>
                <p:custDataLst>
                  <p:tags r:id="rId371"/>
                </p:custDataLst>
              </p:nvPr>
            </p:nvSpPr>
            <p:spPr bwMode="auto">
              <a:xfrm>
                <a:off x="4151" y="1322"/>
                <a:ext cx="3" cy="4"/>
              </a:xfrm>
              <a:custGeom>
                <a:gdLst>
                  <a:gd name="T0" fmla="*/ 0 w 1"/>
                  <a:gd name="T1" fmla="*/ 0 h 2"/>
                  <a:gd name="T2" fmla="*/ 0 w 1"/>
                  <a:gd name="T3" fmla="*/ 2 h 2"/>
                  <a:gd name="T4" fmla="*/ 0 w 1"/>
                  <a:gd name="T5" fmla="*/ 0 h 2"/>
                </a:gdLst>
                <a:cxnLst>
                  <a:cxn ang="0">
                    <a:pos x="T0" y="T1"/>
                  </a:cxn>
                  <a:cxn ang="0">
                    <a:pos x="T2" y="T3"/>
                  </a:cxn>
                  <a:cxn ang="0">
                    <a:pos x="T4" y="T5"/>
                  </a:cxn>
                </a:cxnLst>
                <a:rect l="0" t="0" r="r" b="b"/>
                <a:pathLst>
                  <a:path w="1" h="2">
                    <a:moveTo>
                      <a:pt x="0" y="0"/>
                    </a:moveTo>
                    <a:cubicBezTo>
                      <a:pt x="0" y="2"/>
                      <a:pt x="0" y="2"/>
                      <a:pt x="0"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4" name="Freeform 362"/>
              <p:cNvSpPr/>
              <p:nvPr>
                <p:custDataLst>
                  <p:tags r:id="rId372"/>
                </p:custDataLst>
              </p:nvPr>
            </p:nvSpPr>
            <p:spPr bwMode="auto">
              <a:xfrm>
                <a:off x="4149" y="1326"/>
                <a:ext cx="5" cy="5"/>
              </a:xfrm>
              <a:custGeom>
                <a:gdLst>
                  <a:gd name="T0" fmla="*/ 2 w 2"/>
                  <a:gd name="T1" fmla="*/ 2 h 2"/>
                  <a:gd name="T2" fmla="*/ 1 w 2"/>
                  <a:gd name="T3" fmla="*/ 0 h 2"/>
                  <a:gd name="T4" fmla="*/ 2 w 2"/>
                  <a:gd name="T5" fmla="*/ 2 h 2"/>
                </a:gdLst>
                <a:cxnLst>
                  <a:cxn ang="0">
                    <a:pos x="T0" y="T1"/>
                  </a:cxn>
                  <a:cxn ang="0">
                    <a:pos x="T2" y="T3"/>
                  </a:cxn>
                  <a:cxn ang="0">
                    <a:pos x="T4" y="T5"/>
                  </a:cxn>
                </a:cxnLst>
                <a:rect l="0" t="0" r="r" b="b"/>
                <a:pathLst>
                  <a:path w="2" h="2">
                    <a:moveTo>
                      <a:pt x="2" y="2"/>
                    </a:moveTo>
                    <a:cubicBezTo>
                      <a:pt x="1" y="0"/>
                      <a:pt x="1" y="0"/>
                      <a:pt x="1" y="0"/>
                    </a:cubicBezTo>
                    <a:cubicBezTo>
                      <a:pt x="1"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5" name="Freeform 363"/>
              <p:cNvSpPr/>
              <p:nvPr>
                <p:custDataLst>
                  <p:tags r:id="rId373"/>
                </p:custDataLst>
              </p:nvPr>
            </p:nvSpPr>
            <p:spPr bwMode="auto">
              <a:xfrm>
                <a:off x="4571" y="1041"/>
                <a:ext cx="12" cy="5"/>
              </a:xfrm>
              <a:custGeom>
                <a:gdLst>
                  <a:gd name="T0" fmla="*/ 4 w 5"/>
                  <a:gd name="T1" fmla="*/ 0 h 2"/>
                  <a:gd name="T2" fmla="*/ 0 w 5"/>
                  <a:gd name="T3" fmla="*/ 1 h 2"/>
                  <a:gd name="T4" fmla="*/ 4 w 5"/>
                  <a:gd name="T5" fmla="*/ 0 h 2"/>
                </a:gdLst>
                <a:cxnLst>
                  <a:cxn ang="0">
                    <a:pos x="T0" y="T1"/>
                  </a:cxn>
                  <a:cxn ang="0">
                    <a:pos x="T2" y="T3"/>
                  </a:cxn>
                  <a:cxn ang="0">
                    <a:pos x="T4" y="T5"/>
                  </a:cxn>
                </a:cxnLst>
                <a:rect l="0" t="0" r="r" b="b"/>
                <a:pathLst>
                  <a:path w="5" h="2">
                    <a:moveTo>
                      <a:pt x="4" y="0"/>
                    </a:moveTo>
                    <a:cubicBezTo>
                      <a:pt x="0" y="1"/>
                      <a:pt x="0" y="1"/>
                      <a:pt x="0" y="1"/>
                    </a:cubicBezTo>
                    <a:cubicBezTo>
                      <a:pt x="1" y="2"/>
                      <a:pt x="5"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6" name="Freeform 364"/>
              <p:cNvSpPr/>
              <p:nvPr>
                <p:custDataLst>
                  <p:tags r:id="rId374"/>
                </p:custDataLst>
              </p:nvPr>
            </p:nvSpPr>
            <p:spPr bwMode="auto">
              <a:xfrm>
                <a:off x="4365" y="1184"/>
                <a:ext cx="4" cy="2"/>
              </a:xfrm>
              <a:custGeom>
                <a:gdLst>
                  <a:gd name="T0" fmla="*/ 4 w 4"/>
                  <a:gd name="T1" fmla="*/ 0 h 2"/>
                  <a:gd name="T2" fmla="*/ 0 w 4"/>
                  <a:gd name="T3" fmla="*/ 2 h 2"/>
                  <a:gd name="T4" fmla="*/ 2 w 4"/>
                  <a:gd name="T5" fmla="*/ 2 h 2"/>
                  <a:gd name="T6" fmla="*/ 4 w 4"/>
                  <a:gd name="T7" fmla="*/ 0 h 2"/>
                </a:gdLst>
                <a:cxnLst>
                  <a:cxn ang="0">
                    <a:pos x="T0" y="T1"/>
                  </a:cxn>
                  <a:cxn ang="0">
                    <a:pos x="T2" y="T3"/>
                  </a:cxn>
                  <a:cxn ang="0">
                    <a:pos x="T4" y="T5"/>
                  </a:cxn>
                  <a:cxn ang="0">
                    <a:pos x="T6" y="T7"/>
                  </a:cxn>
                </a:cxnLst>
                <a:rect l="0" t="0" r="r" b="b"/>
                <a:pathLst>
                  <a:path w="4" h="2">
                    <a:moveTo>
                      <a:pt x="4" y="0"/>
                    </a:moveTo>
                    <a:lnTo>
                      <a:pt x="0" y="2"/>
                    </a:lnTo>
                    <a:lnTo>
                      <a:pt x="2"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7" name="Freeform 365"/>
              <p:cNvSpPr/>
              <p:nvPr>
                <p:custDataLst>
                  <p:tags r:id="rId375"/>
                </p:custDataLst>
              </p:nvPr>
            </p:nvSpPr>
            <p:spPr bwMode="auto">
              <a:xfrm>
                <a:off x="4701" y="951"/>
                <a:ext cx="5" cy="5"/>
              </a:xfrm>
              <a:custGeom>
                <a:gdLst>
                  <a:gd name="T0" fmla="*/ 2 w 2"/>
                  <a:gd name="T1" fmla="*/ 0 h 2"/>
                  <a:gd name="T2" fmla="*/ 0 w 2"/>
                  <a:gd name="T3" fmla="*/ 1 h 2"/>
                  <a:gd name="T4" fmla="*/ 1 w 2"/>
                  <a:gd name="T5" fmla="*/ 2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cubicBezTo>
                      <a:pt x="0" y="1"/>
                      <a:pt x="0" y="1"/>
                      <a:pt x="0" y="1"/>
                    </a:cubicBezTo>
                    <a:cubicBezTo>
                      <a:pt x="1" y="2"/>
                      <a:pt x="1" y="2"/>
                      <a:pt x="1" y="2"/>
                    </a:cubicBezTo>
                    <a:cubicBezTo>
                      <a:pt x="1" y="2"/>
                      <a:pt x="2" y="2"/>
                      <a:pt x="2" y="2"/>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8" name="Freeform 366"/>
              <p:cNvSpPr/>
              <p:nvPr>
                <p:custDataLst>
                  <p:tags r:id="rId376"/>
                </p:custDataLst>
              </p:nvPr>
            </p:nvSpPr>
            <p:spPr bwMode="auto">
              <a:xfrm>
                <a:off x="4533" y="1060"/>
                <a:ext cx="14" cy="10"/>
              </a:xfrm>
              <a:custGeom>
                <a:gdLst>
                  <a:gd name="T0" fmla="*/ 3 w 6"/>
                  <a:gd name="T1" fmla="*/ 0 h 4"/>
                  <a:gd name="T2" fmla="*/ 0 w 6"/>
                  <a:gd name="T3" fmla="*/ 3 h 4"/>
                  <a:gd name="T4" fmla="*/ 6 w 6"/>
                  <a:gd name="T5" fmla="*/ 1 h 4"/>
                  <a:gd name="T6" fmla="*/ 3 w 6"/>
                  <a:gd name="T7" fmla="*/ 0 h 4"/>
                </a:gdLst>
                <a:cxnLst>
                  <a:cxn ang="0">
                    <a:pos x="T0" y="T1"/>
                  </a:cxn>
                  <a:cxn ang="0">
                    <a:pos x="T2" y="T3"/>
                  </a:cxn>
                  <a:cxn ang="0">
                    <a:pos x="T4" y="T5"/>
                  </a:cxn>
                  <a:cxn ang="0">
                    <a:pos x="T6" y="T7"/>
                  </a:cxn>
                </a:cxnLst>
                <a:rect l="0" t="0" r="r" b="b"/>
                <a:pathLst>
                  <a:path w="6" h="4">
                    <a:moveTo>
                      <a:pt x="3" y="0"/>
                    </a:moveTo>
                    <a:cubicBezTo>
                      <a:pt x="4" y="2"/>
                      <a:pt x="1" y="2"/>
                      <a:pt x="0" y="3"/>
                    </a:cubicBezTo>
                    <a:cubicBezTo>
                      <a:pt x="2" y="4"/>
                      <a:pt x="4" y="2"/>
                      <a:pt x="6" y="1"/>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9" name="Freeform 367"/>
              <p:cNvSpPr/>
              <p:nvPr>
                <p:custDataLst>
                  <p:tags r:id="rId377"/>
                </p:custDataLst>
              </p:nvPr>
            </p:nvSpPr>
            <p:spPr bwMode="auto">
              <a:xfrm>
                <a:off x="5390" y="452"/>
                <a:ext cx="5" cy="2"/>
              </a:xfrm>
              <a:custGeom>
                <a:gdLst>
                  <a:gd name="T0" fmla="*/ 0 w 5"/>
                  <a:gd name="T1" fmla="*/ 0 h 2"/>
                  <a:gd name="T2" fmla="*/ 3 w 5"/>
                  <a:gd name="T3" fmla="*/ 0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lnTo>
                      <a:pt x="3"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0" name="Freeform 368"/>
              <p:cNvSpPr/>
              <p:nvPr>
                <p:custDataLst>
                  <p:tags r:id="rId378"/>
                </p:custDataLst>
              </p:nvPr>
            </p:nvSpPr>
            <p:spPr bwMode="auto">
              <a:xfrm>
                <a:off x="4689" y="953"/>
                <a:ext cx="10" cy="5"/>
              </a:xfrm>
              <a:custGeom>
                <a:gdLst>
                  <a:gd name="T0" fmla="*/ 1 w 4"/>
                  <a:gd name="T1" fmla="*/ 0 h 2"/>
                  <a:gd name="T2" fmla="*/ 0 w 4"/>
                  <a:gd name="T3" fmla="*/ 2 h 2"/>
                  <a:gd name="T4" fmla="*/ 4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0" y="2"/>
                      <a:pt x="0" y="2"/>
                    </a:cubicBezTo>
                    <a:cubicBezTo>
                      <a:pt x="4" y="2"/>
                      <a:pt x="4" y="2"/>
                      <a:pt x="4"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1" name="Freeform 369"/>
              <p:cNvSpPr/>
              <p:nvPr>
                <p:custDataLst>
                  <p:tags r:id="rId379"/>
                </p:custDataLst>
              </p:nvPr>
            </p:nvSpPr>
            <p:spPr bwMode="auto">
              <a:xfrm>
                <a:off x="4478" y="1094"/>
                <a:ext cx="15" cy="11"/>
              </a:xfrm>
              <a:custGeom>
                <a:gdLst>
                  <a:gd name="T0" fmla="*/ 6 w 6"/>
                  <a:gd name="T1" fmla="*/ 1 h 5"/>
                  <a:gd name="T2" fmla="*/ 0 w 6"/>
                  <a:gd name="T3" fmla="*/ 3 h 5"/>
                  <a:gd name="T4" fmla="*/ 1 w 6"/>
                  <a:gd name="T5" fmla="*/ 2 h 5"/>
                  <a:gd name="T6" fmla="*/ 2 w 6"/>
                  <a:gd name="T7" fmla="*/ 3 h 5"/>
                  <a:gd name="T8" fmla="*/ 6 w 6"/>
                  <a:gd name="T9" fmla="*/ 1 h 5"/>
                </a:gdLst>
                <a:cxnLst>
                  <a:cxn ang="0">
                    <a:pos x="T0" y="T1"/>
                  </a:cxn>
                  <a:cxn ang="0">
                    <a:pos x="T2" y="T3"/>
                  </a:cxn>
                  <a:cxn ang="0">
                    <a:pos x="T4" y="T5"/>
                  </a:cxn>
                  <a:cxn ang="0">
                    <a:pos x="T6" y="T7"/>
                  </a:cxn>
                  <a:cxn ang="0">
                    <a:pos x="T8" y="T9"/>
                  </a:cxn>
                </a:cxnLst>
                <a:rect l="0" t="0" r="r" b="b"/>
                <a:pathLst>
                  <a:path w="6" h="5">
                    <a:moveTo>
                      <a:pt x="6" y="1"/>
                    </a:moveTo>
                    <a:cubicBezTo>
                      <a:pt x="4" y="1"/>
                      <a:pt x="1" y="0"/>
                      <a:pt x="0" y="3"/>
                    </a:cubicBezTo>
                    <a:cubicBezTo>
                      <a:pt x="1" y="2"/>
                      <a:pt x="1" y="2"/>
                      <a:pt x="1" y="2"/>
                    </a:cubicBezTo>
                    <a:cubicBezTo>
                      <a:pt x="2" y="3"/>
                      <a:pt x="2" y="3"/>
                      <a:pt x="2" y="3"/>
                    </a:cubicBezTo>
                    <a:cubicBezTo>
                      <a:pt x="5" y="5"/>
                      <a:pt x="5"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2" name="Freeform 370"/>
              <p:cNvSpPr/>
              <p:nvPr>
                <p:custDataLst>
                  <p:tags r:id="rId380"/>
                </p:custDataLst>
              </p:nvPr>
            </p:nvSpPr>
            <p:spPr bwMode="auto">
              <a:xfrm>
                <a:off x="4315" y="1210"/>
                <a:ext cx="9" cy="5"/>
              </a:xfrm>
              <a:custGeom>
                <a:gdLst>
                  <a:gd name="T0" fmla="*/ 1 w 4"/>
                  <a:gd name="T1" fmla="*/ 2 h 2"/>
                  <a:gd name="T2" fmla="*/ 3 w 4"/>
                  <a:gd name="T3" fmla="*/ 0 h 2"/>
                  <a:gd name="T4" fmla="*/ 0 w 4"/>
                  <a:gd name="T5" fmla="*/ 1 h 2"/>
                  <a:gd name="T6" fmla="*/ 1 w 4"/>
                  <a:gd name="T7" fmla="*/ 2 h 2"/>
                </a:gdLst>
                <a:cxnLst>
                  <a:cxn ang="0">
                    <a:pos x="T0" y="T1"/>
                  </a:cxn>
                  <a:cxn ang="0">
                    <a:pos x="T2" y="T3"/>
                  </a:cxn>
                  <a:cxn ang="0">
                    <a:pos x="T4" y="T5"/>
                  </a:cxn>
                  <a:cxn ang="0">
                    <a:pos x="T6" y="T7"/>
                  </a:cxn>
                </a:cxnLst>
                <a:rect l="0" t="0" r="r" b="b"/>
                <a:pathLst>
                  <a:path w="4" h="2">
                    <a:moveTo>
                      <a:pt x="1" y="2"/>
                    </a:moveTo>
                    <a:cubicBezTo>
                      <a:pt x="3" y="2"/>
                      <a:pt x="4" y="0"/>
                      <a:pt x="3" y="0"/>
                    </a:cubicBezTo>
                    <a:cubicBezTo>
                      <a:pt x="2" y="1"/>
                      <a:pt x="0" y="0"/>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3" name="Freeform 371"/>
              <p:cNvSpPr/>
              <p:nvPr>
                <p:custDataLst>
                  <p:tags r:id="rId381"/>
                </p:custDataLst>
              </p:nvPr>
            </p:nvSpPr>
            <p:spPr bwMode="auto">
              <a:xfrm>
                <a:off x="5329" y="497"/>
                <a:ext cx="4" cy="2"/>
              </a:xfrm>
              <a:custGeom>
                <a:gdLst>
                  <a:gd name="T0" fmla="*/ 0 w 2"/>
                  <a:gd name="T1" fmla="*/ 0 h 1"/>
                  <a:gd name="T2" fmla="*/ 2 w 2"/>
                  <a:gd name="T3" fmla="*/ 0 h 1"/>
                  <a:gd name="T4" fmla="*/ 0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1"/>
                      <a:pt x="2" y="1"/>
                      <a:pt x="2"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4" name="Freeform 372"/>
              <p:cNvSpPr/>
              <p:nvPr>
                <p:custDataLst>
                  <p:tags r:id="rId382"/>
                </p:custDataLst>
              </p:nvPr>
            </p:nvSpPr>
            <p:spPr bwMode="auto">
              <a:xfrm>
                <a:off x="4353" y="1186"/>
                <a:ext cx="5" cy="5"/>
              </a:xfrm>
              <a:custGeom>
                <a:gdLst>
                  <a:gd name="T0" fmla="*/ 0 w 2"/>
                  <a:gd name="T1" fmla="*/ 2 h 2"/>
                  <a:gd name="T2" fmla="*/ 2 w 2"/>
                  <a:gd name="T3" fmla="*/ 0 h 2"/>
                  <a:gd name="T4" fmla="*/ 0 w 2"/>
                  <a:gd name="T5" fmla="*/ 2 h 2"/>
                </a:gdLst>
                <a:cxnLst>
                  <a:cxn ang="0">
                    <a:pos x="T0" y="T1"/>
                  </a:cxn>
                  <a:cxn ang="0">
                    <a:pos x="T2" y="T3"/>
                  </a:cxn>
                  <a:cxn ang="0">
                    <a:pos x="T4" y="T5"/>
                  </a:cxn>
                </a:cxnLst>
                <a:rect l="0" t="0" r="r" b="b"/>
                <a:pathLst>
                  <a:path w="2" h="2">
                    <a:moveTo>
                      <a:pt x="0" y="2"/>
                    </a:moveTo>
                    <a:cubicBezTo>
                      <a:pt x="1" y="2"/>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5" name="Freeform 373"/>
              <p:cNvSpPr/>
              <p:nvPr>
                <p:custDataLst>
                  <p:tags r:id="rId383"/>
                </p:custDataLst>
              </p:nvPr>
            </p:nvSpPr>
            <p:spPr bwMode="auto">
              <a:xfrm>
                <a:off x="4156" y="1315"/>
                <a:ext cx="3" cy="4"/>
              </a:xfrm>
              <a:custGeom>
                <a:gdLst>
                  <a:gd name="T0" fmla="*/ 1 w 1"/>
                  <a:gd name="T1" fmla="*/ 0 h 2"/>
                  <a:gd name="T2" fmla="*/ 1 w 1"/>
                  <a:gd name="T3" fmla="*/ 1 h 2"/>
                  <a:gd name="T4" fmla="*/ 1 w 1"/>
                  <a:gd name="T5" fmla="*/ 2 h 2"/>
                  <a:gd name="T6" fmla="*/ 1 w 1"/>
                  <a:gd name="T7" fmla="*/ 0 h 2"/>
                </a:gdLst>
                <a:cxnLst>
                  <a:cxn ang="0">
                    <a:pos x="T0" y="T1"/>
                  </a:cxn>
                  <a:cxn ang="0">
                    <a:pos x="T2" y="T3"/>
                  </a:cxn>
                  <a:cxn ang="0">
                    <a:pos x="T4" y="T5"/>
                  </a:cxn>
                  <a:cxn ang="0">
                    <a:pos x="T6" y="T7"/>
                  </a:cxn>
                </a:cxnLst>
                <a:rect l="0" t="0" r="r" b="b"/>
                <a:pathLst>
                  <a:path w="1" h="2">
                    <a:moveTo>
                      <a:pt x="1" y="0"/>
                    </a:moveTo>
                    <a:cubicBezTo>
                      <a:pt x="0" y="0"/>
                      <a:pt x="0" y="1"/>
                      <a:pt x="1" y="1"/>
                    </a:cubicBezTo>
                    <a:cubicBezTo>
                      <a:pt x="1" y="1"/>
                      <a:pt x="1" y="2"/>
                      <a:pt x="1"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6" name="Freeform 374"/>
              <p:cNvSpPr/>
              <p:nvPr>
                <p:custDataLst>
                  <p:tags r:id="rId384"/>
                </p:custDataLst>
              </p:nvPr>
            </p:nvSpPr>
            <p:spPr bwMode="auto">
              <a:xfrm>
                <a:off x="5333" y="490"/>
                <a:ext cx="5" cy="2"/>
              </a:xfrm>
              <a:custGeom>
                <a:gdLst>
                  <a:gd name="T0" fmla="*/ 2 w 2"/>
                  <a:gd name="T1" fmla="*/ 0 h 1"/>
                  <a:gd name="T2" fmla="*/ 0 w 2"/>
                  <a:gd name="T3" fmla="*/ 1 h 1"/>
                  <a:gd name="T4" fmla="*/ 2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1" y="0"/>
                      <a:pt x="0" y="0"/>
                      <a:pt x="0" y="1"/>
                    </a:cubicBezTo>
                    <a:cubicBezTo>
                      <a:pt x="2" y="1"/>
                      <a:pt x="2" y="1"/>
                      <a:pt x="2"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7" name="Freeform 375"/>
              <p:cNvSpPr/>
              <p:nvPr>
                <p:custDataLst>
                  <p:tags r:id="rId385"/>
                </p:custDataLst>
              </p:nvPr>
            </p:nvSpPr>
            <p:spPr bwMode="auto">
              <a:xfrm>
                <a:off x="4410" y="1148"/>
                <a:ext cx="2" cy="5"/>
              </a:xfrm>
              <a:custGeom>
                <a:gdLst>
                  <a:gd name="T0" fmla="*/ 1 w 1"/>
                  <a:gd name="T1" fmla="*/ 2 h 2"/>
                  <a:gd name="T2" fmla="*/ 1 w 1"/>
                  <a:gd name="T3" fmla="*/ 1 h 2"/>
                  <a:gd name="T4" fmla="*/ 1 w 1"/>
                  <a:gd name="T5" fmla="*/ 2 h 2"/>
                </a:gdLst>
                <a:cxnLst>
                  <a:cxn ang="0">
                    <a:pos x="T0" y="T1"/>
                  </a:cxn>
                  <a:cxn ang="0">
                    <a:pos x="T2" y="T3"/>
                  </a:cxn>
                  <a:cxn ang="0">
                    <a:pos x="T4" y="T5"/>
                  </a:cxn>
                </a:cxnLst>
                <a:rect l="0" t="0" r="r" b="b"/>
                <a:pathLst>
                  <a:path w="1" h="2">
                    <a:moveTo>
                      <a:pt x="1" y="2"/>
                    </a:moveTo>
                    <a:cubicBezTo>
                      <a:pt x="1" y="1"/>
                      <a:pt x="1" y="1"/>
                      <a:pt x="1" y="1"/>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8" name="Freeform 376"/>
              <p:cNvSpPr/>
              <p:nvPr>
                <p:custDataLst>
                  <p:tags r:id="rId386"/>
                </p:custDataLst>
              </p:nvPr>
            </p:nvSpPr>
            <p:spPr bwMode="auto">
              <a:xfrm>
                <a:off x="4168" y="1312"/>
                <a:ext cx="2"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9" name="Freeform 377"/>
              <p:cNvSpPr/>
              <p:nvPr>
                <p:custDataLst>
                  <p:tags r:id="rId387"/>
                </p:custDataLst>
              </p:nvPr>
            </p:nvSpPr>
            <p:spPr bwMode="auto">
              <a:xfrm>
                <a:off x="4431" y="1084"/>
                <a:ext cx="52" cy="36"/>
              </a:xfrm>
              <a:custGeom>
                <a:gdLst>
                  <a:gd name="T0" fmla="*/ 2 w 22"/>
                  <a:gd name="T1" fmla="*/ 14 h 15"/>
                  <a:gd name="T2" fmla="*/ 3 w 22"/>
                  <a:gd name="T3" fmla="*/ 14 h 15"/>
                  <a:gd name="T4" fmla="*/ 5 w 22"/>
                  <a:gd name="T5" fmla="*/ 15 h 15"/>
                  <a:gd name="T6" fmla="*/ 7 w 22"/>
                  <a:gd name="T7" fmla="*/ 13 h 15"/>
                  <a:gd name="T8" fmla="*/ 7 w 22"/>
                  <a:gd name="T9" fmla="*/ 14 h 15"/>
                  <a:gd name="T10" fmla="*/ 12 w 22"/>
                  <a:gd name="T11" fmla="*/ 14 h 15"/>
                  <a:gd name="T12" fmla="*/ 7 w 22"/>
                  <a:gd name="T13" fmla="*/ 13 h 15"/>
                  <a:gd name="T14" fmla="*/ 13 w 22"/>
                  <a:gd name="T15" fmla="*/ 5 h 15"/>
                  <a:gd name="T16" fmla="*/ 19 w 22"/>
                  <a:gd name="T17" fmla="*/ 5 h 15"/>
                  <a:gd name="T18" fmla="*/ 19 w 22"/>
                  <a:gd name="T19" fmla="*/ 2 h 15"/>
                  <a:gd name="T20" fmla="*/ 14 w 22"/>
                  <a:gd name="T21" fmla="*/ 2 h 15"/>
                  <a:gd name="T22" fmla="*/ 13 w 22"/>
                  <a:gd name="T23" fmla="*/ 1 h 15"/>
                  <a:gd name="T24" fmla="*/ 8 w 22"/>
                  <a:gd name="T25" fmla="*/ 5 h 15"/>
                  <a:gd name="T26" fmla="*/ 10 w 22"/>
                  <a:gd name="T27" fmla="*/ 5 h 15"/>
                  <a:gd name="T28" fmla="*/ 9 w 22"/>
                  <a:gd name="T29" fmla="*/ 9 h 15"/>
                  <a:gd name="T30" fmla="*/ 6 w 22"/>
                  <a:gd name="T31" fmla="*/ 8 h 15"/>
                  <a:gd name="T32" fmla="*/ 6 w 22"/>
                  <a:gd name="T33" fmla="*/ 9 h 15"/>
                  <a:gd name="T34" fmla="*/ 2 w 22"/>
                  <a:gd name="T35" fmla="*/ 9 h 15"/>
                  <a:gd name="T36" fmla="*/ 2 w 22"/>
                  <a:gd name="T37" fmla="*/ 9 h 15"/>
                  <a:gd name="T38" fmla="*/ 1 w 22"/>
                  <a:gd name="T39" fmla="*/ 10 h 15"/>
                  <a:gd name="T40" fmla="*/ 6 w 22"/>
                  <a:gd name="T41" fmla="*/ 10 h 15"/>
                  <a:gd name="T42" fmla="*/ 2 w 22"/>
                  <a:gd name="T43" fmla="*/ 14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5">
                    <a:moveTo>
                      <a:pt x="2" y="14"/>
                    </a:moveTo>
                    <a:cubicBezTo>
                      <a:pt x="2" y="14"/>
                      <a:pt x="3" y="14"/>
                      <a:pt x="3" y="14"/>
                    </a:cubicBezTo>
                    <a:cubicBezTo>
                      <a:pt x="5" y="15"/>
                      <a:pt x="5" y="15"/>
                      <a:pt x="5" y="15"/>
                    </a:cubicBezTo>
                    <a:cubicBezTo>
                      <a:pt x="6" y="14"/>
                      <a:pt x="5" y="12"/>
                      <a:pt x="7" y="13"/>
                    </a:cubicBezTo>
                    <a:cubicBezTo>
                      <a:pt x="7" y="14"/>
                      <a:pt x="7" y="14"/>
                      <a:pt x="7" y="14"/>
                    </a:cubicBezTo>
                    <a:cubicBezTo>
                      <a:pt x="12" y="14"/>
                      <a:pt x="12" y="14"/>
                      <a:pt x="12" y="14"/>
                    </a:cubicBezTo>
                    <a:cubicBezTo>
                      <a:pt x="11" y="13"/>
                      <a:pt x="9" y="12"/>
                      <a:pt x="7" y="13"/>
                    </a:cubicBezTo>
                    <a:cubicBezTo>
                      <a:pt x="7" y="9"/>
                      <a:pt x="13" y="9"/>
                      <a:pt x="13" y="5"/>
                    </a:cubicBezTo>
                    <a:cubicBezTo>
                      <a:pt x="16" y="6"/>
                      <a:pt x="17" y="5"/>
                      <a:pt x="19" y="5"/>
                    </a:cubicBezTo>
                    <a:cubicBezTo>
                      <a:pt x="18" y="3"/>
                      <a:pt x="22" y="3"/>
                      <a:pt x="19" y="2"/>
                    </a:cubicBezTo>
                    <a:cubicBezTo>
                      <a:pt x="18" y="0"/>
                      <a:pt x="15" y="1"/>
                      <a:pt x="14" y="2"/>
                    </a:cubicBezTo>
                    <a:cubicBezTo>
                      <a:pt x="13" y="2"/>
                      <a:pt x="13" y="1"/>
                      <a:pt x="13" y="1"/>
                    </a:cubicBezTo>
                    <a:cubicBezTo>
                      <a:pt x="9" y="1"/>
                      <a:pt x="12" y="4"/>
                      <a:pt x="8" y="5"/>
                    </a:cubicBezTo>
                    <a:cubicBezTo>
                      <a:pt x="10" y="5"/>
                      <a:pt x="10" y="5"/>
                      <a:pt x="10" y="5"/>
                    </a:cubicBezTo>
                    <a:cubicBezTo>
                      <a:pt x="9" y="9"/>
                      <a:pt x="9" y="9"/>
                      <a:pt x="9" y="9"/>
                    </a:cubicBezTo>
                    <a:cubicBezTo>
                      <a:pt x="6" y="8"/>
                      <a:pt x="6" y="8"/>
                      <a:pt x="6" y="8"/>
                    </a:cubicBezTo>
                    <a:cubicBezTo>
                      <a:pt x="6" y="8"/>
                      <a:pt x="7" y="8"/>
                      <a:pt x="6" y="9"/>
                    </a:cubicBezTo>
                    <a:cubicBezTo>
                      <a:pt x="5" y="9"/>
                      <a:pt x="3" y="10"/>
                      <a:pt x="2" y="9"/>
                    </a:cubicBezTo>
                    <a:cubicBezTo>
                      <a:pt x="2" y="9"/>
                      <a:pt x="2" y="9"/>
                      <a:pt x="2" y="9"/>
                    </a:cubicBezTo>
                    <a:cubicBezTo>
                      <a:pt x="2" y="9"/>
                      <a:pt x="0" y="10"/>
                      <a:pt x="1" y="10"/>
                    </a:cubicBezTo>
                    <a:cubicBezTo>
                      <a:pt x="2" y="10"/>
                      <a:pt x="4" y="10"/>
                      <a:pt x="6" y="10"/>
                    </a:cubicBezTo>
                    <a:cubicBezTo>
                      <a:pt x="7" y="12"/>
                      <a:pt x="3"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0" name="Freeform 378"/>
              <p:cNvSpPr/>
              <p:nvPr>
                <p:custDataLst>
                  <p:tags r:id="rId388"/>
                </p:custDataLst>
              </p:nvPr>
            </p:nvSpPr>
            <p:spPr bwMode="auto">
              <a:xfrm>
                <a:off x="4376" y="1165"/>
                <a:ext cx="10" cy="5"/>
              </a:xfrm>
              <a:custGeom>
                <a:gdLst>
                  <a:gd name="T0" fmla="*/ 4 w 4"/>
                  <a:gd name="T1" fmla="*/ 0 h 2"/>
                  <a:gd name="T2" fmla="*/ 0 w 4"/>
                  <a:gd name="T3" fmla="*/ 1 h 2"/>
                  <a:gd name="T4" fmla="*/ 3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1"/>
                      <a:pt x="2" y="1"/>
                      <a:pt x="0" y="1"/>
                    </a:cubicBezTo>
                    <a:cubicBezTo>
                      <a:pt x="1" y="2"/>
                      <a:pt x="2" y="2"/>
                      <a:pt x="3" y="2"/>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1" name="Freeform 379"/>
              <p:cNvSpPr/>
              <p:nvPr>
                <p:custDataLst>
                  <p:tags r:id="rId389"/>
                </p:custDataLst>
              </p:nvPr>
            </p:nvSpPr>
            <p:spPr bwMode="auto">
              <a:xfrm>
                <a:off x="5229" y="568"/>
                <a:ext cx="5" cy="3"/>
              </a:xfrm>
              <a:custGeom>
                <a:gdLst>
                  <a:gd name="T0" fmla="*/ 0 w 5"/>
                  <a:gd name="T1" fmla="*/ 3 h 3"/>
                  <a:gd name="T2" fmla="*/ 3 w 5"/>
                  <a:gd name="T3" fmla="*/ 3 h 3"/>
                  <a:gd name="T4" fmla="*/ 5 w 5"/>
                  <a:gd name="T5" fmla="*/ 0 h 3"/>
                  <a:gd name="T6" fmla="*/ 0 w 5"/>
                  <a:gd name="T7" fmla="*/ 3 h 3"/>
                </a:gdLst>
                <a:cxnLst>
                  <a:cxn ang="0">
                    <a:pos x="T0" y="T1"/>
                  </a:cxn>
                  <a:cxn ang="0">
                    <a:pos x="T2" y="T3"/>
                  </a:cxn>
                  <a:cxn ang="0">
                    <a:pos x="T4" y="T5"/>
                  </a:cxn>
                  <a:cxn ang="0">
                    <a:pos x="T6" y="T7"/>
                  </a:cxn>
                </a:cxnLst>
                <a:rect l="0" t="0" r="r" b="b"/>
                <a:pathLst>
                  <a:path w="5" h="3">
                    <a:moveTo>
                      <a:pt x="0" y="3"/>
                    </a:moveTo>
                    <a:lnTo>
                      <a:pt x="3" y="3"/>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2" name="Freeform 380"/>
              <p:cNvSpPr/>
              <p:nvPr>
                <p:custDataLst>
                  <p:tags r:id="rId390"/>
                </p:custDataLst>
              </p:nvPr>
            </p:nvSpPr>
            <p:spPr bwMode="auto">
              <a:xfrm>
                <a:off x="4580" y="1025"/>
                <a:ext cx="7" cy="7"/>
              </a:xfrm>
              <a:custGeom>
                <a:gdLst>
                  <a:gd name="T0" fmla="*/ 1 w 3"/>
                  <a:gd name="T1" fmla="*/ 3 h 3"/>
                  <a:gd name="T2" fmla="*/ 3 w 3"/>
                  <a:gd name="T3" fmla="*/ 0 h 3"/>
                  <a:gd name="T4" fmla="*/ 0 w 3"/>
                  <a:gd name="T5" fmla="*/ 1 h 3"/>
                  <a:gd name="T6" fmla="*/ 1 w 3"/>
                  <a:gd name="T7" fmla="*/ 3 h 3"/>
                </a:gdLst>
                <a:cxnLst>
                  <a:cxn ang="0">
                    <a:pos x="T0" y="T1"/>
                  </a:cxn>
                  <a:cxn ang="0">
                    <a:pos x="T2" y="T3"/>
                  </a:cxn>
                  <a:cxn ang="0">
                    <a:pos x="T4" y="T5"/>
                  </a:cxn>
                  <a:cxn ang="0">
                    <a:pos x="T6" y="T7"/>
                  </a:cxn>
                </a:cxnLst>
                <a:rect l="0" t="0" r="r" b="b"/>
                <a:pathLst>
                  <a:path w="3" h="3">
                    <a:moveTo>
                      <a:pt x="1" y="3"/>
                    </a:moveTo>
                    <a:cubicBezTo>
                      <a:pt x="3" y="3"/>
                      <a:pt x="3" y="1"/>
                      <a:pt x="3" y="0"/>
                    </a:cubicBezTo>
                    <a:cubicBezTo>
                      <a:pt x="2" y="0"/>
                      <a:pt x="1" y="1"/>
                      <a:pt x="0" y="1"/>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3" name="Freeform 381"/>
              <p:cNvSpPr/>
              <p:nvPr>
                <p:custDataLst>
                  <p:tags r:id="rId391"/>
                </p:custDataLst>
              </p:nvPr>
            </p:nvSpPr>
            <p:spPr bwMode="auto">
              <a:xfrm>
                <a:off x="4547" y="1046"/>
                <a:ext cx="14" cy="7"/>
              </a:xfrm>
              <a:custGeom>
                <a:gdLst>
                  <a:gd name="T0" fmla="*/ 6 w 6"/>
                  <a:gd name="T1" fmla="*/ 1 h 3"/>
                  <a:gd name="T2" fmla="*/ 5 w 6"/>
                  <a:gd name="T3" fmla="*/ 1 h 3"/>
                  <a:gd name="T4" fmla="*/ 0 w 6"/>
                  <a:gd name="T5" fmla="*/ 1 h 3"/>
                  <a:gd name="T6" fmla="*/ 6 w 6"/>
                  <a:gd name="T7" fmla="*/ 1 h 3"/>
                </a:gdLst>
                <a:cxnLst>
                  <a:cxn ang="0">
                    <a:pos x="T0" y="T1"/>
                  </a:cxn>
                  <a:cxn ang="0">
                    <a:pos x="T2" y="T3"/>
                  </a:cxn>
                  <a:cxn ang="0">
                    <a:pos x="T4" y="T5"/>
                  </a:cxn>
                  <a:cxn ang="0">
                    <a:pos x="T6" y="T7"/>
                  </a:cxn>
                </a:cxnLst>
                <a:rect l="0" t="0" r="r" b="b"/>
                <a:pathLst>
                  <a:path w="6" h="3">
                    <a:moveTo>
                      <a:pt x="6" y="1"/>
                    </a:moveTo>
                    <a:cubicBezTo>
                      <a:pt x="5" y="1"/>
                      <a:pt x="5" y="1"/>
                      <a:pt x="5" y="1"/>
                    </a:cubicBezTo>
                    <a:cubicBezTo>
                      <a:pt x="4" y="1"/>
                      <a:pt x="1" y="0"/>
                      <a:pt x="0" y="1"/>
                    </a:cubicBezTo>
                    <a:cubicBezTo>
                      <a:pt x="2" y="3"/>
                      <a:pt x="4"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4" name="Freeform 382"/>
              <p:cNvSpPr/>
              <p:nvPr>
                <p:custDataLst>
                  <p:tags r:id="rId392"/>
                </p:custDataLst>
              </p:nvPr>
            </p:nvSpPr>
            <p:spPr bwMode="auto">
              <a:xfrm>
                <a:off x="4476" y="1101"/>
                <a:ext cx="5" cy="4"/>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2" y="1"/>
                      <a:pt x="2" y="1"/>
                      <a:pt x="2" y="1"/>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5" name="Freeform 383"/>
              <p:cNvSpPr/>
              <p:nvPr>
                <p:custDataLst>
                  <p:tags r:id="rId393"/>
                </p:custDataLst>
              </p:nvPr>
            </p:nvSpPr>
            <p:spPr bwMode="auto">
              <a:xfrm>
                <a:off x="4566" y="1039"/>
                <a:ext cx="5" cy="2"/>
              </a:xfrm>
              <a:custGeom>
                <a:gdLst>
                  <a:gd name="T0" fmla="*/ 5 w 5"/>
                  <a:gd name="T1" fmla="*/ 2 h 2"/>
                  <a:gd name="T2" fmla="*/ 2 w 5"/>
                  <a:gd name="T3" fmla="*/ 0 h 2"/>
                  <a:gd name="T4" fmla="*/ 0 w 5"/>
                  <a:gd name="T5" fmla="*/ 2 h 2"/>
                  <a:gd name="T6" fmla="*/ 5 w 5"/>
                  <a:gd name="T7" fmla="*/ 2 h 2"/>
                </a:gdLst>
                <a:cxnLst>
                  <a:cxn ang="0">
                    <a:pos x="T0" y="T1"/>
                  </a:cxn>
                  <a:cxn ang="0">
                    <a:pos x="T2" y="T3"/>
                  </a:cxn>
                  <a:cxn ang="0">
                    <a:pos x="T4" y="T5"/>
                  </a:cxn>
                  <a:cxn ang="0">
                    <a:pos x="T6" y="T7"/>
                  </a:cxn>
                </a:cxnLst>
                <a:rect l="0" t="0" r="r" b="b"/>
                <a:pathLst>
                  <a:path w="5" h="2">
                    <a:moveTo>
                      <a:pt x="5" y="2"/>
                    </a:moveTo>
                    <a:lnTo>
                      <a:pt x="2" y="0"/>
                    </a:lnTo>
                    <a:lnTo>
                      <a:pt x="0" y="2"/>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6" name="Freeform 384"/>
              <p:cNvSpPr/>
              <p:nvPr>
                <p:custDataLst>
                  <p:tags r:id="rId394"/>
                </p:custDataLst>
              </p:nvPr>
            </p:nvSpPr>
            <p:spPr bwMode="auto">
              <a:xfrm>
                <a:off x="5251" y="549"/>
                <a:ext cx="4" cy="3"/>
              </a:xfrm>
              <a:custGeom>
                <a:gdLst>
                  <a:gd name="T0" fmla="*/ 0 w 2"/>
                  <a:gd name="T1" fmla="*/ 0 h 1"/>
                  <a:gd name="T2" fmla="*/ 1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0"/>
                      <a:pt x="1" y="1"/>
                      <a:pt x="1" y="1"/>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7" name="Freeform 385"/>
              <p:cNvSpPr/>
              <p:nvPr>
                <p:custDataLst>
                  <p:tags r:id="rId395"/>
                </p:custDataLst>
              </p:nvPr>
            </p:nvSpPr>
            <p:spPr bwMode="auto">
              <a:xfrm>
                <a:off x="5142" y="585"/>
                <a:ext cx="66" cy="10"/>
              </a:xfrm>
              <a:custGeom>
                <a:gdLst>
                  <a:gd name="T0" fmla="*/ 0 w 28"/>
                  <a:gd name="T1" fmla="*/ 2 h 4"/>
                  <a:gd name="T2" fmla="*/ 10 w 28"/>
                  <a:gd name="T3" fmla="*/ 4 h 4"/>
                  <a:gd name="T4" fmla="*/ 11 w 28"/>
                  <a:gd name="T5" fmla="*/ 3 h 4"/>
                  <a:gd name="T6" fmla="*/ 8 w 28"/>
                  <a:gd name="T7" fmla="*/ 2 h 4"/>
                  <a:gd name="T8" fmla="*/ 10 w 28"/>
                  <a:gd name="T9" fmla="*/ 1 h 4"/>
                  <a:gd name="T10" fmla="*/ 28 w 28"/>
                  <a:gd name="T11" fmla="*/ 1 h 4"/>
                  <a:gd name="T12" fmla="*/ 20 w 28"/>
                  <a:gd name="T13" fmla="*/ 1 h 4"/>
                  <a:gd name="T14" fmla="*/ 8 w 28"/>
                  <a:gd name="T15" fmla="*/ 1 h 4"/>
                  <a:gd name="T16" fmla="*/ 0 w 28"/>
                  <a:gd name="T17" fmla="*/ 2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
                    <a:moveTo>
                      <a:pt x="0" y="2"/>
                    </a:moveTo>
                    <a:cubicBezTo>
                      <a:pt x="3" y="2"/>
                      <a:pt x="9" y="1"/>
                      <a:pt x="10" y="4"/>
                    </a:cubicBezTo>
                    <a:cubicBezTo>
                      <a:pt x="11" y="4"/>
                      <a:pt x="12" y="4"/>
                      <a:pt x="11" y="3"/>
                    </a:cubicBezTo>
                    <a:cubicBezTo>
                      <a:pt x="10" y="3"/>
                      <a:pt x="9" y="3"/>
                      <a:pt x="8" y="2"/>
                    </a:cubicBezTo>
                    <a:cubicBezTo>
                      <a:pt x="10" y="1"/>
                      <a:pt x="10" y="1"/>
                      <a:pt x="10" y="1"/>
                    </a:cubicBezTo>
                    <a:cubicBezTo>
                      <a:pt x="16" y="2"/>
                      <a:pt x="22" y="3"/>
                      <a:pt x="28" y="1"/>
                    </a:cubicBezTo>
                    <a:cubicBezTo>
                      <a:pt x="25" y="2"/>
                      <a:pt x="22" y="0"/>
                      <a:pt x="20" y="1"/>
                    </a:cubicBezTo>
                    <a:cubicBezTo>
                      <a:pt x="16" y="0"/>
                      <a:pt x="10" y="0"/>
                      <a:pt x="8" y="1"/>
                    </a:cubicBezTo>
                    <a:cubicBezTo>
                      <a:pt x="5"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8" name="Freeform 386"/>
              <p:cNvSpPr/>
              <p:nvPr>
                <p:custDataLst>
                  <p:tags r:id="rId396"/>
                </p:custDataLst>
              </p:nvPr>
            </p:nvSpPr>
            <p:spPr bwMode="auto">
              <a:xfrm>
                <a:off x="4699" y="944"/>
                <a:ext cx="7" cy="5"/>
              </a:xfrm>
              <a:custGeom>
                <a:gdLst>
                  <a:gd name="T0" fmla="*/ 1 w 3"/>
                  <a:gd name="T1" fmla="*/ 0 h 2"/>
                  <a:gd name="T2" fmla="*/ 0 w 3"/>
                  <a:gd name="T3" fmla="*/ 1 h 2"/>
                  <a:gd name="T4" fmla="*/ 3 w 3"/>
                  <a:gd name="T5" fmla="*/ 1 h 2"/>
                  <a:gd name="T6" fmla="*/ 1 w 3"/>
                  <a:gd name="T7" fmla="*/ 0 h 2"/>
                </a:gdLst>
                <a:cxnLst>
                  <a:cxn ang="0">
                    <a:pos x="T0" y="T1"/>
                  </a:cxn>
                  <a:cxn ang="0">
                    <a:pos x="T2" y="T3"/>
                  </a:cxn>
                  <a:cxn ang="0">
                    <a:pos x="T4" y="T5"/>
                  </a:cxn>
                  <a:cxn ang="0">
                    <a:pos x="T6" y="T7"/>
                  </a:cxn>
                </a:cxnLst>
                <a:rect l="0" t="0" r="r" b="b"/>
                <a:pathLst>
                  <a:path w="3" h="2">
                    <a:moveTo>
                      <a:pt x="1" y="0"/>
                    </a:moveTo>
                    <a:cubicBezTo>
                      <a:pt x="1" y="0"/>
                      <a:pt x="0" y="0"/>
                      <a:pt x="0" y="1"/>
                    </a:cubicBezTo>
                    <a:cubicBezTo>
                      <a:pt x="1" y="1"/>
                      <a:pt x="2" y="2"/>
                      <a:pt x="3"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9" name="Freeform 387"/>
              <p:cNvSpPr/>
              <p:nvPr>
                <p:custDataLst>
                  <p:tags r:id="rId397"/>
                </p:custDataLst>
              </p:nvPr>
            </p:nvSpPr>
            <p:spPr bwMode="auto">
              <a:xfrm>
                <a:off x="4514" y="1070"/>
                <a:ext cx="9" cy="7"/>
              </a:xfrm>
              <a:custGeom>
                <a:gdLst>
                  <a:gd name="T0" fmla="*/ 4 w 4"/>
                  <a:gd name="T1" fmla="*/ 0 h 3"/>
                  <a:gd name="T2" fmla="*/ 0 w 4"/>
                  <a:gd name="T3" fmla="*/ 1 h 3"/>
                  <a:gd name="T4" fmla="*/ 0 w 4"/>
                  <a:gd name="T5" fmla="*/ 2 h 3"/>
                  <a:gd name="T6" fmla="*/ 4 w 4"/>
                  <a:gd name="T7" fmla="*/ 0 h 3"/>
                </a:gdLst>
                <a:cxnLst>
                  <a:cxn ang="0">
                    <a:pos x="T0" y="T1"/>
                  </a:cxn>
                  <a:cxn ang="0">
                    <a:pos x="T2" y="T3"/>
                  </a:cxn>
                  <a:cxn ang="0">
                    <a:pos x="T4" y="T5"/>
                  </a:cxn>
                  <a:cxn ang="0">
                    <a:pos x="T6" y="T7"/>
                  </a:cxn>
                </a:cxnLst>
                <a:rect l="0" t="0" r="r" b="b"/>
                <a:pathLst>
                  <a:path w="4" h="3">
                    <a:moveTo>
                      <a:pt x="4" y="0"/>
                    </a:moveTo>
                    <a:cubicBezTo>
                      <a:pt x="3" y="0"/>
                      <a:pt x="1" y="1"/>
                      <a:pt x="0" y="1"/>
                    </a:cubicBezTo>
                    <a:cubicBezTo>
                      <a:pt x="0" y="2"/>
                      <a:pt x="0" y="2"/>
                      <a:pt x="0" y="2"/>
                    </a:cubicBezTo>
                    <a:cubicBezTo>
                      <a:pt x="3" y="3"/>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0" name="Freeform 388"/>
              <p:cNvSpPr/>
              <p:nvPr>
                <p:custDataLst>
                  <p:tags r:id="rId398"/>
                </p:custDataLst>
              </p:nvPr>
            </p:nvSpPr>
            <p:spPr bwMode="auto">
              <a:xfrm>
                <a:off x="5239" y="552"/>
                <a:ext cx="9" cy="5"/>
              </a:xfrm>
              <a:custGeom>
                <a:gdLst>
                  <a:gd name="T0" fmla="*/ 3 w 4"/>
                  <a:gd name="T1" fmla="*/ 0 h 2"/>
                  <a:gd name="T2" fmla="*/ 0 w 4"/>
                  <a:gd name="T3" fmla="*/ 0 h 2"/>
                  <a:gd name="T4" fmla="*/ 0 w 4"/>
                  <a:gd name="T5" fmla="*/ 2 h 2"/>
                  <a:gd name="T6" fmla="*/ 4 w 4"/>
                  <a:gd name="T7" fmla="*/ 1 h 2"/>
                  <a:gd name="T8" fmla="*/ 3 w 4"/>
                  <a:gd name="T9" fmla="*/ 0 h 2"/>
                </a:gdLst>
                <a:cxnLst>
                  <a:cxn ang="0">
                    <a:pos x="T0" y="T1"/>
                  </a:cxn>
                  <a:cxn ang="0">
                    <a:pos x="T2" y="T3"/>
                  </a:cxn>
                  <a:cxn ang="0">
                    <a:pos x="T4" y="T5"/>
                  </a:cxn>
                  <a:cxn ang="0">
                    <a:pos x="T6" y="T7"/>
                  </a:cxn>
                  <a:cxn ang="0">
                    <a:pos x="T8" y="T9"/>
                  </a:cxn>
                </a:cxnLst>
                <a:rect l="0" t="0" r="r" b="b"/>
                <a:pathLst>
                  <a:path w="4" h="2">
                    <a:moveTo>
                      <a:pt x="3" y="0"/>
                    </a:moveTo>
                    <a:cubicBezTo>
                      <a:pt x="3" y="0"/>
                      <a:pt x="1" y="2"/>
                      <a:pt x="0" y="0"/>
                    </a:cubicBezTo>
                    <a:cubicBezTo>
                      <a:pt x="0" y="2"/>
                      <a:pt x="0" y="2"/>
                      <a:pt x="0" y="2"/>
                    </a:cubicBezTo>
                    <a:cubicBezTo>
                      <a:pt x="4" y="1"/>
                      <a:pt x="4" y="1"/>
                      <a:pt x="4" y="1"/>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1" name="Freeform 389"/>
              <p:cNvSpPr/>
              <p:nvPr>
                <p:custDataLst>
                  <p:tags r:id="rId399"/>
                </p:custDataLst>
              </p:nvPr>
            </p:nvSpPr>
            <p:spPr bwMode="auto">
              <a:xfrm>
                <a:off x="5203" y="564"/>
                <a:ext cx="24" cy="12"/>
              </a:xfrm>
              <a:custGeom>
                <a:gdLst>
                  <a:gd name="T0" fmla="*/ 4 w 10"/>
                  <a:gd name="T1" fmla="*/ 1 h 5"/>
                  <a:gd name="T2" fmla="*/ 4 w 10"/>
                  <a:gd name="T3" fmla="*/ 2 h 5"/>
                  <a:gd name="T4" fmla="*/ 0 w 10"/>
                  <a:gd name="T5" fmla="*/ 3 h 5"/>
                  <a:gd name="T6" fmla="*/ 1 w 10"/>
                  <a:gd name="T7" fmla="*/ 4 h 5"/>
                  <a:gd name="T8" fmla="*/ 9 w 10"/>
                  <a:gd name="T9" fmla="*/ 4 h 5"/>
                  <a:gd name="T10" fmla="*/ 10 w 10"/>
                  <a:gd name="T11" fmla="*/ 3 h 5"/>
                  <a:gd name="T12" fmla="*/ 4 w 10"/>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10" h="5">
                    <a:moveTo>
                      <a:pt x="4" y="1"/>
                    </a:moveTo>
                    <a:cubicBezTo>
                      <a:pt x="4" y="2"/>
                      <a:pt x="4" y="2"/>
                      <a:pt x="4" y="2"/>
                    </a:cubicBezTo>
                    <a:cubicBezTo>
                      <a:pt x="2" y="2"/>
                      <a:pt x="1" y="1"/>
                      <a:pt x="0" y="3"/>
                    </a:cubicBezTo>
                    <a:cubicBezTo>
                      <a:pt x="1" y="4"/>
                      <a:pt x="1" y="4"/>
                      <a:pt x="1" y="4"/>
                    </a:cubicBezTo>
                    <a:cubicBezTo>
                      <a:pt x="4" y="3"/>
                      <a:pt x="6" y="5"/>
                      <a:pt x="9" y="4"/>
                    </a:cubicBezTo>
                    <a:cubicBezTo>
                      <a:pt x="10" y="4"/>
                      <a:pt x="9" y="4"/>
                      <a:pt x="10" y="3"/>
                    </a:cubicBezTo>
                    <a:cubicBezTo>
                      <a:pt x="7" y="5"/>
                      <a:pt x="6"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2" name="Freeform 390"/>
              <p:cNvSpPr/>
              <p:nvPr>
                <p:custDataLst>
                  <p:tags r:id="rId400"/>
                </p:custDataLst>
              </p:nvPr>
            </p:nvSpPr>
            <p:spPr bwMode="auto">
              <a:xfrm>
                <a:off x="4713" y="896"/>
                <a:ext cx="45" cy="41"/>
              </a:xfrm>
              <a:custGeom>
                <a:gdLst>
                  <a:gd name="T0" fmla="*/ 11 w 19"/>
                  <a:gd name="T1" fmla="*/ 10 h 17"/>
                  <a:gd name="T2" fmla="*/ 16 w 19"/>
                  <a:gd name="T3" fmla="*/ 6 h 17"/>
                  <a:gd name="T4" fmla="*/ 15 w 19"/>
                  <a:gd name="T5" fmla="*/ 6 h 17"/>
                  <a:gd name="T6" fmla="*/ 17 w 19"/>
                  <a:gd name="T7" fmla="*/ 4 h 17"/>
                  <a:gd name="T8" fmla="*/ 16 w 19"/>
                  <a:gd name="T9" fmla="*/ 3 h 17"/>
                  <a:gd name="T10" fmla="*/ 19 w 19"/>
                  <a:gd name="T11" fmla="*/ 1 h 17"/>
                  <a:gd name="T12" fmla="*/ 17 w 19"/>
                  <a:gd name="T13" fmla="*/ 0 h 17"/>
                  <a:gd name="T14" fmla="*/ 12 w 19"/>
                  <a:gd name="T15" fmla="*/ 4 h 17"/>
                  <a:gd name="T16" fmla="*/ 5 w 19"/>
                  <a:gd name="T17" fmla="*/ 8 h 17"/>
                  <a:gd name="T18" fmla="*/ 4 w 19"/>
                  <a:gd name="T19" fmla="*/ 10 h 17"/>
                  <a:gd name="T20" fmla="*/ 0 w 19"/>
                  <a:gd name="T21" fmla="*/ 14 h 17"/>
                  <a:gd name="T22" fmla="*/ 3 w 19"/>
                  <a:gd name="T23" fmla="*/ 16 h 17"/>
                  <a:gd name="T24" fmla="*/ 11 w 19"/>
                  <a:gd name="T25" fmla="*/ 10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7">
                    <a:moveTo>
                      <a:pt x="11" y="10"/>
                    </a:moveTo>
                    <a:cubicBezTo>
                      <a:pt x="13" y="8"/>
                      <a:pt x="12" y="6"/>
                      <a:pt x="16" y="6"/>
                    </a:cubicBezTo>
                    <a:cubicBezTo>
                      <a:pt x="15" y="6"/>
                      <a:pt x="15" y="6"/>
                      <a:pt x="15" y="6"/>
                    </a:cubicBezTo>
                    <a:cubicBezTo>
                      <a:pt x="15" y="4"/>
                      <a:pt x="16" y="4"/>
                      <a:pt x="17" y="4"/>
                    </a:cubicBezTo>
                    <a:cubicBezTo>
                      <a:pt x="16" y="3"/>
                      <a:pt x="16" y="3"/>
                      <a:pt x="16" y="3"/>
                    </a:cubicBezTo>
                    <a:cubicBezTo>
                      <a:pt x="18" y="3"/>
                      <a:pt x="19" y="3"/>
                      <a:pt x="19" y="1"/>
                    </a:cubicBezTo>
                    <a:cubicBezTo>
                      <a:pt x="18" y="1"/>
                      <a:pt x="18" y="0"/>
                      <a:pt x="17" y="0"/>
                    </a:cubicBezTo>
                    <a:cubicBezTo>
                      <a:pt x="17" y="2"/>
                      <a:pt x="12" y="1"/>
                      <a:pt x="12" y="4"/>
                    </a:cubicBezTo>
                    <a:cubicBezTo>
                      <a:pt x="7" y="4"/>
                      <a:pt x="11" y="8"/>
                      <a:pt x="5" y="8"/>
                    </a:cubicBezTo>
                    <a:cubicBezTo>
                      <a:pt x="4" y="10"/>
                      <a:pt x="4" y="10"/>
                      <a:pt x="4" y="10"/>
                    </a:cubicBezTo>
                    <a:cubicBezTo>
                      <a:pt x="1" y="11"/>
                      <a:pt x="3" y="14"/>
                      <a:pt x="0" y="14"/>
                    </a:cubicBezTo>
                    <a:cubicBezTo>
                      <a:pt x="1" y="15"/>
                      <a:pt x="1" y="17"/>
                      <a:pt x="3" y="16"/>
                    </a:cubicBezTo>
                    <a:cubicBezTo>
                      <a:pt x="4" y="13"/>
                      <a:pt x="9" y="13"/>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3" name="Freeform 391"/>
              <p:cNvSpPr/>
              <p:nvPr>
                <p:custDataLst>
                  <p:tags r:id="rId401"/>
                </p:custDataLst>
              </p:nvPr>
            </p:nvSpPr>
            <p:spPr bwMode="auto">
              <a:xfrm>
                <a:off x="5260" y="538"/>
                <a:ext cx="5" cy="7"/>
              </a:xfrm>
              <a:custGeom>
                <a:gdLst>
                  <a:gd name="T0" fmla="*/ 2 w 2"/>
                  <a:gd name="T1" fmla="*/ 1 h 3"/>
                  <a:gd name="T2" fmla="*/ 0 w 2"/>
                  <a:gd name="T3" fmla="*/ 1 h 3"/>
                  <a:gd name="T4" fmla="*/ 0 w 2"/>
                  <a:gd name="T5" fmla="*/ 2 h 3"/>
                  <a:gd name="T6" fmla="*/ 2 w 2"/>
                  <a:gd name="T7" fmla="*/ 1 h 3"/>
                </a:gdLst>
                <a:cxnLst>
                  <a:cxn ang="0">
                    <a:pos x="T0" y="T1"/>
                  </a:cxn>
                  <a:cxn ang="0">
                    <a:pos x="T2" y="T3"/>
                  </a:cxn>
                  <a:cxn ang="0">
                    <a:pos x="T4" y="T5"/>
                  </a:cxn>
                  <a:cxn ang="0">
                    <a:pos x="T6" y="T7"/>
                  </a:cxn>
                </a:cxnLst>
                <a:rect l="0" t="0" r="r" b="b"/>
                <a:pathLst>
                  <a:path w="2" h="3">
                    <a:moveTo>
                      <a:pt x="2" y="1"/>
                    </a:moveTo>
                    <a:cubicBezTo>
                      <a:pt x="1" y="1"/>
                      <a:pt x="0" y="0"/>
                      <a:pt x="0" y="1"/>
                    </a:cubicBezTo>
                    <a:cubicBezTo>
                      <a:pt x="0" y="2"/>
                      <a:pt x="0" y="2"/>
                      <a:pt x="0" y="2"/>
                    </a:cubicBezTo>
                    <a:cubicBezTo>
                      <a:pt x="2" y="3"/>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4" name="Freeform 392"/>
              <p:cNvSpPr/>
              <p:nvPr>
                <p:custDataLst>
                  <p:tags r:id="rId402"/>
                </p:custDataLst>
              </p:nvPr>
            </p:nvSpPr>
            <p:spPr bwMode="auto">
              <a:xfrm>
                <a:off x="4481" y="1077"/>
                <a:ext cx="21" cy="12"/>
              </a:xfrm>
              <a:custGeom>
                <a:gdLst>
                  <a:gd name="T0" fmla="*/ 9 w 9"/>
                  <a:gd name="T1" fmla="*/ 3 h 5"/>
                  <a:gd name="T2" fmla="*/ 5 w 9"/>
                  <a:gd name="T3" fmla="*/ 2 h 5"/>
                  <a:gd name="T4" fmla="*/ 0 w 9"/>
                  <a:gd name="T5" fmla="*/ 2 h 5"/>
                  <a:gd name="T6" fmla="*/ 1 w 9"/>
                  <a:gd name="T7" fmla="*/ 3 h 5"/>
                  <a:gd name="T8" fmla="*/ 4 w 9"/>
                  <a:gd name="T9" fmla="*/ 5 h 5"/>
                  <a:gd name="T10" fmla="*/ 9 w 9"/>
                  <a:gd name="T11" fmla="*/ 3 h 5"/>
                </a:gdLst>
                <a:cxnLst>
                  <a:cxn ang="0">
                    <a:pos x="T0" y="T1"/>
                  </a:cxn>
                  <a:cxn ang="0">
                    <a:pos x="T2" y="T3"/>
                  </a:cxn>
                  <a:cxn ang="0">
                    <a:pos x="T4" y="T5"/>
                  </a:cxn>
                  <a:cxn ang="0">
                    <a:pos x="T6" y="T7"/>
                  </a:cxn>
                  <a:cxn ang="0">
                    <a:pos x="T8" y="T9"/>
                  </a:cxn>
                  <a:cxn ang="0">
                    <a:pos x="T10" y="T11"/>
                  </a:cxn>
                </a:cxnLst>
                <a:rect l="0" t="0" r="r" b="b"/>
                <a:pathLst>
                  <a:path w="9" h="5">
                    <a:moveTo>
                      <a:pt x="9" y="3"/>
                    </a:moveTo>
                    <a:cubicBezTo>
                      <a:pt x="8" y="2"/>
                      <a:pt x="6" y="2"/>
                      <a:pt x="5" y="2"/>
                    </a:cubicBezTo>
                    <a:cubicBezTo>
                      <a:pt x="2" y="4"/>
                      <a:pt x="1" y="0"/>
                      <a:pt x="0" y="2"/>
                    </a:cubicBezTo>
                    <a:cubicBezTo>
                      <a:pt x="1" y="3"/>
                      <a:pt x="1" y="3"/>
                      <a:pt x="1" y="3"/>
                    </a:cubicBezTo>
                    <a:cubicBezTo>
                      <a:pt x="3" y="2"/>
                      <a:pt x="3" y="4"/>
                      <a:pt x="4" y="5"/>
                    </a:cubicBez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5" name="Freeform 393"/>
              <p:cNvSpPr/>
              <p:nvPr>
                <p:custDataLst>
                  <p:tags r:id="rId403"/>
                </p:custDataLst>
              </p:nvPr>
            </p:nvSpPr>
            <p:spPr bwMode="auto">
              <a:xfrm>
                <a:off x="5314" y="483"/>
                <a:ext cx="15" cy="12"/>
              </a:xfrm>
              <a:custGeom>
                <a:gdLst>
                  <a:gd name="T0" fmla="*/ 2 w 6"/>
                  <a:gd name="T1" fmla="*/ 2 h 5"/>
                  <a:gd name="T2" fmla="*/ 5 w 6"/>
                  <a:gd name="T3" fmla="*/ 1 h 5"/>
                  <a:gd name="T4" fmla="*/ 3 w 6"/>
                  <a:gd name="T5" fmla="*/ 0 h 5"/>
                  <a:gd name="T6" fmla="*/ 3 w 6"/>
                  <a:gd name="T7" fmla="*/ 1 h 5"/>
                  <a:gd name="T8" fmla="*/ 1 w 6"/>
                  <a:gd name="T9" fmla="*/ 1 h 5"/>
                  <a:gd name="T10" fmla="*/ 0 w 6"/>
                  <a:gd name="T11" fmla="*/ 4 h 5"/>
                  <a:gd name="T12" fmla="*/ 4 w 6"/>
                  <a:gd name="T13" fmla="*/ 4 h 5"/>
                  <a:gd name="T14" fmla="*/ 5 w 6"/>
                  <a:gd name="T15" fmla="*/ 5 h 5"/>
                  <a:gd name="T16" fmla="*/ 6 w 6"/>
                  <a:gd name="T17" fmla="*/ 3 h 5"/>
                  <a:gd name="T18" fmla="*/ 2 w 6"/>
                  <a:gd name="T19" fmla="*/ 2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2" y="2"/>
                    </a:moveTo>
                    <a:cubicBezTo>
                      <a:pt x="3" y="2"/>
                      <a:pt x="5" y="2"/>
                      <a:pt x="5" y="1"/>
                    </a:cubicBezTo>
                    <a:cubicBezTo>
                      <a:pt x="3" y="0"/>
                      <a:pt x="3" y="0"/>
                      <a:pt x="3" y="0"/>
                    </a:cubicBezTo>
                    <a:cubicBezTo>
                      <a:pt x="3" y="1"/>
                      <a:pt x="3" y="1"/>
                      <a:pt x="3" y="1"/>
                    </a:cubicBezTo>
                    <a:cubicBezTo>
                      <a:pt x="2" y="1"/>
                      <a:pt x="2" y="1"/>
                      <a:pt x="1" y="1"/>
                    </a:cubicBezTo>
                    <a:cubicBezTo>
                      <a:pt x="0" y="4"/>
                      <a:pt x="0" y="4"/>
                      <a:pt x="0" y="4"/>
                    </a:cubicBezTo>
                    <a:cubicBezTo>
                      <a:pt x="0" y="4"/>
                      <a:pt x="3" y="4"/>
                      <a:pt x="4" y="4"/>
                    </a:cubicBezTo>
                    <a:cubicBezTo>
                      <a:pt x="5" y="5"/>
                      <a:pt x="5" y="5"/>
                      <a:pt x="5" y="5"/>
                    </a:cubicBezTo>
                    <a:cubicBezTo>
                      <a:pt x="4" y="4"/>
                      <a:pt x="5" y="3"/>
                      <a:pt x="6" y="3"/>
                    </a:cubicBezTo>
                    <a:cubicBezTo>
                      <a:pt x="4"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6" name="Freeform 394"/>
              <p:cNvSpPr/>
              <p:nvPr>
                <p:custDataLst>
                  <p:tags r:id="rId404"/>
                </p:custDataLst>
              </p:nvPr>
            </p:nvSpPr>
            <p:spPr bwMode="auto">
              <a:xfrm>
                <a:off x="4523" y="1063"/>
                <a:ext cx="5" cy="4"/>
              </a:xfrm>
              <a:custGeom>
                <a:gdLst>
                  <a:gd name="T0" fmla="*/ 1 w 2"/>
                  <a:gd name="T1" fmla="*/ 2 h 2"/>
                  <a:gd name="T2" fmla="*/ 2 w 2"/>
                  <a:gd name="T3" fmla="*/ 0 h 2"/>
                  <a:gd name="T4" fmla="*/ 0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1" y="1"/>
                      <a:pt x="2" y="0"/>
                      <a:pt x="2" y="0"/>
                    </a:cubicBezTo>
                    <a:cubicBezTo>
                      <a:pt x="1"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7" name="Freeform 395"/>
              <p:cNvSpPr/>
              <p:nvPr>
                <p:custDataLst>
                  <p:tags r:id="rId405"/>
                </p:custDataLst>
              </p:nvPr>
            </p:nvSpPr>
            <p:spPr bwMode="auto">
              <a:xfrm>
                <a:off x="4414" y="1134"/>
                <a:ext cx="8" cy="7"/>
              </a:xfrm>
              <a:custGeom>
                <a:gdLst>
                  <a:gd name="T0" fmla="*/ 0 w 3"/>
                  <a:gd name="T1" fmla="*/ 3 h 3"/>
                  <a:gd name="T2" fmla="*/ 3 w 3"/>
                  <a:gd name="T3" fmla="*/ 1 h 3"/>
                  <a:gd name="T4" fmla="*/ 0 w 3"/>
                  <a:gd name="T5" fmla="*/ 3 h 3"/>
                </a:gdLst>
                <a:cxnLst>
                  <a:cxn ang="0">
                    <a:pos x="T0" y="T1"/>
                  </a:cxn>
                  <a:cxn ang="0">
                    <a:pos x="T2" y="T3"/>
                  </a:cxn>
                  <a:cxn ang="0">
                    <a:pos x="T4" y="T5"/>
                  </a:cxn>
                </a:cxnLst>
                <a:rect l="0" t="0" r="r" b="b"/>
                <a:pathLst>
                  <a:path w="3" h="3">
                    <a:moveTo>
                      <a:pt x="0" y="3"/>
                    </a:moveTo>
                    <a:cubicBezTo>
                      <a:pt x="3" y="1"/>
                      <a:pt x="3" y="1"/>
                      <a:pt x="3" y="1"/>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8" name="Freeform 396"/>
              <p:cNvSpPr/>
              <p:nvPr>
                <p:custDataLst>
                  <p:tags r:id="rId406"/>
                </p:custDataLst>
              </p:nvPr>
            </p:nvSpPr>
            <p:spPr bwMode="auto">
              <a:xfrm>
                <a:off x="4329" y="1196"/>
                <a:ext cx="2" cy="2"/>
              </a:xfrm>
              <a:custGeom>
                <a:gdLst>
                  <a:gd name="T0" fmla="*/ 0 w 1"/>
                  <a:gd name="T1" fmla="*/ 0 h 1"/>
                  <a:gd name="T2" fmla="*/ 0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9" name="Freeform 397"/>
              <p:cNvSpPr/>
              <p:nvPr>
                <p:custDataLst>
                  <p:tags r:id="rId407"/>
                </p:custDataLst>
              </p:nvPr>
            </p:nvSpPr>
            <p:spPr bwMode="auto">
              <a:xfrm>
                <a:off x="4317" y="1196"/>
                <a:ext cx="10" cy="9"/>
              </a:xfrm>
              <a:custGeom>
                <a:gdLst>
                  <a:gd name="T0" fmla="*/ 4 w 4"/>
                  <a:gd name="T1" fmla="*/ 1 h 4"/>
                  <a:gd name="T2" fmla="*/ 1 w 4"/>
                  <a:gd name="T3" fmla="*/ 0 h 4"/>
                  <a:gd name="T4" fmla="*/ 0 w 4"/>
                  <a:gd name="T5" fmla="*/ 3 h 4"/>
                  <a:gd name="T6" fmla="*/ 4 w 4"/>
                  <a:gd name="T7" fmla="*/ 1 h 4"/>
                </a:gdLst>
                <a:cxnLst>
                  <a:cxn ang="0">
                    <a:pos x="T0" y="T1"/>
                  </a:cxn>
                  <a:cxn ang="0">
                    <a:pos x="T2" y="T3"/>
                  </a:cxn>
                  <a:cxn ang="0">
                    <a:pos x="T4" y="T5"/>
                  </a:cxn>
                  <a:cxn ang="0">
                    <a:pos x="T6" y="T7"/>
                  </a:cxn>
                </a:cxnLst>
                <a:rect l="0" t="0" r="r" b="b"/>
                <a:pathLst>
                  <a:path w="4" h="4">
                    <a:moveTo>
                      <a:pt x="4" y="1"/>
                    </a:moveTo>
                    <a:cubicBezTo>
                      <a:pt x="3" y="2"/>
                      <a:pt x="2" y="1"/>
                      <a:pt x="1" y="0"/>
                    </a:cubicBezTo>
                    <a:cubicBezTo>
                      <a:pt x="0" y="3"/>
                      <a:pt x="0" y="3"/>
                      <a:pt x="0" y="3"/>
                    </a:cubicBezTo>
                    <a:cubicBezTo>
                      <a:pt x="3" y="4"/>
                      <a:pt x="2"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0" name="Freeform 398"/>
              <p:cNvSpPr/>
              <p:nvPr>
                <p:custDataLst>
                  <p:tags r:id="rId408"/>
                </p:custDataLst>
              </p:nvPr>
            </p:nvSpPr>
            <p:spPr bwMode="auto">
              <a:xfrm>
                <a:off x="4703" y="932"/>
                <a:ext cx="7" cy="7"/>
              </a:xfrm>
              <a:custGeom>
                <a:gdLst>
                  <a:gd name="T0" fmla="*/ 3 w 3"/>
                  <a:gd name="T1" fmla="*/ 2 h 3"/>
                  <a:gd name="T2" fmla="*/ 0 w 3"/>
                  <a:gd name="T3" fmla="*/ 2 h 3"/>
                  <a:gd name="T4" fmla="*/ 0 w 3"/>
                  <a:gd name="T5" fmla="*/ 2 h 3"/>
                  <a:gd name="T6" fmla="*/ 3 w 3"/>
                  <a:gd name="T7" fmla="*/ 2 h 3"/>
                </a:gdLst>
                <a:cxnLst>
                  <a:cxn ang="0">
                    <a:pos x="T0" y="T1"/>
                  </a:cxn>
                  <a:cxn ang="0">
                    <a:pos x="T2" y="T3"/>
                  </a:cxn>
                  <a:cxn ang="0">
                    <a:pos x="T4" y="T5"/>
                  </a:cxn>
                  <a:cxn ang="0">
                    <a:pos x="T6" y="T7"/>
                  </a:cxn>
                </a:cxnLst>
                <a:rect l="0" t="0" r="r" b="b"/>
                <a:pathLst>
                  <a:path w="3" h="3">
                    <a:moveTo>
                      <a:pt x="3" y="2"/>
                    </a:moveTo>
                    <a:cubicBezTo>
                      <a:pt x="2" y="3"/>
                      <a:pt x="1" y="0"/>
                      <a:pt x="0" y="2"/>
                    </a:cubicBezTo>
                    <a:cubicBezTo>
                      <a:pt x="0" y="2"/>
                      <a:pt x="0" y="2"/>
                      <a:pt x="0" y="2"/>
                    </a:cubicBezTo>
                    <a:cubicBezTo>
                      <a:pt x="1"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1" name="Freeform 399"/>
              <p:cNvSpPr/>
              <p:nvPr>
                <p:custDataLst>
                  <p:tags r:id="rId409"/>
                </p:custDataLst>
              </p:nvPr>
            </p:nvSpPr>
            <p:spPr bwMode="auto">
              <a:xfrm>
                <a:off x="5329" y="483"/>
                <a:ext cx="4" cy="2"/>
              </a:xfrm>
              <a:custGeom>
                <a:gdLst>
                  <a:gd name="T0" fmla="*/ 0 w 2"/>
                  <a:gd name="T1" fmla="*/ 1 h 1"/>
                  <a:gd name="T2" fmla="*/ 2 w 2"/>
                  <a:gd name="T3" fmla="*/ 1 h 1"/>
                  <a:gd name="T4" fmla="*/ 0 w 2"/>
                  <a:gd name="T5" fmla="*/ 1 h 1"/>
                </a:gdLst>
                <a:cxnLst>
                  <a:cxn ang="0">
                    <a:pos x="T0" y="T1"/>
                  </a:cxn>
                  <a:cxn ang="0">
                    <a:pos x="T2" y="T3"/>
                  </a:cxn>
                  <a:cxn ang="0">
                    <a:pos x="T4" y="T5"/>
                  </a:cxn>
                </a:cxnLst>
                <a:rect l="0" t="0" r="r" b="b"/>
                <a:pathLst>
                  <a:path w="2" h="1">
                    <a:moveTo>
                      <a:pt x="0" y="1"/>
                    </a:moveTo>
                    <a:cubicBezTo>
                      <a:pt x="2" y="1"/>
                      <a:pt x="2" y="1"/>
                      <a:pt x="2"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2" name="Freeform 400"/>
              <p:cNvSpPr/>
              <p:nvPr>
                <p:custDataLst>
                  <p:tags r:id="rId410"/>
                </p:custDataLst>
              </p:nvPr>
            </p:nvSpPr>
            <p:spPr bwMode="auto">
              <a:xfrm>
                <a:off x="4459" y="1044"/>
                <a:ext cx="81" cy="38"/>
              </a:xfrm>
              <a:custGeom>
                <a:gdLst>
                  <a:gd name="T0" fmla="*/ 13 w 34"/>
                  <a:gd name="T1" fmla="*/ 10 h 16"/>
                  <a:gd name="T2" fmla="*/ 8 w 34"/>
                  <a:gd name="T3" fmla="*/ 11 h 16"/>
                  <a:gd name="T4" fmla="*/ 5 w 34"/>
                  <a:gd name="T5" fmla="*/ 11 h 16"/>
                  <a:gd name="T6" fmla="*/ 6 w 34"/>
                  <a:gd name="T7" fmla="*/ 12 h 16"/>
                  <a:gd name="T8" fmla="*/ 0 w 34"/>
                  <a:gd name="T9" fmla="*/ 15 h 16"/>
                  <a:gd name="T10" fmla="*/ 1 w 34"/>
                  <a:gd name="T11" fmla="*/ 15 h 16"/>
                  <a:gd name="T12" fmla="*/ 3 w 34"/>
                  <a:gd name="T13" fmla="*/ 15 h 16"/>
                  <a:gd name="T14" fmla="*/ 19 w 34"/>
                  <a:gd name="T15" fmla="*/ 15 h 16"/>
                  <a:gd name="T16" fmla="*/ 17 w 34"/>
                  <a:gd name="T17" fmla="*/ 14 h 16"/>
                  <a:gd name="T18" fmla="*/ 23 w 34"/>
                  <a:gd name="T19" fmla="*/ 10 h 16"/>
                  <a:gd name="T20" fmla="*/ 20 w 34"/>
                  <a:gd name="T21" fmla="*/ 7 h 16"/>
                  <a:gd name="T22" fmla="*/ 21 w 34"/>
                  <a:gd name="T23" fmla="*/ 7 h 16"/>
                  <a:gd name="T24" fmla="*/ 23 w 34"/>
                  <a:gd name="T25" fmla="*/ 7 h 16"/>
                  <a:gd name="T26" fmla="*/ 24 w 34"/>
                  <a:gd name="T27" fmla="*/ 5 h 16"/>
                  <a:gd name="T28" fmla="*/ 26 w 34"/>
                  <a:gd name="T29" fmla="*/ 4 h 16"/>
                  <a:gd name="T30" fmla="*/ 32 w 34"/>
                  <a:gd name="T31" fmla="*/ 5 h 16"/>
                  <a:gd name="T32" fmla="*/ 34 w 34"/>
                  <a:gd name="T33" fmla="*/ 4 h 16"/>
                  <a:gd name="T34" fmla="*/ 28 w 34"/>
                  <a:gd name="T35" fmla="*/ 3 h 16"/>
                  <a:gd name="T36" fmla="*/ 25 w 34"/>
                  <a:gd name="T37" fmla="*/ 0 h 16"/>
                  <a:gd name="T38" fmla="*/ 22 w 34"/>
                  <a:gd name="T39" fmla="*/ 2 h 16"/>
                  <a:gd name="T40" fmla="*/ 23 w 34"/>
                  <a:gd name="T41" fmla="*/ 3 h 16"/>
                  <a:gd name="T42" fmla="*/ 17 w 34"/>
                  <a:gd name="T43" fmla="*/ 7 h 16"/>
                  <a:gd name="T44" fmla="*/ 13 w 34"/>
                  <a:gd name="T45" fmla="*/ 10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16">
                    <a:moveTo>
                      <a:pt x="13" y="10"/>
                    </a:moveTo>
                    <a:cubicBezTo>
                      <a:pt x="10" y="9"/>
                      <a:pt x="8" y="9"/>
                      <a:pt x="8" y="11"/>
                    </a:cubicBezTo>
                    <a:cubicBezTo>
                      <a:pt x="7" y="11"/>
                      <a:pt x="6" y="11"/>
                      <a:pt x="5" y="11"/>
                    </a:cubicBezTo>
                    <a:cubicBezTo>
                      <a:pt x="6" y="12"/>
                      <a:pt x="6" y="12"/>
                      <a:pt x="6" y="12"/>
                    </a:cubicBezTo>
                    <a:cubicBezTo>
                      <a:pt x="3" y="12"/>
                      <a:pt x="3" y="16"/>
                      <a:pt x="0" y="15"/>
                    </a:cubicBezTo>
                    <a:cubicBezTo>
                      <a:pt x="1" y="15"/>
                      <a:pt x="1" y="15"/>
                      <a:pt x="1" y="15"/>
                    </a:cubicBezTo>
                    <a:cubicBezTo>
                      <a:pt x="2" y="15"/>
                      <a:pt x="2" y="14"/>
                      <a:pt x="3" y="15"/>
                    </a:cubicBezTo>
                    <a:cubicBezTo>
                      <a:pt x="8" y="12"/>
                      <a:pt x="14" y="15"/>
                      <a:pt x="19" y="15"/>
                    </a:cubicBezTo>
                    <a:cubicBezTo>
                      <a:pt x="17" y="14"/>
                      <a:pt x="17" y="14"/>
                      <a:pt x="17" y="14"/>
                    </a:cubicBezTo>
                    <a:cubicBezTo>
                      <a:pt x="23" y="14"/>
                      <a:pt x="19" y="10"/>
                      <a:pt x="23" y="10"/>
                    </a:cubicBezTo>
                    <a:cubicBezTo>
                      <a:pt x="25" y="9"/>
                      <a:pt x="21" y="8"/>
                      <a:pt x="20" y="7"/>
                    </a:cubicBezTo>
                    <a:cubicBezTo>
                      <a:pt x="21" y="7"/>
                      <a:pt x="21" y="7"/>
                      <a:pt x="21" y="7"/>
                    </a:cubicBezTo>
                    <a:cubicBezTo>
                      <a:pt x="22" y="7"/>
                      <a:pt x="22" y="7"/>
                      <a:pt x="23" y="7"/>
                    </a:cubicBezTo>
                    <a:cubicBezTo>
                      <a:pt x="23" y="6"/>
                      <a:pt x="27" y="6"/>
                      <a:pt x="24" y="5"/>
                    </a:cubicBezTo>
                    <a:cubicBezTo>
                      <a:pt x="26" y="4"/>
                      <a:pt x="26" y="4"/>
                      <a:pt x="26" y="4"/>
                    </a:cubicBezTo>
                    <a:cubicBezTo>
                      <a:pt x="28" y="4"/>
                      <a:pt x="31" y="4"/>
                      <a:pt x="32" y="5"/>
                    </a:cubicBezTo>
                    <a:cubicBezTo>
                      <a:pt x="33" y="5"/>
                      <a:pt x="34" y="4"/>
                      <a:pt x="34" y="4"/>
                    </a:cubicBezTo>
                    <a:cubicBezTo>
                      <a:pt x="33" y="3"/>
                      <a:pt x="30" y="2"/>
                      <a:pt x="28" y="3"/>
                    </a:cubicBezTo>
                    <a:cubicBezTo>
                      <a:pt x="28" y="1"/>
                      <a:pt x="25" y="1"/>
                      <a:pt x="25" y="0"/>
                    </a:cubicBezTo>
                    <a:cubicBezTo>
                      <a:pt x="24" y="1"/>
                      <a:pt x="22" y="2"/>
                      <a:pt x="22" y="2"/>
                    </a:cubicBezTo>
                    <a:cubicBezTo>
                      <a:pt x="23" y="3"/>
                      <a:pt x="23" y="3"/>
                      <a:pt x="23" y="3"/>
                    </a:cubicBezTo>
                    <a:cubicBezTo>
                      <a:pt x="22" y="5"/>
                      <a:pt x="16" y="4"/>
                      <a:pt x="17" y="7"/>
                    </a:cubicBezTo>
                    <a:cubicBezTo>
                      <a:pt x="14" y="7"/>
                      <a:pt x="15" y="10"/>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3" name="Freeform 401"/>
              <p:cNvSpPr/>
              <p:nvPr>
                <p:custDataLst>
                  <p:tags r:id="rId411"/>
                </p:custDataLst>
              </p:nvPr>
            </p:nvSpPr>
            <p:spPr bwMode="auto">
              <a:xfrm flipH="1">
                <a:off x="4393" y="1151"/>
                <a:ext cx="0" cy="2"/>
              </a:xfrm>
              <a:custGeom>
                <a:gdLst>
                  <a:gd name="T0" fmla="*/ 0 h 2"/>
                  <a:gd name="T1" fmla="*/ 2 h 2"/>
                  <a:gd name="T2" fmla="*/ 0 h 2"/>
                  <a:gd name="T3" fmla="*/ 0 h 2"/>
                </a:gd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4" name="Freeform 402"/>
              <p:cNvSpPr/>
              <p:nvPr>
                <p:custDataLst>
                  <p:tags r:id="rId412"/>
                </p:custDataLst>
              </p:nvPr>
            </p:nvSpPr>
            <p:spPr bwMode="auto">
              <a:xfrm flipH="1">
                <a:off x="5348" y="471"/>
                <a:ext cx="0" cy="2"/>
              </a:xfrm>
              <a:custGeom>
                <a:gdLst>
                  <a:gd name="T0" fmla="*/ 2 h 2"/>
                  <a:gd name="T1" fmla="*/ 2 h 2"/>
                  <a:gd name="T2" fmla="*/ 0 h 2"/>
                  <a:gd name="T3" fmla="*/ 2 h 2"/>
                </a:gd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5" name="Freeform 403"/>
              <p:cNvSpPr/>
              <p:nvPr>
                <p:custDataLst>
                  <p:tags r:id="rId413"/>
                </p:custDataLst>
              </p:nvPr>
            </p:nvSpPr>
            <p:spPr bwMode="auto">
              <a:xfrm>
                <a:off x="4592" y="1010"/>
                <a:ext cx="10" cy="5"/>
              </a:xfrm>
              <a:custGeom>
                <a:gdLst>
                  <a:gd name="T0" fmla="*/ 2 w 4"/>
                  <a:gd name="T1" fmla="*/ 0 h 2"/>
                  <a:gd name="T2" fmla="*/ 0 w 4"/>
                  <a:gd name="T3" fmla="*/ 2 h 2"/>
                  <a:gd name="T4" fmla="*/ 4 w 4"/>
                  <a:gd name="T5" fmla="*/ 1 h 2"/>
                  <a:gd name="T6" fmla="*/ 2 w 4"/>
                  <a:gd name="T7" fmla="*/ 0 h 2"/>
                </a:gdLst>
                <a:cxnLst>
                  <a:cxn ang="0">
                    <a:pos x="T0" y="T1"/>
                  </a:cxn>
                  <a:cxn ang="0">
                    <a:pos x="T2" y="T3"/>
                  </a:cxn>
                  <a:cxn ang="0">
                    <a:pos x="T4" y="T5"/>
                  </a:cxn>
                  <a:cxn ang="0">
                    <a:pos x="T6" y="T7"/>
                  </a:cxn>
                </a:cxnLst>
                <a:rect l="0" t="0" r="r" b="b"/>
                <a:pathLst>
                  <a:path w="4" h="2">
                    <a:moveTo>
                      <a:pt x="2" y="0"/>
                    </a:moveTo>
                    <a:cubicBezTo>
                      <a:pt x="1" y="0"/>
                      <a:pt x="1" y="1"/>
                      <a:pt x="0" y="2"/>
                    </a:cubicBezTo>
                    <a:cubicBezTo>
                      <a:pt x="1" y="1"/>
                      <a:pt x="3" y="1"/>
                      <a:pt x="4"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6" name="Freeform 404"/>
              <p:cNvSpPr/>
              <p:nvPr>
                <p:custDataLst>
                  <p:tags r:id="rId414"/>
                </p:custDataLst>
              </p:nvPr>
            </p:nvSpPr>
            <p:spPr bwMode="auto">
              <a:xfrm>
                <a:off x="4855" y="811"/>
                <a:ext cx="24" cy="14"/>
              </a:xfrm>
              <a:custGeom>
                <a:gdLst>
                  <a:gd name="T0" fmla="*/ 9 w 10"/>
                  <a:gd name="T1" fmla="*/ 3 h 6"/>
                  <a:gd name="T2" fmla="*/ 6 w 10"/>
                  <a:gd name="T3" fmla="*/ 0 h 6"/>
                  <a:gd name="T4" fmla="*/ 0 w 10"/>
                  <a:gd name="T5" fmla="*/ 3 h 6"/>
                  <a:gd name="T6" fmla="*/ 2 w 10"/>
                  <a:gd name="T7" fmla="*/ 4 h 6"/>
                  <a:gd name="T8" fmla="*/ 9 w 10"/>
                  <a:gd name="T9" fmla="*/ 3 h 6"/>
                </a:gdLst>
                <a:cxnLst>
                  <a:cxn ang="0">
                    <a:pos x="T0" y="T1"/>
                  </a:cxn>
                  <a:cxn ang="0">
                    <a:pos x="T2" y="T3"/>
                  </a:cxn>
                  <a:cxn ang="0">
                    <a:pos x="T4" y="T5"/>
                  </a:cxn>
                  <a:cxn ang="0">
                    <a:pos x="T6" y="T7"/>
                  </a:cxn>
                  <a:cxn ang="0">
                    <a:pos x="T8" y="T9"/>
                  </a:cxn>
                </a:cxnLst>
                <a:rect l="0" t="0" r="r" b="b"/>
                <a:pathLst>
                  <a:path w="10" h="6">
                    <a:moveTo>
                      <a:pt x="9" y="3"/>
                    </a:moveTo>
                    <a:cubicBezTo>
                      <a:pt x="10" y="2"/>
                      <a:pt x="8" y="1"/>
                      <a:pt x="6" y="0"/>
                    </a:cubicBezTo>
                    <a:cubicBezTo>
                      <a:pt x="3" y="0"/>
                      <a:pt x="1" y="0"/>
                      <a:pt x="0" y="3"/>
                    </a:cubicBezTo>
                    <a:cubicBezTo>
                      <a:pt x="0" y="3"/>
                      <a:pt x="2" y="3"/>
                      <a:pt x="2" y="4"/>
                    </a:cubicBezTo>
                    <a:cubicBezTo>
                      <a:pt x="6" y="6"/>
                      <a:pt x="6"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7" name="Freeform 405"/>
              <p:cNvSpPr/>
              <p:nvPr>
                <p:custDataLst>
                  <p:tags r:id="rId415"/>
                </p:custDataLst>
              </p:nvPr>
            </p:nvSpPr>
            <p:spPr bwMode="auto">
              <a:xfrm>
                <a:off x="4391" y="1144"/>
                <a:ext cx="9" cy="2"/>
              </a:xfrm>
              <a:custGeom>
                <a:gdLst>
                  <a:gd name="T0" fmla="*/ 9 w 9"/>
                  <a:gd name="T1" fmla="*/ 0 h 2"/>
                  <a:gd name="T2" fmla="*/ 9 w 9"/>
                  <a:gd name="T3" fmla="*/ 0 h 2"/>
                  <a:gd name="T4" fmla="*/ 0 w 9"/>
                  <a:gd name="T5" fmla="*/ 2 h 2"/>
                  <a:gd name="T6" fmla="*/ 9 w 9"/>
                  <a:gd name="T7" fmla="*/ 0 h 2"/>
                </a:gdLst>
                <a:cxnLst>
                  <a:cxn ang="0">
                    <a:pos x="T0" y="T1"/>
                  </a:cxn>
                  <a:cxn ang="0">
                    <a:pos x="T2" y="T3"/>
                  </a:cxn>
                  <a:cxn ang="0">
                    <a:pos x="T4" y="T5"/>
                  </a:cxn>
                  <a:cxn ang="0">
                    <a:pos x="T6" y="T7"/>
                  </a:cxn>
                </a:cxnLst>
                <a:rect l="0" t="0" r="r" b="b"/>
                <a:pathLst>
                  <a:path w="9" h="2">
                    <a:moveTo>
                      <a:pt x="9" y="0"/>
                    </a:moveTo>
                    <a:lnTo>
                      <a:pt x="9" y="0"/>
                    </a:lnTo>
                    <a:lnTo>
                      <a:pt x="0" y="2"/>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6" name="Group 607"/>
            <p:cNvGrpSpPr/>
            <p:nvPr/>
          </p:nvGrpSpPr>
          <p:grpSpPr>
            <a:xfrm>
              <a:off x="4142" y="440"/>
              <a:ext cx="1196" cy="820"/>
              <a:chOff x="4142" y="440"/>
              <a:chExt cx="1196" cy="820"/>
            </a:xfrm>
            <a:grpFill/>
          </p:grpSpPr>
          <p:sp>
            <p:nvSpPr>
              <p:cNvPr id="228" name="Freeform 407"/>
              <p:cNvSpPr/>
              <p:nvPr>
                <p:custDataLst>
                  <p:tags r:id="rId416"/>
                </p:custDataLst>
              </p:nvPr>
            </p:nvSpPr>
            <p:spPr bwMode="auto">
              <a:xfrm>
                <a:off x="4789" y="846"/>
                <a:ext cx="33" cy="22"/>
              </a:xfrm>
              <a:custGeom>
                <a:gdLst>
                  <a:gd name="T0" fmla="*/ 13 w 14"/>
                  <a:gd name="T1" fmla="*/ 1 h 9"/>
                  <a:gd name="T2" fmla="*/ 11 w 14"/>
                  <a:gd name="T3" fmla="*/ 0 h 9"/>
                  <a:gd name="T4" fmla="*/ 11 w 14"/>
                  <a:gd name="T5" fmla="*/ 2 h 9"/>
                  <a:gd name="T6" fmla="*/ 8 w 14"/>
                  <a:gd name="T7" fmla="*/ 4 h 9"/>
                  <a:gd name="T8" fmla="*/ 0 w 14"/>
                  <a:gd name="T9" fmla="*/ 5 h 9"/>
                  <a:gd name="T10" fmla="*/ 2 w 14"/>
                  <a:gd name="T11" fmla="*/ 7 h 9"/>
                  <a:gd name="T12" fmla="*/ 14 w 14"/>
                  <a:gd name="T13" fmla="*/ 3 h 9"/>
                  <a:gd name="T14" fmla="*/ 12 w 14"/>
                  <a:gd name="T15" fmla="*/ 2 h 9"/>
                  <a:gd name="T16" fmla="*/ 13 w 14"/>
                  <a:gd name="T17" fmla="*/ 1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3" y="1"/>
                    </a:moveTo>
                    <a:cubicBezTo>
                      <a:pt x="11" y="0"/>
                      <a:pt x="11" y="0"/>
                      <a:pt x="11" y="0"/>
                    </a:cubicBezTo>
                    <a:cubicBezTo>
                      <a:pt x="11" y="2"/>
                      <a:pt x="11" y="2"/>
                      <a:pt x="11" y="2"/>
                    </a:cubicBezTo>
                    <a:cubicBezTo>
                      <a:pt x="8" y="1"/>
                      <a:pt x="10" y="4"/>
                      <a:pt x="8" y="4"/>
                    </a:cubicBezTo>
                    <a:cubicBezTo>
                      <a:pt x="5" y="6"/>
                      <a:pt x="3" y="4"/>
                      <a:pt x="0" y="5"/>
                    </a:cubicBezTo>
                    <a:cubicBezTo>
                      <a:pt x="2" y="7"/>
                      <a:pt x="2" y="7"/>
                      <a:pt x="2" y="7"/>
                    </a:cubicBezTo>
                    <a:cubicBezTo>
                      <a:pt x="9" y="9"/>
                      <a:pt x="7" y="2"/>
                      <a:pt x="14" y="3"/>
                    </a:cubicBezTo>
                    <a:cubicBezTo>
                      <a:pt x="14" y="3"/>
                      <a:pt x="13" y="2"/>
                      <a:pt x="12" y="2"/>
                    </a:cubicBezTo>
                    <a:cubicBezTo>
                      <a:pt x="11" y="1"/>
                      <a:pt x="14"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9" name="Freeform 408"/>
              <p:cNvSpPr/>
              <p:nvPr>
                <p:custDataLst>
                  <p:tags r:id="rId417"/>
                </p:custDataLst>
              </p:nvPr>
            </p:nvSpPr>
            <p:spPr bwMode="auto">
              <a:xfrm>
                <a:off x="4777" y="873"/>
                <a:ext cx="12" cy="4"/>
              </a:xfrm>
              <a:custGeom>
                <a:gdLst>
                  <a:gd name="T0" fmla="*/ 0 w 5"/>
                  <a:gd name="T1" fmla="*/ 1 h 2"/>
                  <a:gd name="T2" fmla="*/ 5 w 5"/>
                  <a:gd name="T3" fmla="*/ 2 h 2"/>
                  <a:gd name="T4" fmla="*/ 0 w 5"/>
                  <a:gd name="T5" fmla="*/ 1 h 2"/>
                </a:gdLst>
                <a:cxnLst>
                  <a:cxn ang="0">
                    <a:pos x="T0" y="T1"/>
                  </a:cxn>
                  <a:cxn ang="0">
                    <a:pos x="T2" y="T3"/>
                  </a:cxn>
                  <a:cxn ang="0">
                    <a:pos x="T4" y="T5"/>
                  </a:cxn>
                </a:cxnLst>
                <a:rect l="0" t="0" r="r" b="b"/>
                <a:pathLst>
                  <a:path w="5" h="2">
                    <a:moveTo>
                      <a:pt x="0" y="1"/>
                    </a:moveTo>
                    <a:cubicBezTo>
                      <a:pt x="1" y="2"/>
                      <a:pt x="4" y="2"/>
                      <a:pt x="5" y="2"/>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0" name="Freeform 409"/>
              <p:cNvSpPr/>
              <p:nvPr>
                <p:custDataLst>
                  <p:tags r:id="rId418"/>
                </p:custDataLst>
              </p:nvPr>
            </p:nvSpPr>
            <p:spPr bwMode="auto">
              <a:xfrm>
                <a:off x="4604" y="1001"/>
                <a:ext cx="5" cy="2"/>
              </a:xfrm>
              <a:custGeom>
                <a:gdLst>
                  <a:gd name="T0" fmla="*/ 2 w 2"/>
                  <a:gd name="T1" fmla="*/ 1 h 1"/>
                  <a:gd name="T2" fmla="*/ 2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2" y="0"/>
                      <a:pt x="2" y="0"/>
                      <a:pt x="2"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1" name="Freeform 410"/>
              <p:cNvSpPr/>
              <p:nvPr>
                <p:custDataLst>
                  <p:tags r:id="rId419"/>
                </p:custDataLst>
              </p:nvPr>
            </p:nvSpPr>
            <p:spPr bwMode="auto">
              <a:xfrm>
                <a:off x="4841" y="820"/>
                <a:ext cx="21" cy="10"/>
              </a:xfrm>
              <a:custGeom>
                <a:gdLst>
                  <a:gd name="T0" fmla="*/ 7 w 9"/>
                  <a:gd name="T1" fmla="*/ 1 h 4"/>
                  <a:gd name="T2" fmla="*/ 0 w 9"/>
                  <a:gd name="T3" fmla="*/ 2 h 4"/>
                  <a:gd name="T4" fmla="*/ 5 w 9"/>
                  <a:gd name="T5" fmla="*/ 4 h 4"/>
                  <a:gd name="T6" fmla="*/ 7 w 9"/>
                  <a:gd name="T7" fmla="*/ 1 h 4"/>
                </a:gdLst>
                <a:cxnLst>
                  <a:cxn ang="0">
                    <a:pos x="T0" y="T1"/>
                  </a:cxn>
                  <a:cxn ang="0">
                    <a:pos x="T2" y="T3"/>
                  </a:cxn>
                  <a:cxn ang="0">
                    <a:pos x="T4" y="T5"/>
                  </a:cxn>
                  <a:cxn ang="0">
                    <a:pos x="T6" y="T7"/>
                  </a:cxn>
                </a:cxnLst>
                <a:rect l="0" t="0" r="r" b="b"/>
                <a:pathLst>
                  <a:path w="9" h="4">
                    <a:moveTo>
                      <a:pt x="7" y="1"/>
                    </a:moveTo>
                    <a:cubicBezTo>
                      <a:pt x="4" y="0"/>
                      <a:pt x="2" y="3"/>
                      <a:pt x="0" y="2"/>
                    </a:cubicBezTo>
                    <a:cubicBezTo>
                      <a:pt x="1" y="3"/>
                      <a:pt x="4" y="2"/>
                      <a:pt x="5" y="4"/>
                    </a:cubicBezTo>
                    <a:cubicBezTo>
                      <a:pt x="6" y="2"/>
                      <a:pt x="9" y="3"/>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2" name="Freeform 411"/>
              <p:cNvSpPr/>
              <p:nvPr>
                <p:custDataLst>
                  <p:tags r:id="rId420"/>
                </p:custDataLst>
              </p:nvPr>
            </p:nvSpPr>
            <p:spPr bwMode="auto">
              <a:xfrm>
                <a:off x="4384" y="1148"/>
                <a:ext cx="7" cy="3"/>
              </a:xfrm>
              <a:custGeom>
                <a:gdLst>
                  <a:gd name="T0" fmla="*/ 7 w 7"/>
                  <a:gd name="T1" fmla="*/ 3 h 3"/>
                  <a:gd name="T2" fmla="*/ 7 w 7"/>
                  <a:gd name="T3" fmla="*/ 0 h 3"/>
                  <a:gd name="T4" fmla="*/ 0 w 7"/>
                  <a:gd name="T5" fmla="*/ 3 h 3"/>
                  <a:gd name="T6" fmla="*/ 7 w 7"/>
                  <a:gd name="T7" fmla="*/ 3 h 3"/>
                </a:gdLst>
                <a:cxnLst>
                  <a:cxn ang="0">
                    <a:pos x="T0" y="T1"/>
                  </a:cxn>
                  <a:cxn ang="0">
                    <a:pos x="T2" y="T3"/>
                  </a:cxn>
                  <a:cxn ang="0">
                    <a:pos x="T4" y="T5"/>
                  </a:cxn>
                  <a:cxn ang="0">
                    <a:pos x="T6" y="T7"/>
                  </a:cxn>
                </a:cxnLst>
                <a:rect l="0" t="0" r="r" b="b"/>
                <a:pathLst>
                  <a:path w="7" h="3">
                    <a:moveTo>
                      <a:pt x="7" y="3"/>
                    </a:moveTo>
                    <a:lnTo>
                      <a:pt x="7" y="0"/>
                    </a:lnTo>
                    <a:lnTo>
                      <a:pt x="0" y="3"/>
                    </a:lnTo>
                    <a:lnTo>
                      <a:pt x="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3" name="Freeform 412"/>
              <p:cNvSpPr/>
              <p:nvPr>
                <p:custDataLst>
                  <p:tags r:id="rId421"/>
                </p:custDataLst>
              </p:nvPr>
            </p:nvSpPr>
            <p:spPr bwMode="auto">
              <a:xfrm>
                <a:off x="5170" y="592"/>
                <a:ext cx="9" cy="3"/>
              </a:xfrm>
              <a:custGeom>
                <a:gdLst>
                  <a:gd name="T0" fmla="*/ 9 w 9"/>
                  <a:gd name="T1" fmla="*/ 3 h 3"/>
                  <a:gd name="T2" fmla="*/ 7 w 9"/>
                  <a:gd name="T3" fmla="*/ 0 h 3"/>
                  <a:gd name="T4" fmla="*/ 0 w 9"/>
                  <a:gd name="T5" fmla="*/ 3 h 3"/>
                  <a:gd name="T6" fmla="*/ 9 w 9"/>
                  <a:gd name="T7" fmla="*/ 3 h 3"/>
                </a:gdLst>
                <a:cxnLst>
                  <a:cxn ang="0">
                    <a:pos x="T0" y="T1"/>
                  </a:cxn>
                  <a:cxn ang="0">
                    <a:pos x="T2" y="T3"/>
                  </a:cxn>
                  <a:cxn ang="0">
                    <a:pos x="T4" y="T5"/>
                  </a:cxn>
                  <a:cxn ang="0">
                    <a:pos x="T6" y="T7"/>
                  </a:cxn>
                </a:cxnLst>
                <a:rect l="0" t="0" r="r" b="b"/>
                <a:pathLst>
                  <a:path w="9" h="3">
                    <a:moveTo>
                      <a:pt x="9" y="3"/>
                    </a:moveTo>
                    <a:lnTo>
                      <a:pt x="7" y="0"/>
                    </a:lnTo>
                    <a:lnTo>
                      <a:pt x="0" y="3"/>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4" name="Freeform 413"/>
              <p:cNvSpPr/>
              <p:nvPr>
                <p:custDataLst>
                  <p:tags r:id="rId422"/>
                </p:custDataLst>
              </p:nvPr>
            </p:nvSpPr>
            <p:spPr bwMode="auto">
              <a:xfrm>
                <a:off x="4758" y="889"/>
                <a:ext cx="9" cy="5"/>
              </a:xfrm>
              <a:custGeom>
                <a:gdLst>
                  <a:gd name="T0" fmla="*/ 3 w 4"/>
                  <a:gd name="T1" fmla="*/ 0 h 2"/>
                  <a:gd name="T2" fmla="*/ 1 w 4"/>
                  <a:gd name="T3" fmla="*/ 0 h 2"/>
                  <a:gd name="T4" fmla="*/ 0 w 4"/>
                  <a:gd name="T5" fmla="*/ 1 h 2"/>
                  <a:gd name="T6" fmla="*/ 3 w 4"/>
                  <a:gd name="T7" fmla="*/ 0 h 2"/>
                </a:gdLst>
                <a:cxnLst>
                  <a:cxn ang="0">
                    <a:pos x="T0" y="T1"/>
                  </a:cxn>
                  <a:cxn ang="0">
                    <a:pos x="T2" y="T3"/>
                  </a:cxn>
                  <a:cxn ang="0">
                    <a:pos x="T4" y="T5"/>
                  </a:cxn>
                  <a:cxn ang="0">
                    <a:pos x="T6" y="T7"/>
                  </a:cxn>
                </a:cxnLst>
                <a:rect l="0" t="0" r="r" b="b"/>
                <a:pathLst>
                  <a:path w="4" h="2">
                    <a:moveTo>
                      <a:pt x="3" y="0"/>
                    </a:moveTo>
                    <a:cubicBezTo>
                      <a:pt x="1" y="0"/>
                      <a:pt x="1" y="0"/>
                      <a:pt x="1" y="0"/>
                    </a:cubicBezTo>
                    <a:cubicBezTo>
                      <a:pt x="0" y="0"/>
                      <a:pt x="0" y="1"/>
                      <a:pt x="0"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5" name="Freeform 414"/>
              <p:cNvSpPr/>
              <p:nvPr>
                <p:custDataLst>
                  <p:tags r:id="rId423"/>
                </p:custDataLst>
              </p:nvPr>
            </p:nvSpPr>
            <p:spPr bwMode="auto">
              <a:xfrm>
                <a:off x="4763" y="880"/>
                <a:ext cx="16" cy="4"/>
              </a:xfrm>
              <a:custGeom>
                <a:gdLst>
                  <a:gd name="T0" fmla="*/ 5 w 7"/>
                  <a:gd name="T1" fmla="*/ 0 h 2"/>
                  <a:gd name="T2" fmla="*/ 0 w 7"/>
                  <a:gd name="T3" fmla="*/ 2 h 2"/>
                  <a:gd name="T4" fmla="*/ 7 w 7"/>
                  <a:gd name="T5" fmla="*/ 1 h 2"/>
                  <a:gd name="T6" fmla="*/ 5 w 7"/>
                  <a:gd name="T7" fmla="*/ 0 h 2"/>
                </a:gdLst>
                <a:cxnLst>
                  <a:cxn ang="0">
                    <a:pos x="T0" y="T1"/>
                  </a:cxn>
                  <a:cxn ang="0">
                    <a:pos x="T2" y="T3"/>
                  </a:cxn>
                  <a:cxn ang="0">
                    <a:pos x="T4" y="T5"/>
                  </a:cxn>
                  <a:cxn ang="0">
                    <a:pos x="T6" y="T7"/>
                  </a:cxn>
                </a:cxnLst>
                <a:rect l="0" t="0" r="r" b="b"/>
                <a:pathLst>
                  <a:path w="7" h="2">
                    <a:moveTo>
                      <a:pt x="5" y="0"/>
                    </a:moveTo>
                    <a:cubicBezTo>
                      <a:pt x="3" y="0"/>
                      <a:pt x="0" y="0"/>
                      <a:pt x="0" y="2"/>
                    </a:cubicBezTo>
                    <a:cubicBezTo>
                      <a:pt x="3" y="2"/>
                      <a:pt x="5" y="1"/>
                      <a:pt x="7" y="1"/>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6" name="Freeform 415"/>
              <p:cNvSpPr/>
              <p:nvPr>
                <p:custDataLst>
                  <p:tags r:id="rId424"/>
                </p:custDataLst>
              </p:nvPr>
            </p:nvSpPr>
            <p:spPr bwMode="auto">
              <a:xfrm>
                <a:off x="4422" y="1120"/>
                <a:ext cx="2" cy="7"/>
              </a:xfrm>
              <a:custGeom>
                <a:gdLst>
                  <a:gd name="T0" fmla="*/ 0 w 1"/>
                  <a:gd name="T1" fmla="*/ 1 h 3"/>
                  <a:gd name="T2" fmla="*/ 0 w 1"/>
                  <a:gd name="T3" fmla="*/ 3 h 3"/>
                  <a:gd name="T4" fmla="*/ 1 w 1"/>
                  <a:gd name="T5" fmla="*/ 1 h 3"/>
                  <a:gd name="T6" fmla="*/ 0 w 1"/>
                  <a:gd name="T7" fmla="*/ 1 h 3"/>
                </a:gdLst>
                <a:cxnLst>
                  <a:cxn ang="0">
                    <a:pos x="T0" y="T1"/>
                  </a:cxn>
                  <a:cxn ang="0">
                    <a:pos x="T2" y="T3"/>
                  </a:cxn>
                  <a:cxn ang="0">
                    <a:pos x="T4" y="T5"/>
                  </a:cxn>
                  <a:cxn ang="0">
                    <a:pos x="T6" y="T7"/>
                  </a:cxn>
                </a:cxnLst>
                <a:rect l="0" t="0" r="r" b="b"/>
                <a:pathLst>
                  <a:path w="1" h="3">
                    <a:moveTo>
                      <a:pt x="0" y="1"/>
                    </a:moveTo>
                    <a:cubicBezTo>
                      <a:pt x="0" y="3"/>
                      <a:pt x="0" y="3"/>
                      <a:pt x="0" y="3"/>
                    </a:cubicBezTo>
                    <a:cubicBezTo>
                      <a:pt x="1" y="3"/>
                      <a:pt x="0"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7" name="Freeform 416"/>
              <p:cNvSpPr/>
              <p:nvPr>
                <p:custDataLst>
                  <p:tags r:id="rId425"/>
                </p:custDataLst>
              </p:nvPr>
            </p:nvSpPr>
            <p:spPr bwMode="auto">
              <a:xfrm>
                <a:off x="4834" y="827"/>
                <a:ext cx="11" cy="8"/>
              </a:xfrm>
              <a:custGeom>
                <a:gdLst>
                  <a:gd name="T0" fmla="*/ 4 w 5"/>
                  <a:gd name="T1" fmla="*/ 1 h 3"/>
                  <a:gd name="T2" fmla="*/ 1 w 5"/>
                  <a:gd name="T3" fmla="*/ 2 h 3"/>
                  <a:gd name="T4" fmla="*/ 5 w 5"/>
                  <a:gd name="T5" fmla="*/ 2 h 3"/>
                  <a:gd name="T6" fmla="*/ 4 w 5"/>
                  <a:gd name="T7" fmla="*/ 1 h 3"/>
                </a:gdLst>
                <a:cxnLst>
                  <a:cxn ang="0">
                    <a:pos x="T0" y="T1"/>
                  </a:cxn>
                  <a:cxn ang="0">
                    <a:pos x="T2" y="T3"/>
                  </a:cxn>
                  <a:cxn ang="0">
                    <a:pos x="T4" y="T5"/>
                  </a:cxn>
                  <a:cxn ang="0">
                    <a:pos x="T6" y="T7"/>
                  </a:cxn>
                </a:cxnLst>
                <a:rect l="0" t="0" r="r" b="b"/>
                <a:pathLst>
                  <a:path w="5" h="3">
                    <a:moveTo>
                      <a:pt x="4" y="1"/>
                    </a:moveTo>
                    <a:cubicBezTo>
                      <a:pt x="3" y="2"/>
                      <a:pt x="0" y="0"/>
                      <a:pt x="1" y="2"/>
                    </a:cubicBezTo>
                    <a:cubicBezTo>
                      <a:pt x="2" y="3"/>
                      <a:pt x="4" y="2"/>
                      <a:pt x="5" y="2"/>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8" name="Freeform 417"/>
              <p:cNvSpPr/>
              <p:nvPr>
                <p:custDataLst>
                  <p:tags r:id="rId426"/>
                </p:custDataLst>
              </p:nvPr>
            </p:nvSpPr>
            <p:spPr bwMode="auto">
              <a:xfrm>
                <a:off x="4817" y="835"/>
                <a:ext cx="24" cy="11"/>
              </a:xfrm>
              <a:custGeom>
                <a:gdLst>
                  <a:gd name="T0" fmla="*/ 6 w 10"/>
                  <a:gd name="T1" fmla="*/ 1 h 5"/>
                  <a:gd name="T2" fmla="*/ 5 w 10"/>
                  <a:gd name="T3" fmla="*/ 0 h 5"/>
                  <a:gd name="T4" fmla="*/ 0 w 10"/>
                  <a:gd name="T5" fmla="*/ 4 h 5"/>
                  <a:gd name="T6" fmla="*/ 4 w 10"/>
                  <a:gd name="T7" fmla="*/ 5 h 5"/>
                  <a:gd name="T8" fmla="*/ 8 w 10"/>
                  <a:gd name="T9" fmla="*/ 0 h 5"/>
                  <a:gd name="T10" fmla="*/ 6 w 10"/>
                  <a:gd name="T11" fmla="*/ 2 h 5"/>
                  <a:gd name="T12" fmla="*/ 6 w 10"/>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10" h="5">
                    <a:moveTo>
                      <a:pt x="6" y="1"/>
                    </a:moveTo>
                    <a:cubicBezTo>
                      <a:pt x="5" y="0"/>
                      <a:pt x="5" y="0"/>
                      <a:pt x="5" y="0"/>
                    </a:cubicBezTo>
                    <a:cubicBezTo>
                      <a:pt x="4" y="2"/>
                      <a:pt x="0" y="1"/>
                      <a:pt x="0" y="4"/>
                    </a:cubicBezTo>
                    <a:cubicBezTo>
                      <a:pt x="1" y="5"/>
                      <a:pt x="2" y="4"/>
                      <a:pt x="4" y="5"/>
                    </a:cubicBezTo>
                    <a:cubicBezTo>
                      <a:pt x="5" y="3"/>
                      <a:pt x="10" y="2"/>
                      <a:pt x="8" y="0"/>
                    </a:cubicBezTo>
                    <a:cubicBezTo>
                      <a:pt x="7" y="0"/>
                      <a:pt x="8" y="2"/>
                      <a:pt x="6" y="2"/>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9" name="Freeform 418"/>
              <p:cNvSpPr/>
              <p:nvPr>
                <p:custDataLst>
                  <p:tags r:id="rId427"/>
                </p:custDataLst>
              </p:nvPr>
            </p:nvSpPr>
            <p:spPr bwMode="auto">
              <a:xfrm>
                <a:off x="4538" y="1032"/>
                <a:ext cx="16" cy="9"/>
              </a:xfrm>
              <a:custGeom>
                <a:gdLst>
                  <a:gd name="T0" fmla="*/ 0 w 7"/>
                  <a:gd name="T1" fmla="*/ 2 h 4"/>
                  <a:gd name="T2" fmla="*/ 7 w 7"/>
                  <a:gd name="T3" fmla="*/ 2 h 4"/>
                  <a:gd name="T4" fmla="*/ 2 w 7"/>
                  <a:gd name="T5" fmla="*/ 0 h 4"/>
                  <a:gd name="T6" fmla="*/ 0 w 7"/>
                  <a:gd name="T7" fmla="*/ 2 h 4"/>
                </a:gdLst>
                <a:cxnLst>
                  <a:cxn ang="0">
                    <a:pos x="T0" y="T1"/>
                  </a:cxn>
                  <a:cxn ang="0">
                    <a:pos x="T2" y="T3"/>
                  </a:cxn>
                  <a:cxn ang="0">
                    <a:pos x="T4" y="T5"/>
                  </a:cxn>
                  <a:cxn ang="0">
                    <a:pos x="T6" y="T7"/>
                  </a:cxn>
                </a:cxnLst>
                <a:rect l="0" t="0" r="r" b="b"/>
                <a:pathLst>
                  <a:path w="7" h="4">
                    <a:moveTo>
                      <a:pt x="0" y="2"/>
                    </a:moveTo>
                    <a:cubicBezTo>
                      <a:pt x="2" y="1"/>
                      <a:pt x="6" y="4"/>
                      <a:pt x="7" y="2"/>
                    </a:cubicBezTo>
                    <a:cubicBezTo>
                      <a:pt x="6" y="0"/>
                      <a:pt x="4" y="1"/>
                      <a:pt x="2"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0" name="Freeform 419"/>
              <p:cNvSpPr/>
              <p:nvPr>
                <p:custDataLst>
                  <p:tags r:id="rId428"/>
                </p:custDataLst>
              </p:nvPr>
            </p:nvSpPr>
            <p:spPr bwMode="auto">
              <a:xfrm>
                <a:off x="4317" y="1189"/>
                <a:ext cx="5" cy="2"/>
              </a:xfrm>
              <a:custGeom>
                <a:gdLst>
                  <a:gd name="T0" fmla="*/ 0 w 5"/>
                  <a:gd name="T1" fmla="*/ 2 h 2"/>
                  <a:gd name="T2" fmla="*/ 5 w 5"/>
                  <a:gd name="T3" fmla="*/ 2 h 2"/>
                  <a:gd name="T4" fmla="*/ 3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2"/>
                    </a:ln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1" name="Freeform 420"/>
              <p:cNvSpPr/>
              <p:nvPr>
                <p:custDataLst>
                  <p:tags r:id="rId429"/>
                </p:custDataLst>
              </p:nvPr>
            </p:nvSpPr>
            <p:spPr bwMode="auto">
              <a:xfrm>
                <a:off x="5184" y="585"/>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2" name="Freeform 421"/>
              <p:cNvSpPr/>
              <p:nvPr>
                <p:custDataLst>
                  <p:tags r:id="rId430"/>
                </p:custDataLst>
              </p:nvPr>
            </p:nvSpPr>
            <p:spPr bwMode="auto">
              <a:xfrm>
                <a:off x="5331" y="466"/>
                <a:ext cx="7" cy="5"/>
              </a:xfrm>
              <a:custGeom>
                <a:gdLst>
                  <a:gd name="T0" fmla="*/ 0 w 7"/>
                  <a:gd name="T1" fmla="*/ 0 h 5"/>
                  <a:gd name="T2" fmla="*/ 2 w 7"/>
                  <a:gd name="T3" fmla="*/ 5 h 5"/>
                  <a:gd name="T4" fmla="*/ 7 w 7"/>
                  <a:gd name="T5" fmla="*/ 3 h 5"/>
                  <a:gd name="T6" fmla="*/ 0 w 7"/>
                  <a:gd name="T7" fmla="*/ 0 h 5"/>
                </a:gdLst>
                <a:cxnLst>
                  <a:cxn ang="0">
                    <a:pos x="T0" y="T1"/>
                  </a:cxn>
                  <a:cxn ang="0">
                    <a:pos x="T2" y="T3"/>
                  </a:cxn>
                  <a:cxn ang="0">
                    <a:pos x="T4" y="T5"/>
                  </a:cxn>
                  <a:cxn ang="0">
                    <a:pos x="T6" y="T7"/>
                  </a:cxn>
                </a:cxnLst>
                <a:rect l="0" t="0" r="r" b="b"/>
                <a:pathLst>
                  <a:path w="7" h="5">
                    <a:moveTo>
                      <a:pt x="0" y="0"/>
                    </a:moveTo>
                    <a:lnTo>
                      <a:pt x="2" y="5"/>
                    </a:lnTo>
                    <a:lnTo>
                      <a:pt x="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3" name="Freeform 422"/>
              <p:cNvSpPr/>
              <p:nvPr>
                <p:custDataLst>
                  <p:tags r:id="rId431"/>
                </p:custDataLst>
              </p:nvPr>
            </p:nvSpPr>
            <p:spPr bwMode="auto">
              <a:xfrm>
                <a:off x="4779" y="870"/>
                <a:ext cx="7" cy="3"/>
              </a:xfrm>
              <a:custGeom>
                <a:gdLst>
                  <a:gd name="T0" fmla="*/ 0 w 3"/>
                  <a:gd name="T1" fmla="*/ 0 h 1"/>
                  <a:gd name="T2" fmla="*/ 0 w 3"/>
                  <a:gd name="T3" fmla="*/ 1 h 1"/>
                  <a:gd name="T4" fmla="*/ 3 w 3"/>
                  <a:gd name="T5" fmla="*/ 0 h 1"/>
                  <a:gd name="T6" fmla="*/ 0 w 3"/>
                  <a:gd name="T7" fmla="*/ 0 h 1"/>
                </a:gdLst>
                <a:cxnLst>
                  <a:cxn ang="0">
                    <a:pos x="T0" y="T1"/>
                  </a:cxn>
                  <a:cxn ang="0">
                    <a:pos x="T2" y="T3"/>
                  </a:cxn>
                  <a:cxn ang="0">
                    <a:pos x="T4" y="T5"/>
                  </a:cxn>
                  <a:cxn ang="0">
                    <a:pos x="T6" y="T7"/>
                  </a:cxn>
                </a:cxnLst>
                <a:rect l="0" t="0" r="r" b="b"/>
                <a:pathLst>
                  <a:path w="3" h="1">
                    <a:moveTo>
                      <a:pt x="0" y="0"/>
                    </a:moveTo>
                    <a:cubicBezTo>
                      <a:pt x="0" y="1"/>
                      <a:pt x="0" y="1"/>
                      <a:pt x="0" y="1"/>
                    </a:cubicBezTo>
                    <a:cubicBezTo>
                      <a:pt x="3" y="0"/>
                      <a:pt x="3" y="0"/>
                      <a:pt x="3"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4" name="Freeform 423"/>
              <p:cNvSpPr/>
              <p:nvPr>
                <p:custDataLst>
                  <p:tags r:id="rId432"/>
                </p:custDataLst>
              </p:nvPr>
            </p:nvSpPr>
            <p:spPr bwMode="auto">
              <a:xfrm>
                <a:off x="4393" y="1120"/>
                <a:ext cx="24" cy="19"/>
              </a:xfrm>
              <a:custGeom>
                <a:gdLst>
                  <a:gd name="T0" fmla="*/ 7 w 10"/>
                  <a:gd name="T1" fmla="*/ 2 h 8"/>
                  <a:gd name="T2" fmla="*/ 0 w 10"/>
                  <a:gd name="T3" fmla="*/ 7 h 8"/>
                  <a:gd name="T4" fmla="*/ 10 w 10"/>
                  <a:gd name="T5" fmla="*/ 1 h 8"/>
                  <a:gd name="T6" fmla="*/ 6 w 10"/>
                  <a:gd name="T7" fmla="*/ 1 h 8"/>
                  <a:gd name="T8" fmla="*/ 7 w 10"/>
                  <a:gd name="T9" fmla="*/ 2 h 8"/>
                </a:gdLst>
                <a:cxnLst>
                  <a:cxn ang="0">
                    <a:pos x="T0" y="T1"/>
                  </a:cxn>
                  <a:cxn ang="0">
                    <a:pos x="T2" y="T3"/>
                  </a:cxn>
                  <a:cxn ang="0">
                    <a:pos x="T4" y="T5"/>
                  </a:cxn>
                  <a:cxn ang="0">
                    <a:pos x="T6" y="T7"/>
                  </a:cxn>
                  <a:cxn ang="0">
                    <a:pos x="T8" y="T9"/>
                  </a:cxn>
                </a:cxnLst>
                <a:rect l="0" t="0" r="r" b="b"/>
                <a:pathLst>
                  <a:path w="10" h="8">
                    <a:moveTo>
                      <a:pt x="7" y="2"/>
                    </a:moveTo>
                    <a:cubicBezTo>
                      <a:pt x="7" y="4"/>
                      <a:pt x="1" y="4"/>
                      <a:pt x="0" y="7"/>
                    </a:cubicBezTo>
                    <a:cubicBezTo>
                      <a:pt x="5" y="8"/>
                      <a:pt x="6" y="3"/>
                      <a:pt x="10" y="1"/>
                    </a:cubicBezTo>
                    <a:cubicBezTo>
                      <a:pt x="8" y="1"/>
                      <a:pt x="9" y="0"/>
                      <a:pt x="6" y="1"/>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5" name="Freeform 424"/>
              <p:cNvSpPr/>
              <p:nvPr>
                <p:custDataLst>
                  <p:tags r:id="rId433"/>
                </p:custDataLst>
              </p:nvPr>
            </p:nvSpPr>
            <p:spPr bwMode="auto">
              <a:xfrm>
                <a:off x="4554" y="1018"/>
                <a:ext cx="12" cy="7"/>
              </a:xfrm>
              <a:custGeom>
                <a:gdLst>
                  <a:gd name="T0" fmla="*/ 1 w 5"/>
                  <a:gd name="T1" fmla="*/ 2 h 3"/>
                  <a:gd name="T2" fmla="*/ 4 w 5"/>
                  <a:gd name="T3" fmla="*/ 0 h 3"/>
                  <a:gd name="T4" fmla="*/ 0 w 5"/>
                  <a:gd name="T5" fmla="*/ 0 h 3"/>
                  <a:gd name="T6" fmla="*/ 1 w 5"/>
                  <a:gd name="T7" fmla="*/ 2 h 3"/>
                </a:gdLst>
                <a:cxnLst>
                  <a:cxn ang="0">
                    <a:pos x="T0" y="T1"/>
                  </a:cxn>
                  <a:cxn ang="0">
                    <a:pos x="T2" y="T3"/>
                  </a:cxn>
                  <a:cxn ang="0">
                    <a:pos x="T4" y="T5"/>
                  </a:cxn>
                  <a:cxn ang="0">
                    <a:pos x="T6" y="T7"/>
                  </a:cxn>
                </a:cxnLst>
                <a:rect l="0" t="0" r="r" b="b"/>
                <a:pathLst>
                  <a:path w="5" h="3">
                    <a:moveTo>
                      <a:pt x="1" y="2"/>
                    </a:moveTo>
                    <a:cubicBezTo>
                      <a:pt x="3" y="3"/>
                      <a:pt x="5" y="1"/>
                      <a:pt x="4" y="0"/>
                    </a:cubicBezTo>
                    <a:cubicBezTo>
                      <a:pt x="3" y="0"/>
                      <a:pt x="1" y="1"/>
                      <a:pt x="0" y="0"/>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6" name="Freeform 425"/>
              <p:cNvSpPr/>
              <p:nvPr>
                <p:custDataLst>
                  <p:tags r:id="rId434"/>
                </p:custDataLst>
              </p:nvPr>
            </p:nvSpPr>
            <p:spPr bwMode="auto">
              <a:xfrm>
                <a:off x="4571" y="1006"/>
                <a:ext cx="9" cy="7"/>
              </a:xfrm>
              <a:custGeom>
                <a:gdLst>
                  <a:gd name="T0" fmla="*/ 4 w 4"/>
                  <a:gd name="T1" fmla="*/ 1 h 3"/>
                  <a:gd name="T2" fmla="*/ 0 w 4"/>
                  <a:gd name="T3" fmla="*/ 1 h 3"/>
                  <a:gd name="T4" fmla="*/ 4 w 4"/>
                  <a:gd name="T5" fmla="*/ 1 h 3"/>
                </a:gdLst>
                <a:cxnLst>
                  <a:cxn ang="0">
                    <a:pos x="T0" y="T1"/>
                  </a:cxn>
                  <a:cxn ang="0">
                    <a:pos x="T2" y="T3"/>
                  </a:cxn>
                  <a:cxn ang="0">
                    <a:pos x="T4" y="T5"/>
                  </a:cxn>
                </a:cxnLst>
                <a:rect l="0" t="0" r="r" b="b"/>
                <a:pathLst>
                  <a:path w="4" h="3">
                    <a:moveTo>
                      <a:pt x="4" y="1"/>
                    </a:moveTo>
                    <a:cubicBezTo>
                      <a:pt x="4" y="1"/>
                      <a:pt x="0" y="0"/>
                      <a:pt x="0" y="1"/>
                    </a:cubicBezTo>
                    <a:cubicBezTo>
                      <a:pt x="1" y="2"/>
                      <a:pt x="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7" name="Freeform 426"/>
              <p:cNvSpPr/>
              <p:nvPr>
                <p:custDataLst>
                  <p:tags r:id="rId435"/>
                </p:custDataLst>
              </p:nvPr>
            </p:nvSpPr>
            <p:spPr bwMode="auto">
              <a:xfrm>
                <a:off x="4623" y="972"/>
                <a:ext cx="5" cy="5"/>
              </a:xfrm>
              <a:custGeom>
                <a:gdLst>
                  <a:gd name="T0" fmla="*/ 1 w 2"/>
                  <a:gd name="T1" fmla="*/ 0 h 2"/>
                  <a:gd name="T2" fmla="*/ 1 w 2"/>
                  <a:gd name="T3" fmla="*/ 2 h 2"/>
                  <a:gd name="T4" fmla="*/ 1 w 2"/>
                  <a:gd name="T5" fmla="*/ 0 h 2"/>
                </a:gdLst>
                <a:cxnLst>
                  <a:cxn ang="0">
                    <a:pos x="T0" y="T1"/>
                  </a:cxn>
                  <a:cxn ang="0">
                    <a:pos x="T2" y="T3"/>
                  </a:cxn>
                  <a:cxn ang="0">
                    <a:pos x="T4" y="T5"/>
                  </a:cxn>
                </a:cxnLst>
                <a:rect l="0" t="0" r="r" b="b"/>
                <a:pathLst>
                  <a:path w="2" h="2">
                    <a:moveTo>
                      <a:pt x="1" y="0"/>
                    </a:moveTo>
                    <a:cubicBezTo>
                      <a:pt x="1" y="1"/>
                      <a:pt x="0" y="1"/>
                      <a:pt x="1" y="2"/>
                    </a:cubicBezTo>
                    <a:cubicBezTo>
                      <a:pt x="2"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8" name="Freeform 427"/>
              <p:cNvSpPr/>
              <p:nvPr>
                <p:custDataLst>
                  <p:tags r:id="rId436"/>
                </p:custDataLst>
              </p:nvPr>
            </p:nvSpPr>
            <p:spPr bwMode="auto">
              <a:xfrm>
                <a:off x="4587" y="989"/>
                <a:ext cx="7" cy="5"/>
              </a:xfrm>
              <a:custGeom>
                <a:gdLst>
                  <a:gd name="T0" fmla="*/ 0 w 3"/>
                  <a:gd name="T1" fmla="*/ 1 h 2"/>
                  <a:gd name="T2" fmla="*/ 0 w 3"/>
                  <a:gd name="T3" fmla="*/ 2 h 2"/>
                  <a:gd name="T4" fmla="*/ 3 w 3"/>
                  <a:gd name="T5" fmla="*/ 2 h 2"/>
                  <a:gd name="T6" fmla="*/ 0 w 3"/>
                  <a:gd name="T7" fmla="*/ 1 h 2"/>
                </a:gdLst>
                <a:cxnLst>
                  <a:cxn ang="0">
                    <a:pos x="T0" y="T1"/>
                  </a:cxn>
                  <a:cxn ang="0">
                    <a:pos x="T2" y="T3"/>
                  </a:cxn>
                  <a:cxn ang="0">
                    <a:pos x="T4" y="T5"/>
                  </a:cxn>
                  <a:cxn ang="0">
                    <a:pos x="T6" y="T7"/>
                  </a:cxn>
                </a:cxnLst>
                <a:rect l="0" t="0" r="r" b="b"/>
                <a:pathLst>
                  <a:path w="3" h="2">
                    <a:moveTo>
                      <a:pt x="0" y="1"/>
                    </a:moveTo>
                    <a:cubicBezTo>
                      <a:pt x="0" y="1"/>
                      <a:pt x="0" y="1"/>
                      <a:pt x="0" y="2"/>
                    </a:cubicBezTo>
                    <a:cubicBezTo>
                      <a:pt x="1" y="2"/>
                      <a:pt x="3" y="2"/>
                      <a:pt x="3" y="2"/>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9" name="Freeform 428"/>
              <p:cNvSpPr/>
              <p:nvPr>
                <p:custDataLst>
                  <p:tags r:id="rId437"/>
                </p:custDataLst>
              </p:nvPr>
            </p:nvSpPr>
            <p:spPr bwMode="auto">
              <a:xfrm>
                <a:off x="4561" y="1008"/>
                <a:ext cx="7" cy="7"/>
              </a:xfrm>
              <a:custGeom>
                <a:gdLst>
                  <a:gd name="T0" fmla="*/ 0 w 3"/>
                  <a:gd name="T1" fmla="*/ 3 h 3"/>
                  <a:gd name="T2" fmla="*/ 0 w 3"/>
                  <a:gd name="T3" fmla="*/ 3 h 3"/>
                  <a:gd name="T4" fmla="*/ 3 w 3"/>
                  <a:gd name="T5" fmla="*/ 0 h 3"/>
                  <a:gd name="T6" fmla="*/ 0 w 3"/>
                  <a:gd name="T7" fmla="*/ 3 h 3"/>
                </a:gdLst>
                <a:cxnLst>
                  <a:cxn ang="0">
                    <a:pos x="T0" y="T1"/>
                  </a:cxn>
                  <a:cxn ang="0">
                    <a:pos x="T2" y="T3"/>
                  </a:cxn>
                  <a:cxn ang="0">
                    <a:pos x="T4" y="T5"/>
                  </a:cxn>
                  <a:cxn ang="0">
                    <a:pos x="T6" y="T7"/>
                  </a:cxn>
                </a:cxnLst>
                <a:rect l="0" t="0" r="r" b="b"/>
                <a:pathLst>
                  <a:path w="3" h="3">
                    <a:moveTo>
                      <a:pt x="0" y="3"/>
                    </a:moveTo>
                    <a:cubicBezTo>
                      <a:pt x="0" y="3"/>
                      <a:pt x="0" y="3"/>
                      <a:pt x="0" y="3"/>
                    </a:cubicBezTo>
                    <a:cubicBezTo>
                      <a:pt x="1" y="2"/>
                      <a:pt x="3" y="1"/>
                      <a:pt x="3"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0" name="Freeform 429"/>
              <p:cNvSpPr/>
              <p:nvPr>
                <p:custDataLst>
                  <p:tags r:id="rId438"/>
                </p:custDataLst>
              </p:nvPr>
            </p:nvSpPr>
            <p:spPr bwMode="auto">
              <a:xfrm>
                <a:off x="4504" y="1051"/>
                <a:ext cx="3" cy="2"/>
              </a:xfrm>
              <a:custGeom>
                <a:gdLst>
                  <a:gd name="T0" fmla="*/ 1 w 1"/>
                  <a:gd name="T1" fmla="*/ 0 h 1"/>
                  <a:gd name="T2" fmla="*/ 0 w 1"/>
                  <a:gd name="T3" fmla="*/ 1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0" y="0"/>
                      <a:pt x="0"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1" name="Freeform 430"/>
              <p:cNvSpPr/>
              <p:nvPr>
                <p:custDataLst>
                  <p:tags r:id="rId439"/>
                </p:custDataLst>
              </p:nvPr>
            </p:nvSpPr>
            <p:spPr bwMode="auto">
              <a:xfrm>
                <a:off x="4405" y="1117"/>
                <a:ext cx="5" cy="3"/>
              </a:xfrm>
              <a:custGeom>
                <a:gdLst>
                  <a:gd name="T0" fmla="*/ 2 w 5"/>
                  <a:gd name="T1" fmla="*/ 0 h 3"/>
                  <a:gd name="T2" fmla="*/ 0 w 5"/>
                  <a:gd name="T3" fmla="*/ 3 h 3"/>
                  <a:gd name="T4" fmla="*/ 5 w 5"/>
                  <a:gd name="T5" fmla="*/ 3 h 3"/>
                  <a:gd name="T6" fmla="*/ 2 w 5"/>
                  <a:gd name="T7" fmla="*/ 0 h 3"/>
                </a:gdLst>
                <a:cxnLst>
                  <a:cxn ang="0">
                    <a:pos x="T0" y="T1"/>
                  </a:cxn>
                  <a:cxn ang="0">
                    <a:pos x="T2" y="T3"/>
                  </a:cxn>
                  <a:cxn ang="0">
                    <a:pos x="T4" y="T5"/>
                  </a:cxn>
                  <a:cxn ang="0">
                    <a:pos x="T6" y="T7"/>
                  </a:cxn>
                </a:cxnLst>
                <a:rect l="0" t="0" r="r" b="b"/>
                <a:pathLst>
                  <a:path w="5" h="3">
                    <a:moveTo>
                      <a:pt x="2" y="0"/>
                    </a:moveTo>
                    <a:lnTo>
                      <a:pt x="0" y="3"/>
                    </a:lnTo>
                    <a:lnTo>
                      <a:pt x="5"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2" name="Freeform 431"/>
              <p:cNvSpPr/>
              <p:nvPr>
                <p:custDataLst>
                  <p:tags r:id="rId440"/>
                </p:custDataLst>
              </p:nvPr>
            </p:nvSpPr>
            <p:spPr bwMode="auto">
              <a:xfrm>
                <a:off x="5132" y="599"/>
                <a:ext cx="12" cy="5"/>
              </a:xfrm>
              <a:custGeom>
                <a:gdLst>
                  <a:gd name="T0" fmla="*/ 5 w 5"/>
                  <a:gd name="T1" fmla="*/ 0 h 2"/>
                  <a:gd name="T2" fmla="*/ 0 w 5"/>
                  <a:gd name="T3" fmla="*/ 1 h 2"/>
                  <a:gd name="T4" fmla="*/ 5 w 5"/>
                  <a:gd name="T5" fmla="*/ 0 h 2"/>
                </a:gdLst>
                <a:cxnLst>
                  <a:cxn ang="0">
                    <a:pos x="T0" y="T1"/>
                  </a:cxn>
                  <a:cxn ang="0">
                    <a:pos x="T2" y="T3"/>
                  </a:cxn>
                  <a:cxn ang="0">
                    <a:pos x="T4" y="T5"/>
                  </a:cxn>
                </a:cxnLst>
                <a:rect l="0" t="0" r="r" b="b"/>
                <a:pathLst>
                  <a:path w="5" h="2">
                    <a:moveTo>
                      <a:pt x="5" y="0"/>
                    </a:moveTo>
                    <a:cubicBezTo>
                      <a:pt x="0" y="1"/>
                      <a:pt x="0" y="1"/>
                      <a:pt x="0" y="1"/>
                    </a:cubicBezTo>
                    <a:cubicBezTo>
                      <a:pt x="1" y="2"/>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3" name="Freeform 432"/>
              <p:cNvSpPr/>
              <p:nvPr>
                <p:custDataLst>
                  <p:tags r:id="rId441"/>
                </p:custDataLst>
              </p:nvPr>
            </p:nvSpPr>
            <p:spPr bwMode="auto">
              <a:xfrm>
                <a:off x="4507" y="1039"/>
                <a:ext cx="14" cy="5"/>
              </a:xfrm>
              <a:custGeom>
                <a:gdLst>
                  <a:gd name="T0" fmla="*/ 6 w 6"/>
                  <a:gd name="T1" fmla="*/ 1 h 2"/>
                  <a:gd name="T2" fmla="*/ 1 w 6"/>
                  <a:gd name="T3" fmla="*/ 0 h 2"/>
                  <a:gd name="T4" fmla="*/ 0 w 6"/>
                  <a:gd name="T5" fmla="*/ 1 h 2"/>
                  <a:gd name="T6" fmla="*/ 2 w 6"/>
                  <a:gd name="T7" fmla="*/ 1 h 2"/>
                  <a:gd name="T8" fmla="*/ 2 w 6"/>
                  <a:gd name="T9" fmla="*/ 2 h 2"/>
                  <a:gd name="T10" fmla="*/ 6 w 6"/>
                  <a:gd name="T11" fmla="*/ 1 h 2"/>
                </a:gdLst>
                <a:cxnLst>
                  <a:cxn ang="0">
                    <a:pos x="T0" y="T1"/>
                  </a:cxn>
                  <a:cxn ang="0">
                    <a:pos x="T2" y="T3"/>
                  </a:cxn>
                  <a:cxn ang="0">
                    <a:pos x="T4" y="T5"/>
                  </a:cxn>
                  <a:cxn ang="0">
                    <a:pos x="T6" y="T7"/>
                  </a:cxn>
                  <a:cxn ang="0">
                    <a:pos x="T8" y="T9"/>
                  </a:cxn>
                  <a:cxn ang="0">
                    <a:pos x="T10" y="T11"/>
                  </a:cxn>
                </a:cxnLst>
                <a:rect l="0" t="0" r="r" b="b"/>
                <a:pathLst>
                  <a:path w="6" h="2">
                    <a:moveTo>
                      <a:pt x="6" y="1"/>
                    </a:moveTo>
                    <a:cubicBezTo>
                      <a:pt x="4" y="0"/>
                      <a:pt x="2" y="1"/>
                      <a:pt x="1" y="0"/>
                    </a:cubicBezTo>
                    <a:cubicBezTo>
                      <a:pt x="1" y="0"/>
                      <a:pt x="0" y="0"/>
                      <a:pt x="0" y="1"/>
                    </a:cubicBezTo>
                    <a:cubicBezTo>
                      <a:pt x="2" y="1"/>
                      <a:pt x="2" y="1"/>
                      <a:pt x="2" y="1"/>
                    </a:cubicBezTo>
                    <a:cubicBezTo>
                      <a:pt x="2" y="2"/>
                      <a:pt x="2" y="2"/>
                      <a:pt x="2" y="2"/>
                    </a:cubicBezTo>
                    <a:cubicBezTo>
                      <a:pt x="3" y="2"/>
                      <a:pt x="4"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4" name="Freeform 433"/>
              <p:cNvSpPr/>
              <p:nvPr>
                <p:custDataLst>
                  <p:tags r:id="rId442"/>
                </p:custDataLst>
              </p:nvPr>
            </p:nvSpPr>
            <p:spPr bwMode="auto">
              <a:xfrm flipH="1">
                <a:off x="4528" y="1032"/>
                <a:ext cx="0" cy="5"/>
              </a:xfrm>
              <a:custGeom>
                <a:gdLst>
                  <a:gd name="T0" fmla="*/ 2 h 5"/>
                  <a:gd name="T1" fmla="*/ 0 h 5"/>
                  <a:gd name="T2" fmla="*/ 5 h 5"/>
                  <a:gd name="T3" fmla="*/ 2 h 5"/>
                </a:gdLst>
                <a:cxnLst>
                  <a:cxn ang="0">
                    <a:pos x="0" y="T0"/>
                  </a:cxn>
                  <a:cxn ang="0">
                    <a:pos x="0" y="T1"/>
                  </a:cxn>
                  <a:cxn ang="0">
                    <a:pos x="0" y="T2"/>
                  </a:cxn>
                  <a:cxn ang="0">
                    <a:pos x="0" y="T3"/>
                  </a:cxn>
                </a:cxnLst>
                <a:rect l="0" t="0" r="r" b="b"/>
                <a:pathLst>
                  <a:path h="5">
                    <a:moveTo>
                      <a:pt x="0" y="2"/>
                    </a:moveTo>
                    <a:lnTo>
                      <a:pt x="0" y="0"/>
                    </a:lnTo>
                    <a:lnTo>
                      <a:pt x="0" y="5"/>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5" name="Freeform 434"/>
              <p:cNvSpPr/>
              <p:nvPr>
                <p:custDataLst>
                  <p:tags r:id="rId443"/>
                </p:custDataLst>
              </p:nvPr>
            </p:nvSpPr>
            <p:spPr bwMode="auto">
              <a:xfrm>
                <a:off x="4286" y="1191"/>
                <a:ext cx="5" cy="5"/>
              </a:xfrm>
              <a:custGeom>
                <a:gdLst>
                  <a:gd name="T0" fmla="*/ 1 w 2"/>
                  <a:gd name="T1" fmla="*/ 0 h 2"/>
                  <a:gd name="T2" fmla="*/ 1 w 2"/>
                  <a:gd name="T3" fmla="*/ 2 h 2"/>
                  <a:gd name="T4" fmla="*/ 1 w 2"/>
                  <a:gd name="T5" fmla="*/ 0 h 2"/>
                </a:gdLst>
                <a:cxnLst>
                  <a:cxn ang="0">
                    <a:pos x="T0" y="T1"/>
                  </a:cxn>
                  <a:cxn ang="0">
                    <a:pos x="T2" y="T3"/>
                  </a:cxn>
                  <a:cxn ang="0">
                    <a:pos x="T4" y="T5"/>
                  </a:cxn>
                </a:cxnLst>
                <a:rect l="0" t="0" r="r" b="b"/>
                <a:pathLst>
                  <a:path w="2" h="2">
                    <a:moveTo>
                      <a:pt x="1" y="0"/>
                    </a:moveTo>
                    <a:cubicBezTo>
                      <a:pt x="0" y="1"/>
                      <a:pt x="1" y="0"/>
                      <a:pt x="1"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6" name="Freeform 435"/>
              <p:cNvSpPr/>
              <p:nvPr>
                <p:custDataLst>
                  <p:tags r:id="rId444"/>
                </p:custDataLst>
              </p:nvPr>
            </p:nvSpPr>
            <p:spPr bwMode="auto">
              <a:xfrm>
                <a:off x="4485" y="1048"/>
                <a:ext cx="17" cy="10"/>
              </a:xfrm>
              <a:custGeom>
                <a:gdLst>
                  <a:gd name="T0" fmla="*/ 0 w 7"/>
                  <a:gd name="T1" fmla="*/ 3 h 4"/>
                  <a:gd name="T2" fmla="*/ 5 w 7"/>
                  <a:gd name="T3" fmla="*/ 1 h 4"/>
                  <a:gd name="T4" fmla="*/ 6 w 7"/>
                  <a:gd name="T5" fmla="*/ 0 h 4"/>
                  <a:gd name="T6" fmla="*/ 0 w 7"/>
                  <a:gd name="T7" fmla="*/ 3 h 4"/>
                </a:gdLst>
                <a:cxnLst>
                  <a:cxn ang="0">
                    <a:pos x="T0" y="T1"/>
                  </a:cxn>
                  <a:cxn ang="0">
                    <a:pos x="T2" y="T3"/>
                  </a:cxn>
                  <a:cxn ang="0">
                    <a:pos x="T4" y="T5"/>
                  </a:cxn>
                  <a:cxn ang="0">
                    <a:pos x="T6" y="T7"/>
                  </a:cxn>
                </a:cxnLst>
                <a:rect l="0" t="0" r="r" b="b"/>
                <a:pathLst>
                  <a:path w="7" h="4">
                    <a:moveTo>
                      <a:pt x="0" y="3"/>
                    </a:moveTo>
                    <a:cubicBezTo>
                      <a:pt x="1" y="3"/>
                      <a:pt x="7" y="4"/>
                      <a:pt x="5" y="1"/>
                    </a:cubicBezTo>
                    <a:cubicBezTo>
                      <a:pt x="6" y="1"/>
                      <a:pt x="6" y="1"/>
                      <a:pt x="6" y="0"/>
                    </a:cubicBezTo>
                    <a:cubicBezTo>
                      <a:pt x="3" y="0"/>
                      <a:pt x="2"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7" name="Freeform 436"/>
              <p:cNvSpPr/>
              <p:nvPr>
                <p:custDataLst>
                  <p:tags r:id="rId445"/>
                </p:custDataLst>
              </p:nvPr>
            </p:nvSpPr>
            <p:spPr bwMode="auto">
              <a:xfrm>
                <a:off x="4500" y="1048"/>
                <a:ext cx="4" cy="3"/>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1" y="0"/>
                      <a:pt x="1" y="0"/>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8" name="Freeform 437"/>
              <p:cNvSpPr/>
              <p:nvPr>
                <p:custDataLst>
                  <p:tags r:id="rId446"/>
                </p:custDataLst>
              </p:nvPr>
            </p:nvSpPr>
            <p:spPr bwMode="auto">
              <a:xfrm>
                <a:off x="5331" y="452"/>
                <a:ext cx="2" cy="2"/>
              </a:xfrm>
              <a:custGeom>
                <a:gdLst>
                  <a:gd name="T0" fmla="*/ 0 w 2"/>
                  <a:gd name="T1" fmla="*/ 0 h 2"/>
                  <a:gd name="T2" fmla="*/ 0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9" name="Freeform 438"/>
              <p:cNvSpPr/>
              <p:nvPr>
                <p:custDataLst>
                  <p:tags r:id="rId447"/>
                </p:custDataLst>
              </p:nvPr>
            </p:nvSpPr>
            <p:spPr bwMode="auto">
              <a:xfrm>
                <a:off x="4578" y="991"/>
                <a:ext cx="7" cy="5"/>
              </a:xfrm>
              <a:custGeom>
                <a:gdLst>
                  <a:gd name="T0" fmla="*/ 2 w 7"/>
                  <a:gd name="T1" fmla="*/ 5 h 5"/>
                  <a:gd name="T2" fmla="*/ 7 w 7"/>
                  <a:gd name="T3" fmla="*/ 0 h 5"/>
                  <a:gd name="T4" fmla="*/ 0 w 7"/>
                  <a:gd name="T5" fmla="*/ 3 h 5"/>
                  <a:gd name="T6" fmla="*/ 2 w 7"/>
                  <a:gd name="T7" fmla="*/ 5 h 5"/>
                </a:gdLst>
                <a:cxnLst>
                  <a:cxn ang="0">
                    <a:pos x="T0" y="T1"/>
                  </a:cxn>
                  <a:cxn ang="0">
                    <a:pos x="T2" y="T3"/>
                  </a:cxn>
                  <a:cxn ang="0">
                    <a:pos x="T4" y="T5"/>
                  </a:cxn>
                  <a:cxn ang="0">
                    <a:pos x="T6" y="T7"/>
                  </a:cxn>
                </a:cxnLst>
                <a:rect l="0" t="0" r="r" b="b"/>
                <a:pathLst>
                  <a:path w="7" h="5">
                    <a:moveTo>
                      <a:pt x="2" y="5"/>
                    </a:moveTo>
                    <a:lnTo>
                      <a:pt x="7" y="0"/>
                    </a:lnTo>
                    <a:lnTo>
                      <a:pt x="0" y="3"/>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0" name="Freeform 439"/>
              <p:cNvSpPr/>
              <p:nvPr>
                <p:custDataLst>
                  <p:tags r:id="rId448"/>
                </p:custDataLst>
              </p:nvPr>
            </p:nvSpPr>
            <p:spPr bwMode="auto">
              <a:xfrm>
                <a:off x="5156" y="578"/>
                <a:ext cx="5" cy="2"/>
              </a:xfrm>
              <a:custGeom>
                <a:gdLst>
                  <a:gd name="T0" fmla="*/ 0 w 2"/>
                  <a:gd name="T1" fmla="*/ 0 h 1"/>
                  <a:gd name="T2" fmla="*/ 0 w 2"/>
                  <a:gd name="T3" fmla="*/ 0 h 1"/>
                  <a:gd name="T4" fmla="*/ 2 w 2"/>
                  <a:gd name="T5" fmla="*/ 0 h 1"/>
                  <a:gd name="T6" fmla="*/ 1 w 2"/>
                  <a:gd name="T7" fmla="*/ 0 h 1"/>
                  <a:gd name="T8" fmla="*/ 0 w 2"/>
                  <a:gd name="T9" fmla="*/ 0 h 1"/>
                </a:gd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1" name="Freeform 440"/>
              <p:cNvSpPr/>
              <p:nvPr>
                <p:custDataLst>
                  <p:tags r:id="rId449"/>
                </p:custDataLst>
              </p:nvPr>
            </p:nvSpPr>
            <p:spPr bwMode="auto">
              <a:xfrm>
                <a:off x="4353" y="1136"/>
                <a:ext cx="7" cy="5"/>
              </a:xfrm>
              <a:custGeom>
                <a:gdLst>
                  <a:gd name="T0" fmla="*/ 0 w 3"/>
                  <a:gd name="T1" fmla="*/ 2 h 2"/>
                  <a:gd name="T2" fmla="*/ 3 w 3"/>
                  <a:gd name="T3" fmla="*/ 1 h 2"/>
                  <a:gd name="T4" fmla="*/ 1 w 3"/>
                  <a:gd name="T5" fmla="*/ 0 h 2"/>
                  <a:gd name="T6" fmla="*/ 0 w 3"/>
                  <a:gd name="T7" fmla="*/ 2 h 2"/>
                </a:gdLst>
                <a:cxnLst>
                  <a:cxn ang="0">
                    <a:pos x="T0" y="T1"/>
                  </a:cxn>
                  <a:cxn ang="0">
                    <a:pos x="T2" y="T3"/>
                  </a:cxn>
                  <a:cxn ang="0">
                    <a:pos x="T4" y="T5"/>
                  </a:cxn>
                  <a:cxn ang="0">
                    <a:pos x="T6" y="T7"/>
                  </a:cxn>
                </a:cxnLst>
                <a:rect l="0" t="0" r="r" b="b"/>
                <a:pathLst>
                  <a:path w="3" h="2">
                    <a:moveTo>
                      <a:pt x="0" y="2"/>
                    </a:moveTo>
                    <a:cubicBezTo>
                      <a:pt x="3" y="1"/>
                      <a:pt x="3" y="1"/>
                      <a:pt x="3" y="1"/>
                    </a:cubicBezTo>
                    <a:cubicBezTo>
                      <a:pt x="3" y="1"/>
                      <a:pt x="1" y="1"/>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2" name="Freeform 441"/>
              <p:cNvSpPr/>
              <p:nvPr>
                <p:custDataLst>
                  <p:tags r:id="rId450"/>
                </p:custDataLst>
              </p:nvPr>
            </p:nvSpPr>
            <p:spPr bwMode="auto">
              <a:xfrm>
                <a:off x="4540" y="1008"/>
                <a:ext cx="9" cy="5"/>
              </a:xfrm>
              <a:custGeom>
                <a:gdLst>
                  <a:gd name="T0" fmla="*/ 3 w 4"/>
                  <a:gd name="T1" fmla="*/ 0 h 2"/>
                  <a:gd name="T2" fmla="*/ 0 w 4"/>
                  <a:gd name="T3" fmla="*/ 0 h 2"/>
                  <a:gd name="T4" fmla="*/ 1 w 4"/>
                  <a:gd name="T5" fmla="*/ 1 h 2"/>
                  <a:gd name="T6" fmla="*/ 3 w 4"/>
                  <a:gd name="T7" fmla="*/ 0 h 2"/>
                </a:gdLst>
                <a:cxnLst>
                  <a:cxn ang="0">
                    <a:pos x="T0" y="T1"/>
                  </a:cxn>
                  <a:cxn ang="0">
                    <a:pos x="T2" y="T3"/>
                  </a:cxn>
                  <a:cxn ang="0">
                    <a:pos x="T4" y="T5"/>
                  </a:cxn>
                  <a:cxn ang="0">
                    <a:pos x="T6" y="T7"/>
                  </a:cxn>
                </a:cxnLst>
                <a:rect l="0" t="0" r="r" b="b"/>
                <a:pathLst>
                  <a:path w="4" h="2">
                    <a:moveTo>
                      <a:pt x="3" y="0"/>
                    </a:moveTo>
                    <a:cubicBezTo>
                      <a:pt x="2" y="0"/>
                      <a:pt x="1" y="0"/>
                      <a:pt x="0" y="0"/>
                    </a:cubicBezTo>
                    <a:cubicBezTo>
                      <a:pt x="1" y="1"/>
                      <a:pt x="1" y="1"/>
                      <a:pt x="1" y="1"/>
                    </a:cubicBezTo>
                    <a:cubicBezTo>
                      <a:pt x="3" y="2"/>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3" name="Freeform 442"/>
              <p:cNvSpPr/>
              <p:nvPr>
                <p:custDataLst>
                  <p:tags r:id="rId451"/>
                </p:custDataLst>
              </p:nvPr>
            </p:nvSpPr>
            <p:spPr bwMode="auto">
              <a:xfrm>
                <a:off x="4369" y="1124"/>
                <a:ext cx="5" cy="3"/>
              </a:xfrm>
              <a:custGeom>
                <a:gdLst>
                  <a:gd name="T0" fmla="*/ 0 w 2"/>
                  <a:gd name="T1" fmla="*/ 1 h 1"/>
                  <a:gd name="T2" fmla="*/ 2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1"/>
                      <a:pt x="2"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4" name="Freeform 443"/>
              <p:cNvSpPr/>
              <p:nvPr>
                <p:custDataLst>
                  <p:tags r:id="rId452"/>
                </p:custDataLst>
              </p:nvPr>
            </p:nvSpPr>
            <p:spPr bwMode="auto">
              <a:xfrm>
                <a:off x="4374" y="1124"/>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5" name="Freeform 444"/>
              <p:cNvSpPr/>
              <p:nvPr>
                <p:custDataLst>
                  <p:tags r:id="rId453"/>
                </p:custDataLst>
              </p:nvPr>
            </p:nvSpPr>
            <p:spPr bwMode="auto">
              <a:xfrm>
                <a:off x="5142" y="576"/>
                <a:ext cx="11" cy="4"/>
              </a:xfrm>
              <a:custGeom>
                <a:gdLst>
                  <a:gd name="T0" fmla="*/ 4 w 5"/>
                  <a:gd name="T1" fmla="*/ 1 h 2"/>
                  <a:gd name="T2" fmla="*/ 0 w 5"/>
                  <a:gd name="T3" fmla="*/ 2 h 2"/>
                  <a:gd name="T4" fmla="*/ 4 w 5"/>
                  <a:gd name="T5" fmla="*/ 1 h 2"/>
                </a:gdLst>
                <a:cxnLst>
                  <a:cxn ang="0">
                    <a:pos x="T0" y="T1"/>
                  </a:cxn>
                  <a:cxn ang="0">
                    <a:pos x="T2" y="T3"/>
                  </a:cxn>
                  <a:cxn ang="0">
                    <a:pos x="T4" y="T5"/>
                  </a:cxn>
                </a:cxnLst>
                <a:rect l="0" t="0" r="r" b="b"/>
                <a:pathLst>
                  <a:path w="5" h="2">
                    <a:moveTo>
                      <a:pt x="4" y="1"/>
                    </a:moveTo>
                    <a:cubicBezTo>
                      <a:pt x="3" y="2"/>
                      <a:pt x="0" y="0"/>
                      <a:pt x="0" y="2"/>
                    </a:cubicBezTo>
                    <a:cubicBezTo>
                      <a:pt x="1" y="2"/>
                      <a:pt x="5"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6" name="Freeform 445"/>
              <p:cNvSpPr/>
              <p:nvPr>
                <p:custDataLst>
                  <p:tags r:id="rId454"/>
                </p:custDataLst>
              </p:nvPr>
            </p:nvSpPr>
            <p:spPr bwMode="auto">
              <a:xfrm>
                <a:off x="5075" y="602"/>
                <a:ext cx="36" cy="9"/>
              </a:xfrm>
              <a:custGeom>
                <a:gdLst>
                  <a:gd name="T0" fmla="*/ 15 w 15"/>
                  <a:gd name="T1" fmla="*/ 3 h 4"/>
                  <a:gd name="T2" fmla="*/ 13 w 15"/>
                  <a:gd name="T3" fmla="*/ 3 h 4"/>
                  <a:gd name="T4" fmla="*/ 3 w 15"/>
                  <a:gd name="T5" fmla="*/ 0 h 4"/>
                  <a:gd name="T6" fmla="*/ 0 w 15"/>
                  <a:gd name="T7" fmla="*/ 2 h 4"/>
                  <a:gd name="T8" fmla="*/ 7 w 15"/>
                  <a:gd name="T9" fmla="*/ 2 h 4"/>
                  <a:gd name="T10" fmla="*/ 12 w 15"/>
                  <a:gd name="T11" fmla="*/ 3 h 4"/>
                  <a:gd name="T12" fmla="*/ 15 w 15"/>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15" h="4">
                    <a:moveTo>
                      <a:pt x="15" y="3"/>
                    </a:moveTo>
                    <a:cubicBezTo>
                      <a:pt x="13" y="3"/>
                      <a:pt x="13" y="3"/>
                      <a:pt x="13" y="3"/>
                    </a:cubicBezTo>
                    <a:cubicBezTo>
                      <a:pt x="11" y="0"/>
                      <a:pt x="7" y="0"/>
                      <a:pt x="3" y="0"/>
                    </a:cubicBezTo>
                    <a:cubicBezTo>
                      <a:pt x="4" y="2"/>
                      <a:pt x="1" y="1"/>
                      <a:pt x="0" y="2"/>
                    </a:cubicBezTo>
                    <a:cubicBezTo>
                      <a:pt x="3" y="2"/>
                      <a:pt x="5" y="4"/>
                      <a:pt x="7" y="2"/>
                    </a:cubicBezTo>
                    <a:cubicBezTo>
                      <a:pt x="9" y="2"/>
                      <a:pt x="12" y="0"/>
                      <a:pt x="12" y="3"/>
                    </a:cubicBezTo>
                    <a:lnTo>
                      <a:pt x="1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7" name="Freeform 446"/>
              <p:cNvSpPr/>
              <p:nvPr>
                <p:custDataLst>
                  <p:tags r:id="rId455"/>
                </p:custDataLst>
              </p:nvPr>
            </p:nvSpPr>
            <p:spPr bwMode="auto">
              <a:xfrm>
                <a:off x="4609" y="958"/>
                <a:ext cx="7" cy="3"/>
              </a:xfrm>
              <a:custGeom>
                <a:gdLst>
                  <a:gd name="T0" fmla="*/ 3 w 3"/>
                  <a:gd name="T1" fmla="*/ 1 h 1"/>
                  <a:gd name="T2" fmla="*/ 0 w 3"/>
                  <a:gd name="T3" fmla="*/ 1 h 1"/>
                  <a:gd name="T4" fmla="*/ 3 w 3"/>
                  <a:gd name="T5" fmla="*/ 1 h 1"/>
                </a:gdLst>
                <a:cxnLst>
                  <a:cxn ang="0">
                    <a:pos x="T0" y="T1"/>
                  </a:cxn>
                  <a:cxn ang="0">
                    <a:pos x="T2" y="T3"/>
                  </a:cxn>
                  <a:cxn ang="0">
                    <a:pos x="T4" y="T5"/>
                  </a:cxn>
                </a:cxnLst>
                <a:rect l="0" t="0" r="r" b="b"/>
                <a:pathLst>
                  <a:path w="3" h="1">
                    <a:moveTo>
                      <a:pt x="3" y="1"/>
                    </a:moveTo>
                    <a:cubicBezTo>
                      <a:pt x="2" y="1"/>
                      <a:pt x="1" y="0"/>
                      <a:pt x="0" y="1"/>
                    </a:cubicBezTo>
                    <a:cubicBezTo>
                      <a:pt x="1" y="1"/>
                      <a:pt x="2"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8" name="Freeform 447"/>
              <p:cNvSpPr/>
              <p:nvPr>
                <p:custDataLst>
                  <p:tags r:id="rId456"/>
                </p:custDataLst>
              </p:nvPr>
            </p:nvSpPr>
            <p:spPr bwMode="auto">
              <a:xfrm>
                <a:off x="5097" y="583"/>
                <a:ext cx="37" cy="12"/>
              </a:xfrm>
              <a:custGeom>
                <a:gdLst>
                  <a:gd name="T0" fmla="*/ 9 w 16"/>
                  <a:gd name="T1" fmla="*/ 1 h 5"/>
                  <a:gd name="T2" fmla="*/ 0 w 16"/>
                  <a:gd name="T3" fmla="*/ 4 h 5"/>
                  <a:gd name="T4" fmla="*/ 4 w 16"/>
                  <a:gd name="T5" fmla="*/ 5 h 5"/>
                  <a:gd name="T6" fmla="*/ 11 w 16"/>
                  <a:gd name="T7" fmla="*/ 1 h 5"/>
                  <a:gd name="T8" fmla="*/ 12 w 16"/>
                  <a:gd name="T9" fmla="*/ 3 h 5"/>
                  <a:gd name="T10" fmla="*/ 16 w 16"/>
                  <a:gd name="T11" fmla="*/ 3 h 5"/>
                  <a:gd name="T12" fmla="*/ 12 w 16"/>
                  <a:gd name="T13" fmla="*/ 1 h 5"/>
                  <a:gd name="T14" fmla="*/ 12 w 16"/>
                  <a:gd name="T15" fmla="*/ 0 h 5"/>
                  <a:gd name="T16" fmla="*/ 9 w 16"/>
                  <a:gd name="T17"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5">
                    <a:moveTo>
                      <a:pt x="9" y="1"/>
                    </a:moveTo>
                    <a:cubicBezTo>
                      <a:pt x="7" y="3"/>
                      <a:pt x="4" y="3"/>
                      <a:pt x="0" y="4"/>
                    </a:cubicBezTo>
                    <a:cubicBezTo>
                      <a:pt x="4" y="5"/>
                      <a:pt x="4" y="5"/>
                      <a:pt x="4" y="5"/>
                    </a:cubicBezTo>
                    <a:cubicBezTo>
                      <a:pt x="7" y="4"/>
                      <a:pt x="9" y="3"/>
                      <a:pt x="11" y="1"/>
                    </a:cubicBezTo>
                    <a:cubicBezTo>
                      <a:pt x="12" y="3"/>
                      <a:pt x="12" y="3"/>
                      <a:pt x="12" y="3"/>
                    </a:cubicBezTo>
                    <a:cubicBezTo>
                      <a:pt x="14" y="3"/>
                      <a:pt x="15" y="3"/>
                      <a:pt x="16" y="3"/>
                    </a:cubicBezTo>
                    <a:cubicBezTo>
                      <a:pt x="12" y="1"/>
                      <a:pt x="12" y="1"/>
                      <a:pt x="12" y="1"/>
                    </a:cubicBezTo>
                    <a:cubicBezTo>
                      <a:pt x="12" y="0"/>
                      <a:pt x="12" y="0"/>
                      <a:pt x="12" y="0"/>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9" name="Freeform 448"/>
              <p:cNvSpPr/>
              <p:nvPr>
                <p:custDataLst>
                  <p:tags r:id="rId457"/>
                </p:custDataLst>
              </p:nvPr>
            </p:nvSpPr>
            <p:spPr bwMode="auto">
              <a:xfrm>
                <a:off x="4604" y="961"/>
                <a:ext cx="5" cy="2"/>
              </a:xfrm>
              <a:custGeom>
                <a:gdLst>
                  <a:gd name="T0" fmla="*/ 1 w 2"/>
                  <a:gd name="T1" fmla="*/ 0 h 1"/>
                  <a:gd name="T2" fmla="*/ 0 w 2"/>
                  <a:gd name="T3" fmla="*/ 1 h 1"/>
                  <a:gd name="T4" fmla="*/ 1 w 2"/>
                  <a:gd name="T5" fmla="*/ 0 h 1"/>
                </a:gdLst>
                <a:cxnLst>
                  <a:cxn ang="0">
                    <a:pos x="T0" y="T1"/>
                  </a:cxn>
                  <a:cxn ang="0">
                    <a:pos x="T2" y="T3"/>
                  </a:cxn>
                  <a:cxn ang="0">
                    <a:pos x="T4" y="T5"/>
                  </a:cxn>
                </a:cxnLst>
                <a:rect l="0" t="0" r="r" b="b"/>
                <a:pathLst>
                  <a:path w="2" h="1">
                    <a:moveTo>
                      <a:pt x="1" y="0"/>
                    </a:moveTo>
                    <a:cubicBezTo>
                      <a:pt x="0" y="1"/>
                      <a:pt x="0" y="1"/>
                      <a:pt x="0"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0" name="Freeform 449"/>
              <p:cNvSpPr/>
              <p:nvPr>
                <p:custDataLst>
                  <p:tags r:id="rId458"/>
                </p:custDataLst>
              </p:nvPr>
            </p:nvSpPr>
            <p:spPr bwMode="auto">
              <a:xfrm>
                <a:off x="4535" y="1008"/>
                <a:ext cx="3" cy="0"/>
              </a:xfrm>
              <a:custGeom>
                <a:gdLst>
                  <a:gd name="T0" fmla="*/ 0 w 1"/>
                  <a:gd name="T1" fmla="*/ 1 w 1"/>
                  <a:gd name="T2" fmla="*/ 0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1" name="Freeform 450"/>
              <p:cNvSpPr/>
              <p:nvPr>
                <p:custDataLst>
                  <p:tags r:id="rId459"/>
                </p:custDataLst>
              </p:nvPr>
            </p:nvSpPr>
            <p:spPr bwMode="auto">
              <a:xfrm flipH="1">
                <a:off x="4294" y="1167"/>
                <a:ext cx="0" cy="5"/>
              </a:xfrm>
              <a:custGeom>
                <a:gdLst>
                  <a:gd name="T0" fmla="*/ 0 h 5"/>
                  <a:gd name="T1" fmla="*/ 5 h 5"/>
                  <a:gd name="T2" fmla="*/ 0 h 5"/>
                  <a:gd name="T3" fmla="*/ 0 h 5"/>
                </a:gdLst>
                <a:cxnLst>
                  <a:cxn ang="0">
                    <a:pos x="0" y="T0"/>
                  </a:cxn>
                  <a:cxn ang="0">
                    <a:pos x="0" y="T1"/>
                  </a:cxn>
                  <a:cxn ang="0">
                    <a:pos x="0" y="T2"/>
                  </a:cxn>
                  <a:cxn ang="0">
                    <a:pos x="0" y="T3"/>
                  </a:cxn>
                </a:cxnLst>
                <a:rect l="0" t="0" r="r" b="b"/>
                <a:pathLst>
                  <a:path h="5">
                    <a:moveTo>
                      <a:pt x="0" y="0"/>
                    </a:move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2" name="Freeform 451"/>
              <p:cNvSpPr/>
              <p:nvPr>
                <p:custDataLst>
                  <p:tags r:id="rId460"/>
                </p:custDataLst>
              </p:nvPr>
            </p:nvSpPr>
            <p:spPr bwMode="auto">
              <a:xfrm>
                <a:off x="4665" y="913"/>
                <a:ext cx="5" cy="2"/>
              </a:xfrm>
              <a:custGeom>
                <a:gdLst>
                  <a:gd name="T0" fmla="*/ 0 w 2"/>
                  <a:gd name="T1" fmla="*/ 0 h 1"/>
                  <a:gd name="T2" fmla="*/ 2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1" y="1"/>
                      <a:pt x="2" y="1"/>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3" name="Freeform 452"/>
              <p:cNvSpPr/>
              <p:nvPr>
                <p:custDataLst>
                  <p:tags r:id="rId461"/>
                </p:custDataLst>
              </p:nvPr>
            </p:nvSpPr>
            <p:spPr bwMode="auto">
              <a:xfrm>
                <a:off x="4272" y="1179"/>
                <a:ext cx="3" cy="3"/>
              </a:xfrm>
              <a:custGeom>
                <a:gdLst>
                  <a:gd name="T0" fmla="*/ 0 w 3"/>
                  <a:gd name="T1" fmla="*/ 0 h 3"/>
                  <a:gd name="T2" fmla="*/ 0 w 3"/>
                  <a:gd name="T3" fmla="*/ 3 h 3"/>
                  <a:gd name="T4" fmla="*/ 3 w 3"/>
                  <a:gd name="T5" fmla="*/ 3 h 3"/>
                  <a:gd name="T6" fmla="*/ 0 w 3"/>
                  <a:gd name="T7" fmla="*/ 0 h 3"/>
                </a:gd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4" name="Freeform 453"/>
              <p:cNvSpPr/>
              <p:nvPr>
                <p:custDataLst>
                  <p:tags r:id="rId462"/>
                </p:custDataLst>
              </p:nvPr>
            </p:nvSpPr>
            <p:spPr bwMode="auto">
              <a:xfrm>
                <a:off x="5104" y="599"/>
                <a:ext cx="4" cy="3"/>
              </a:xfrm>
              <a:custGeom>
                <a:gdLst>
                  <a:gd name="T0" fmla="*/ 2 w 4"/>
                  <a:gd name="T1" fmla="*/ 3 h 3"/>
                  <a:gd name="T2" fmla="*/ 4 w 4"/>
                  <a:gd name="T3" fmla="*/ 0 h 3"/>
                  <a:gd name="T4" fmla="*/ 0 w 4"/>
                  <a:gd name="T5" fmla="*/ 0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5" name="Freeform 454"/>
              <p:cNvSpPr/>
              <p:nvPr>
                <p:custDataLst>
                  <p:tags r:id="rId463"/>
                </p:custDataLst>
              </p:nvPr>
            </p:nvSpPr>
            <p:spPr bwMode="auto">
              <a:xfrm>
                <a:off x="4215" y="1212"/>
                <a:ext cx="5" cy="3"/>
              </a:xfrm>
              <a:custGeom>
                <a:gdLst>
                  <a:gd name="T0" fmla="*/ 2 w 2"/>
                  <a:gd name="T1" fmla="*/ 0 h 1"/>
                  <a:gd name="T2" fmla="*/ 2 w 2"/>
                  <a:gd name="T3" fmla="*/ 1 h 1"/>
                  <a:gd name="T4" fmla="*/ 2 w 2"/>
                  <a:gd name="T5" fmla="*/ 0 h 1"/>
                  <a:gd name="T6" fmla="*/ 2 w 2"/>
                  <a:gd name="T7" fmla="*/ 0 h 1"/>
                </a:gdLst>
                <a:cxnLst>
                  <a:cxn ang="0">
                    <a:pos x="T0" y="T1"/>
                  </a:cxn>
                  <a:cxn ang="0">
                    <a:pos x="T2" y="T3"/>
                  </a:cxn>
                  <a:cxn ang="0">
                    <a:pos x="T4" y="T5"/>
                  </a:cxn>
                  <a:cxn ang="0">
                    <a:pos x="T6" y="T7"/>
                  </a:cxn>
                </a:cxnLst>
                <a:rect l="0" t="0" r="r" b="b"/>
                <a:pathLst>
                  <a:path w="2" h="1">
                    <a:moveTo>
                      <a:pt x="2" y="0"/>
                    </a:moveTo>
                    <a:cubicBezTo>
                      <a:pt x="0" y="0"/>
                      <a:pt x="2" y="1"/>
                      <a:pt x="2" y="1"/>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6" name="Freeform 455"/>
              <p:cNvSpPr/>
              <p:nvPr>
                <p:custDataLst>
                  <p:tags r:id="rId464"/>
                </p:custDataLst>
              </p:nvPr>
            </p:nvSpPr>
            <p:spPr bwMode="auto">
              <a:xfrm>
                <a:off x="4173" y="1241"/>
                <a:ext cx="5" cy="5"/>
              </a:xfrm>
              <a:custGeom>
                <a:gdLst>
                  <a:gd name="T0" fmla="*/ 0 w 5"/>
                  <a:gd name="T1" fmla="*/ 0 h 5"/>
                  <a:gd name="T2" fmla="*/ 2 w 5"/>
                  <a:gd name="T3" fmla="*/ 5 h 5"/>
                  <a:gd name="T4" fmla="*/ 5 w 5"/>
                  <a:gd name="T5" fmla="*/ 0 h 5"/>
                  <a:gd name="T6" fmla="*/ 0 w 5"/>
                  <a:gd name="T7" fmla="*/ 0 h 5"/>
                </a:gdLst>
                <a:cxnLst>
                  <a:cxn ang="0">
                    <a:pos x="T0" y="T1"/>
                  </a:cxn>
                  <a:cxn ang="0">
                    <a:pos x="T2" y="T3"/>
                  </a:cxn>
                  <a:cxn ang="0">
                    <a:pos x="T4" y="T5"/>
                  </a:cxn>
                  <a:cxn ang="0">
                    <a:pos x="T6" y="T7"/>
                  </a:cxn>
                </a:cxnLst>
                <a:rect l="0" t="0" r="r" b="b"/>
                <a:pathLst>
                  <a:path w="5" h="5">
                    <a:moveTo>
                      <a:pt x="0" y="0"/>
                    </a:moveTo>
                    <a:lnTo>
                      <a:pt x="2" y="5"/>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7" name="Freeform 456"/>
              <p:cNvSpPr/>
              <p:nvPr>
                <p:custDataLst>
                  <p:tags r:id="rId465"/>
                </p:custDataLst>
              </p:nvPr>
            </p:nvSpPr>
            <p:spPr bwMode="auto">
              <a:xfrm>
                <a:off x="4142" y="1239"/>
                <a:ext cx="19" cy="21"/>
              </a:xfrm>
              <a:custGeom>
                <a:gdLst>
                  <a:gd name="T0" fmla="*/ 3 w 8"/>
                  <a:gd name="T1" fmla="*/ 9 h 9"/>
                  <a:gd name="T2" fmla="*/ 7 w 8"/>
                  <a:gd name="T3" fmla="*/ 3 h 9"/>
                  <a:gd name="T4" fmla="*/ 0 w 8"/>
                  <a:gd name="T5" fmla="*/ 7 h 9"/>
                  <a:gd name="T6" fmla="*/ 3 w 8"/>
                  <a:gd name="T7" fmla="*/ 9 h 9"/>
                </a:gdLst>
                <a:cxnLst>
                  <a:cxn ang="0">
                    <a:pos x="T0" y="T1"/>
                  </a:cxn>
                  <a:cxn ang="0">
                    <a:pos x="T2" y="T3"/>
                  </a:cxn>
                  <a:cxn ang="0">
                    <a:pos x="T4" y="T5"/>
                  </a:cxn>
                  <a:cxn ang="0">
                    <a:pos x="T6" y="T7"/>
                  </a:cxn>
                </a:cxnLst>
                <a:rect l="0" t="0" r="r" b="b"/>
                <a:pathLst>
                  <a:path w="8" h="9">
                    <a:moveTo>
                      <a:pt x="3" y="9"/>
                    </a:moveTo>
                    <a:cubicBezTo>
                      <a:pt x="2" y="6"/>
                      <a:pt x="8" y="6"/>
                      <a:pt x="7" y="3"/>
                    </a:cubicBezTo>
                    <a:cubicBezTo>
                      <a:pt x="4" y="0"/>
                      <a:pt x="3" y="6"/>
                      <a:pt x="0" y="7"/>
                    </a:cubicBezTo>
                    <a:cubicBezTo>
                      <a:pt x="0" y="6"/>
                      <a:pt x="3" y="7"/>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8" name="Freeform 457"/>
              <p:cNvSpPr/>
              <p:nvPr>
                <p:custDataLst>
                  <p:tags r:id="rId466"/>
                </p:custDataLst>
              </p:nvPr>
            </p:nvSpPr>
            <p:spPr bwMode="auto">
              <a:xfrm>
                <a:off x="4568" y="972"/>
                <a:ext cx="5" cy="5"/>
              </a:xfrm>
              <a:custGeom>
                <a:gdLst>
                  <a:gd name="T0" fmla="*/ 0 w 2"/>
                  <a:gd name="T1" fmla="*/ 1 h 2"/>
                  <a:gd name="T2" fmla="*/ 2 w 2"/>
                  <a:gd name="T3" fmla="*/ 0 h 2"/>
                  <a:gd name="T4" fmla="*/ 0 w 2"/>
                  <a:gd name="T5" fmla="*/ 1 h 2"/>
                </a:gdLst>
                <a:cxnLst>
                  <a:cxn ang="0">
                    <a:pos x="T0" y="T1"/>
                  </a:cxn>
                  <a:cxn ang="0">
                    <a:pos x="T2" y="T3"/>
                  </a:cxn>
                  <a:cxn ang="0">
                    <a:pos x="T4" y="T5"/>
                  </a:cxn>
                </a:cxnLst>
                <a:rect l="0" t="0" r="r" b="b"/>
                <a:pathLst>
                  <a:path w="2" h="2">
                    <a:moveTo>
                      <a:pt x="0" y="1"/>
                    </a:moveTo>
                    <a:cubicBezTo>
                      <a:pt x="2" y="2"/>
                      <a:pt x="2"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9" name="Freeform 458"/>
              <p:cNvSpPr/>
              <p:nvPr>
                <p:custDataLst>
                  <p:tags r:id="rId467"/>
                </p:custDataLst>
              </p:nvPr>
            </p:nvSpPr>
            <p:spPr bwMode="auto">
              <a:xfrm>
                <a:off x="4561" y="956"/>
                <a:ext cx="29" cy="12"/>
              </a:xfrm>
              <a:custGeom>
                <a:gdLst>
                  <a:gd name="T0" fmla="*/ 7 w 12"/>
                  <a:gd name="T1" fmla="*/ 2 h 5"/>
                  <a:gd name="T2" fmla="*/ 0 w 12"/>
                  <a:gd name="T3" fmla="*/ 2 h 5"/>
                  <a:gd name="T4" fmla="*/ 6 w 12"/>
                  <a:gd name="T5" fmla="*/ 3 h 5"/>
                  <a:gd name="T6" fmla="*/ 5 w 12"/>
                  <a:gd name="T7" fmla="*/ 5 h 5"/>
                  <a:gd name="T8" fmla="*/ 12 w 12"/>
                  <a:gd name="T9" fmla="*/ 2 h 5"/>
                  <a:gd name="T10" fmla="*/ 7 w 12"/>
                  <a:gd name="T11" fmla="*/ 2 h 5"/>
                </a:gdLst>
                <a:cxnLst>
                  <a:cxn ang="0">
                    <a:pos x="T0" y="T1"/>
                  </a:cxn>
                  <a:cxn ang="0">
                    <a:pos x="T2" y="T3"/>
                  </a:cxn>
                  <a:cxn ang="0">
                    <a:pos x="T4" y="T5"/>
                  </a:cxn>
                  <a:cxn ang="0">
                    <a:pos x="T6" y="T7"/>
                  </a:cxn>
                  <a:cxn ang="0">
                    <a:pos x="T8" y="T9"/>
                  </a:cxn>
                  <a:cxn ang="0">
                    <a:pos x="T10" y="T11"/>
                  </a:cxn>
                </a:cxnLst>
                <a:rect l="0" t="0" r="r" b="b"/>
                <a:pathLst>
                  <a:path w="12" h="5">
                    <a:moveTo>
                      <a:pt x="7" y="2"/>
                    </a:moveTo>
                    <a:cubicBezTo>
                      <a:pt x="4" y="3"/>
                      <a:pt x="2" y="1"/>
                      <a:pt x="0" y="2"/>
                    </a:cubicBezTo>
                    <a:cubicBezTo>
                      <a:pt x="2" y="2"/>
                      <a:pt x="3" y="4"/>
                      <a:pt x="6" y="3"/>
                    </a:cubicBezTo>
                    <a:cubicBezTo>
                      <a:pt x="5" y="5"/>
                      <a:pt x="5" y="5"/>
                      <a:pt x="5" y="5"/>
                    </a:cubicBezTo>
                    <a:cubicBezTo>
                      <a:pt x="9" y="5"/>
                      <a:pt x="9" y="3"/>
                      <a:pt x="12" y="2"/>
                    </a:cubicBezTo>
                    <a:cubicBezTo>
                      <a:pt x="10" y="0"/>
                      <a:pt x="9"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0" name="Freeform 459"/>
              <p:cNvSpPr/>
              <p:nvPr>
                <p:custDataLst>
                  <p:tags r:id="rId468"/>
                </p:custDataLst>
              </p:nvPr>
            </p:nvSpPr>
            <p:spPr bwMode="auto">
              <a:xfrm>
                <a:off x="4642" y="906"/>
                <a:ext cx="16" cy="7"/>
              </a:xfrm>
              <a:custGeom>
                <a:gdLst>
                  <a:gd name="T0" fmla="*/ 4 w 7"/>
                  <a:gd name="T1" fmla="*/ 3 h 3"/>
                  <a:gd name="T2" fmla="*/ 6 w 7"/>
                  <a:gd name="T3" fmla="*/ 3 h 3"/>
                  <a:gd name="T4" fmla="*/ 0 w 7"/>
                  <a:gd name="T5" fmla="*/ 0 h 3"/>
                  <a:gd name="T6" fmla="*/ 4 w 7"/>
                  <a:gd name="T7" fmla="*/ 3 h 3"/>
                </a:gdLst>
                <a:cxnLst>
                  <a:cxn ang="0">
                    <a:pos x="T0" y="T1"/>
                  </a:cxn>
                  <a:cxn ang="0">
                    <a:pos x="T2" y="T3"/>
                  </a:cxn>
                  <a:cxn ang="0">
                    <a:pos x="T4" y="T5"/>
                  </a:cxn>
                  <a:cxn ang="0">
                    <a:pos x="T6" y="T7"/>
                  </a:cxn>
                </a:cxnLst>
                <a:rect l="0" t="0" r="r" b="b"/>
                <a:pathLst>
                  <a:path w="7" h="3">
                    <a:moveTo>
                      <a:pt x="4" y="3"/>
                    </a:moveTo>
                    <a:cubicBezTo>
                      <a:pt x="5" y="3"/>
                      <a:pt x="6" y="3"/>
                      <a:pt x="6" y="3"/>
                    </a:cubicBezTo>
                    <a:cubicBezTo>
                      <a:pt x="7" y="0"/>
                      <a:pt x="3" y="1"/>
                      <a:pt x="0" y="0"/>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1" name="Freeform 460"/>
              <p:cNvSpPr/>
              <p:nvPr>
                <p:custDataLst>
                  <p:tags r:id="rId469"/>
                </p:custDataLst>
              </p:nvPr>
            </p:nvSpPr>
            <p:spPr bwMode="auto">
              <a:xfrm>
                <a:off x="4580" y="932"/>
                <a:ext cx="26" cy="24"/>
              </a:xfrm>
              <a:custGeom>
                <a:gdLst>
                  <a:gd name="T0" fmla="*/ 0 w 11"/>
                  <a:gd name="T1" fmla="*/ 8 h 10"/>
                  <a:gd name="T2" fmla="*/ 2 w 11"/>
                  <a:gd name="T3" fmla="*/ 10 h 10"/>
                  <a:gd name="T4" fmla="*/ 3 w 11"/>
                  <a:gd name="T5" fmla="*/ 9 h 10"/>
                  <a:gd name="T6" fmla="*/ 11 w 11"/>
                  <a:gd name="T7" fmla="*/ 7 h 10"/>
                  <a:gd name="T8" fmla="*/ 0 w 11"/>
                  <a:gd name="T9" fmla="*/ 8 h 10"/>
                </a:gdLst>
                <a:cxnLst>
                  <a:cxn ang="0">
                    <a:pos x="T0" y="T1"/>
                  </a:cxn>
                  <a:cxn ang="0">
                    <a:pos x="T2" y="T3"/>
                  </a:cxn>
                  <a:cxn ang="0">
                    <a:pos x="T4" y="T5"/>
                  </a:cxn>
                  <a:cxn ang="0">
                    <a:pos x="T6" y="T7"/>
                  </a:cxn>
                  <a:cxn ang="0">
                    <a:pos x="T8" y="T9"/>
                  </a:cxn>
                </a:cxnLst>
                <a:rect l="0" t="0" r="r" b="b"/>
                <a:pathLst>
                  <a:path w="11" h="10">
                    <a:moveTo>
                      <a:pt x="0" y="8"/>
                    </a:moveTo>
                    <a:cubicBezTo>
                      <a:pt x="2" y="10"/>
                      <a:pt x="2" y="10"/>
                      <a:pt x="2" y="10"/>
                    </a:cubicBezTo>
                    <a:cubicBezTo>
                      <a:pt x="3" y="9"/>
                      <a:pt x="3" y="9"/>
                      <a:pt x="3" y="9"/>
                    </a:cubicBezTo>
                    <a:cubicBezTo>
                      <a:pt x="5" y="7"/>
                      <a:pt x="9" y="9"/>
                      <a:pt x="11" y="7"/>
                    </a:cubicBezTo>
                    <a:cubicBezTo>
                      <a:pt x="7" y="0"/>
                      <a:pt x="3"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2" name="Rectangle 461"/>
              <p:cNvSpPr>
                <a:spLocks noChangeArrowheads="1"/>
              </p:cNvSpPr>
              <p:nvPr>
                <p:custDataLst>
                  <p:tags r:id="rId470"/>
                </p:custDataLst>
              </p:nvPr>
            </p:nvSpPr>
            <p:spPr bwMode="auto">
              <a:xfrm>
                <a:off x="4178" y="123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3" name="Freeform 462"/>
              <p:cNvSpPr/>
              <p:nvPr>
                <p:custDataLst>
                  <p:tags r:id="rId471"/>
                </p:custDataLst>
              </p:nvPr>
            </p:nvSpPr>
            <p:spPr bwMode="auto">
              <a:xfrm>
                <a:off x="4173" y="1212"/>
                <a:ext cx="26" cy="17"/>
              </a:xfrm>
              <a:custGeom>
                <a:gdLst>
                  <a:gd name="T0" fmla="*/ 7 w 11"/>
                  <a:gd name="T1" fmla="*/ 3 h 7"/>
                  <a:gd name="T2" fmla="*/ 8 w 11"/>
                  <a:gd name="T3" fmla="*/ 4 h 7"/>
                  <a:gd name="T4" fmla="*/ 8 w 11"/>
                  <a:gd name="T5" fmla="*/ 5 h 7"/>
                  <a:gd name="T6" fmla="*/ 1 w 11"/>
                  <a:gd name="T7" fmla="*/ 0 h 7"/>
                  <a:gd name="T8" fmla="*/ 4 w 11"/>
                  <a:gd name="T9" fmla="*/ 2 h 7"/>
                  <a:gd name="T10" fmla="*/ 2 w 11"/>
                  <a:gd name="T11" fmla="*/ 7 h 7"/>
                  <a:gd name="T12" fmla="*/ 7 w 11"/>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11" h="7">
                    <a:moveTo>
                      <a:pt x="7" y="3"/>
                    </a:moveTo>
                    <a:cubicBezTo>
                      <a:pt x="7" y="3"/>
                      <a:pt x="7" y="4"/>
                      <a:pt x="8" y="4"/>
                    </a:cubicBezTo>
                    <a:cubicBezTo>
                      <a:pt x="8" y="4"/>
                      <a:pt x="8" y="5"/>
                      <a:pt x="8" y="5"/>
                    </a:cubicBezTo>
                    <a:cubicBezTo>
                      <a:pt x="11" y="1"/>
                      <a:pt x="3" y="2"/>
                      <a:pt x="1" y="0"/>
                    </a:cubicBezTo>
                    <a:cubicBezTo>
                      <a:pt x="0" y="2"/>
                      <a:pt x="3" y="1"/>
                      <a:pt x="4" y="2"/>
                    </a:cubicBezTo>
                    <a:cubicBezTo>
                      <a:pt x="5" y="4"/>
                      <a:pt x="1" y="5"/>
                      <a:pt x="2" y="7"/>
                    </a:cubicBezTo>
                    <a:cubicBezTo>
                      <a:pt x="5" y="6"/>
                      <a:pt x="6"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4" name="Freeform 463"/>
              <p:cNvSpPr/>
              <p:nvPr>
                <p:custDataLst>
                  <p:tags r:id="rId472"/>
                </p:custDataLst>
              </p:nvPr>
            </p:nvSpPr>
            <p:spPr bwMode="auto">
              <a:xfrm>
                <a:off x="5284" y="452"/>
                <a:ext cx="7" cy="2"/>
              </a:xfrm>
              <a:custGeom>
                <a:gdLst>
                  <a:gd name="T0" fmla="*/ 3 w 3"/>
                  <a:gd name="T1" fmla="*/ 0 h 1"/>
                  <a:gd name="T2" fmla="*/ 0 w 3"/>
                  <a:gd name="T3" fmla="*/ 0 h 1"/>
                  <a:gd name="T4" fmla="*/ 1 w 3"/>
                  <a:gd name="T5" fmla="*/ 1 h 1"/>
                  <a:gd name="T6" fmla="*/ 3 w 3"/>
                  <a:gd name="T7" fmla="*/ 0 h 1"/>
                </a:gdLst>
                <a:cxnLst>
                  <a:cxn ang="0">
                    <a:pos x="T0" y="T1"/>
                  </a:cxn>
                  <a:cxn ang="0">
                    <a:pos x="T2" y="T3"/>
                  </a:cxn>
                  <a:cxn ang="0">
                    <a:pos x="T4" y="T5"/>
                  </a:cxn>
                  <a:cxn ang="0">
                    <a:pos x="T6" y="T7"/>
                  </a:cxn>
                </a:cxnLst>
                <a:rect l="0" t="0" r="r" b="b"/>
                <a:pathLst>
                  <a:path w="3" h="1">
                    <a:moveTo>
                      <a:pt x="3" y="0"/>
                    </a:moveTo>
                    <a:cubicBezTo>
                      <a:pt x="0" y="0"/>
                      <a:pt x="0" y="0"/>
                      <a:pt x="0" y="0"/>
                    </a:cubicBezTo>
                    <a:cubicBezTo>
                      <a:pt x="1" y="1"/>
                      <a:pt x="1" y="1"/>
                      <a:pt x="1" y="1"/>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5" name="Freeform 464"/>
              <p:cNvSpPr/>
              <p:nvPr>
                <p:custDataLst>
                  <p:tags r:id="rId473"/>
                </p:custDataLst>
              </p:nvPr>
            </p:nvSpPr>
            <p:spPr bwMode="auto">
              <a:xfrm>
                <a:off x="4680" y="887"/>
                <a:ext cx="7" cy="5"/>
              </a:xfrm>
              <a:custGeom>
                <a:gdLst>
                  <a:gd name="T0" fmla="*/ 0 w 3"/>
                  <a:gd name="T1" fmla="*/ 1 h 2"/>
                  <a:gd name="T2" fmla="*/ 1 w 3"/>
                  <a:gd name="T3" fmla="*/ 1 h 2"/>
                  <a:gd name="T4" fmla="*/ 3 w 3"/>
                  <a:gd name="T5" fmla="*/ 1 h 2"/>
                  <a:gd name="T6" fmla="*/ 0 w 3"/>
                  <a:gd name="T7" fmla="*/ 1 h 2"/>
                </a:gdLst>
                <a:cxnLst>
                  <a:cxn ang="0">
                    <a:pos x="T0" y="T1"/>
                  </a:cxn>
                  <a:cxn ang="0">
                    <a:pos x="T2" y="T3"/>
                  </a:cxn>
                  <a:cxn ang="0">
                    <a:pos x="T4" y="T5"/>
                  </a:cxn>
                  <a:cxn ang="0">
                    <a:pos x="T6" y="T7"/>
                  </a:cxn>
                </a:cxnLst>
                <a:rect l="0" t="0" r="r" b="b"/>
                <a:pathLst>
                  <a:path w="3" h="2">
                    <a:moveTo>
                      <a:pt x="0" y="1"/>
                    </a:moveTo>
                    <a:cubicBezTo>
                      <a:pt x="1" y="1"/>
                      <a:pt x="1" y="1"/>
                      <a:pt x="1" y="1"/>
                    </a:cubicBezTo>
                    <a:cubicBezTo>
                      <a:pt x="2" y="0"/>
                      <a:pt x="2" y="2"/>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6" name="Freeform 465"/>
              <p:cNvSpPr/>
              <p:nvPr>
                <p:custDataLst>
                  <p:tags r:id="rId474"/>
                </p:custDataLst>
              </p:nvPr>
            </p:nvSpPr>
            <p:spPr bwMode="auto">
              <a:xfrm>
                <a:off x="4268" y="1144"/>
                <a:ext cx="11" cy="26"/>
              </a:xfrm>
              <a:custGeom>
                <a:gdLst>
                  <a:gd name="T0" fmla="*/ 2 w 5"/>
                  <a:gd name="T1" fmla="*/ 11 h 11"/>
                  <a:gd name="T2" fmla="*/ 4 w 5"/>
                  <a:gd name="T3" fmla="*/ 8 h 11"/>
                  <a:gd name="T4" fmla="*/ 5 w 5"/>
                  <a:gd name="T5" fmla="*/ 8 h 11"/>
                  <a:gd name="T6" fmla="*/ 4 w 5"/>
                  <a:gd name="T7" fmla="*/ 0 h 11"/>
                  <a:gd name="T8" fmla="*/ 2 w 5"/>
                  <a:gd name="T9" fmla="*/ 10 h 11"/>
                  <a:gd name="T10" fmla="*/ 2 w 5"/>
                  <a:gd name="T11" fmla="*/ 9 h 11"/>
                  <a:gd name="T12" fmla="*/ 2 w 5"/>
                  <a:gd name="T13" fmla="*/ 11 h 11"/>
                </a:gdLst>
                <a:cxnLst>
                  <a:cxn ang="0">
                    <a:pos x="T0" y="T1"/>
                  </a:cxn>
                  <a:cxn ang="0">
                    <a:pos x="T2" y="T3"/>
                  </a:cxn>
                  <a:cxn ang="0">
                    <a:pos x="T4" y="T5"/>
                  </a:cxn>
                  <a:cxn ang="0">
                    <a:pos x="T6" y="T7"/>
                  </a:cxn>
                  <a:cxn ang="0">
                    <a:pos x="T8" y="T9"/>
                  </a:cxn>
                  <a:cxn ang="0">
                    <a:pos x="T10" y="T11"/>
                  </a:cxn>
                  <a:cxn ang="0">
                    <a:pos x="T12" y="T13"/>
                  </a:cxn>
                </a:cxnLst>
                <a:rect l="0" t="0" r="r" b="b"/>
                <a:pathLst>
                  <a:path w="5" h="11">
                    <a:moveTo>
                      <a:pt x="2" y="11"/>
                    </a:moveTo>
                    <a:cubicBezTo>
                      <a:pt x="5" y="11"/>
                      <a:pt x="5" y="9"/>
                      <a:pt x="4" y="8"/>
                    </a:cubicBezTo>
                    <a:cubicBezTo>
                      <a:pt x="5" y="8"/>
                      <a:pt x="5" y="8"/>
                      <a:pt x="5" y="8"/>
                    </a:cubicBezTo>
                    <a:cubicBezTo>
                      <a:pt x="4" y="5"/>
                      <a:pt x="5" y="2"/>
                      <a:pt x="4" y="0"/>
                    </a:cubicBezTo>
                    <a:cubicBezTo>
                      <a:pt x="3" y="4"/>
                      <a:pt x="4" y="7"/>
                      <a:pt x="2" y="10"/>
                    </a:cubicBezTo>
                    <a:cubicBezTo>
                      <a:pt x="2" y="9"/>
                      <a:pt x="2" y="9"/>
                      <a:pt x="2" y="9"/>
                    </a:cubicBezTo>
                    <a:cubicBezTo>
                      <a:pt x="0" y="10"/>
                      <a:pt x="4" y="10"/>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7" name="Freeform 466"/>
              <p:cNvSpPr/>
              <p:nvPr>
                <p:custDataLst>
                  <p:tags r:id="rId475"/>
                </p:custDataLst>
              </p:nvPr>
            </p:nvSpPr>
            <p:spPr bwMode="auto">
              <a:xfrm>
                <a:off x="5047" y="609"/>
                <a:ext cx="26" cy="7"/>
              </a:xfrm>
              <a:custGeom>
                <a:gdLst>
                  <a:gd name="T0" fmla="*/ 0 w 11"/>
                  <a:gd name="T1" fmla="*/ 1 h 3"/>
                  <a:gd name="T2" fmla="*/ 1 w 11"/>
                  <a:gd name="T3" fmla="*/ 3 h 3"/>
                  <a:gd name="T4" fmla="*/ 2 w 11"/>
                  <a:gd name="T5" fmla="*/ 2 h 3"/>
                  <a:gd name="T6" fmla="*/ 11 w 11"/>
                  <a:gd name="T7" fmla="*/ 1 h 3"/>
                  <a:gd name="T8" fmla="*/ 6 w 11"/>
                  <a:gd name="T9" fmla="*/ 0 h 3"/>
                  <a:gd name="T10" fmla="*/ 7 w 11"/>
                  <a:gd name="T11" fmla="*/ 1 h 3"/>
                  <a:gd name="T12" fmla="*/ 5 w 11"/>
                  <a:gd name="T13" fmla="*/ 1 h 3"/>
                  <a:gd name="T14" fmla="*/ 4 w 11"/>
                  <a:gd name="T15" fmla="*/ 1 h 3"/>
                  <a:gd name="T16" fmla="*/ 0 w 11"/>
                  <a:gd name="T17"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0" y="1"/>
                    </a:moveTo>
                    <a:cubicBezTo>
                      <a:pt x="1" y="3"/>
                      <a:pt x="1" y="3"/>
                      <a:pt x="1" y="3"/>
                    </a:cubicBezTo>
                    <a:cubicBezTo>
                      <a:pt x="2" y="2"/>
                      <a:pt x="2" y="2"/>
                      <a:pt x="2" y="2"/>
                    </a:cubicBezTo>
                    <a:cubicBezTo>
                      <a:pt x="5" y="3"/>
                      <a:pt x="8" y="1"/>
                      <a:pt x="11" y="1"/>
                    </a:cubicBezTo>
                    <a:cubicBezTo>
                      <a:pt x="10" y="0"/>
                      <a:pt x="7" y="0"/>
                      <a:pt x="6" y="0"/>
                    </a:cubicBezTo>
                    <a:cubicBezTo>
                      <a:pt x="7" y="1"/>
                      <a:pt x="7" y="1"/>
                      <a:pt x="7" y="1"/>
                    </a:cubicBezTo>
                    <a:cubicBezTo>
                      <a:pt x="6" y="1"/>
                      <a:pt x="6" y="2"/>
                      <a:pt x="5" y="1"/>
                    </a:cubicBezTo>
                    <a:cubicBezTo>
                      <a:pt x="4" y="2"/>
                      <a:pt x="4" y="1"/>
                      <a:pt x="4"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8" name="Freeform 467"/>
              <p:cNvSpPr/>
              <p:nvPr>
                <p:custDataLst>
                  <p:tags r:id="rId476"/>
                </p:custDataLst>
              </p:nvPr>
            </p:nvSpPr>
            <p:spPr bwMode="auto">
              <a:xfrm>
                <a:off x="4673" y="889"/>
                <a:ext cx="7" cy="7"/>
              </a:xfrm>
              <a:custGeom>
                <a:gdLst>
                  <a:gd name="T0" fmla="*/ 1 w 3"/>
                  <a:gd name="T1" fmla="*/ 1 h 3"/>
                  <a:gd name="T2" fmla="*/ 0 w 3"/>
                  <a:gd name="T3" fmla="*/ 3 h 3"/>
                  <a:gd name="T4" fmla="*/ 3 w 3"/>
                  <a:gd name="T5" fmla="*/ 1 h 3"/>
                  <a:gd name="T6" fmla="*/ 1 w 3"/>
                  <a:gd name="T7" fmla="*/ 1 h 3"/>
                </a:gdLst>
                <a:cxnLst>
                  <a:cxn ang="0">
                    <a:pos x="T0" y="T1"/>
                  </a:cxn>
                  <a:cxn ang="0">
                    <a:pos x="T2" y="T3"/>
                  </a:cxn>
                  <a:cxn ang="0">
                    <a:pos x="T4" y="T5"/>
                  </a:cxn>
                  <a:cxn ang="0">
                    <a:pos x="T6" y="T7"/>
                  </a:cxn>
                </a:cxnLst>
                <a:rect l="0" t="0" r="r" b="b"/>
                <a:pathLst>
                  <a:path w="3" h="3">
                    <a:moveTo>
                      <a:pt x="1" y="1"/>
                    </a:moveTo>
                    <a:cubicBezTo>
                      <a:pt x="2" y="2"/>
                      <a:pt x="0" y="2"/>
                      <a:pt x="0" y="3"/>
                    </a:cubicBezTo>
                    <a:cubicBezTo>
                      <a:pt x="1" y="2"/>
                      <a:pt x="2" y="1"/>
                      <a:pt x="3"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9" name="Freeform 468"/>
              <p:cNvSpPr/>
              <p:nvPr>
                <p:custDataLst>
                  <p:tags r:id="rId477"/>
                </p:custDataLst>
              </p:nvPr>
            </p:nvSpPr>
            <p:spPr bwMode="auto">
              <a:xfrm>
                <a:off x="4173" y="1222"/>
                <a:ext cx="5" cy="9"/>
              </a:xfrm>
              <a:custGeom>
                <a:gdLst>
                  <a:gd name="T0" fmla="*/ 2 w 2"/>
                  <a:gd name="T1" fmla="*/ 4 h 4"/>
                  <a:gd name="T2" fmla="*/ 0 w 2"/>
                  <a:gd name="T3" fmla="*/ 2 h 4"/>
                  <a:gd name="T4" fmla="*/ 1 w 2"/>
                  <a:gd name="T5" fmla="*/ 1 h 4"/>
                  <a:gd name="T6" fmla="*/ 0 w 2"/>
                  <a:gd name="T7" fmla="*/ 1 h 4"/>
                  <a:gd name="T8" fmla="*/ 0 w 2"/>
                  <a:gd name="T9" fmla="*/ 3 h 4"/>
                  <a:gd name="T10" fmla="*/ 2 w 2"/>
                  <a:gd name="T11" fmla="*/ 4 h 4"/>
                </a:gdLst>
                <a:cxnLst>
                  <a:cxn ang="0">
                    <a:pos x="T0" y="T1"/>
                  </a:cxn>
                  <a:cxn ang="0">
                    <a:pos x="T2" y="T3"/>
                  </a:cxn>
                  <a:cxn ang="0">
                    <a:pos x="T4" y="T5"/>
                  </a:cxn>
                  <a:cxn ang="0">
                    <a:pos x="T6" y="T7"/>
                  </a:cxn>
                  <a:cxn ang="0">
                    <a:pos x="T8" y="T9"/>
                  </a:cxn>
                  <a:cxn ang="0">
                    <a:pos x="T10" y="T11"/>
                  </a:cxn>
                </a:cxnLst>
                <a:rect l="0" t="0" r="r" b="b"/>
                <a:pathLst>
                  <a:path w="2" h="4">
                    <a:moveTo>
                      <a:pt x="2" y="4"/>
                    </a:moveTo>
                    <a:cubicBezTo>
                      <a:pt x="0" y="2"/>
                      <a:pt x="0" y="2"/>
                      <a:pt x="0" y="2"/>
                    </a:cubicBezTo>
                    <a:cubicBezTo>
                      <a:pt x="1" y="2"/>
                      <a:pt x="1" y="2"/>
                      <a:pt x="1" y="1"/>
                    </a:cubicBezTo>
                    <a:cubicBezTo>
                      <a:pt x="1" y="1"/>
                      <a:pt x="1" y="0"/>
                      <a:pt x="0" y="1"/>
                    </a:cubicBezTo>
                    <a:cubicBezTo>
                      <a:pt x="0" y="2"/>
                      <a:pt x="0" y="2"/>
                      <a:pt x="0" y="3"/>
                    </a:cubicBez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0" name="Freeform 469"/>
              <p:cNvSpPr/>
              <p:nvPr>
                <p:custDataLst>
                  <p:tags r:id="rId478"/>
                </p:custDataLst>
              </p:nvPr>
            </p:nvSpPr>
            <p:spPr bwMode="auto">
              <a:xfrm>
                <a:off x="5191" y="490"/>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1" name="Freeform 470"/>
              <p:cNvSpPr/>
              <p:nvPr>
                <p:custDataLst>
                  <p:tags r:id="rId479"/>
                </p:custDataLst>
              </p:nvPr>
            </p:nvSpPr>
            <p:spPr bwMode="auto">
              <a:xfrm>
                <a:off x="5163" y="478"/>
                <a:ext cx="71" cy="21"/>
              </a:xfrm>
              <a:custGeom>
                <a:gdLst>
                  <a:gd name="T0" fmla="*/ 28 w 30"/>
                  <a:gd name="T1" fmla="*/ 7 h 9"/>
                  <a:gd name="T2" fmla="*/ 26 w 30"/>
                  <a:gd name="T3" fmla="*/ 6 h 9"/>
                  <a:gd name="T4" fmla="*/ 29 w 30"/>
                  <a:gd name="T5" fmla="*/ 4 h 9"/>
                  <a:gd name="T6" fmla="*/ 28 w 30"/>
                  <a:gd name="T7" fmla="*/ 4 h 9"/>
                  <a:gd name="T8" fmla="*/ 25 w 30"/>
                  <a:gd name="T9" fmla="*/ 2 h 9"/>
                  <a:gd name="T10" fmla="*/ 20 w 30"/>
                  <a:gd name="T11" fmla="*/ 1 h 9"/>
                  <a:gd name="T12" fmla="*/ 17 w 30"/>
                  <a:gd name="T13" fmla="*/ 2 h 9"/>
                  <a:gd name="T14" fmla="*/ 20 w 30"/>
                  <a:gd name="T15" fmla="*/ 2 h 9"/>
                  <a:gd name="T16" fmla="*/ 19 w 30"/>
                  <a:gd name="T17" fmla="*/ 4 h 9"/>
                  <a:gd name="T18" fmla="*/ 24 w 30"/>
                  <a:gd name="T19" fmla="*/ 4 h 9"/>
                  <a:gd name="T20" fmla="*/ 21 w 30"/>
                  <a:gd name="T21" fmla="*/ 5 h 9"/>
                  <a:gd name="T22" fmla="*/ 12 w 30"/>
                  <a:gd name="T23" fmla="*/ 4 h 9"/>
                  <a:gd name="T24" fmla="*/ 15 w 30"/>
                  <a:gd name="T25" fmla="*/ 2 h 9"/>
                  <a:gd name="T26" fmla="*/ 10 w 30"/>
                  <a:gd name="T27" fmla="*/ 2 h 9"/>
                  <a:gd name="T28" fmla="*/ 0 w 30"/>
                  <a:gd name="T29" fmla="*/ 3 h 9"/>
                  <a:gd name="T30" fmla="*/ 3 w 30"/>
                  <a:gd name="T31" fmla="*/ 4 h 9"/>
                  <a:gd name="T32" fmla="*/ 13 w 30"/>
                  <a:gd name="T33" fmla="*/ 5 h 9"/>
                  <a:gd name="T34" fmla="*/ 13 w 30"/>
                  <a:gd name="T35" fmla="*/ 5 h 9"/>
                  <a:gd name="T36" fmla="*/ 20 w 30"/>
                  <a:gd name="T37" fmla="*/ 6 h 9"/>
                  <a:gd name="T38" fmla="*/ 21 w 30"/>
                  <a:gd name="T39" fmla="*/ 8 h 9"/>
                  <a:gd name="T40" fmla="*/ 24 w 30"/>
                  <a:gd name="T41" fmla="*/ 7 h 9"/>
                  <a:gd name="T42" fmla="*/ 28 w 30"/>
                  <a:gd name="T43"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9">
                    <a:moveTo>
                      <a:pt x="28" y="7"/>
                    </a:moveTo>
                    <a:cubicBezTo>
                      <a:pt x="26" y="6"/>
                      <a:pt x="26" y="6"/>
                      <a:pt x="26" y="6"/>
                    </a:cubicBezTo>
                    <a:cubicBezTo>
                      <a:pt x="27" y="5"/>
                      <a:pt x="30" y="6"/>
                      <a:pt x="29" y="4"/>
                    </a:cubicBezTo>
                    <a:cubicBezTo>
                      <a:pt x="28" y="4"/>
                      <a:pt x="28" y="4"/>
                      <a:pt x="28" y="4"/>
                    </a:cubicBezTo>
                    <a:cubicBezTo>
                      <a:pt x="24" y="5"/>
                      <a:pt x="27" y="3"/>
                      <a:pt x="25" y="2"/>
                    </a:cubicBezTo>
                    <a:cubicBezTo>
                      <a:pt x="24" y="1"/>
                      <a:pt x="21" y="1"/>
                      <a:pt x="20" y="1"/>
                    </a:cubicBezTo>
                    <a:cubicBezTo>
                      <a:pt x="21" y="2"/>
                      <a:pt x="18" y="2"/>
                      <a:pt x="17" y="2"/>
                    </a:cubicBezTo>
                    <a:cubicBezTo>
                      <a:pt x="18" y="2"/>
                      <a:pt x="19" y="2"/>
                      <a:pt x="20" y="2"/>
                    </a:cubicBezTo>
                    <a:cubicBezTo>
                      <a:pt x="19" y="4"/>
                      <a:pt x="19" y="4"/>
                      <a:pt x="19" y="4"/>
                    </a:cubicBezTo>
                    <a:cubicBezTo>
                      <a:pt x="20" y="5"/>
                      <a:pt x="22" y="4"/>
                      <a:pt x="24" y="4"/>
                    </a:cubicBezTo>
                    <a:cubicBezTo>
                      <a:pt x="24" y="6"/>
                      <a:pt x="22" y="5"/>
                      <a:pt x="21" y="5"/>
                    </a:cubicBezTo>
                    <a:cubicBezTo>
                      <a:pt x="19" y="5"/>
                      <a:pt x="13" y="6"/>
                      <a:pt x="12" y="4"/>
                    </a:cubicBezTo>
                    <a:cubicBezTo>
                      <a:pt x="12" y="2"/>
                      <a:pt x="14" y="2"/>
                      <a:pt x="15" y="2"/>
                    </a:cubicBezTo>
                    <a:cubicBezTo>
                      <a:pt x="13" y="1"/>
                      <a:pt x="12" y="3"/>
                      <a:pt x="10" y="2"/>
                    </a:cubicBezTo>
                    <a:cubicBezTo>
                      <a:pt x="7" y="5"/>
                      <a:pt x="2" y="0"/>
                      <a:pt x="0" y="3"/>
                    </a:cubicBezTo>
                    <a:cubicBezTo>
                      <a:pt x="1" y="3"/>
                      <a:pt x="2" y="3"/>
                      <a:pt x="3" y="4"/>
                    </a:cubicBezTo>
                    <a:cubicBezTo>
                      <a:pt x="7" y="2"/>
                      <a:pt x="9" y="5"/>
                      <a:pt x="13" y="5"/>
                    </a:cubicBezTo>
                    <a:cubicBezTo>
                      <a:pt x="13" y="5"/>
                      <a:pt x="13" y="5"/>
                      <a:pt x="13" y="5"/>
                    </a:cubicBezTo>
                    <a:cubicBezTo>
                      <a:pt x="15" y="5"/>
                      <a:pt x="17" y="9"/>
                      <a:pt x="20" y="6"/>
                    </a:cubicBezTo>
                    <a:cubicBezTo>
                      <a:pt x="21" y="8"/>
                      <a:pt x="21" y="8"/>
                      <a:pt x="21" y="8"/>
                    </a:cubicBezTo>
                    <a:cubicBezTo>
                      <a:pt x="23" y="8"/>
                      <a:pt x="21" y="6"/>
                      <a:pt x="24" y="7"/>
                    </a:cubicBezTo>
                    <a:cubicBezTo>
                      <a:pt x="24" y="8"/>
                      <a:pt x="27" y="8"/>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2" name="Freeform 471"/>
              <p:cNvSpPr/>
              <p:nvPr>
                <p:custDataLst>
                  <p:tags r:id="rId480"/>
                </p:custDataLst>
              </p:nvPr>
            </p:nvSpPr>
            <p:spPr bwMode="auto">
              <a:xfrm>
                <a:off x="5189" y="490"/>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3" name="Freeform 472"/>
              <p:cNvSpPr/>
              <p:nvPr>
                <p:custDataLst>
                  <p:tags r:id="rId481"/>
                </p:custDataLst>
              </p:nvPr>
            </p:nvSpPr>
            <p:spPr bwMode="auto">
              <a:xfrm>
                <a:off x="4777" y="816"/>
                <a:ext cx="5" cy="4"/>
              </a:xfrm>
              <a:custGeom>
                <a:gdLst>
                  <a:gd name="T0" fmla="*/ 2 w 2"/>
                  <a:gd name="T1" fmla="*/ 2 h 2"/>
                  <a:gd name="T2" fmla="*/ 1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1" y="0"/>
                      <a:pt x="1" y="0"/>
                      <a:pt x="1" y="0"/>
                    </a:cubicBezTo>
                    <a:cubicBezTo>
                      <a:pt x="0" y="1"/>
                      <a:pt x="0" y="1"/>
                      <a:pt x="0" y="1"/>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4" name="Freeform 473"/>
              <p:cNvSpPr/>
              <p:nvPr>
                <p:custDataLst>
                  <p:tags r:id="rId482"/>
                </p:custDataLst>
              </p:nvPr>
            </p:nvSpPr>
            <p:spPr bwMode="auto">
              <a:xfrm>
                <a:off x="4201" y="1201"/>
                <a:ext cx="12" cy="7"/>
              </a:xfrm>
              <a:custGeom>
                <a:gdLst>
                  <a:gd name="T0" fmla="*/ 2 w 5"/>
                  <a:gd name="T1" fmla="*/ 2 h 3"/>
                  <a:gd name="T2" fmla="*/ 5 w 5"/>
                  <a:gd name="T3" fmla="*/ 2 h 3"/>
                  <a:gd name="T4" fmla="*/ 3 w 5"/>
                  <a:gd name="T5" fmla="*/ 0 h 3"/>
                  <a:gd name="T6" fmla="*/ 0 w 5"/>
                  <a:gd name="T7" fmla="*/ 1 h 3"/>
                  <a:gd name="T8" fmla="*/ 2 w 5"/>
                  <a:gd name="T9" fmla="*/ 2 h 3"/>
                </a:gdLst>
                <a:cxnLst>
                  <a:cxn ang="0">
                    <a:pos x="T0" y="T1"/>
                  </a:cxn>
                  <a:cxn ang="0">
                    <a:pos x="T2" y="T3"/>
                  </a:cxn>
                  <a:cxn ang="0">
                    <a:pos x="T4" y="T5"/>
                  </a:cxn>
                  <a:cxn ang="0">
                    <a:pos x="T6" y="T7"/>
                  </a:cxn>
                  <a:cxn ang="0">
                    <a:pos x="T8" y="T9"/>
                  </a:cxn>
                </a:cxnLst>
                <a:rect l="0" t="0" r="r" b="b"/>
                <a:pathLst>
                  <a:path w="5" h="3">
                    <a:moveTo>
                      <a:pt x="2" y="2"/>
                    </a:moveTo>
                    <a:cubicBezTo>
                      <a:pt x="2" y="1"/>
                      <a:pt x="4" y="3"/>
                      <a:pt x="5" y="2"/>
                    </a:cubicBezTo>
                    <a:cubicBezTo>
                      <a:pt x="3" y="0"/>
                      <a:pt x="3" y="0"/>
                      <a:pt x="3" y="0"/>
                    </a:cubicBezTo>
                    <a:cubicBezTo>
                      <a:pt x="0" y="1"/>
                      <a:pt x="0" y="1"/>
                      <a:pt x="0" y="1"/>
                    </a:cubicBezTo>
                    <a:cubicBezTo>
                      <a:pt x="3"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5" name="Freeform 474"/>
              <p:cNvSpPr/>
              <p:nvPr>
                <p:custDataLst>
                  <p:tags r:id="rId483"/>
                </p:custDataLst>
              </p:nvPr>
            </p:nvSpPr>
            <p:spPr bwMode="auto">
              <a:xfrm>
                <a:off x="4289" y="1148"/>
                <a:ext cx="2" cy="5"/>
              </a:xfrm>
              <a:custGeom>
                <a:gdLst>
                  <a:gd name="T0" fmla="*/ 0 w 1"/>
                  <a:gd name="T1" fmla="*/ 1 h 2"/>
                  <a:gd name="T2" fmla="*/ 1 w 1"/>
                  <a:gd name="T3" fmla="*/ 2 h 2"/>
                  <a:gd name="T4" fmla="*/ 1 w 1"/>
                  <a:gd name="T5" fmla="*/ 0 h 2"/>
                  <a:gd name="T6" fmla="*/ 0 w 1"/>
                  <a:gd name="T7" fmla="*/ 1 h 2"/>
                </a:gdLst>
                <a:cxnLst>
                  <a:cxn ang="0">
                    <a:pos x="T0" y="T1"/>
                  </a:cxn>
                  <a:cxn ang="0">
                    <a:pos x="T2" y="T3"/>
                  </a:cxn>
                  <a:cxn ang="0">
                    <a:pos x="T4" y="T5"/>
                  </a:cxn>
                  <a:cxn ang="0">
                    <a:pos x="T6" y="T7"/>
                  </a:cxn>
                </a:cxnLst>
                <a:rect l="0" t="0" r="r" b="b"/>
                <a:pathLst>
                  <a:path w="1" h="2">
                    <a:moveTo>
                      <a:pt x="0" y="1"/>
                    </a:moveTo>
                    <a:cubicBezTo>
                      <a:pt x="0" y="2"/>
                      <a:pt x="1" y="2"/>
                      <a:pt x="1" y="2"/>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6" name="Freeform 475"/>
              <p:cNvSpPr/>
              <p:nvPr>
                <p:custDataLst>
                  <p:tags r:id="rId484"/>
                </p:custDataLst>
              </p:nvPr>
            </p:nvSpPr>
            <p:spPr bwMode="auto">
              <a:xfrm>
                <a:off x="4305" y="1139"/>
                <a:ext cx="5" cy="2"/>
              </a:xfrm>
              <a:custGeom>
                <a:gdLst>
                  <a:gd name="T0" fmla="*/ 2 w 2"/>
                  <a:gd name="T1" fmla="*/ 0 h 1"/>
                  <a:gd name="T2" fmla="*/ 0 w 2"/>
                  <a:gd name="T3" fmla="*/ 0 h 1"/>
                  <a:gd name="T4" fmla="*/ 1 w 2"/>
                  <a:gd name="T5" fmla="*/ 0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7" name="Freeform 476"/>
              <p:cNvSpPr/>
              <p:nvPr>
                <p:custDataLst>
                  <p:tags r:id="rId485"/>
                </p:custDataLst>
              </p:nvPr>
            </p:nvSpPr>
            <p:spPr bwMode="auto">
              <a:xfrm>
                <a:off x="4803" y="794"/>
                <a:ext cx="5" cy="3"/>
              </a:xfrm>
              <a:custGeom>
                <a:gdLst>
                  <a:gd name="T0" fmla="*/ 2 w 5"/>
                  <a:gd name="T1" fmla="*/ 0 h 3"/>
                  <a:gd name="T2" fmla="*/ 5 w 5"/>
                  <a:gd name="T3" fmla="*/ 3 h 3"/>
                  <a:gd name="T4" fmla="*/ 0 w 5"/>
                  <a:gd name="T5" fmla="*/ 0 h 3"/>
                  <a:gd name="T6" fmla="*/ 2 w 5"/>
                  <a:gd name="T7" fmla="*/ 0 h 3"/>
                </a:gdLst>
                <a:cxnLst>
                  <a:cxn ang="0">
                    <a:pos x="T0" y="T1"/>
                  </a:cxn>
                  <a:cxn ang="0">
                    <a:pos x="T2" y="T3"/>
                  </a:cxn>
                  <a:cxn ang="0">
                    <a:pos x="T4" y="T5"/>
                  </a:cxn>
                  <a:cxn ang="0">
                    <a:pos x="T6" y="T7"/>
                  </a:cxn>
                </a:cxnLst>
                <a:rect l="0" t="0" r="r" b="b"/>
                <a:pathLst>
                  <a:path w="5" h="3">
                    <a:moveTo>
                      <a:pt x="2" y="0"/>
                    </a:moveTo>
                    <a:lnTo>
                      <a:pt x="5" y="3"/>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8" name="Freeform 477"/>
              <p:cNvSpPr/>
              <p:nvPr>
                <p:custDataLst>
                  <p:tags r:id="rId486"/>
                </p:custDataLst>
              </p:nvPr>
            </p:nvSpPr>
            <p:spPr bwMode="auto">
              <a:xfrm>
                <a:off x="4154" y="1236"/>
                <a:ext cx="7" cy="5"/>
              </a:xfrm>
              <a:custGeom>
                <a:gdLst>
                  <a:gd name="T0" fmla="*/ 3 w 3"/>
                  <a:gd name="T1" fmla="*/ 0 h 2"/>
                  <a:gd name="T2" fmla="*/ 0 w 3"/>
                  <a:gd name="T3" fmla="*/ 2 h 2"/>
                  <a:gd name="T4" fmla="*/ 3 w 3"/>
                  <a:gd name="T5" fmla="*/ 0 h 2"/>
                </a:gdLst>
                <a:cxnLst>
                  <a:cxn ang="0">
                    <a:pos x="T0" y="T1"/>
                  </a:cxn>
                  <a:cxn ang="0">
                    <a:pos x="T2" y="T3"/>
                  </a:cxn>
                  <a:cxn ang="0">
                    <a:pos x="T4" y="T5"/>
                  </a:cxn>
                </a:cxnLst>
                <a:rect l="0" t="0" r="r" b="b"/>
                <a:pathLst>
                  <a:path w="3" h="2">
                    <a:moveTo>
                      <a:pt x="3" y="0"/>
                    </a:moveTo>
                    <a:cubicBezTo>
                      <a:pt x="1" y="0"/>
                      <a:pt x="0" y="1"/>
                      <a:pt x="0" y="2"/>
                    </a:cubicBezTo>
                    <a:cubicBezTo>
                      <a:pt x="0" y="0"/>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9" name="Freeform 478"/>
              <p:cNvSpPr/>
              <p:nvPr>
                <p:custDataLst>
                  <p:tags r:id="rId487"/>
                </p:custDataLst>
              </p:nvPr>
            </p:nvSpPr>
            <p:spPr bwMode="auto">
              <a:xfrm>
                <a:off x="5208" y="499"/>
                <a:ext cx="5" cy="3"/>
              </a:xfrm>
              <a:custGeom>
                <a:gdLst>
                  <a:gd name="T0" fmla="*/ 2 w 5"/>
                  <a:gd name="T1" fmla="*/ 3 h 3"/>
                  <a:gd name="T2" fmla="*/ 5 w 5"/>
                  <a:gd name="T3" fmla="*/ 0 h 3"/>
                  <a:gd name="T4" fmla="*/ 0 w 5"/>
                  <a:gd name="T5" fmla="*/ 3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0" name="Freeform 479"/>
              <p:cNvSpPr/>
              <p:nvPr>
                <p:custDataLst>
                  <p:tags r:id="rId488"/>
                </p:custDataLst>
              </p:nvPr>
            </p:nvSpPr>
            <p:spPr bwMode="auto">
              <a:xfrm>
                <a:off x="4251" y="1129"/>
                <a:ext cx="2" cy="3"/>
              </a:xfrm>
              <a:custGeom>
                <a:gdLst>
                  <a:gd name="T0" fmla="*/ 1 w 1"/>
                  <a:gd name="T1" fmla="*/ 1 h 1"/>
                  <a:gd name="T2" fmla="*/ 1 w 1"/>
                  <a:gd name="T3" fmla="*/ 1 h 1"/>
                </a:gd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1" name="Freeform 480"/>
              <p:cNvSpPr>
                <a:spLocks noEditPoints="1"/>
              </p:cNvSpPr>
              <p:nvPr>
                <p:custDataLst>
                  <p:tags r:id="rId489"/>
                </p:custDataLst>
              </p:nvPr>
            </p:nvSpPr>
            <p:spPr bwMode="auto">
              <a:xfrm>
                <a:off x="4239" y="1113"/>
                <a:ext cx="29" cy="66"/>
              </a:xfrm>
              <a:custGeom>
                <a:gdLst>
                  <a:gd name="T0" fmla="*/ 1 w 12"/>
                  <a:gd name="T1" fmla="*/ 21 h 28"/>
                  <a:gd name="T2" fmla="*/ 3 w 12"/>
                  <a:gd name="T3" fmla="*/ 25 h 28"/>
                  <a:gd name="T4" fmla="*/ 2 w 12"/>
                  <a:gd name="T5" fmla="*/ 28 h 28"/>
                  <a:gd name="T6" fmla="*/ 3 w 12"/>
                  <a:gd name="T7" fmla="*/ 28 h 28"/>
                  <a:gd name="T8" fmla="*/ 9 w 12"/>
                  <a:gd name="T9" fmla="*/ 13 h 28"/>
                  <a:gd name="T10" fmla="*/ 12 w 12"/>
                  <a:gd name="T11" fmla="*/ 13 h 28"/>
                  <a:gd name="T12" fmla="*/ 12 w 12"/>
                  <a:gd name="T13" fmla="*/ 12 h 28"/>
                  <a:gd name="T14" fmla="*/ 7 w 12"/>
                  <a:gd name="T15" fmla="*/ 10 h 28"/>
                  <a:gd name="T16" fmla="*/ 12 w 12"/>
                  <a:gd name="T17" fmla="*/ 7 h 28"/>
                  <a:gd name="T18" fmla="*/ 12 w 12"/>
                  <a:gd name="T19" fmla="*/ 6 h 28"/>
                  <a:gd name="T20" fmla="*/ 10 w 12"/>
                  <a:gd name="T21" fmla="*/ 6 h 28"/>
                  <a:gd name="T22" fmla="*/ 11 w 12"/>
                  <a:gd name="T23" fmla="*/ 5 h 28"/>
                  <a:gd name="T24" fmla="*/ 11 w 12"/>
                  <a:gd name="T25" fmla="*/ 5 h 28"/>
                  <a:gd name="T26" fmla="*/ 11 w 12"/>
                  <a:gd name="T27" fmla="*/ 2 h 28"/>
                  <a:gd name="T28" fmla="*/ 10 w 12"/>
                  <a:gd name="T29" fmla="*/ 0 h 28"/>
                  <a:gd name="T30" fmla="*/ 6 w 12"/>
                  <a:gd name="T31" fmla="*/ 2 h 28"/>
                  <a:gd name="T32" fmla="*/ 7 w 12"/>
                  <a:gd name="T33" fmla="*/ 3 h 28"/>
                  <a:gd name="T34" fmla="*/ 5 w 12"/>
                  <a:gd name="T35" fmla="*/ 5 h 28"/>
                  <a:gd name="T36" fmla="*/ 8 w 12"/>
                  <a:gd name="T37" fmla="*/ 7 h 28"/>
                  <a:gd name="T38" fmla="*/ 6 w 12"/>
                  <a:gd name="T39" fmla="*/ 8 h 28"/>
                  <a:gd name="T40" fmla="*/ 6 w 12"/>
                  <a:gd name="T41" fmla="*/ 8 h 28"/>
                  <a:gd name="T42" fmla="*/ 6 w 12"/>
                  <a:gd name="T43" fmla="*/ 8 h 28"/>
                  <a:gd name="T44" fmla="*/ 5 w 12"/>
                  <a:gd name="T45" fmla="*/ 9 h 28"/>
                  <a:gd name="T46" fmla="*/ 6 w 12"/>
                  <a:gd name="T47" fmla="*/ 9 h 28"/>
                  <a:gd name="T48" fmla="*/ 5 w 12"/>
                  <a:gd name="T49" fmla="*/ 11 h 28"/>
                  <a:gd name="T50" fmla="*/ 4 w 12"/>
                  <a:gd name="T51" fmla="*/ 10 h 28"/>
                  <a:gd name="T52" fmla="*/ 0 w 12"/>
                  <a:gd name="T53" fmla="*/ 22 h 28"/>
                  <a:gd name="T54" fmla="*/ 1 w 12"/>
                  <a:gd name="T55" fmla="*/ 21 h 28"/>
                  <a:gd name="T56" fmla="*/ 3 w 12"/>
                  <a:gd name="T57" fmla="*/ 18 h 28"/>
                  <a:gd name="T58" fmla="*/ 2 w 12"/>
                  <a:gd name="T59" fmla="*/ 19 h 28"/>
                  <a:gd name="T60" fmla="*/ 3 w 12"/>
                  <a:gd name="T61" fmla="*/ 18 h 28"/>
                  <a:gd name="T62" fmla="*/ 2 w 12"/>
                  <a:gd name="T63" fmla="*/ 20 h 28"/>
                  <a:gd name="T64" fmla="*/ 3 w 12"/>
                  <a:gd name="T65" fmla="*/ 20 h 28"/>
                  <a:gd name="T66" fmla="*/ 3 w 12"/>
                  <a:gd name="T67" fmla="*/ 21 h 28"/>
                  <a:gd name="T68" fmla="*/ 2 w 12"/>
                  <a:gd name="T69" fmla="*/ 2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28">
                    <a:moveTo>
                      <a:pt x="1" y="21"/>
                    </a:moveTo>
                    <a:cubicBezTo>
                      <a:pt x="4" y="22"/>
                      <a:pt x="1" y="23"/>
                      <a:pt x="3" y="25"/>
                    </a:cubicBezTo>
                    <a:cubicBezTo>
                      <a:pt x="2" y="25"/>
                      <a:pt x="2" y="27"/>
                      <a:pt x="2" y="28"/>
                    </a:cubicBezTo>
                    <a:cubicBezTo>
                      <a:pt x="3" y="28"/>
                      <a:pt x="3" y="28"/>
                      <a:pt x="3" y="28"/>
                    </a:cubicBezTo>
                    <a:cubicBezTo>
                      <a:pt x="6" y="23"/>
                      <a:pt x="5" y="16"/>
                      <a:pt x="9" y="13"/>
                    </a:cubicBezTo>
                    <a:cubicBezTo>
                      <a:pt x="10" y="12"/>
                      <a:pt x="12" y="13"/>
                      <a:pt x="12" y="13"/>
                    </a:cubicBezTo>
                    <a:cubicBezTo>
                      <a:pt x="12" y="12"/>
                      <a:pt x="12" y="12"/>
                      <a:pt x="12" y="12"/>
                    </a:cubicBezTo>
                    <a:cubicBezTo>
                      <a:pt x="10" y="11"/>
                      <a:pt x="7" y="12"/>
                      <a:pt x="7" y="10"/>
                    </a:cubicBezTo>
                    <a:cubicBezTo>
                      <a:pt x="10" y="9"/>
                      <a:pt x="9" y="5"/>
                      <a:pt x="12" y="7"/>
                    </a:cubicBezTo>
                    <a:cubicBezTo>
                      <a:pt x="12" y="6"/>
                      <a:pt x="12" y="6"/>
                      <a:pt x="12" y="6"/>
                    </a:cubicBezTo>
                    <a:cubicBezTo>
                      <a:pt x="10" y="6"/>
                      <a:pt x="10" y="6"/>
                      <a:pt x="10" y="6"/>
                    </a:cubicBezTo>
                    <a:cubicBezTo>
                      <a:pt x="11" y="5"/>
                      <a:pt x="11" y="5"/>
                      <a:pt x="11" y="5"/>
                    </a:cubicBezTo>
                    <a:cubicBezTo>
                      <a:pt x="11" y="5"/>
                      <a:pt x="11" y="5"/>
                      <a:pt x="11" y="5"/>
                    </a:cubicBezTo>
                    <a:cubicBezTo>
                      <a:pt x="11" y="4"/>
                      <a:pt x="9" y="2"/>
                      <a:pt x="11" y="2"/>
                    </a:cubicBezTo>
                    <a:cubicBezTo>
                      <a:pt x="12" y="1"/>
                      <a:pt x="10" y="0"/>
                      <a:pt x="10" y="0"/>
                    </a:cubicBezTo>
                    <a:cubicBezTo>
                      <a:pt x="9" y="0"/>
                      <a:pt x="9" y="3"/>
                      <a:pt x="6" y="2"/>
                    </a:cubicBezTo>
                    <a:cubicBezTo>
                      <a:pt x="7" y="3"/>
                      <a:pt x="7" y="3"/>
                      <a:pt x="7" y="3"/>
                    </a:cubicBezTo>
                    <a:cubicBezTo>
                      <a:pt x="6" y="4"/>
                      <a:pt x="7" y="5"/>
                      <a:pt x="5" y="5"/>
                    </a:cubicBezTo>
                    <a:cubicBezTo>
                      <a:pt x="6" y="6"/>
                      <a:pt x="7" y="6"/>
                      <a:pt x="8" y="7"/>
                    </a:cubicBezTo>
                    <a:cubicBezTo>
                      <a:pt x="7" y="8"/>
                      <a:pt x="7" y="9"/>
                      <a:pt x="6" y="8"/>
                    </a:cubicBezTo>
                    <a:cubicBezTo>
                      <a:pt x="6" y="8"/>
                      <a:pt x="6" y="8"/>
                      <a:pt x="6" y="8"/>
                    </a:cubicBezTo>
                    <a:cubicBezTo>
                      <a:pt x="6" y="8"/>
                      <a:pt x="6" y="8"/>
                      <a:pt x="6" y="8"/>
                    </a:cubicBezTo>
                    <a:cubicBezTo>
                      <a:pt x="5" y="9"/>
                      <a:pt x="5" y="9"/>
                      <a:pt x="5" y="9"/>
                    </a:cubicBezTo>
                    <a:cubicBezTo>
                      <a:pt x="5" y="9"/>
                      <a:pt x="6" y="9"/>
                      <a:pt x="6" y="9"/>
                    </a:cubicBezTo>
                    <a:cubicBezTo>
                      <a:pt x="6" y="9"/>
                      <a:pt x="7" y="10"/>
                      <a:pt x="5" y="11"/>
                    </a:cubicBezTo>
                    <a:cubicBezTo>
                      <a:pt x="4" y="11"/>
                      <a:pt x="4" y="9"/>
                      <a:pt x="4" y="10"/>
                    </a:cubicBezTo>
                    <a:cubicBezTo>
                      <a:pt x="2" y="14"/>
                      <a:pt x="0" y="18"/>
                      <a:pt x="0" y="22"/>
                    </a:cubicBezTo>
                    <a:lnTo>
                      <a:pt x="1" y="21"/>
                    </a:lnTo>
                    <a:close/>
                    <a:moveTo>
                      <a:pt x="3" y="18"/>
                    </a:moveTo>
                    <a:cubicBezTo>
                      <a:pt x="4" y="19"/>
                      <a:pt x="3" y="19"/>
                      <a:pt x="2" y="19"/>
                    </a:cubicBezTo>
                    <a:lnTo>
                      <a:pt x="3" y="18"/>
                    </a:lnTo>
                    <a:close/>
                    <a:moveTo>
                      <a:pt x="2" y="20"/>
                    </a:moveTo>
                    <a:cubicBezTo>
                      <a:pt x="2" y="20"/>
                      <a:pt x="3" y="20"/>
                      <a:pt x="3" y="20"/>
                    </a:cubicBezTo>
                    <a:cubicBezTo>
                      <a:pt x="3" y="21"/>
                      <a:pt x="3" y="21"/>
                      <a:pt x="3" y="21"/>
                    </a:cubicBezTo>
                    <a:cubicBezTo>
                      <a:pt x="2" y="21"/>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2" name="Freeform 481"/>
              <p:cNvSpPr/>
              <p:nvPr>
                <p:custDataLst>
                  <p:tags r:id="rId490"/>
                </p:custDataLst>
              </p:nvPr>
            </p:nvSpPr>
            <p:spPr bwMode="auto">
              <a:xfrm>
                <a:off x="4715" y="854"/>
                <a:ext cx="5" cy="2"/>
              </a:xfrm>
              <a:custGeom>
                <a:gdLst>
                  <a:gd name="T0" fmla="*/ 5 w 5"/>
                  <a:gd name="T1" fmla="*/ 2 h 2"/>
                  <a:gd name="T2" fmla="*/ 3 w 5"/>
                  <a:gd name="T3" fmla="*/ 0 h 2"/>
                  <a:gd name="T4" fmla="*/ 0 w 5"/>
                  <a:gd name="T5" fmla="*/ 0 h 2"/>
                  <a:gd name="T6" fmla="*/ 5 w 5"/>
                  <a:gd name="T7" fmla="*/ 2 h 2"/>
                </a:gdLst>
                <a:cxnLst>
                  <a:cxn ang="0">
                    <a:pos x="T0" y="T1"/>
                  </a:cxn>
                  <a:cxn ang="0">
                    <a:pos x="T2" y="T3"/>
                  </a:cxn>
                  <a:cxn ang="0">
                    <a:pos x="T4" y="T5"/>
                  </a:cxn>
                  <a:cxn ang="0">
                    <a:pos x="T6" y="T7"/>
                  </a:cxn>
                </a:cxnLst>
                <a:rect l="0" t="0" r="r" b="b"/>
                <a:pathLst>
                  <a:path w="5" h="2">
                    <a:moveTo>
                      <a:pt x="5" y="2"/>
                    </a:moveTo>
                    <a:lnTo>
                      <a:pt x="3" y="0"/>
                    </a:lnTo>
                    <a:lnTo>
                      <a:pt x="0" y="0"/>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3" name="Freeform 482"/>
              <p:cNvSpPr/>
              <p:nvPr>
                <p:custDataLst>
                  <p:tags r:id="rId491"/>
                </p:custDataLst>
              </p:nvPr>
            </p:nvSpPr>
            <p:spPr bwMode="auto">
              <a:xfrm>
                <a:off x="4310" y="1129"/>
                <a:ext cx="3" cy="3"/>
              </a:xfrm>
              <a:custGeom>
                <a:gdLst>
                  <a:gd name="T0" fmla="*/ 1 w 1"/>
                  <a:gd name="T1" fmla="*/ 1 h 1"/>
                  <a:gd name="T2" fmla="*/ 1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4" name="Freeform 483"/>
              <p:cNvSpPr/>
              <p:nvPr>
                <p:custDataLst>
                  <p:tags r:id="rId492"/>
                </p:custDataLst>
              </p:nvPr>
            </p:nvSpPr>
            <p:spPr bwMode="auto">
              <a:xfrm>
                <a:off x="4263" y="1160"/>
                <a:ext cx="7" cy="3"/>
              </a:xfrm>
              <a:custGeom>
                <a:gdLst>
                  <a:gd name="T0" fmla="*/ 1 w 3"/>
                  <a:gd name="T1" fmla="*/ 0 h 1"/>
                  <a:gd name="T2" fmla="*/ 2 w 3"/>
                  <a:gd name="T3" fmla="*/ 1 h 1"/>
                  <a:gd name="T4" fmla="*/ 1 w 3"/>
                  <a:gd name="T5" fmla="*/ 0 h 1"/>
                </a:gdLst>
                <a:cxnLst>
                  <a:cxn ang="0">
                    <a:pos x="T0" y="T1"/>
                  </a:cxn>
                  <a:cxn ang="0">
                    <a:pos x="T2" y="T3"/>
                  </a:cxn>
                  <a:cxn ang="0">
                    <a:pos x="T4" y="T5"/>
                  </a:cxn>
                </a:cxnLst>
                <a:rect l="0" t="0" r="r" b="b"/>
                <a:pathLst>
                  <a:path w="3" h="1">
                    <a:moveTo>
                      <a:pt x="1" y="0"/>
                    </a:moveTo>
                    <a:cubicBezTo>
                      <a:pt x="0" y="0"/>
                      <a:pt x="1" y="1"/>
                      <a:pt x="2" y="1"/>
                    </a:cubicBezTo>
                    <a:cubicBezTo>
                      <a:pt x="1"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5" name="Freeform 484"/>
              <p:cNvSpPr/>
              <p:nvPr>
                <p:custDataLst>
                  <p:tags r:id="rId493"/>
                </p:custDataLst>
              </p:nvPr>
            </p:nvSpPr>
            <p:spPr bwMode="auto">
              <a:xfrm>
                <a:off x="5071" y="597"/>
                <a:ext cx="4" cy="2"/>
              </a:xfrm>
              <a:custGeom>
                <a:gdLst>
                  <a:gd name="T0" fmla="*/ 2 w 2"/>
                  <a:gd name="T1" fmla="*/ 0 h 1"/>
                  <a:gd name="T2" fmla="*/ 0 w 2"/>
                  <a:gd name="T3" fmla="*/ 0 h 1"/>
                  <a:gd name="T4" fmla="*/ 1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1" y="1"/>
                      <a:pt x="1" y="1"/>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6" name="Freeform 485"/>
              <p:cNvSpPr/>
              <p:nvPr>
                <p:custDataLst>
                  <p:tags r:id="rId494"/>
                </p:custDataLst>
              </p:nvPr>
            </p:nvSpPr>
            <p:spPr bwMode="auto">
              <a:xfrm>
                <a:off x="4159" y="1227"/>
                <a:ext cx="4" cy="4"/>
              </a:xfrm>
              <a:custGeom>
                <a:gdLst>
                  <a:gd name="T0" fmla="*/ 1 w 2"/>
                  <a:gd name="T1" fmla="*/ 2 h 2"/>
                  <a:gd name="T2" fmla="*/ 2 w 2"/>
                  <a:gd name="T3" fmla="*/ 1 h 2"/>
                  <a:gd name="T4" fmla="*/ 1 w 2"/>
                  <a:gd name="T5" fmla="*/ 2 h 2"/>
                </a:gdLst>
                <a:cxnLst>
                  <a:cxn ang="0">
                    <a:pos x="T0" y="T1"/>
                  </a:cxn>
                  <a:cxn ang="0">
                    <a:pos x="T2" y="T3"/>
                  </a:cxn>
                  <a:cxn ang="0">
                    <a:pos x="T4" y="T5"/>
                  </a:cxn>
                </a:cxnLst>
                <a:rect l="0" t="0" r="r" b="b"/>
                <a:pathLst>
                  <a:path w="2" h="2">
                    <a:moveTo>
                      <a:pt x="1" y="2"/>
                    </a:moveTo>
                    <a:cubicBezTo>
                      <a:pt x="2" y="1"/>
                      <a:pt x="2" y="1"/>
                      <a:pt x="2" y="1"/>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7" name="Freeform 486"/>
              <p:cNvSpPr/>
              <p:nvPr>
                <p:custDataLst>
                  <p:tags r:id="rId495"/>
                </p:custDataLst>
              </p:nvPr>
            </p:nvSpPr>
            <p:spPr bwMode="auto">
              <a:xfrm>
                <a:off x="4632" y="870"/>
                <a:ext cx="50" cy="19"/>
              </a:xfrm>
              <a:custGeom>
                <a:gdLst>
                  <a:gd name="T0" fmla="*/ 15 w 21"/>
                  <a:gd name="T1" fmla="*/ 3 h 8"/>
                  <a:gd name="T2" fmla="*/ 6 w 21"/>
                  <a:gd name="T3" fmla="*/ 4 h 8"/>
                  <a:gd name="T4" fmla="*/ 6 w 21"/>
                  <a:gd name="T5" fmla="*/ 2 h 8"/>
                  <a:gd name="T6" fmla="*/ 1 w 21"/>
                  <a:gd name="T7" fmla="*/ 2 h 8"/>
                  <a:gd name="T8" fmla="*/ 0 w 21"/>
                  <a:gd name="T9" fmla="*/ 3 h 8"/>
                  <a:gd name="T10" fmla="*/ 10 w 21"/>
                  <a:gd name="T11" fmla="*/ 5 h 8"/>
                  <a:gd name="T12" fmla="*/ 21 w 21"/>
                  <a:gd name="T13" fmla="*/ 4 h 8"/>
                  <a:gd name="T14" fmla="*/ 15 w 21"/>
                  <a:gd name="T15" fmla="*/ 3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15" y="3"/>
                    </a:moveTo>
                    <a:cubicBezTo>
                      <a:pt x="12" y="0"/>
                      <a:pt x="9" y="3"/>
                      <a:pt x="6" y="4"/>
                    </a:cubicBezTo>
                    <a:cubicBezTo>
                      <a:pt x="6" y="3"/>
                      <a:pt x="6" y="3"/>
                      <a:pt x="6" y="2"/>
                    </a:cubicBezTo>
                    <a:cubicBezTo>
                      <a:pt x="5" y="4"/>
                      <a:pt x="3" y="1"/>
                      <a:pt x="1" y="2"/>
                    </a:cubicBezTo>
                    <a:cubicBezTo>
                      <a:pt x="1" y="3"/>
                      <a:pt x="0" y="2"/>
                      <a:pt x="0" y="3"/>
                    </a:cubicBezTo>
                    <a:cubicBezTo>
                      <a:pt x="4" y="3"/>
                      <a:pt x="6" y="6"/>
                      <a:pt x="10" y="5"/>
                    </a:cubicBezTo>
                    <a:cubicBezTo>
                      <a:pt x="14" y="1"/>
                      <a:pt x="17" y="8"/>
                      <a:pt x="21" y="4"/>
                    </a:cubicBezTo>
                    <a:cubicBezTo>
                      <a:pt x="19" y="2"/>
                      <a:pt x="16" y="4"/>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8" name="Freeform 487"/>
              <p:cNvSpPr/>
              <p:nvPr>
                <p:custDataLst>
                  <p:tags r:id="rId496"/>
                </p:custDataLst>
              </p:nvPr>
            </p:nvSpPr>
            <p:spPr bwMode="auto">
              <a:xfrm>
                <a:off x="4585" y="942"/>
                <a:ext cx="5" cy="2"/>
              </a:xfrm>
              <a:custGeom>
                <a:gdLst>
                  <a:gd name="T0" fmla="*/ 0 w 5"/>
                  <a:gd name="T1" fmla="*/ 2 h 2"/>
                  <a:gd name="T2" fmla="*/ 5 w 5"/>
                  <a:gd name="T3" fmla="*/ 0 h 2"/>
                  <a:gd name="T4" fmla="*/ 0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9" name="Freeform 488"/>
              <p:cNvSpPr/>
              <p:nvPr>
                <p:custDataLst>
                  <p:tags r:id="rId497"/>
                </p:custDataLst>
              </p:nvPr>
            </p:nvSpPr>
            <p:spPr bwMode="auto">
              <a:xfrm>
                <a:off x="4838" y="763"/>
                <a:ext cx="3" cy="3"/>
              </a:xfrm>
              <a:custGeom>
                <a:gdLst>
                  <a:gd name="T0" fmla="*/ 1 w 1"/>
                  <a:gd name="T1" fmla="*/ 0 h 1"/>
                  <a:gd name="T2" fmla="*/ 1 w 1"/>
                  <a:gd name="T3" fmla="*/ 0 h 1"/>
                  <a:gd name="T4" fmla="*/ 0 w 1"/>
                  <a:gd name="T5" fmla="*/ 0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0" name="Freeform 489"/>
              <p:cNvSpPr/>
              <p:nvPr>
                <p:custDataLst>
                  <p:tags r:id="rId498"/>
                </p:custDataLst>
              </p:nvPr>
            </p:nvSpPr>
            <p:spPr bwMode="auto">
              <a:xfrm>
                <a:off x="4227" y="1177"/>
                <a:ext cx="7" cy="2"/>
              </a:xfrm>
              <a:custGeom>
                <a:gdLst>
                  <a:gd name="T0" fmla="*/ 2 w 3"/>
                  <a:gd name="T1" fmla="*/ 0 h 1"/>
                  <a:gd name="T2" fmla="*/ 2 w 3"/>
                  <a:gd name="T3" fmla="*/ 1 h 1"/>
                  <a:gd name="T4" fmla="*/ 2 w 3"/>
                  <a:gd name="T5" fmla="*/ 0 h 1"/>
                </a:gdLst>
                <a:cxnLst>
                  <a:cxn ang="0">
                    <a:pos x="T0" y="T1"/>
                  </a:cxn>
                  <a:cxn ang="0">
                    <a:pos x="T2" y="T3"/>
                  </a:cxn>
                  <a:cxn ang="0">
                    <a:pos x="T4" y="T5"/>
                  </a:cxn>
                </a:cxnLst>
                <a:rect l="0" t="0" r="r" b="b"/>
                <a:pathLst>
                  <a:path w="3" h="1">
                    <a:moveTo>
                      <a:pt x="2" y="0"/>
                    </a:moveTo>
                    <a:cubicBezTo>
                      <a:pt x="0" y="1"/>
                      <a:pt x="2" y="0"/>
                      <a:pt x="2"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1" name="Freeform 490"/>
              <p:cNvSpPr/>
              <p:nvPr>
                <p:custDataLst>
                  <p:tags r:id="rId499"/>
                </p:custDataLst>
              </p:nvPr>
            </p:nvSpPr>
            <p:spPr bwMode="auto">
              <a:xfrm>
                <a:off x="4156" y="1220"/>
                <a:ext cx="7" cy="7"/>
              </a:xfrm>
              <a:custGeom>
                <a:gdLst>
                  <a:gd name="T0" fmla="*/ 5 w 7"/>
                  <a:gd name="T1" fmla="*/ 4 h 7"/>
                  <a:gd name="T2" fmla="*/ 5 w 7"/>
                  <a:gd name="T3" fmla="*/ 0 h 7"/>
                  <a:gd name="T4" fmla="*/ 0 w 7"/>
                  <a:gd name="T5" fmla="*/ 0 h 7"/>
                  <a:gd name="T6" fmla="*/ 0 w 7"/>
                  <a:gd name="T7" fmla="*/ 7 h 7"/>
                  <a:gd name="T8" fmla="*/ 7 w 7"/>
                  <a:gd name="T9" fmla="*/ 4 h 7"/>
                  <a:gd name="T10" fmla="*/ 5 w 7"/>
                  <a:gd name="T11" fmla="*/ 4 h 7"/>
                </a:gdLst>
                <a:cxnLst>
                  <a:cxn ang="0">
                    <a:pos x="T0" y="T1"/>
                  </a:cxn>
                  <a:cxn ang="0">
                    <a:pos x="T2" y="T3"/>
                  </a:cxn>
                  <a:cxn ang="0">
                    <a:pos x="T4" y="T5"/>
                  </a:cxn>
                  <a:cxn ang="0">
                    <a:pos x="T6" y="T7"/>
                  </a:cxn>
                  <a:cxn ang="0">
                    <a:pos x="T8" y="T9"/>
                  </a:cxn>
                  <a:cxn ang="0">
                    <a:pos x="T10" y="T11"/>
                  </a:cxn>
                </a:cxnLst>
                <a:rect l="0" t="0" r="r" b="b"/>
                <a:pathLst>
                  <a:path w="7" h="7">
                    <a:moveTo>
                      <a:pt x="5" y="4"/>
                    </a:moveTo>
                    <a:lnTo>
                      <a:pt x="5" y="0"/>
                    </a:lnTo>
                    <a:lnTo>
                      <a:pt x="0" y="0"/>
                    </a:lnTo>
                    <a:lnTo>
                      <a:pt x="0" y="7"/>
                    </a:lnTo>
                    <a:lnTo>
                      <a:pt x="7"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2" name="Freeform 491"/>
              <p:cNvSpPr/>
              <p:nvPr>
                <p:custDataLst>
                  <p:tags r:id="rId500"/>
                </p:custDataLst>
              </p:nvPr>
            </p:nvSpPr>
            <p:spPr bwMode="auto">
              <a:xfrm>
                <a:off x="5080" y="573"/>
                <a:ext cx="21" cy="7"/>
              </a:xfrm>
              <a:custGeom>
                <a:gdLst>
                  <a:gd name="T0" fmla="*/ 1 w 9"/>
                  <a:gd name="T1" fmla="*/ 3 h 3"/>
                  <a:gd name="T2" fmla="*/ 9 w 9"/>
                  <a:gd name="T3" fmla="*/ 0 h 3"/>
                  <a:gd name="T4" fmla="*/ 1 w 9"/>
                  <a:gd name="T5" fmla="*/ 3 h 3"/>
                </a:gdLst>
                <a:cxnLst>
                  <a:cxn ang="0">
                    <a:pos x="T0" y="T1"/>
                  </a:cxn>
                  <a:cxn ang="0">
                    <a:pos x="T2" y="T3"/>
                  </a:cxn>
                  <a:cxn ang="0">
                    <a:pos x="T4" y="T5"/>
                  </a:cxn>
                </a:cxnLst>
                <a:rect l="0" t="0" r="r" b="b"/>
                <a:pathLst>
                  <a:path w="9" h="3">
                    <a:moveTo>
                      <a:pt x="1" y="3"/>
                    </a:moveTo>
                    <a:cubicBezTo>
                      <a:pt x="3" y="1"/>
                      <a:pt x="7" y="2"/>
                      <a:pt x="9" y="0"/>
                    </a:cubicBezTo>
                    <a:cubicBezTo>
                      <a:pt x="6" y="1"/>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3" name="Freeform 492"/>
              <p:cNvSpPr/>
              <p:nvPr>
                <p:custDataLst>
                  <p:tags r:id="rId501"/>
                </p:custDataLst>
              </p:nvPr>
            </p:nvSpPr>
            <p:spPr bwMode="auto">
              <a:xfrm>
                <a:off x="5014" y="597"/>
                <a:ext cx="52" cy="17"/>
              </a:xfrm>
              <a:custGeom>
                <a:gdLst>
                  <a:gd name="T0" fmla="*/ 0 w 22"/>
                  <a:gd name="T1" fmla="*/ 7 h 7"/>
                  <a:gd name="T2" fmla="*/ 3 w 22"/>
                  <a:gd name="T3" fmla="*/ 7 h 7"/>
                  <a:gd name="T4" fmla="*/ 20 w 22"/>
                  <a:gd name="T5" fmla="*/ 2 h 7"/>
                  <a:gd name="T6" fmla="*/ 18 w 22"/>
                  <a:gd name="T7" fmla="*/ 1 h 7"/>
                  <a:gd name="T8" fmla="*/ 22 w 22"/>
                  <a:gd name="T9" fmla="*/ 1 h 7"/>
                  <a:gd name="T10" fmla="*/ 16 w 22"/>
                  <a:gd name="T11" fmla="*/ 2 h 7"/>
                  <a:gd name="T12" fmla="*/ 0 w 22"/>
                  <a:gd name="T13" fmla="*/ 7 h 7"/>
                </a:gdLst>
                <a:cxnLst>
                  <a:cxn ang="0">
                    <a:pos x="T0" y="T1"/>
                  </a:cxn>
                  <a:cxn ang="0">
                    <a:pos x="T2" y="T3"/>
                  </a:cxn>
                  <a:cxn ang="0">
                    <a:pos x="T4" y="T5"/>
                  </a:cxn>
                  <a:cxn ang="0">
                    <a:pos x="T6" y="T7"/>
                  </a:cxn>
                  <a:cxn ang="0">
                    <a:pos x="T8" y="T9"/>
                  </a:cxn>
                  <a:cxn ang="0">
                    <a:pos x="T10" y="T11"/>
                  </a:cxn>
                  <a:cxn ang="0">
                    <a:pos x="T12" y="T13"/>
                  </a:cxn>
                </a:cxnLst>
                <a:rect l="0" t="0" r="r" b="b"/>
                <a:pathLst>
                  <a:path w="22" h="7">
                    <a:moveTo>
                      <a:pt x="0" y="7"/>
                    </a:moveTo>
                    <a:cubicBezTo>
                      <a:pt x="1" y="7"/>
                      <a:pt x="2" y="7"/>
                      <a:pt x="3" y="7"/>
                    </a:cubicBezTo>
                    <a:cubicBezTo>
                      <a:pt x="7" y="2"/>
                      <a:pt x="15" y="7"/>
                      <a:pt x="20" y="2"/>
                    </a:cubicBezTo>
                    <a:cubicBezTo>
                      <a:pt x="18" y="1"/>
                      <a:pt x="18" y="1"/>
                      <a:pt x="18" y="1"/>
                    </a:cubicBezTo>
                    <a:cubicBezTo>
                      <a:pt x="19" y="0"/>
                      <a:pt x="21" y="2"/>
                      <a:pt x="22" y="1"/>
                    </a:cubicBezTo>
                    <a:cubicBezTo>
                      <a:pt x="20" y="0"/>
                      <a:pt x="17" y="0"/>
                      <a:pt x="16" y="2"/>
                    </a:cubicBezTo>
                    <a:cubicBezTo>
                      <a:pt x="10" y="2"/>
                      <a:pt x="5"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4" name="Freeform 493"/>
              <p:cNvSpPr>
                <a:spLocks noEditPoints="1"/>
              </p:cNvSpPr>
              <p:nvPr>
                <p:custDataLst>
                  <p:tags r:id="rId502"/>
                </p:custDataLst>
              </p:nvPr>
            </p:nvSpPr>
            <p:spPr bwMode="auto">
              <a:xfrm>
                <a:off x="5158" y="440"/>
                <a:ext cx="104" cy="24"/>
              </a:xfrm>
              <a:custGeom>
                <a:gdLst>
                  <a:gd name="T0" fmla="*/ 19 w 44"/>
                  <a:gd name="T1" fmla="*/ 8 h 10"/>
                  <a:gd name="T2" fmla="*/ 14 w 44"/>
                  <a:gd name="T3" fmla="*/ 7 h 10"/>
                  <a:gd name="T4" fmla="*/ 20 w 44"/>
                  <a:gd name="T5" fmla="*/ 7 h 10"/>
                  <a:gd name="T6" fmla="*/ 27 w 44"/>
                  <a:gd name="T7" fmla="*/ 7 h 10"/>
                  <a:gd name="T8" fmla="*/ 40 w 44"/>
                  <a:gd name="T9" fmla="*/ 8 h 10"/>
                  <a:gd name="T10" fmla="*/ 37 w 44"/>
                  <a:gd name="T11" fmla="*/ 7 h 10"/>
                  <a:gd name="T12" fmla="*/ 41 w 44"/>
                  <a:gd name="T13" fmla="*/ 6 h 10"/>
                  <a:gd name="T14" fmla="*/ 42 w 44"/>
                  <a:gd name="T15" fmla="*/ 7 h 10"/>
                  <a:gd name="T16" fmla="*/ 44 w 44"/>
                  <a:gd name="T17" fmla="*/ 5 h 10"/>
                  <a:gd name="T18" fmla="*/ 38 w 44"/>
                  <a:gd name="T19" fmla="*/ 4 h 10"/>
                  <a:gd name="T20" fmla="*/ 37 w 44"/>
                  <a:gd name="T21" fmla="*/ 2 h 10"/>
                  <a:gd name="T22" fmla="*/ 25 w 44"/>
                  <a:gd name="T23" fmla="*/ 2 h 10"/>
                  <a:gd name="T24" fmla="*/ 25 w 44"/>
                  <a:gd name="T25" fmla="*/ 2 h 10"/>
                  <a:gd name="T26" fmla="*/ 36 w 44"/>
                  <a:gd name="T27" fmla="*/ 3 h 10"/>
                  <a:gd name="T28" fmla="*/ 38 w 44"/>
                  <a:gd name="T29" fmla="*/ 4 h 10"/>
                  <a:gd name="T30" fmla="*/ 36 w 44"/>
                  <a:gd name="T31" fmla="*/ 4 h 10"/>
                  <a:gd name="T32" fmla="*/ 29 w 44"/>
                  <a:gd name="T33" fmla="*/ 6 h 10"/>
                  <a:gd name="T34" fmla="*/ 29 w 44"/>
                  <a:gd name="T35" fmla="*/ 5 h 10"/>
                  <a:gd name="T36" fmla="*/ 27 w 44"/>
                  <a:gd name="T37" fmla="*/ 6 h 10"/>
                  <a:gd name="T38" fmla="*/ 27 w 44"/>
                  <a:gd name="T39" fmla="*/ 5 h 10"/>
                  <a:gd name="T40" fmla="*/ 20 w 44"/>
                  <a:gd name="T41" fmla="*/ 2 h 10"/>
                  <a:gd name="T42" fmla="*/ 20 w 44"/>
                  <a:gd name="T43" fmla="*/ 2 h 10"/>
                  <a:gd name="T44" fmla="*/ 7 w 44"/>
                  <a:gd name="T45" fmla="*/ 1 h 10"/>
                  <a:gd name="T46" fmla="*/ 8 w 44"/>
                  <a:gd name="T47" fmla="*/ 2 h 10"/>
                  <a:gd name="T48" fmla="*/ 2 w 44"/>
                  <a:gd name="T49" fmla="*/ 3 h 10"/>
                  <a:gd name="T50" fmla="*/ 4 w 44"/>
                  <a:gd name="T51" fmla="*/ 3 h 10"/>
                  <a:gd name="T52" fmla="*/ 0 w 44"/>
                  <a:gd name="T53" fmla="*/ 4 h 10"/>
                  <a:gd name="T54" fmla="*/ 2 w 44"/>
                  <a:gd name="T55" fmla="*/ 5 h 10"/>
                  <a:gd name="T56" fmla="*/ 19 w 44"/>
                  <a:gd name="T57" fmla="*/ 8 h 10"/>
                  <a:gd name="T58" fmla="*/ 9 w 44"/>
                  <a:gd name="T59" fmla="*/ 5 h 10"/>
                  <a:gd name="T60" fmla="*/ 12 w 44"/>
                  <a:gd name="T61" fmla="*/ 4 h 10"/>
                  <a:gd name="T62" fmla="*/ 13 w 44"/>
                  <a:gd name="T63" fmla="*/ 5 h 10"/>
                  <a:gd name="T64" fmla="*/ 9 w 44"/>
                  <a:gd name="T65" fmla="*/ 5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0">
                    <a:moveTo>
                      <a:pt x="19" y="8"/>
                    </a:moveTo>
                    <a:cubicBezTo>
                      <a:pt x="14" y="7"/>
                      <a:pt x="14" y="7"/>
                      <a:pt x="14" y="7"/>
                    </a:cubicBezTo>
                    <a:cubicBezTo>
                      <a:pt x="15" y="6"/>
                      <a:pt x="18" y="7"/>
                      <a:pt x="20" y="7"/>
                    </a:cubicBezTo>
                    <a:cubicBezTo>
                      <a:pt x="22" y="9"/>
                      <a:pt x="24" y="6"/>
                      <a:pt x="27" y="7"/>
                    </a:cubicBezTo>
                    <a:cubicBezTo>
                      <a:pt x="31" y="8"/>
                      <a:pt x="36" y="10"/>
                      <a:pt x="40" y="8"/>
                    </a:cubicBezTo>
                    <a:cubicBezTo>
                      <a:pt x="39" y="7"/>
                      <a:pt x="38" y="7"/>
                      <a:pt x="37" y="7"/>
                    </a:cubicBezTo>
                    <a:cubicBezTo>
                      <a:pt x="38" y="6"/>
                      <a:pt x="39" y="5"/>
                      <a:pt x="41" y="6"/>
                    </a:cubicBezTo>
                    <a:cubicBezTo>
                      <a:pt x="42" y="7"/>
                      <a:pt x="42" y="7"/>
                      <a:pt x="42" y="7"/>
                    </a:cubicBezTo>
                    <a:cubicBezTo>
                      <a:pt x="43" y="7"/>
                      <a:pt x="44" y="6"/>
                      <a:pt x="44" y="5"/>
                    </a:cubicBezTo>
                    <a:cubicBezTo>
                      <a:pt x="38" y="4"/>
                      <a:pt x="38" y="4"/>
                      <a:pt x="38" y="4"/>
                    </a:cubicBezTo>
                    <a:cubicBezTo>
                      <a:pt x="39" y="3"/>
                      <a:pt x="37" y="3"/>
                      <a:pt x="37" y="2"/>
                    </a:cubicBezTo>
                    <a:cubicBezTo>
                      <a:pt x="33" y="2"/>
                      <a:pt x="29" y="1"/>
                      <a:pt x="25" y="2"/>
                    </a:cubicBezTo>
                    <a:cubicBezTo>
                      <a:pt x="25" y="2"/>
                      <a:pt x="25" y="2"/>
                      <a:pt x="25" y="2"/>
                    </a:cubicBezTo>
                    <a:cubicBezTo>
                      <a:pt x="29" y="2"/>
                      <a:pt x="33" y="3"/>
                      <a:pt x="36" y="3"/>
                    </a:cubicBezTo>
                    <a:cubicBezTo>
                      <a:pt x="38" y="4"/>
                      <a:pt x="38" y="4"/>
                      <a:pt x="38" y="4"/>
                    </a:cubicBezTo>
                    <a:cubicBezTo>
                      <a:pt x="36" y="4"/>
                      <a:pt x="36" y="4"/>
                      <a:pt x="36" y="4"/>
                    </a:cubicBezTo>
                    <a:cubicBezTo>
                      <a:pt x="33" y="3"/>
                      <a:pt x="33" y="7"/>
                      <a:pt x="29" y="6"/>
                    </a:cubicBezTo>
                    <a:cubicBezTo>
                      <a:pt x="29" y="5"/>
                      <a:pt x="29" y="5"/>
                      <a:pt x="29" y="5"/>
                    </a:cubicBezTo>
                    <a:cubicBezTo>
                      <a:pt x="27" y="6"/>
                      <a:pt x="27" y="6"/>
                      <a:pt x="27" y="6"/>
                    </a:cubicBezTo>
                    <a:cubicBezTo>
                      <a:pt x="27" y="5"/>
                      <a:pt x="27" y="5"/>
                      <a:pt x="27" y="5"/>
                    </a:cubicBezTo>
                    <a:cubicBezTo>
                      <a:pt x="24" y="6"/>
                      <a:pt x="22" y="3"/>
                      <a:pt x="20" y="2"/>
                    </a:cubicBezTo>
                    <a:cubicBezTo>
                      <a:pt x="20" y="2"/>
                      <a:pt x="20" y="2"/>
                      <a:pt x="20" y="2"/>
                    </a:cubicBezTo>
                    <a:cubicBezTo>
                      <a:pt x="15" y="1"/>
                      <a:pt x="11" y="2"/>
                      <a:pt x="7" y="1"/>
                    </a:cubicBezTo>
                    <a:cubicBezTo>
                      <a:pt x="8" y="2"/>
                      <a:pt x="8" y="2"/>
                      <a:pt x="8" y="2"/>
                    </a:cubicBezTo>
                    <a:cubicBezTo>
                      <a:pt x="8" y="6"/>
                      <a:pt x="4" y="0"/>
                      <a:pt x="2" y="3"/>
                    </a:cubicBezTo>
                    <a:cubicBezTo>
                      <a:pt x="4" y="3"/>
                      <a:pt x="4" y="3"/>
                      <a:pt x="4" y="3"/>
                    </a:cubicBezTo>
                    <a:cubicBezTo>
                      <a:pt x="4" y="4"/>
                      <a:pt x="1" y="4"/>
                      <a:pt x="0" y="4"/>
                    </a:cubicBezTo>
                    <a:cubicBezTo>
                      <a:pt x="2" y="5"/>
                      <a:pt x="2" y="5"/>
                      <a:pt x="2" y="5"/>
                    </a:cubicBezTo>
                    <a:cubicBezTo>
                      <a:pt x="7" y="7"/>
                      <a:pt x="15" y="8"/>
                      <a:pt x="19" y="8"/>
                    </a:cubicBezTo>
                    <a:close/>
                    <a:moveTo>
                      <a:pt x="9" y="5"/>
                    </a:moveTo>
                    <a:cubicBezTo>
                      <a:pt x="10" y="4"/>
                      <a:pt x="10" y="3"/>
                      <a:pt x="12" y="4"/>
                    </a:cubicBezTo>
                    <a:cubicBezTo>
                      <a:pt x="13" y="5"/>
                      <a:pt x="13" y="5"/>
                      <a:pt x="13" y="5"/>
                    </a:cubicBezTo>
                    <a:cubicBezTo>
                      <a:pt x="12" y="5"/>
                      <a:pt x="10"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5" name="Freeform 494"/>
              <p:cNvSpPr/>
              <p:nvPr>
                <p:custDataLst>
                  <p:tags r:id="rId503"/>
                </p:custDataLst>
              </p:nvPr>
            </p:nvSpPr>
            <p:spPr bwMode="auto">
              <a:xfrm>
                <a:off x="4234" y="1172"/>
                <a:ext cx="5" cy="2"/>
              </a:xfrm>
              <a:custGeom>
                <a:gdLst>
                  <a:gd name="T0" fmla="*/ 0 w 2"/>
                  <a:gd name="T1" fmla="*/ 0 h 1"/>
                  <a:gd name="T2" fmla="*/ 0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0" y="1"/>
                      <a:pt x="0" y="1"/>
                    </a:cubicBezTo>
                    <a:cubicBezTo>
                      <a:pt x="1" y="1"/>
                      <a:pt x="2" y="1"/>
                      <a:pt x="2" y="0"/>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6" name="Freeform 495"/>
              <p:cNvSpPr/>
              <p:nvPr>
                <p:custDataLst>
                  <p:tags r:id="rId504"/>
                </p:custDataLst>
              </p:nvPr>
            </p:nvSpPr>
            <p:spPr bwMode="auto">
              <a:xfrm>
                <a:off x="4684" y="863"/>
                <a:ext cx="8" cy="7"/>
              </a:xfrm>
              <a:custGeom>
                <a:gdLst>
                  <a:gd name="T0" fmla="*/ 0 w 3"/>
                  <a:gd name="T1" fmla="*/ 3 h 3"/>
                  <a:gd name="T2" fmla="*/ 3 w 3"/>
                  <a:gd name="T3" fmla="*/ 0 h 3"/>
                  <a:gd name="T4" fmla="*/ 0 w 3"/>
                  <a:gd name="T5" fmla="*/ 3 h 3"/>
                </a:gdLst>
                <a:cxnLst>
                  <a:cxn ang="0">
                    <a:pos x="T0" y="T1"/>
                  </a:cxn>
                  <a:cxn ang="0">
                    <a:pos x="T2" y="T3"/>
                  </a:cxn>
                  <a:cxn ang="0">
                    <a:pos x="T4" y="T5"/>
                  </a:cxn>
                </a:cxnLst>
                <a:rect l="0" t="0" r="r" b="b"/>
                <a:pathLst>
                  <a:path w="3" h="3">
                    <a:moveTo>
                      <a:pt x="0" y="3"/>
                    </a:moveTo>
                    <a:cubicBezTo>
                      <a:pt x="2" y="2"/>
                      <a:pt x="3" y="1"/>
                      <a:pt x="3"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7" name="Freeform 496"/>
              <p:cNvSpPr/>
              <p:nvPr>
                <p:custDataLst>
                  <p:tags r:id="rId505"/>
                </p:custDataLst>
              </p:nvPr>
            </p:nvSpPr>
            <p:spPr bwMode="auto">
              <a:xfrm>
                <a:off x="5113" y="561"/>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8" name="Freeform 497"/>
              <p:cNvSpPr/>
              <p:nvPr>
                <p:custDataLst>
                  <p:tags r:id="rId506"/>
                </p:custDataLst>
              </p:nvPr>
            </p:nvSpPr>
            <p:spPr bwMode="auto">
              <a:xfrm>
                <a:off x="4196" y="1191"/>
                <a:ext cx="10" cy="5"/>
              </a:xfrm>
              <a:custGeom>
                <a:gdLst>
                  <a:gd name="T0" fmla="*/ 0 w 4"/>
                  <a:gd name="T1" fmla="*/ 1 h 2"/>
                  <a:gd name="T2" fmla="*/ 4 w 4"/>
                  <a:gd name="T3" fmla="*/ 1 h 2"/>
                  <a:gd name="T4" fmla="*/ 3 w 4"/>
                  <a:gd name="T5" fmla="*/ 0 h 2"/>
                  <a:gd name="T6" fmla="*/ 0 w 4"/>
                  <a:gd name="T7" fmla="*/ 1 h 2"/>
                </a:gdLst>
                <a:cxnLst>
                  <a:cxn ang="0">
                    <a:pos x="T0" y="T1"/>
                  </a:cxn>
                  <a:cxn ang="0">
                    <a:pos x="T2" y="T3"/>
                  </a:cxn>
                  <a:cxn ang="0">
                    <a:pos x="T4" y="T5"/>
                  </a:cxn>
                  <a:cxn ang="0">
                    <a:pos x="T6" y="T7"/>
                  </a:cxn>
                </a:cxnLst>
                <a:rect l="0" t="0" r="r" b="b"/>
                <a:pathLst>
                  <a:path w="4" h="2">
                    <a:moveTo>
                      <a:pt x="0" y="1"/>
                    </a:moveTo>
                    <a:cubicBezTo>
                      <a:pt x="1" y="2"/>
                      <a:pt x="3" y="1"/>
                      <a:pt x="4" y="1"/>
                    </a:cubicBezTo>
                    <a:cubicBezTo>
                      <a:pt x="3" y="0"/>
                      <a:pt x="3" y="0"/>
                      <a:pt x="3" y="0"/>
                    </a:cubicBezTo>
                    <a:cubicBezTo>
                      <a:pt x="3"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9" name="Rectangle 498"/>
              <p:cNvSpPr>
                <a:spLocks noChangeArrowheads="1"/>
              </p:cNvSpPr>
              <p:nvPr>
                <p:custDataLst>
                  <p:tags r:id="rId507"/>
                </p:custDataLst>
              </p:nvPr>
            </p:nvSpPr>
            <p:spPr bwMode="auto">
              <a:xfrm>
                <a:off x="4194" y="120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0" name="Freeform 499"/>
              <p:cNvSpPr/>
              <p:nvPr>
                <p:custDataLst>
                  <p:tags r:id="rId508"/>
                </p:custDataLst>
              </p:nvPr>
            </p:nvSpPr>
            <p:spPr bwMode="auto">
              <a:xfrm>
                <a:off x="4864" y="732"/>
                <a:ext cx="8" cy="5"/>
              </a:xfrm>
              <a:custGeom>
                <a:gdLst>
                  <a:gd name="T0" fmla="*/ 1 w 3"/>
                  <a:gd name="T1" fmla="*/ 2 h 2"/>
                  <a:gd name="T2" fmla="*/ 3 w 3"/>
                  <a:gd name="T3" fmla="*/ 1 h 2"/>
                  <a:gd name="T4" fmla="*/ 2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2" y="1"/>
                      <a:pt x="2" y="2"/>
                      <a:pt x="3" y="1"/>
                    </a:cubicBezTo>
                    <a:cubicBezTo>
                      <a:pt x="2" y="0"/>
                      <a:pt x="2" y="0"/>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1" name="Freeform 500"/>
              <p:cNvSpPr/>
              <p:nvPr>
                <p:custDataLst>
                  <p:tags r:id="rId509"/>
                </p:custDataLst>
              </p:nvPr>
            </p:nvSpPr>
            <p:spPr bwMode="auto">
              <a:xfrm>
                <a:off x="4684" y="839"/>
                <a:ext cx="24" cy="15"/>
              </a:xfrm>
              <a:custGeom>
                <a:gdLst>
                  <a:gd name="T0" fmla="*/ 7 w 10"/>
                  <a:gd name="T1" fmla="*/ 4 h 6"/>
                  <a:gd name="T2" fmla="*/ 8 w 10"/>
                  <a:gd name="T3" fmla="*/ 2 h 6"/>
                  <a:gd name="T4" fmla="*/ 4 w 10"/>
                  <a:gd name="T5" fmla="*/ 1 h 6"/>
                  <a:gd name="T6" fmla="*/ 3 w 10"/>
                  <a:gd name="T7" fmla="*/ 4 h 6"/>
                  <a:gd name="T8" fmla="*/ 1 w 10"/>
                  <a:gd name="T9" fmla="*/ 6 h 6"/>
                  <a:gd name="T10" fmla="*/ 2 w 10"/>
                  <a:gd name="T11" fmla="*/ 6 h 6"/>
                  <a:gd name="T12" fmla="*/ 2 w 10"/>
                  <a:gd name="T13" fmla="*/ 6 h 6"/>
                  <a:gd name="T14" fmla="*/ 5 w 10"/>
                  <a:gd name="T15" fmla="*/ 5 h 6"/>
                  <a:gd name="T16" fmla="*/ 10 w 10"/>
                  <a:gd name="T17" fmla="*/ 4 h 6"/>
                  <a:gd name="T18" fmla="*/ 7 w 10"/>
                  <a:gd name="T19" fmla="*/ 4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7" y="4"/>
                    </a:moveTo>
                    <a:cubicBezTo>
                      <a:pt x="8" y="2"/>
                      <a:pt x="8" y="2"/>
                      <a:pt x="8" y="2"/>
                    </a:cubicBezTo>
                    <a:cubicBezTo>
                      <a:pt x="7" y="2"/>
                      <a:pt x="5" y="0"/>
                      <a:pt x="4" y="1"/>
                    </a:cubicBezTo>
                    <a:cubicBezTo>
                      <a:pt x="3" y="2"/>
                      <a:pt x="6" y="3"/>
                      <a:pt x="3" y="4"/>
                    </a:cubicBezTo>
                    <a:cubicBezTo>
                      <a:pt x="0" y="3"/>
                      <a:pt x="2" y="6"/>
                      <a:pt x="1" y="6"/>
                    </a:cubicBezTo>
                    <a:cubicBezTo>
                      <a:pt x="2" y="6"/>
                      <a:pt x="2" y="6"/>
                      <a:pt x="2" y="6"/>
                    </a:cubicBezTo>
                    <a:cubicBezTo>
                      <a:pt x="2" y="6"/>
                      <a:pt x="2" y="6"/>
                      <a:pt x="2" y="6"/>
                    </a:cubicBezTo>
                    <a:cubicBezTo>
                      <a:pt x="5" y="5"/>
                      <a:pt x="5" y="5"/>
                      <a:pt x="5" y="5"/>
                    </a:cubicBezTo>
                    <a:cubicBezTo>
                      <a:pt x="7" y="4"/>
                      <a:pt x="9" y="5"/>
                      <a:pt x="10" y="4"/>
                    </a:cubicBezTo>
                    <a:lnTo>
                      <a:pt x="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2" name="Freeform 501"/>
              <p:cNvSpPr>
                <a:spLocks noEditPoints="1"/>
              </p:cNvSpPr>
              <p:nvPr>
                <p:custDataLst>
                  <p:tags r:id="rId510"/>
                </p:custDataLst>
              </p:nvPr>
            </p:nvSpPr>
            <p:spPr bwMode="auto">
              <a:xfrm>
                <a:off x="5030" y="576"/>
                <a:ext cx="52" cy="21"/>
              </a:xfrm>
              <a:custGeom>
                <a:gdLst>
                  <a:gd name="T0" fmla="*/ 0 w 22"/>
                  <a:gd name="T1" fmla="*/ 8 h 9"/>
                  <a:gd name="T2" fmla="*/ 1 w 22"/>
                  <a:gd name="T3" fmla="*/ 9 h 9"/>
                  <a:gd name="T4" fmla="*/ 1 w 22"/>
                  <a:gd name="T5" fmla="*/ 8 h 9"/>
                  <a:gd name="T6" fmla="*/ 8 w 22"/>
                  <a:gd name="T7" fmla="*/ 8 h 9"/>
                  <a:gd name="T8" fmla="*/ 22 w 22"/>
                  <a:gd name="T9" fmla="*/ 2 h 9"/>
                  <a:gd name="T10" fmla="*/ 17 w 22"/>
                  <a:gd name="T11" fmla="*/ 4 h 9"/>
                  <a:gd name="T12" fmla="*/ 16 w 22"/>
                  <a:gd name="T13" fmla="*/ 4 h 9"/>
                  <a:gd name="T14" fmla="*/ 20 w 22"/>
                  <a:gd name="T15" fmla="*/ 1 h 9"/>
                  <a:gd name="T16" fmla="*/ 19 w 22"/>
                  <a:gd name="T17" fmla="*/ 0 h 9"/>
                  <a:gd name="T18" fmla="*/ 15 w 22"/>
                  <a:gd name="T19" fmla="*/ 2 h 9"/>
                  <a:gd name="T20" fmla="*/ 8 w 22"/>
                  <a:gd name="T21" fmla="*/ 3 h 9"/>
                  <a:gd name="T22" fmla="*/ 2 w 22"/>
                  <a:gd name="T23" fmla="*/ 5 h 9"/>
                  <a:gd name="T24" fmla="*/ 5 w 22"/>
                  <a:gd name="T25" fmla="*/ 5 h 9"/>
                  <a:gd name="T26" fmla="*/ 0 w 22"/>
                  <a:gd name="T27" fmla="*/ 8 h 9"/>
                  <a:gd name="T28" fmla="*/ 6 w 22"/>
                  <a:gd name="T29" fmla="*/ 6 h 9"/>
                  <a:gd name="T30" fmla="*/ 10 w 22"/>
                  <a:gd name="T31" fmla="*/ 4 h 9"/>
                  <a:gd name="T32" fmla="*/ 6 w 22"/>
                  <a:gd name="T33" fmla="*/ 6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9">
                    <a:moveTo>
                      <a:pt x="0" y="8"/>
                    </a:moveTo>
                    <a:cubicBezTo>
                      <a:pt x="0" y="8"/>
                      <a:pt x="0" y="9"/>
                      <a:pt x="1" y="9"/>
                    </a:cubicBezTo>
                    <a:cubicBezTo>
                      <a:pt x="1" y="8"/>
                      <a:pt x="2" y="8"/>
                      <a:pt x="1" y="8"/>
                    </a:cubicBezTo>
                    <a:cubicBezTo>
                      <a:pt x="4" y="8"/>
                      <a:pt x="6" y="8"/>
                      <a:pt x="8" y="8"/>
                    </a:cubicBezTo>
                    <a:cubicBezTo>
                      <a:pt x="11" y="4"/>
                      <a:pt x="17" y="5"/>
                      <a:pt x="22" y="2"/>
                    </a:cubicBezTo>
                    <a:cubicBezTo>
                      <a:pt x="21" y="4"/>
                      <a:pt x="17" y="2"/>
                      <a:pt x="17" y="4"/>
                    </a:cubicBezTo>
                    <a:cubicBezTo>
                      <a:pt x="17" y="4"/>
                      <a:pt x="16" y="4"/>
                      <a:pt x="16" y="4"/>
                    </a:cubicBezTo>
                    <a:cubicBezTo>
                      <a:pt x="15" y="2"/>
                      <a:pt x="19" y="3"/>
                      <a:pt x="20" y="1"/>
                    </a:cubicBezTo>
                    <a:cubicBezTo>
                      <a:pt x="19" y="0"/>
                      <a:pt x="19" y="0"/>
                      <a:pt x="19" y="0"/>
                    </a:cubicBezTo>
                    <a:cubicBezTo>
                      <a:pt x="18" y="1"/>
                      <a:pt x="15" y="1"/>
                      <a:pt x="15" y="2"/>
                    </a:cubicBezTo>
                    <a:cubicBezTo>
                      <a:pt x="12" y="2"/>
                      <a:pt x="10" y="3"/>
                      <a:pt x="8" y="3"/>
                    </a:cubicBezTo>
                    <a:cubicBezTo>
                      <a:pt x="7" y="4"/>
                      <a:pt x="4" y="4"/>
                      <a:pt x="2" y="5"/>
                    </a:cubicBezTo>
                    <a:cubicBezTo>
                      <a:pt x="5" y="5"/>
                      <a:pt x="5" y="5"/>
                      <a:pt x="5" y="5"/>
                    </a:cubicBezTo>
                    <a:cubicBezTo>
                      <a:pt x="5" y="7"/>
                      <a:pt x="2" y="7"/>
                      <a:pt x="0" y="8"/>
                    </a:cubicBezTo>
                    <a:close/>
                    <a:moveTo>
                      <a:pt x="6" y="6"/>
                    </a:moveTo>
                    <a:cubicBezTo>
                      <a:pt x="7" y="6"/>
                      <a:pt x="9" y="3"/>
                      <a:pt x="10" y="4"/>
                    </a:cubicBezTo>
                    <a:cubicBezTo>
                      <a:pt x="6" y="6"/>
                      <a:pt x="6"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3" name="Freeform 502"/>
              <p:cNvSpPr/>
              <p:nvPr>
                <p:custDataLst>
                  <p:tags r:id="rId511"/>
                </p:custDataLst>
              </p:nvPr>
            </p:nvSpPr>
            <p:spPr bwMode="auto">
              <a:xfrm>
                <a:off x="4751" y="813"/>
                <a:ext cx="4" cy="3"/>
              </a:xfrm>
              <a:custGeom>
                <a:gdLst>
                  <a:gd name="T0" fmla="*/ 4 w 4"/>
                  <a:gd name="T1" fmla="*/ 3 h 3"/>
                  <a:gd name="T2" fmla="*/ 4 w 4"/>
                  <a:gd name="T3" fmla="*/ 3 h 3"/>
                  <a:gd name="T4" fmla="*/ 2 w 4"/>
                  <a:gd name="T5" fmla="*/ 0 h 3"/>
                  <a:gd name="T6" fmla="*/ 0 w 4"/>
                  <a:gd name="T7" fmla="*/ 0 h 3"/>
                  <a:gd name="T8" fmla="*/ 4 w 4"/>
                  <a:gd name="T9" fmla="*/ 3 h 3"/>
                </a:gdLst>
                <a:cxnLst>
                  <a:cxn ang="0">
                    <a:pos x="T0" y="T1"/>
                  </a:cxn>
                  <a:cxn ang="0">
                    <a:pos x="T2" y="T3"/>
                  </a:cxn>
                  <a:cxn ang="0">
                    <a:pos x="T4" y="T5"/>
                  </a:cxn>
                  <a:cxn ang="0">
                    <a:pos x="T6" y="T7"/>
                  </a:cxn>
                  <a:cxn ang="0">
                    <a:pos x="T8" y="T9"/>
                  </a:cxn>
                </a:cxnLst>
                <a:rect l="0" t="0" r="r" b="b"/>
                <a:pathLst>
                  <a:path w="4" h="3">
                    <a:moveTo>
                      <a:pt x="4" y="3"/>
                    </a:moveTo>
                    <a:lnTo>
                      <a:pt x="4" y="3"/>
                    </a:lnTo>
                    <a:lnTo>
                      <a:pt x="2" y="0"/>
                    </a:lnTo>
                    <a:lnTo>
                      <a:pt x="0" y="0"/>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4" name="Freeform 503"/>
              <p:cNvSpPr/>
              <p:nvPr>
                <p:custDataLst>
                  <p:tags r:id="rId512"/>
                </p:custDataLst>
              </p:nvPr>
            </p:nvSpPr>
            <p:spPr bwMode="auto">
              <a:xfrm>
                <a:off x="4528" y="965"/>
                <a:ext cx="7" cy="5"/>
              </a:xfrm>
              <a:custGeom>
                <a:gdLst>
                  <a:gd name="T0" fmla="*/ 3 w 3"/>
                  <a:gd name="T1" fmla="*/ 0 h 2"/>
                  <a:gd name="T2" fmla="*/ 0 w 3"/>
                  <a:gd name="T3" fmla="*/ 1 h 2"/>
                  <a:gd name="T4" fmla="*/ 3 w 3"/>
                  <a:gd name="T5" fmla="*/ 0 h 2"/>
                </a:gdLst>
                <a:cxnLst>
                  <a:cxn ang="0">
                    <a:pos x="T0" y="T1"/>
                  </a:cxn>
                  <a:cxn ang="0">
                    <a:pos x="T2" y="T3"/>
                  </a:cxn>
                  <a:cxn ang="0">
                    <a:pos x="T4" y="T5"/>
                  </a:cxn>
                </a:cxnLst>
                <a:rect l="0" t="0" r="r" b="b"/>
                <a:pathLst>
                  <a:path w="3" h="2">
                    <a:moveTo>
                      <a:pt x="3" y="0"/>
                    </a:moveTo>
                    <a:cubicBezTo>
                      <a:pt x="2" y="1"/>
                      <a:pt x="1" y="0"/>
                      <a:pt x="0" y="1"/>
                    </a:cubicBezTo>
                    <a:cubicBezTo>
                      <a:pt x="2"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5" name="Freeform 504"/>
              <p:cNvSpPr/>
              <p:nvPr>
                <p:custDataLst>
                  <p:tags r:id="rId513"/>
                </p:custDataLst>
              </p:nvPr>
            </p:nvSpPr>
            <p:spPr bwMode="auto">
              <a:xfrm>
                <a:off x="5094" y="559"/>
                <a:ext cx="7" cy="9"/>
              </a:xfrm>
              <a:custGeom>
                <a:gdLst>
                  <a:gd name="T0" fmla="*/ 3 w 3"/>
                  <a:gd name="T1" fmla="*/ 3 h 4"/>
                  <a:gd name="T2" fmla="*/ 0 w 3"/>
                  <a:gd name="T3" fmla="*/ 2 h 4"/>
                  <a:gd name="T4" fmla="*/ 3 w 3"/>
                  <a:gd name="T5" fmla="*/ 3 h 4"/>
                </a:gdLst>
                <a:cxnLst>
                  <a:cxn ang="0">
                    <a:pos x="T0" y="T1"/>
                  </a:cxn>
                  <a:cxn ang="0">
                    <a:pos x="T2" y="T3"/>
                  </a:cxn>
                  <a:cxn ang="0">
                    <a:pos x="T4" y="T5"/>
                  </a:cxn>
                </a:cxnLst>
                <a:rect l="0" t="0" r="r" b="b"/>
                <a:pathLst>
                  <a:path w="3" h="4">
                    <a:moveTo>
                      <a:pt x="3" y="3"/>
                    </a:moveTo>
                    <a:cubicBezTo>
                      <a:pt x="3" y="0"/>
                      <a:pt x="1" y="2"/>
                      <a:pt x="0" y="2"/>
                    </a:cubicBezTo>
                    <a:cubicBezTo>
                      <a:pt x="0" y="4"/>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6" name="Freeform 505"/>
              <p:cNvSpPr/>
              <p:nvPr>
                <p:custDataLst>
                  <p:tags r:id="rId514"/>
                </p:custDataLst>
              </p:nvPr>
            </p:nvSpPr>
            <p:spPr bwMode="auto">
              <a:xfrm>
                <a:off x="4661" y="868"/>
                <a:ext cx="12" cy="2"/>
              </a:xfrm>
              <a:custGeom>
                <a:gdLst>
                  <a:gd name="T0" fmla="*/ 1 w 5"/>
                  <a:gd name="T1" fmla="*/ 1 h 1"/>
                  <a:gd name="T2" fmla="*/ 5 w 5"/>
                  <a:gd name="T3" fmla="*/ 1 h 1"/>
                  <a:gd name="T4" fmla="*/ 1 w 5"/>
                  <a:gd name="T5" fmla="*/ 1 h 1"/>
                </a:gdLst>
                <a:cxnLst>
                  <a:cxn ang="0">
                    <a:pos x="T0" y="T1"/>
                  </a:cxn>
                  <a:cxn ang="0">
                    <a:pos x="T2" y="T3"/>
                  </a:cxn>
                  <a:cxn ang="0">
                    <a:pos x="T4" y="T5"/>
                  </a:cxn>
                </a:cxnLst>
                <a:rect l="0" t="0" r="r" b="b"/>
                <a:pathLst>
                  <a:path w="5" h="1">
                    <a:moveTo>
                      <a:pt x="1" y="1"/>
                    </a:moveTo>
                    <a:cubicBezTo>
                      <a:pt x="5" y="1"/>
                      <a:pt x="5" y="1"/>
                      <a:pt x="5"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7" name="Freeform 506"/>
              <p:cNvSpPr/>
              <p:nvPr>
                <p:custDataLst>
                  <p:tags r:id="rId515"/>
                </p:custDataLst>
              </p:nvPr>
            </p:nvSpPr>
            <p:spPr bwMode="auto">
              <a:xfrm>
                <a:off x="5184" y="492"/>
                <a:ext cx="7" cy="10"/>
              </a:xfrm>
              <a:custGeom>
                <a:gdLst>
                  <a:gd name="T0" fmla="*/ 0 w 3"/>
                  <a:gd name="T1" fmla="*/ 2 h 4"/>
                  <a:gd name="T2" fmla="*/ 2 w 3"/>
                  <a:gd name="T3" fmla="*/ 0 h 4"/>
                  <a:gd name="T4" fmla="*/ 0 w 3"/>
                  <a:gd name="T5" fmla="*/ 2 h 4"/>
                </a:gdLst>
                <a:cxnLst>
                  <a:cxn ang="0">
                    <a:pos x="T0" y="T1"/>
                  </a:cxn>
                  <a:cxn ang="0">
                    <a:pos x="T2" y="T3"/>
                  </a:cxn>
                  <a:cxn ang="0">
                    <a:pos x="T4" y="T5"/>
                  </a:cxn>
                </a:cxnLst>
                <a:rect l="0" t="0" r="r" b="b"/>
                <a:pathLst>
                  <a:path w="3" h="4">
                    <a:moveTo>
                      <a:pt x="0" y="2"/>
                    </a:moveTo>
                    <a:cubicBezTo>
                      <a:pt x="3" y="4"/>
                      <a:pt x="2" y="1"/>
                      <a:pt x="2" y="0"/>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8" name="Freeform 507"/>
              <p:cNvSpPr/>
              <p:nvPr>
                <p:custDataLst>
                  <p:tags r:id="rId516"/>
                </p:custDataLst>
              </p:nvPr>
            </p:nvSpPr>
            <p:spPr bwMode="auto">
              <a:xfrm>
                <a:off x="5201" y="485"/>
                <a:ext cx="2" cy="3"/>
              </a:xfrm>
              <a:custGeom>
                <a:gdLst>
                  <a:gd name="T0" fmla="*/ 2 w 2"/>
                  <a:gd name="T1" fmla="*/ 3 h 3"/>
                  <a:gd name="T2" fmla="*/ 0 w 2"/>
                  <a:gd name="T3" fmla="*/ 0 h 3"/>
                  <a:gd name="T4" fmla="*/ 0 w 2"/>
                  <a:gd name="T5" fmla="*/ 0 h 3"/>
                  <a:gd name="T6" fmla="*/ 2 w 2"/>
                  <a:gd name="T7" fmla="*/ 3 h 3"/>
                </a:gdLst>
                <a:cxnLst>
                  <a:cxn ang="0">
                    <a:pos x="T0" y="T1"/>
                  </a:cxn>
                  <a:cxn ang="0">
                    <a:pos x="T2" y="T3"/>
                  </a:cxn>
                  <a:cxn ang="0">
                    <a:pos x="T4" y="T5"/>
                  </a:cxn>
                  <a:cxn ang="0">
                    <a:pos x="T6" y="T7"/>
                  </a:cxn>
                </a:cxnLst>
                <a:rect l="0" t="0" r="r" b="b"/>
                <a:pathLst>
                  <a:path w="2" h="3">
                    <a:moveTo>
                      <a:pt x="2" y="3"/>
                    </a:moveTo>
                    <a:lnTo>
                      <a:pt x="0"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9" name="Freeform 508"/>
              <p:cNvSpPr/>
              <p:nvPr>
                <p:custDataLst>
                  <p:tags r:id="rId517"/>
                </p:custDataLst>
              </p:nvPr>
            </p:nvSpPr>
            <p:spPr bwMode="auto">
              <a:xfrm>
                <a:off x="5177" y="497"/>
                <a:ext cx="5" cy="7"/>
              </a:xfrm>
              <a:custGeom>
                <a:gdLst>
                  <a:gd name="T0" fmla="*/ 0 w 2"/>
                  <a:gd name="T1" fmla="*/ 2 h 3"/>
                  <a:gd name="T2" fmla="*/ 0 w 2"/>
                  <a:gd name="T3" fmla="*/ 3 h 3"/>
                  <a:gd name="T4" fmla="*/ 2 w 2"/>
                  <a:gd name="T5" fmla="*/ 2 h 3"/>
                  <a:gd name="T6" fmla="*/ 0 w 2"/>
                  <a:gd name="T7" fmla="*/ 2 h 3"/>
                </a:gdLst>
                <a:cxnLst>
                  <a:cxn ang="0">
                    <a:pos x="T0" y="T1"/>
                  </a:cxn>
                  <a:cxn ang="0">
                    <a:pos x="T2" y="T3"/>
                  </a:cxn>
                  <a:cxn ang="0">
                    <a:pos x="T4" y="T5"/>
                  </a:cxn>
                  <a:cxn ang="0">
                    <a:pos x="T6" y="T7"/>
                  </a:cxn>
                </a:cxnLst>
                <a:rect l="0" t="0" r="r" b="b"/>
                <a:pathLst>
                  <a:path w="2" h="3">
                    <a:moveTo>
                      <a:pt x="0" y="2"/>
                    </a:moveTo>
                    <a:cubicBezTo>
                      <a:pt x="0" y="2"/>
                      <a:pt x="0" y="3"/>
                      <a:pt x="0" y="3"/>
                    </a:cubicBezTo>
                    <a:cubicBezTo>
                      <a:pt x="1" y="3"/>
                      <a:pt x="1" y="2"/>
                      <a:pt x="2" y="2"/>
                    </a:cubicBezTo>
                    <a:cubicBezTo>
                      <a:pt x="1" y="2"/>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0" name="Freeform 509"/>
              <p:cNvSpPr/>
              <p:nvPr>
                <p:custDataLst>
                  <p:tags r:id="rId518"/>
                </p:custDataLst>
              </p:nvPr>
            </p:nvSpPr>
            <p:spPr bwMode="auto">
              <a:xfrm>
                <a:off x="4194" y="1141"/>
                <a:ext cx="26" cy="45"/>
              </a:xfrm>
              <a:custGeom>
                <a:gdLst>
                  <a:gd name="T0" fmla="*/ 7 w 11"/>
                  <a:gd name="T1" fmla="*/ 10 h 19"/>
                  <a:gd name="T2" fmla="*/ 4 w 11"/>
                  <a:gd name="T3" fmla="*/ 15 h 19"/>
                  <a:gd name="T4" fmla="*/ 4 w 11"/>
                  <a:gd name="T5" fmla="*/ 17 h 19"/>
                  <a:gd name="T6" fmla="*/ 3 w 11"/>
                  <a:gd name="T7" fmla="*/ 14 h 19"/>
                  <a:gd name="T8" fmla="*/ 1 w 11"/>
                  <a:gd name="T9" fmla="*/ 18 h 19"/>
                  <a:gd name="T10" fmla="*/ 3 w 11"/>
                  <a:gd name="T11" fmla="*/ 19 h 19"/>
                  <a:gd name="T12" fmla="*/ 6 w 11"/>
                  <a:gd name="T13" fmla="*/ 16 h 19"/>
                  <a:gd name="T14" fmla="*/ 11 w 11"/>
                  <a:gd name="T15" fmla="*/ 12 h 19"/>
                  <a:gd name="T16" fmla="*/ 9 w 11"/>
                  <a:gd name="T17" fmla="*/ 9 h 19"/>
                  <a:gd name="T18" fmla="*/ 7 w 11"/>
                  <a:gd name="T19" fmla="*/ 9 h 19"/>
                  <a:gd name="T20" fmla="*/ 5 w 11"/>
                  <a:gd name="T21" fmla="*/ 7 h 19"/>
                  <a:gd name="T22" fmla="*/ 11 w 11"/>
                  <a:gd name="T23" fmla="*/ 4 h 19"/>
                  <a:gd name="T24" fmla="*/ 9 w 11"/>
                  <a:gd name="T25" fmla="*/ 0 h 19"/>
                  <a:gd name="T26" fmla="*/ 5 w 11"/>
                  <a:gd name="T27" fmla="*/ 2 h 19"/>
                  <a:gd name="T28" fmla="*/ 2 w 11"/>
                  <a:gd name="T29" fmla="*/ 7 h 19"/>
                  <a:gd name="T30" fmla="*/ 4 w 11"/>
                  <a:gd name="T31" fmla="*/ 10 h 19"/>
                  <a:gd name="T32" fmla="*/ 4 w 11"/>
                  <a:gd name="T33" fmla="*/ 10 h 19"/>
                  <a:gd name="T34" fmla="*/ 7 w 11"/>
                  <a:gd name="T35" fmla="*/ 1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9">
                    <a:moveTo>
                      <a:pt x="7" y="10"/>
                    </a:moveTo>
                    <a:cubicBezTo>
                      <a:pt x="7" y="12"/>
                      <a:pt x="6" y="14"/>
                      <a:pt x="4" y="15"/>
                    </a:cubicBezTo>
                    <a:cubicBezTo>
                      <a:pt x="4" y="16"/>
                      <a:pt x="4" y="16"/>
                      <a:pt x="4" y="17"/>
                    </a:cubicBezTo>
                    <a:cubicBezTo>
                      <a:pt x="0" y="16"/>
                      <a:pt x="4" y="16"/>
                      <a:pt x="3" y="14"/>
                    </a:cubicBezTo>
                    <a:cubicBezTo>
                      <a:pt x="3" y="16"/>
                      <a:pt x="0" y="16"/>
                      <a:pt x="1" y="18"/>
                    </a:cubicBezTo>
                    <a:cubicBezTo>
                      <a:pt x="3" y="16"/>
                      <a:pt x="3" y="19"/>
                      <a:pt x="3" y="19"/>
                    </a:cubicBezTo>
                    <a:cubicBezTo>
                      <a:pt x="3" y="17"/>
                      <a:pt x="6" y="18"/>
                      <a:pt x="6" y="16"/>
                    </a:cubicBezTo>
                    <a:cubicBezTo>
                      <a:pt x="7" y="14"/>
                      <a:pt x="8" y="10"/>
                      <a:pt x="11" y="12"/>
                    </a:cubicBezTo>
                    <a:cubicBezTo>
                      <a:pt x="9" y="11"/>
                      <a:pt x="10" y="10"/>
                      <a:pt x="9" y="9"/>
                    </a:cubicBezTo>
                    <a:cubicBezTo>
                      <a:pt x="7" y="9"/>
                      <a:pt x="7" y="9"/>
                      <a:pt x="7" y="9"/>
                    </a:cubicBezTo>
                    <a:cubicBezTo>
                      <a:pt x="6" y="9"/>
                      <a:pt x="5" y="8"/>
                      <a:pt x="5" y="7"/>
                    </a:cubicBezTo>
                    <a:cubicBezTo>
                      <a:pt x="7" y="6"/>
                      <a:pt x="8" y="3"/>
                      <a:pt x="11" y="4"/>
                    </a:cubicBezTo>
                    <a:cubicBezTo>
                      <a:pt x="9" y="2"/>
                      <a:pt x="7" y="1"/>
                      <a:pt x="9" y="0"/>
                    </a:cubicBezTo>
                    <a:cubicBezTo>
                      <a:pt x="7" y="0"/>
                      <a:pt x="7" y="2"/>
                      <a:pt x="5" y="2"/>
                    </a:cubicBezTo>
                    <a:cubicBezTo>
                      <a:pt x="1" y="2"/>
                      <a:pt x="3" y="5"/>
                      <a:pt x="2" y="7"/>
                    </a:cubicBezTo>
                    <a:cubicBezTo>
                      <a:pt x="8" y="4"/>
                      <a:pt x="2" y="10"/>
                      <a:pt x="4" y="10"/>
                    </a:cubicBezTo>
                    <a:cubicBezTo>
                      <a:pt x="4" y="10"/>
                      <a:pt x="4" y="10"/>
                      <a:pt x="4" y="10"/>
                    </a:cubicBezTo>
                    <a:lnTo>
                      <a:pt x="7"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1" name="Freeform 510"/>
              <p:cNvSpPr/>
              <p:nvPr>
                <p:custDataLst>
                  <p:tags r:id="rId519"/>
                </p:custDataLst>
              </p:nvPr>
            </p:nvSpPr>
            <p:spPr bwMode="auto">
              <a:xfrm>
                <a:off x="4220" y="1151"/>
                <a:ext cx="3" cy="2"/>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2" name="Freeform 511"/>
              <p:cNvSpPr/>
              <p:nvPr>
                <p:custDataLst>
                  <p:tags r:id="rId520"/>
                </p:custDataLst>
              </p:nvPr>
            </p:nvSpPr>
            <p:spPr bwMode="auto">
              <a:xfrm flipH="1">
                <a:off x="4220" y="115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3" name="Freeform 512"/>
              <p:cNvSpPr/>
              <p:nvPr>
                <p:custDataLst>
                  <p:tags r:id="rId521"/>
                </p:custDataLst>
              </p:nvPr>
            </p:nvSpPr>
            <p:spPr bwMode="auto">
              <a:xfrm>
                <a:off x="4166" y="1203"/>
                <a:ext cx="4" cy="5"/>
              </a:xfrm>
              <a:custGeom>
                <a:gdLst>
                  <a:gd name="T0" fmla="*/ 0 w 4"/>
                  <a:gd name="T1" fmla="*/ 0 h 5"/>
                  <a:gd name="T2" fmla="*/ 0 w 4"/>
                  <a:gd name="T3" fmla="*/ 5 h 5"/>
                  <a:gd name="T4" fmla="*/ 4 w 4"/>
                  <a:gd name="T5" fmla="*/ 2 h 5"/>
                  <a:gd name="T6" fmla="*/ 0 w 4"/>
                  <a:gd name="T7" fmla="*/ 0 h 5"/>
                </a:gdLst>
                <a:cxnLst>
                  <a:cxn ang="0">
                    <a:pos x="T0" y="T1"/>
                  </a:cxn>
                  <a:cxn ang="0">
                    <a:pos x="T2" y="T3"/>
                  </a:cxn>
                  <a:cxn ang="0">
                    <a:pos x="T4" y="T5"/>
                  </a:cxn>
                  <a:cxn ang="0">
                    <a:pos x="T6" y="T7"/>
                  </a:cxn>
                </a:cxnLst>
                <a:rect l="0" t="0" r="r" b="b"/>
                <a:pathLst>
                  <a:path w="4" h="5">
                    <a:moveTo>
                      <a:pt x="0" y="0"/>
                    </a:moveTo>
                    <a:lnTo>
                      <a:pt x="0" y="5"/>
                    </a:lnTo>
                    <a:lnTo>
                      <a:pt x="4"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4" name="Freeform 513"/>
              <p:cNvSpPr/>
              <p:nvPr>
                <p:custDataLst>
                  <p:tags r:id="rId522"/>
                </p:custDataLst>
              </p:nvPr>
            </p:nvSpPr>
            <p:spPr bwMode="auto">
              <a:xfrm>
                <a:off x="4649" y="873"/>
                <a:ext cx="5" cy="2"/>
              </a:xfrm>
              <a:custGeom>
                <a:gdLst>
                  <a:gd name="T0" fmla="*/ 1 w 2"/>
                  <a:gd name="T1" fmla="*/ 0 h 1"/>
                  <a:gd name="T2" fmla="*/ 0 w 2"/>
                  <a:gd name="T3" fmla="*/ 0 h 1"/>
                  <a:gd name="T4" fmla="*/ 0 w 2"/>
                  <a:gd name="T5" fmla="*/ 1 h 1"/>
                  <a:gd name="T6" fmla="*/ 1 w 2"/>
                  <a:gd name="T7" fmla="*/ 0 h 1"/>
                </a:gdLst>
                <a:cxnLst>
                  <a:cxn ang="0">
                    <a:pos x="T0" y="T1"/>
                  </a:cxn>
                  <a:cxn ang="0">
                    <a:pos x="T2" y="T3"/>
                  </a:cxn>
                  <a:cxn ang="0">
                    <a:pos x="T4" y="T5"/>
                  </a:cxn>
                  <a:cxn ang="0">
                    <a:pos x="T6" y="T7"/>
                  </a:cxn>
                </a:cxnLst>
                <a:rect l="0" t="0" r="r" b="b"/>
                <a:pathLst>
                  <a:path w="2" h="1">
                    <a:moveTo>
                      <a:pt x="1" y="0"/>
                    </a:moveTo>
                    <a:cubicBezTo>
                      <a:pt x="1" y="0"/>
                      <a:pt x="2" y="0"/>
                      <a:pt x="0" y="0"/>
                    </a:cubicBezTo>
                    <a:cubicBezTo>
                      <a:pt x="0" y="0"/>
                      <a:pt x="0" y="0"/>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5" name="Freeform 514"/>
              <p:cNvSpPr/>
              <p:nvPr>
                <p:custDataLst>
                  <p:tags r:id="rId523"/>
                </p:custDataLst>
              </p:nvPr>
            </p:nvSpPr>
            <p:spPr bwMode="auto">
              <a:xfrm>
                <a:off x="4625" y="880"/>
                <a:ext cx="10" cy="4"/>
              </a:xfrm>
              <a:custGeom>
                <a:gdLst>
                  <a:gd name="T0" fmla="*/ 1 w 4"/>
                  <a:gd name="T1" fmla="*/ 2 h 2"/>
                  <a:gd name="T2" fmla="*/ 4 w 4"/>
                  <a:gd name="T3" fmla="*/ 1 h 2"/>
                  <a:gd name="T4" fmla="*/ 2 w 4"/>
                  <a:gd name="T5" fmla="*/ 0 h 2"/>
                  <a:gd name="T6" fmla="*/ 1 w 4"/>
                  <a:gd name="T7" fmla="*/ 2 h 2"/>
                </a:gdLst>
                <a:cxnLst>
                  <a:cxn ang="0">
                    <a:pos x="T0" y="T1"/>
                  </a:cxn>
                  <a:cxn ang="0">
                    <a:pos x="T2" y="T3"/>
                  </a:cxn>
                  <a:cxn ang="0">
                    <a:pos x="T4" y="T5"/>
                  </a:cxn>
                  <a:cxn ang="0">
                    <a:pos x="T6" y="T7"/>
                  </a:cxn>
                </a:cxnLst>
                <a:rect l="0" t="0" r="r" b="b"/>
                <a:pathLst>
                  <a:path w="4" h="2">
                    <a:moveTo>
                      <a:pt x="1" y="2"/>
                    </a:moveTo>
                    <a:cubicBezTo>
                      <a:pt x="1" y="1"/>
                      <a:pt x="3" y="2"/>
                      <a:pt x="4" y="1"/>
                    </a:cubicBezTo>
                    <a:cubicBezTo>
                      <a:pt x="2" y="0"/>
                      <a:pt x="2" y="0"/>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6" name="Freeform 515"/>
              <p:cNvSpPr/>
              <p:nvPr>
                <p:custDataLst>
                  <p:tags r:id="rId524"/>
                </p:custDataLst>
              </p:nvPr>
            </p:nvSpPr>
            <p:spPr bwMode="auto">
              <a:xfrm>
                <a:off x="4957" y="642"/>
                <a:ext cx="12" cy="5"/>
              </a:xfrm>
              <a:custGeom>
                <a:gdLst>
                  <a:gd name="T0" fmla="*/ 4 w 5"/>
                  <a:gd name="T1" fmla="*/ 1 h 2"/>
                  <a:gd name="T2" fmla="*/ 2 w 5"/>
                  <a:gd name="T3" fmla="*/ 0 h 2"/>
                  <a:gd name="T4" fmla="*/ 3 w 5"/>
                  <a:gd name="T5" fmla="*/ 2 h 2"/>
                  <a:gd name="T6" fmla="*/ 4 w 5"/>
                  <a:gd name="T7" fmla="*/ 1 h 2"/>
                </a:gdLst>
                <a:cxnLst>
                  <a:cxn ang="0">
                    <a:pos x="T0" y="T1"/>
                  </a:cxn>
                  <a:cxn ang="0">
                    <a:pos x="T2" y="T3"/>
                  </a:cxn>
                  <a:cxn ang="0">
                    <a:pos x="T4" y="T5"/>
                  </a:cxn>
                  <a:cxn ang="0">
                    <a:pos x="T6" y="T7"/>
                  </a:cxn>
                </a:cxnLst>
                <a:rect l="0" t="0" r="r" b="b"/>
                <a:pathLst>
                  <a:path w="5" h="2">
                    <a:moveTo>
                      <a:pt x="4" y="1"/>
                    </a:moveTo>
                    <a:cubicBezTo>
                      <a:pt x="4" y="0"/>
                      <a:pt x="3" y="0"/>
                      <a:pt x="2" y="0"/>
                    </a:cubicBezTo>
                    <a:cubicBezTo>
                      <a:pt x="0" y="1"/>
                      <a:pt x="3" y="1"/>
                      <a:pt x="3" y="2"/>
                    </a:cubicBezTo>
                    <a:cubicBezTo>
                      <a:pt x="5" y="2"/>
                      <a:pt x="2"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7" name="Freeform 516"/>
              <p:cNvSpPr/>
              <p:nvPr>
                <p:custDataLst>
                  <p:tags r:id="rId525"/>
                </p:custDataLst>
              </p:nvPr>
            </p:nvSpPr>
            <p:spPr bwMode="auto">
              <a:xfrm>
                <a:off x="4945" y="654"/>
                <a:ext cx="5" cy="2"/>
              </a:xfrm>
              <a:custGeom>
                <a:gdLst>
                  <a:gd name="T0" fmla="*/ 0 w 2"/>
                  <a:gd name="T1" fmla="*/ 1 h 1"/>
                  <a:gd name="T2" fmla="*/ 2 w 2"/>
                  <a:gd name="T3" fmla="*/ 1 h 1"/>
                  <a:gd name="T4" fmla="*/ 0 w 2"/>
                  <a:gd name="T5" fmla="*/ 1 h 1"/>
                </a:gdLst>
                <a:cxnLst>
                  <a:cxn ang="0">
                    <a:pos x="T0" y="T1"/>
                  </a:cxn>
                  <a:cxn ang="0">
                    <a:pos x="T2" y="T3"/>
                  </a:cxn>
                  <a:cxn ang="0">
                    <a:pos x="T4" y="T5"/>
                  </a:cxn>
                </a:cxnLst>
                <a:rect l="0" t="0" r="r" b="b"/>
                <a:pathLst>
                  <a:path w="2" h="1">
                    <a:moveTo>
                      <a:pt x="0" y="1"/>
                    </a:moveTo>
                    <a:cubicBezTo>
                      <a:pt x="2" y="1"/>
                      <a:pt x="2" y="1"/>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8" name="Freeform 517"/>
              <p:cNvSpPr/>
              <p:nvPr>
                <p:custDataLst>
                  <p:tags r:id="rId526"/>
                </p:custDataLst>
              </p:nvPr>
            </p:nvSpPr>
            <p:spPr bwMode="auto">
              <a:xfrm>
                <a:off x="4429" y="1018"/>
                <a:ext cx="4" cy="2"/>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9" name="Freeform 518"/>
              <p:cNvSpPr/>
              <p:nvPr>
                <p:custDataLst>
                  <p:tags r:id="rId527"/>
                </p:custDataLst>
              </p:nvPr>
            </p:nvSpPr>
            <p:spPr bwMode="auto">
              <a:xfrm>
                <a:off x="4187" y="1174"/>
                <a:ext cx="7" cy="3"/>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1" y="1"/>
                      <a:pt x="2" y="1"/>
                      <a:pt x="3"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0" name="Freeform 519"/>
              <p:cNvSpPr/>
              <p:nvPr>
                <p:custDataLst>
                  <p:tags r:id="rId528"/>
                </p:custDataLst>
              </p:nvPr>
            </p:nvSpPr>
            <p:spPr bwMode="auto">
              <a:xfrm>
                <a:off x="4964" y="637"/>
                <a:ext cx="9" cy="3"/>
              </a:xfrm>
              <a:custGeom>
                <a:gdLst>
                  <a:gd name="T0" fmla="*/ 9 w 9"/>
                  <a:gd name="T1" fmla="*/ 0 h 3"/>
                  <a:gd name="T2" fmla="*/ 0 w 9"/>
                  <a:gd name="T3" fmla="*/ 0 h 3"/>
                  <a:gd name="T4" fmla="*/ 5 w 9"/>
                  <a:gd name="T5" fmla="*/ 3 h 3"/>
                  <a:gd name="T6" fmla="*/ 9 w 9"/>
                  <a:gd name="T7" fmla="*/ 0 h 3"/>
                </a:gdLst>
                <a:cxnLst>
                  <a:cxn ang="0">
                    <a:pos x="T0" y="T1"/>
                  </a:cxn>
                  <a:cxn ang="0">
                    <a:pos x="T2" y="T3"/>
                  </a:cxn>
                  <a:cxn ang="0">
                    <a:pos x="T4" y="T5"/>
                  </a:cxn>
                  <a:cxn ang="0">
                    <a:pos x="T6" y="T7"/>
                  </a:cxn>
                </a:cxnLst>
                <a:rect l="0" t="0" r="r" b="b"/>
                <a:pathLst>
                  <a:path w="9" h="3">
                    <a:moveTo>
                      <a:pt x="9" y="0"/>
                    </a:moveTo>
                    <a:lnTo>
                      <a:pt x="0" y="0"/>
                    </a:lnTo>
                    <a:lnTo>
                      <a:pt x="5"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1" name="Freeform 520"/>
              <p:cNvSpPr/>
              <p:nvPr>
                <p:custDataLst>
                  <p:tags r:id="rId529"/>
                </p:custDataLst>
              </p:nvPr>
            </p:nvSpPr>
            <p:spPr bwMode="auto">
              <a:xfrm>
                <a:off x="4907" y="659"/>
                <a:ext cx="31" cy="12"/>
              </a:xfrm>
              <a:custGeom>
                <a:gdLst>
                  <a:gd name="T0" fmla="*/ 1 w 13"/>
                  <a:gd name="T1" fmla="*/ 3 h 5"/>
                  <a:gd name="T2" fmla="*/ 0 w 13"/>
                  <a:gd name="T3" fmla="*/ 5 h 5"/>
                  <a:gd name="T4" fmla="*/ 5 w 13"/>
                  <a:gd name="T5" fmla="*/ 4 h 5"/>
                  <a:gd name="T6" fmla="*/ 13 w 13"/>
                  <a:gd name="T7" fmla="*/ 0 h 5"/>
                  <a:gd name="T8" fmla="*/ 1 w 13"/>
                  <a:gd name="T9" fmla="*/ 3 h 5"/>
                </a:gdLst>
                <a:cxnLst>
                  <a:cxn ang="0">
                    <a:pos x="T0" y="T1"/>
                  </a:cxn>
                  <a:cxn ang="0">
                    <a:pos x="T2" y="T3"/>
                  </a:cxn>
                  <a:cxn ang="0">
                    <a:pos x="T4" y="T5"/>
                  </a:cxn>
                  <a:cxn ang="0">
                    <a:pos x="T6" y="T7"/>
                  </a:cxn>
                  <a:cxn ang="0">
                    <a:pos x="T8" y="T9"/>
                  </a:cxn>
                </a:cxnLst>
                <a:rect l="0" t="0" r="r" b="b"/>
                <a:pathLst>
                  <a:path w="13" h="5">
                    <a:moveTo>
                      <a:pt x="1" y="3"/>
                    </a:moveTo>
                    <a:cubicBezTo>
                      <a:pt x="0" y="4"/>
                      <a:pt x="1" y="4"/>
                      <a:pt x="0" y="5"/>
                    </a:cubicBezTo>
                    <a:cubicBezTo>
                      <a:pt x="5" y="4"/>
                      <a:pt x="5" y="4"/>
                      <a:pt x="5" y="4"/>
                    </a:cubicBezTo>
                    <a:cubicBezTo>
                      <a:pt x="7" y="2"/>
                      <a:pt x="12" y="3"/>
                      <a:pt x="13" y="0"/>
                    </a:cubicBezTo>
                    <a:cubicBezTo>
                      <a:pt x="8" y="1"/>
                      <a:pt x="6"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2" name="Freeform 521"/>
              <p:cNvSpPr/>
              <p:nvPr>
                <p:custDataLst>
                  <p:tags r:id="rId530"/>
                </p:custDataLst>
              </p:nvPr>
            </p:nvSpPr>
            <p:spPr bwMode="auto">
              <a:xfrm flipH="1">
                <a:off x="4201" y="1167"/>
                <a:ext cx="0" cy="3"/>
              </a:xfrm>
              <a:custGeom>
                <a:gdLst>
                  <a:gd name="T0" fmla="*/ 0 h 3"/>
                  <a:gd name="T1" fmla="*/ 3 h 3"/>
                  <a:gd name="T2" fmla="*/ 0 h 3"/>
                  <a:gd name="T3" fmla="*/ 0 h 3"/>
                </a:gd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3" name="Freeform 522"/>
              <p:cNvSpPr/>
              <p:nvPr>
                <p:custDataLst>
                  <p:tags r:id="rId531"/>
                </p:custDataLst>
              </p:nvPr>
            </p:nvSpPr>
            <p:spPr bwMode="auto">
              <a:xfrm>
                <a:off x="4945" y="640"/>
                <a:ext cx="14" cy="9"/>
              </a:xfrm>
              <a:custGeom>
                <a:gdLst>
                  <a:gd name="T0" fmla="*/ 6 w 6"/>
                  <a:gd name="T1" fmla="*/ 2 h 4"/>
                  <a:gd name="T2" fmla="*/ 0 w 6"/>
                  <a:gd name="T3" fmla="*/ 2 h 4"/>
                  <a:gd name="T4" fmla="*/ 6 w 6"/>
                  <a:gd name="T5" fmla="*/ 2 h 4"/>
                </a:gdLst>
                <a:cxnLst>
                  <a:cxn ang="0">
                    <a:pos x="T0" y="T1"/>
                  </a:cxn>
                  <a:cxn ang="0">
                    <a:pos x="T2" y="T3"/>
                  </a:cxn>
                  <a:cxn ang="0">
                    <a:pos x="T4" y="T5"/>
                  </a:cxn>
                </a:cxnLst>
                <a:rect l="0" t="0" r="r" b="b"/>
                <a:pathLst>
                  <a:path w="6" h="4">
                    <a:moveTo>
                      <a:pt x="6" y="2"/>
                    </a:moveTo>
                    <a:cubicBezTo>
                      <a:pt x="4" y="3"/>
                      <a:pt x="2" y="0"/>
                      <a:pt x="0" y="2"/>
                    </a:cubicBezTo>
                    <a:cubicBezTo>
                      <a:pt x="2" y="0"/>
                      <a:pt x="4"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4" name="Freeform 523"/>
              <p:cNvSpPr/>
              <p:nvPr>
                <p:custDataLst>
                  <p:tags r:id="rId532"/>
                </p:custDataLst>
              </p:nvPr>
            </p:nvSpPr>
            <p:spPr bwMode="auto">
              <a:xfrm>
                <a:off x="4289" y="1105"/>
                <a:ext cx="2" cy="3"/>
              </a:xfrm>
              <a:custGeom>
                <a:gdLst>
                  <a:gd name="T0" fmla="*/ 0 w 2"/>
                  <a:gd name="T1" fmla="*/ 0 h 3"/>
                  <a:gd name="T2" fmla="*/ 2 w 2"/>
                  <a:gd name="T3" fmla="*/ 3 h 3"/>
                  <a:gd name="T4" fmla="*/ 0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5" name="Freeform 524"/>
              <p:cNvSpPr/>
              <p:nvPr>
                <p:custDataLst>
                  <p:tags r:id="rId533"/>
                </p:custDataLst>
              </p:nvPr>
            </p:nvSpPr>
            <p:spPr bwMode="auto">
              <a:xfrm>
                <a:off x="5018" y="587"/>
                <a:ext cx="15" cy="8"/>
              </a:xfrm>
              <a:custGeom>
                <a:gdLst>
                  <a:gd name="T0" fmla="*/ 2 w 6"/>
                  <a:gd name="T1" fmla="*/ 2 h 3"/>
                  <a:gd name="T2" fmla="*/ 2 w 6"/>
                  <a:gd name="T3" fmla="*/ 3 h 3"/>
                  <a:gd name="T4" fmla="*/ 6 w 6"/>
                  <a:gd name="T5" fmla="*/ 1 h 3"/>
                  <a:gd name="T6" fmla="*/ 4 w 6"/>
                  <a:gd name="T7" fmla="*/ 0 h 3"/>
                  <a:gd name="T8" fmla="*/ 0 w 6"/>
                  <a:gd name="T9" fmla="*/ 2 h 3"/>
                  <a:gd name="T10" fmla="*/ 2 w 6"/>
                  <a:gd name="T11" fmla="*/ 2 h 3"/>
                </a:gdLst>
                <a:cxnLst>
                  <a:cxn ang="0">
                    <a:pos x="T0" y="T1"/>
                  </a:cxn>
                  <a:cxn ang="0">
                    <a:pos x="T2" y="T3"/>
                  </a:cxn>
                  <a:cxn ang="0">
                    <a:pos x="T4" y="T5"/>
                  </a:cxn>
                  <a:cxn ang="0">
                    <a:pos x="T6" y="T7"/>
                  </a:cxn>
                  <a:cxn ang="0">
                    <a:pos x="T8" y="T9"/>
                  </a:cxn>
                  <a:cxn ang="0">
                    <a:pos x="T10" y="T11"/>
                  </a:cxn>
                </a:cxnLst>
                <a:rect l="0" t="0" r="r" b="b"/>
                <a:pathLst>
                  <a:path w="6" h="3">
                    <a:moveTo>
                      <a:pt x="2" y="2"/>
                    </a:moveTo>
                    <a:cubicBezTo>
                      <a:pt x="2" y="3"/>
                      <a:pt x="2" y="3"/>
                      <a:pt x="2" y="3"/>
                    </a:cubicBezTo>
                    <a:cubicBezTo>
                      <a:pt x="6" y="1"/>
                      <a:pt x="6" y="1"/>
                      <a:pt x="6" y="1"/>
                    </a:cubicBezTo>
                    <a:cubicBezTo>
                      <a:pt x="4" y="0"/>
                      <a:pt x="4" y="0"/>
                      <a:pt x="4" y="0"/>
                    </a:cubicBezTo>
                    <a:cubicBezTo>
                      <a:pt x="4" y="2"/>
                      <a:pt x="1" y="1"/>
                      <a:pt x="0"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6" name="Freeform 525"/>
              <p:cNvSpPr/>
              <p:nvPr>
                <p:custDataLst>
                  <p:tags r:id="rId534"/>
                </p:custDataLst>
              </p:nvPr>
            </p:nvSpPr>
            <p:spPr bwMode="auto">
              <a:xfrm>
                <a:off x="4178" y="1172"/>
                <a:ext cx="2"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7" name="Freeform 526"/>
              <p:cNvSpPr/>
              <p:nvPr>
                <p:custDataLst>
                  <p:tags r:id="rId535"/>
                </p:custDataLst>
              </p:nvPr>
            </p:nvSpPr>
            <p:spPr bwMode="auto">
              <a:xfrm>
                <a:off x="4168" y="1170"/>
                <a:ext cx="17" cy="12"/>
              </a:xfrm>
              <a:custGeom>
                <a:gdLst>
                  <a:gd name="T0" fmla="*/ 4 w 7"/>
                  <a:gd name="T1" fmla="*/ 5 h 5"/>
                  <a:gd name="T2" fmla="*/ 4 w 7"/>
                  <a:gd name="T3" fmla="*/ 1 h 5"/>
                  <a:gd name="T4" fmla="*/ 4 w 7"/>
                  <a:gd name="T5" fmla="*/ 2 h 5"/>
                  <a:gd name="T6" fmla="*/ 3 w 7"/>
                  <a:gd name="T7" fmla="*/ 0 h 5"/>
                  <a:gd name="T8" fmla="*/ 0 w 7"/>
                  <a:gd name="T9" fmla="*/ 2 h 5"/>
                  <a:gd name="T10" fmla="*/ 1 w 7"/>
                  <a:gd name="T11" fmla="*/ 3 h 5"/>
                  <a:gd name="T12" fmla="*/ 4 w 7"/>
                  <a:gd name="T13" fmla="*/ 5 h 5"/>
                </a:gdLst>
                <a:cxnLst>
                  <a:cxn ang="0">
                    <a:pos x="T0" y="T1"/>
                  </a:cxn>
                  <a:cxn ang="0">
                    <a:pos x="T2" y="T3"/>
                  </a:cxn>
                  <a:cxn ang="0">
                    <a:pos x="T4" y="T5"/>
                  </a:cxn>
                  <a:cxn ang="0">
                    <a:pos x="T6" y="T7"/>
                  </a:cxn>
                  <a:cxn ang="0">
                    <a:pos x="T8" y="T9"/>
                  </a:cxn>
                  <a:cxn ang="0">
                    <a:pos x="T10" y="T11"/>
                  </a:cxn>
                  <a:cxn ang="0">
                    <a:pos x="T12" y="T13"/>
                  </a:cxn>
                </a:cxnLst>
                <a:rect l="0" t="0" r="r" b="b"/>
                <a:pathLst>
                  <a:path w="7" h="5">
                    <a:moveTo>
                      <a:pt x="4" y="5"/>
                    </a:moveTo>
                    <a:cubicBezTo>
                      <a:pt x="2" y="3"/>
                      <a:pt x="7" y="3"/>
                      <a:pt x="4" y="1"/>
                    </a:cubicBezTo>
                    <a:cubicBezTo>
                      <a:pt x="4" y="2"/>
                      <a:pt x="4" y="2"/>
                      <a:pt x="4" y="2"/>
                    </a:cubicBezTo>
                    <a:cubicBezTo>
                      <a:pt x="3" y="0"/>
                      <a:pt x="3" y="0"/>
                      <a:pt x="3" y="0"/>
                    </a:cubicBezTo>
                    <a:cubicBezTo>
                      <a:pt x="3" y="1"/>
                      <a:pt x="3" y="3"/>
                      <a:pt x="0" y="2"/>
                    </a:cubicBezTo>
                    <a:cubicBezTo>
                      <a:pt x="1" y="3"/>
                      <a:pt x="1" y="3"/>
                      <a:pt x="1" y="3"/>
                    </a:cubicBezTo>
                    <a:cubicBezTo>
                      <a:pt x="4" y="2"/>
                      <a:pt x="3"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8" name="Freeform 527"/>
              <p:cNvSpPr/>
              <p:nvPr>
                <p:custDataLst>
                  <p:tags r:id="rId536"/>
                </p:custDataLst>
              </p:nvPr>
            </p:nvSpPr>
            <p:spPr bwMode="auto">
              <a:xfrm>
                <a:off x="4914" y="642"/>
                <a:ext cx="31" cy="12"/>
              </a:xfrm>
              <a:custGeom>
                <a:gdLst>
                  <a:gd name="T0" fmla="*/ 8 w 13"/>
                  <a:gd name="T1" fmla="*/ 2 h 5"/>
                  <a:gd name="T2" fmla="*/ 0 w 13"/>
                  <a:gd name="T3" fmla="*/ 3 h 5"/>
                  <a:gd name="T4" fmla="*/ 11 w 13"/>
                  <a:gd name="T5" fmla="*/ 4 h 5"/>
                  <a:gd name="T6" fmla="*/ 9 w 13"/>
                  <a:gd name="T7" fmla="*/ 3 h 5"/>
                  <a:gd name="T8" fmla="*/ 13 w 13"/>
                  <a:gd name="T9" fmla="*/ 2 h 5"/>
                  <a:gd name="T10" fmla="*/ 7 w 13"/>
                  <a:gd name="T11" fmla="*/ 3 h 5"/>
                  <a:gd name="T12" fmla="*/ 8 w 13"/>
                  <a:gd name="T13" fmla="*/ 2 h 5"/>
                </a:gdLst>
                <a:cxnLst>
                  <a:cxn ang="0">
                    <a:pos x="T0" y="T1"/>
                  </a:cxn>
                  <a:cxn ang="0">
                    <a:pos x="T2" y="T3"/>
                  </a:cxn>
                  <a:cxn ang="0">
                    <a:pos x="T4" y="T5"/>
                  </a:cxn>
                  <a:cxn ang="0">
                    <a:pos x="T6" y="T7"/>
                  </a:cxn>
                  <a:cxn ang="0">
                    <a:pos x="T8" y="T9"/>
                  </a:cxn>
                  <a:cxn ang="0">
                    <a:pos x="T10" y="T11"/>
                  </a:cxn>
                  <a:cxn ang="0">
                    <a:pos x="T12" y="T13"/>
                  </a:cxn>
                </a:cxnLst>
                <a:rect l="0" t="0" r="r" b="b"/>
                <a:pathLst>
                  <a:path w="13" h="5">
                    <a:moveTo>
                      <a:pt x="8" y="2"/>
                    </a:moveTo>
                    <a:cubicBezTo>
                      <a:pt x="5" y="1"/>
                      <a:pt x="3" y="3"/>
                      <a:pt x="0" y="3"/>
                    </a:cubicBezTo>
                    <a:cubicBezTo>
                      <a:pt x="5" y="5"/>
                      <a:pt x="7" y="3"/>
                      <a:pt x="11" y="4"/>
                    </a:cubicBezTo>
                    <a:cubicBezTo>
                      <a:pt x="9" y="3"/>
                      <a:pt x="9" y="3"/>
                      <a:pt x="9" y="3"/>
                    </a:cubicBezTo>
                    <a:cubicBezTo>
                      <a:pt x="10" y="2"/>
                      <a:pt x="12" y="2"/>
                      <a:pt x="13" y="2"/>
                    </a:cubicBezTo>
                    <a:cubicBezTo>
                      <a:pt x="11" y="0"/>
                      <a:pt x="10" y="3"/>
                      <a:pt x="7" y="3"/>
                    </a:cubicBezTo>
                    <a:cubicBezTo>
                      <a:pt x="7" y="3"/>
                      <a:pt x="7"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9" name="Freeform 528"/>
              <p:cNvSpPr/>
              <p:nvPr>
                <p:custDataLst>
                  <p:tags r:id="rId537"/>
                </p:custDataLst>
              </p:nvPr>
            </p:nvSpPr>
            <p:spPr bwMode="auto">
              <a:xfrm>
                <a:off x="5073" y="485"/>
                <a:ext cx="88" cy="24"/>
              </a:xfrm>
              <a:custGeom>
                <a:gdLst>
                  <a:gd name="T0" fmla="*/ 7 w 37"/>
                  <a:gd name="T1" fmla="*/ 3 h 10"/>
                  <a:gd name="T2" fmla="*/ 16 w 37"/>
                  <a:gd name="T3" fmla="*/ 4 h 10"/>
                  <a:gd name="T4" fmla="*/ 8 w 37"/>
                  <a:gd name="T5" fmla="*/ 6 h 10"/>
                  <a:gd name="T6" fmla="*/ 10 w 37"/>
                  <a:gd name="T7" fmla="*/ 7 h 10"/>
                  <a:gd name="T8" fmla="*/ 14 w 37"/>
                  <a:gd name="T9" fmla="*/ 5 h 10"/>
                  <a:gd name="T10" fmla="*/ 17 w 37"/>
                  <a:gd name="T11" fmla="*/ 7 h 10"/>
                  <a:gd name="T12" fmla="*/ 16 w 37"/>
                  <a:gd name="T13" fmla="*/ 7 h 10"/>
                  <a:gd name="T14" fmla="*/ 16 w 37"/>
                  <a:gd name="T15" fmla="*/ 9 h 10"/>
                  <a:gd name="T16" fmla="*/ 22 w 37"/>
                  <a:gd name="T17" fmla="*/ 9 h 10"/>
                  <a:gd name="T18" fmla="*/ 26 w 37"/>
                  <a:gd name="T19" fmla="*/ 6 h 10"/>
                  <a:gd name="T20" fmla="*/ 19 w 37"/>
                  <a:gd name="T21" fmla="*/ 8 h 10"/>
                  <a:gd name="T22" fmla="*/ 19 w 37"/>
                  <a:gd name="T23" fmla="*/ 7 h 10"/>
                  <a:gd name="T24" fmla="*/ 20 w 37"/>
                  <a:gd name="T25" fmla="*/ 7 h 10"/>
                  <a:gd name="T26" fmla="*/ 20 w 37"/>
                  <a:gd name="T27" fmla="*/ 5 h 10"/>
                  <a:gd name="T28" fmla="*/ 26 w 37"/>
                  <a:gd name="T29" fmla="*/ 5 h 10"/>
                  <a:gd name="T30" fmla="*/ 32 w 37"/>
                  <a:gd name="T31" fmla="*/ 6 h 10"/>
                  <a:gd name="T32" fmla="*/ 29 w 37"/>
                  <a:gd name="T33" fmla="*/ 2 h 10"/>
                  <a:gd name="T34" fmla="*/ 30 w 37"/>
                  <a:gd name="T35" fmla="*/ 2 h 10"/>
                  <a:gd name="T36" fmla="*/ 22 w 37"/>
                  <a:gd name="T37" fmla="*/ 2 h 10"/>
                  <a:gd name="T38" fmla="*/ 0 w 37"/>
                  <a:gd name="T39" fmla="*/ 4 h 10"/>
                  <a:gd name="T40" fmla="*/ 7 w 37"/>
                  <a:gd name="T41" fmla="*/ 3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10">
                    <a:moveTo>
                      <a:pt x="7" y="3"/>
                    </a:moveTo>
                    <a:cubicBezTo>
                      <a:pt x="10" y="4"/>
                      <a:pt x="14" y="2"/>
                      <a:pt x="16" y="4"/>
                    </a:cubicBezTo>
                    <a:cubicBezTo>
                      <a:pt x="14" y="5"/>
                      <a:pt x="11" y="6"/>
                      <a:pt x="8" y="6"/>
                    </a:cubicBezTo>
                    <a:cubicBezTo>
                      <a:pt x="10" y="7"/>
                      <a:pt x="10" y="7"/>
                      <a:pt x="10" y="7"/>
                    </a:cubicBezTo>
                    <a:cubicBezTo>
                      <a:pt x="10" y="4"/>
                      <a:pt x="14" y="9"/>
                      <a:pt x="14" y="5"/>
                    </a:cubicBezTo>
                    <a:cubicBezTo>
                      <a:pt x="15" y="5"/>
                      <a:pt x="17" y="6"/>
                      <a:pt x="17" y="7"/>
                    </a:cubicBezTo>
                    <a:cubicBezTo>
                      <a:pt x="17" y="7"/>
                      <a:pt x="16" y="7"/>
                      <a:pt x="16" y="7"/>
                    </a:cubicBezTo>
                    <a:cubicBezTo>
                      <a:pt x="16" y="9"/>
                      <a:pt x="16" y="9"/>
                      <a:pt x="16" y="9"/>
                    </a:cubicBezTo>
                    <a:cubicBezTo>
                      <a:pt x="19" y="10"/>
                      <a:pt x="19" y="8"/>
                      <a:pt x="22" y="9"/>
                    </a:cubicBezTo>
                    <a:cubicBezTo>
                      <a:pt x="24" y="9"/>
                      <a:pt x="28" y="9"/>
                      <a:pt x="26" y="6"/>
                    </a:cubicBezTo>
                    <a:cubicBezTo>
                      <a:pt x="24" y="6"/>
                      <a:pt x="21" y="8"/>
                      <a:pt x="19" y="8"/>
                    </a:cubicBezTo>
                    <a:cubicBezTo>
                      <a:pt x="19" y="7"/>
                      <a:pt x="19" y="7"/>
                      <a:pt x="19" y="7"/>
                    </a:cubicBezTo>
                    <a:cubicBezTo>
                      <a:pt x="19" y="7"/>
                      <a:pt x="20" y="6"/>
                      <a:pt x="20" y="7"/>
                    </a:cubicBezTo>
                    <a:cubicBezTo>
                      <a:pt x="20" y="5"/>
                      <a:pt x="20" y="5"/>
                      <a:pt x="20" y="5"/>
                    </a:cubicBezTo>
                    <a:cubicBezTo>
                      <a:pt x="21" y="3"/>
                      <a:pt x="24" y="6"/>
                      <a:pt x="26" y="5"/>
                    </a:cubicBezTo>
                    <a:cubicBezTo>
                      <a:pt x="28" y="4"/>
                      <a:pt x="31" y="5"/>
                      <a:pt x="32" y="6"/>
                    </a:cubicBezTo>
                    <a:cubicBezTo>
                      <a:pt x="37" y="3"/>
                      <a:pt x="29" y="5"/>
                      <a:pt x="29" y="2"/>
                    </a:cubicBezTo>
                    <a:cubicBezTo>
                      <a:pt x="29" y="2"/>
                      <a:pt x="30" y="2"/>
                      <a:pt x="30" y="2"/>
                    </a:cubicBezTo>
                    <a:cubicBezTo>
                      <a:pt x="22" y="2"/>
                      <a:pt x="22" y="2"/>
                      <a:pt x="22" y="2"/>
                    </a:cubicBezTo>
                    <a:cubicBezTo>
                      <a:pt x="16" y="0"/>
                      <a:pt x="6" y="3"/>
                      <a:pt x="0" y="4"/>
                    </a:cubicBezTo>
                    <a:cubicBezTo>
                      <a:pt x="2" y="3"/>
                      <a:pt x="5"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0" name="Freeform 529"/>
              <p:cNvSpPr/>
              <p:nvPr>
                <p:custDataLst>
                  <p:tags r:id="rId538"/>
                </p:custDataLst>
              </p:nvPr>
            </p:nvSpPr>
            <p:spPr bwMode="auto">
              <a:xfrm flipH="1">
                <a:off x="5035" y="583"/>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1" name="Freeform 530"/>
              <p:cNvSpPr/>
              <p:nvPr>
                <p:custDataLst>
                  <p:tags r:id="rId539"/>
                </p:custDataLst>
              </p:nvPr>
            </p:nvSpPr>
            <p:spPr bwMode="auto">
              <a:xfrm>
                <a:off x="5033" y="583"/>
                <a:ext cx="2"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2" name="Freeform 531"/>
              <p:cNvSpPr/>
              <p:nvPr>
                <p:custDataLst>
                  <p:tags r:id="rId540"/>
                </p:custDataLst>
              </p:nvPr>
            </p:nvSpPr>
            <p:spPr bwMode="auto">
              <a:xfrm>
                <a:off x="4346" y="1063"/>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3" name="Rectangle 532"/>
              <p:cNvSpPr>
                <a:spLocks noChangeArrowheads="1"/>
              </p:cNvSpPr>
              <p:nvPr>
                <p:custDataLst>
                  <p:tags r:id="rId541"/>
                </p:custDataLst>
              </p:nvPr>
            </p:nvSpPr>
            <p:spPr bwMode="auto">
              <a:xfrm>
                <a:off x="4196" y="1160"/>
                <a:ext cx="1"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4" name="Freeform 533"/>
              <p:cNvSpPr/>
              <p:nvPr>
                <p:custDataLst>
                  <p:tags r:id="rId542"/>
                </p:custDataLst>
              </p:nvPr>
            </p:nvSpPr>
            <p:spPr bwMode="auto">
              <a:xfrm>
                <a:off x="4919" y="659"/>
                <a:ext cx="7" cy="4"/>
              </a:xfrm>
              <a:custGeom>
                <a:gdLst>
                  <a:gd name="T0" fmla="*/ 0 w 3"/>
                  <a:gd name="T1" fmla="*/ 2 h 2"/>
                  <a:gd name="T2" fmla="*/ 3 w 3"/>
                  <a:gd name="T3" fmla="*/ 0 h 2"/>
                  <a:gd name="T4" fmla="*/ 0 w 3"/>
                  <a:gd name="T5" fmla="*/ 2 h 2"/>
                </a:gdLst>
                <a:cxnLst>
                  <a:cxn ang="0">
                    <a:pos x="T0" y="T1"/>
                  </a:cxn>
                  <a:cxn ang="0">
                    <a:pos x="T2" y="T3"/>
                  </a:cxn>
                  <a:cxn ang="0">
                    <a:pos x="T4" y="T5"/>
                  </a:cxn>
                </a:cxnLst>
                <a:rect l="0" t="0" r="r" b="b"/>
                <a:pathLst>
                  <a:path w="3" h="2">
                    <a:moveTo>
                      <a:pt x="0" y="2"/>
                    </a:moveTo>
                    <a:cubicBezTo>
                      <a:pt x="1" y="1"/>
                      <a:pt x="2" y="1"/>
                      <a:pt x="3"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5" name="Freeform 534"/>
              <p:cNvSpPr/>
              <p:nvPr>
                <p:custDataLst>
                  <p:tags r:id="rId543"/>
                </p:custDataLst>
              </p:nvPr>
            </p:nvSpPr>
            <p:spPr bwMode="auto">
              <a:xfrm>
                <a:off x="4992" y="595"/>
                <a:ext cx="19" cy="4"/>
              </a:xfrm>
              <a:custGeom>
                <a:gdLst>
                  <a:gd name="T0" fmla="*/ 0 w 8"/>
                  <a:gd name="T1" fmla="*/ 2 h 2"/>
                  <a:gd name="T2" fmla="*/ 8 w 8"/>
                  <a:gd name="T3" fmla="*/ 1 h 2"/>
                  <a:gd name="T4" fmla="*/ 7 w 8"/>
                  <a:gd name="T5" fmla="*/ 0 h 2"/>
                  <a:gd name="T6" fmla="*/ 5 w 8"/>
                  <a:gd name="T7" fmla="*/ 1 h 2"/>
                  <a:gd name="T8" fmla="*/ 5 w 8"/>
                  <a:gd name="T9" fmla="*/ 1 h 2"/>
                  <a:gd name="T10" fmla="*/ 0 w 8"/>
                  <a:gd name="T11" fmla="*/ 2 h 2"/>
                </a:gdLst>
                <a:cxnLst>
                  <a:cxn ang="0">
                    <a:pos x="T0" y="T1"/>
                  </a:cxn>
                  <a:cxn ang="0">
                    <a:pos x="T2" y="T3"/>
                  </a:cxn>
                  <a:cxn ang="0">
                    <a:pos x="T4" y="T5"/>
                  </a:cxn>
                  <a:cxn ang="0">
                    <a:pos x="T6" y="T7"/>
                  </a:cxn>
                  <a:cxn ang="0">
                    <a:pos x="T8" y="T9"/>
                  </a:cxn>
                  <a:cxn ang="0">
                    <a:pos x="T10" y="T11"/>
                  </a:cxn>
                </a:cxnLst>
                <a:rect l="0" t="0" r="r" b="b"/>
                <a:pathLst>
                  <a:path w="8" h="2">
                    <a:moveTo>
                      <a:pt x="0" y="2"/>
                    </a:moveTo>
                    <a:cubicBezTo>
                      <a:pt x="3" y="2"/>
                      <a:pt x="5" y="1"/>
                      <a:pt x="8" y="1"/>
                    </a:cubicBezTo>
                    <a:cubicBezTo>
                      <a:pt x="7" y="0"/>
                      <a:pt x="7" y="0"/>
                      <a:pt x="7" y="0"/>
                    </a:cubicBezTo>
                    <a:cubicBezTo>
                      <a:pt x="5" y="1"/>
                      <a:pt x="5" y="1"/>
                      <a:pt x="5" y="1"/>
                    </a:cubicBezTo>
                    <a:cubicBezTo>
                      <a:pt x="4" y="1"/>
                      <a:pt x="4" y="1"/>
                      <a:pt x="5" y="1"/>
                    </a:cubicBezTo>
                    <a:cubicBezTo>
                      <a:pt x="3" y="2"/>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6" name="Freeform 535"/>
              <p:cNvSpPr/>
              <p:nvPr>
                <p:custDataLst>
                  <p:tags r:id="rId544"/>
                </p:custDataLst>
              </p:nvPr>
            </p:nvSpPr>
            <p:spPr bwMode="auto">
              <a:xfrm>
                <a:off x="4599" y="882"/>
                <a:ext cx="5" cy="2"/>
              </a:xfrm>
              <a:custGeom>
                <a:gdLst>
                  <a:gd name="T0" fmla="*/ 2 w 2"/>
                  <a:gd name="T1" fmla="*/ 0 h 1"/>
                  <a:gd name="T2" fmla="*/ 2 w 2"/>
                  <a:gd name="T3" fmla="*/ 0 h 1"/>
                  <a:gd name="T4" fmla="*/ 0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2" y="0"/>
                      <a:pt x="2" y="0"/>
                      <a:pt x="2" y="0"/>
                    </a:cubicBezTo>
                    <a:cubicBezTo>
                      <a:pt x="0" y="1"/>
                      <a:pt x="0" y="1"/>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7" name="Freeform 536"/>
              <p:cNvSpPr/>
              <p:nvPr>
                <p:custDataLst>
                  <p:tags r:id="rId545"/>
                </p:custDataLst>
              </p:nvPr>
            </p:nvSpPr>
            <p:spPr bwMode="auto">
              <a:xfrm>
                <a:off x="4180" y="1155"/>
                <a:ext cx="7" cy="10"/>
              </a:xfrm>
              <a:custGeom>
                <a:gdLst>
                  <a:gd name="T0" fmla="*/ 0 w 3"/>
                  <a:gd name="T1" fmla="*/ 1 h 4"/>
                  <a:gd name="T2" fmla="*/ 1 w 3"/>
                  <a:gd name="T3" fmla="*/ 4 h 4"/>
                  <a:gd name="T4" fmla="*/ 0 w 3"/>
                  <a:gd name="T5" fmla="*/ 1 h 4"/>
                </a:gdLst>
                <a:cxnLst>
                  <a:cxn ang="0">
                    <a:pos x="T0" y="T1"/>
                  </a:cxn>
                  <a:cxn ang="0">
                    <a:pos x="T2" y="T3"/>
                  </a:cxn>
                  <a:cxn ang="0">
                    <a:pos x="T4" y="T5"/>
                  </a:cxn>
                </a:cxnLst>
                <a:rect l="0" t="0" r="r" b="b"/>
                <a:pathLst>
                  <a:path w="3" h="4">
                    <a:moveTo>
                      <a:pt x="0" y="1"/>
                    </a:moveTo>
                    <a:cubicBezTo>
                      <a:pt x="1" y="4"/>
                      <a:pt x="1" y="4"/>
                      <a:pt x="1" y="4"/>
                    </a:cubicBezTo>
                    <a:cubicBezTo>
                      <a:pt x="1" y="3"/>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8" name="Freeform 537"/>
              <p:cNvSpPr/>
              <p:nvPr>
                <p:custDataLst>
                  <p:tags r:id="rId546"/>
                </p:custDataLst>
              </p:nvPr>
            </p:nvSpPr>
            <p:spPr bwMode="auto">
              <a:xfrm>
                <a:off x="4275" y="1086"/>
                <a:ext cx="14" cy="10"/>
              </a:xfrm>
              <a:custGeom>
                <a:gdLst>
                  <a:gd name="T0" fmla="*/ 5 w 6"/>
                  <a:gd name="T1" fmla="*/ 4 h 4"/>
                  <a:gd name="T2" fmla="*/ 6 w 6"/>
                  <a:gd name="T3" fmla="*/ 2 h 4"/>
                  <a:gd name="T4" fmla="*/ 1 w 6"/>
                  <a:gd name="T5" fmla="*/ 0 h 4"/>
                  <a:gd name="T6" fmla="*/ 0 w 6"/>
                  <a:gd name="T7" fmla="*/ 2 h 4"/>
                  <a:gd name="T8" fmla="*/ 5 w 6"/>
                  <a:gd name="T9" fmla="*/ 4 h 4"/>
                </a:gdLst>
                <a:cxnLst>
                  <a:cxn ang="0">
                    <a:pos x="T0" y="T1"/>
                  </a:cxn>
                  <a:cxn ang="0">
                    <a:pos x="T2" y="T3"/>
                  </a:cxn>
                  <a:cxn ang="0">
                    <a:pos x="T4" y="T5"/>
                  </a:cxn>
                  <a:cxn ang="0">
                    <a:pos x="T6" y="T7"/>
                  </a:cxn>
                  <a:cxn ang="0">
                    <a:pos x="T8" y="T9"/>
                  </a:cxn>
                </a:cxnLst>
                <a:rect l="0" t="0" r="r" b="b"/>
                <a:pathLst>
                  <a:path w="6" h="4">
                    <a:moveTo>
                      <a:pt x="5" y="4"/>
                    </a:moveTo>
                    <a:cubicBezTo>
                      <a:pt x="6" y="2"/>
                      <a:pt x="6" y="2"/>
                      <a:pt x="6" y="2"/>
                    </a:cubicBezTo>
                    <a:cubicBezTo>
                      <a:pt x="5" y="1"/>
                      <a:pt x="2" y="2"/>
                      <a:pt x="1" y="0"/>
                    </a:cubicBezTo>
                    <a:cubicBezTo>
                      <a:pt x="1" y="1"/>
                      <a:pt x="1" y="1"/>
                      <a:pt x="0" y="2"/>
                    </a:cubicBezTo>
                    <a:cubicBezTo>
                      <a:pt x="2" y="3"/>
                      <a:pt x="4" y="2"/>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9" name="Freeform 538"/>
              <p:cNvSpPr/>
              <p:nvPr>
                <p:custDataLst>
                  <p:tags r:id="rId547"/>
                </p:custDataLst>
              </p:nvPr>
            </p:nvSpPr>
            <p:spPr bwMode="auto">
              <a:xfrm>
                <a:off x="5113" y="509"/>
                <a:ext cx="5" cy="2"/>
              </a:xfrm>
              <a:custGeom>
                <a:gdLst>
                  <a:gd name="T0" fmla="*/ 3 w 5"/>
                  <a:gd name="T1" fmla="*/ 2 h 2"/>
                  <a:gd name="T2" fmla="*/ 5 w 5"/>
                  <a:gd name="T3" fmla="*/ 0 h 2"/>
                  <a:gd name="T4" fmla="*/ 0 w 5"/>
                  <a:gd name="T5" fmla="*/ 2 h 2"/>
                  <a:gd name="T6" fmla="*/ 3 w 5"/>
                  <a:gd name="T7" fmla="*/ 2 h 2"/>
                </a:gdLst>
                <a:cxnLst>
                  <a:cxn ang="0">
                    <a:pos x="T0" y="T1"/>
                  </a:cxn>
                  <a:cxn ang="0">
                    <a:pos x="T2" y="T3"/>
                  </a:cxn>
                  <a:cxn ang="0">
                    <a:pos x="T4" y="T5"/>
                  </a:cxn>
                  <a:cxn ang="0">
                    <a:pos x="T6" y="T7"/>
                  </a:cxn>
                </a:cxnLst>
                <a:rect l="0" t="0" r="r" b="b"/>
                <a:pathLst>
                  <a:path w="5" h="2">
                    <a:moveTo>
                      <a:pt x="3" y="2"/>
                    </a:moveTo>
                    <a:lnTo>
                      <a:pt x="5" y="0"/>
                    </a:lnTo>
                    <a:lnTo>
                      <a:pt x="0"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0" name="Freeform 539"/>
              <p:cNvSpPr/>
              <p:nvPr>
                <p:custDataLst>
                  <p:tags r:id="rId548"/>
                </p:custDataLst>
              </p:nvPr>
            </p:nvSpPr>
            <p:spPr bwMode="auto">
              <a:xfrm>
                <a:off x="4883" y="678"/>
                <a:ext cx="3" cy="2"/>
              </a:xfrm>
              <a:custGeom>
                <a:gdLst>
                  <a:gd name="T0" fmla="*/ 3 w 3"/>
                  <a:gd name="T1" fmla="*/ 2 h 2"/>
                  <a:gd name="T2" fmla="*/ 0 w 3"/>
                  <a:gd name="T3" fmla="*/ 0 h 2"/>
                  <a:gd name="T4" fmla="*/ 3 w 3"/>
                  <a:gd name="T5" fmla="*/ 2 h 2"/>
                  <a:gd name="T6" fmla="*/ 3 w 3"/>
                  <a:gd name="T7" fmla="*/ 2 h 2"/>
                </a:gdLst>
                <a:cxnLst>
                  <a:cxn ang="0">
                    <a:pos x="T0" y="T1"/>
                  </a:cxn>
                  <a:cxn ang="0">
                    <a:pos x="T2" y="T3"/>
                  </a:cxn>
                  <a:cxn ang="0">
                    <a:pos x="T4" y="T5"/>
                  </a:cxn>
                  <a:cxn ang="0">
                    <a:pos x="T6" y="T7"/>
                  </a:cxn>
                </a:cxnLst>
                <a:rect l="0" t="0" r="r" b="b"/>
                <a:pathLst>
                  <a:path w="3" h="2">
                    <a:moveTo>
                      <a:pt x="3" y="2"/>
                    </a:moveTo>
                    <a:lnTo>
                      <a:pt x="0" y="0"/>
                    </a:lnTo>
                    <a:lnTo>
                      <a:pt x="3"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1" name="Freeform 540"/>
              <p:cNvSpPr/>
              <p:nvPr>
                <p:custDataLst>
                  <p:tags r:id="rId549"/>
                </p:custDataLst>
              </p:nvPr>
            </p:nvSpPr>
            <p:spPr bwMode="auto">
              <a:xfrm>
                <a:off x="5009" y="583"/>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2" name="Freeform 541"/>
              <p:cNvSpPr/>
              <p:nvPr>
                <p:custDataLst>
                  <p:tags r:id="rId550"/>
                </p:custDataLst>
              </p:nvPr>
            </p:nvSpPr>
            <p:spPr bwMode="auto">
              <a:xfrm>
                <a:off x="4879" y="654"/>
                <a:ext cx="35" cy="7"/>
              </a:xfrm>
              <a:custGeom>
                <a:gdLst>
                  <a:gd name="T0" fmla="*/ 12 w 15"/>
                  <a:gd name="T1" fmla="*/ 0 h 3"/>
                  <a:gd name="T2" fmla="*/ 9 w 15"/>
                  <a:gd name="T3" fmla="*/ 1 h 3"/>
                  <a:gd name="T4" fmla="*/ 0 w 15"/>
                  <a:gd name="T5" fmla="*/ 3 h 3"/>
                  <a:gd name="T6" fmla="*/ 9 w 15"/>
                  <a:gd name="T7" fmla="*/ 3 h 3"/>
                  <a:gd name="T8" fmla="*/ 15 w 15"/>
                  <a:gd name="T9" fmla="*/ 1 h 3"/>
                  <a:gd name="T10" fmla="*/ 13 w 15"/>
                  <a:gd name="T11" fmla="*/ 1 h 3"/>
                  <a:gd name="T12" fmla="*/ 13 w 15"/>
                  <a:gd name="T13" fmla="*/ 0 h 3"/>
                  <a:gd name="T14" fmla="*/ 12 w 15"/>
                  <a:gd name="T15" fmla="*/ 0 h 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
                    <a:moveTo>
                      <a:pt x="12" y="0"/>
                    </a:moveTo>
                    <a:cubicBezTo>
                      <a:pt x="10" y="0"/>
                      <a:pt x="10" y="1"/>
                      <a:pt x="9" y="1"/>
                    </a:cubicBezTo>
                    <a:cubicBezTo>
                      <a:pt x="6" y="1"/>
                      <a:pt x="3" y="2"/>
                      <a:pt x="0" y="3"/>
                    </a:cubicBezTo>
                    <a:cubicBezTo>
                      <a:pt x="3" y="3"/>
                      <a:pt x="7" y="2"/>
                      <a:pt x="9" y="3"/>
                    </a:cubicBezTo>
                    <a:cubicBezTo>
                      <a:pt x="10" y="2"/>
                      <a:pt x="13" y="1"/>
                      <a:pt x="15" y="1"/>
                    </a:cubicBezTo>
                    <a:cubicBezTo>
                      <a:pt x="13" y="1"/>
                      <a:pt x="13" y="1"/>
                      <a:pt x="13" y="1"/>
                    </a:cubicBezTo>
                    <a:cubicBezTo>
                      <a:pt x="13" y="0"/>
                      <a:pt x="13" y="0"/>
                      <a:pt x="13" y="0"/>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3" name="Freeform 542"/>
              <p:cNvSpPr/>
              <p:nvPr>
                <p:custDataLst>
                  <p:tags r:id="rId551"/>
                </p:custDataLst>
              </p:nvPr>
            </p:nvSpPr>
            <p:spPr bwMode="auto">
              <a:xfrm>
                <a:off x="4890" y="668"/>
                <a:ext cx="3" cy="3"/>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4" name="Freeform 543"/>
              <p:cNvSpPr/>
              <p:nvPr>
                <p:custDataLst>
                  <p:tags r:id="rId552"/>
                </p:custDataLst>
              </p:nvPr>
            </p:nvSpPr>
            <p:spPr bwMode="auto">
              <a:xfrm>
                <a:off x="4834" y="663"/>
                <a:ext cx="56" cy="22"/>
              </a:xfrm>
              <a:custGeom>
                <a:gdLst>
                  <a:gd name="T0" fmla="*/ 0 w 24"/>
                  <a:gd name="T1" fmla="*/ 8 h 9"/>
                  <a:gd name="T2" fmla="*/ 2 w 24"/>
                  <a:gd name="T3" fmla="*/ 9 h 9"/>
                  <a:gd name="T4" fmla="*/ 7 w 24"/>
                  <a:gd name="T5" fmla="*/ 9 h 9"/>
                  <a:gd name="T6" fmla="*/ 9 w 24"/>
                  <a:gd name="T7" fmla="*/ 6 h 9"/>
                  <a:gd name="T8" fmla="*/ 10 w 24"/>
                  <a:gd name="T9" fmla="*/ 7 h 9"/>
                  <a:gd name="T10" fmla="*/ 11 w 24"/>
                  <a:gd name="T11" fmla="*/ 4 h 9"/>
                  <a:gd name="T12" fmla="*/ 13 w 24"/>
                  <a:gd name="T13" fmla="*/ 6 h 9"/>
                  <a:gd name="T14" fmla="*/ 14 w 24"/>
                  <a:gd name="T15" fmla="*/ 4 h 9"/>
                  <a:gd name="T16" fmla="*/ 19 w 24"/>
                  <a:gd name="T17" fmla="*/ 5 h 9"/>
                  <a:gd name="T18" fmla="*/ 15 w 24"/>
                  <a:gd name="T19" fmla="*/ 3 h 9"/>
                  <a:gd name="T20" fmla="*/ 20 w 24"/>
                  <a:gd name="T21" fmla="*/ 3 h 9"/>
                  <a:gd name="T22" fmla="*/ 19 w 24"/>
                  <a:gd name="T23" fmla="*/ 3 h 9"/>
                  <a:gd name="T24" fmla="*/ 24 w 24"/>
                  <a:gd name="T25" fmla="*/ 2 h 9"/>
                  <a:gd name="T26" fmla="*/ 19 w 24"/>
                  <a:gd name="T27" fmla="*/ 1 h 9"/>
                  <a:gd name="T28" fmla="*/ 14 w 24"/>
                  <a:gd name="T29" fmla="*/ 0 h 9"/>
                  <a:gd name="T30" fmla="*/ 16 w 24"/>
                  <a:gd name="T31" fmla="*/ 1 h 9"/>
                  <a:gd name="T32" fmla="*/ 8 w 24"/>
                  <a:gd name="T33" fmla="*/ 3 h 9"/>
                  <a:gd name="T34" fmla="*/ 7 w 24"/>
                  <a:gd name="T35" fmla="*/ 4 h 9"/>
                  <a:gd name="T36" fmla="*/ 8 w 24"/>
                  <a:gd name="T37" fmla="*/ 6 h 9"/>
                  <a:gd name="T38" fmla="*/ 8 w 24"/>
                  <a:gd name="T39" fmla="*/ 6 h 9"/>
                  <a:gd name="T40" fmla="*/ 7 w 24"/>
                  <a:gd name="T41" fmla="*/ 4 h 9"/>
                  <a:gd name="T42" fmla="*/ 0 w 24"/>
                  <a:gd name="T43" fmla="*/ 8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9">
                    <a:moveTo>
                      <a:pt x="0" y="8"/>
                    </a:moveTo>
                    <a:cubicBezTo>
                      <a:pt x="1" y="7"/>
                      <a:pt x="1" y="9"/>
                      <a:pt x="2" y="9"/>
                    </a:cubicBezTo>
                    <a:cubicBezTo>
                      <a:pt x="4" y="9"/>
                      <a:pt x="6" y="9"/>
                      <a:pt x="7" y="9"/>
                    </a:cubicBezTo>
                    <a:cubicBezTo>
                      <a:pt x="5" y="7"/>
                      <a:pt x="9" y="8"/>
                      <a:pt x="9" y="6"/>
                    </a:cubicBezTo>
                    <a:cubicBezTo>
                      <a:pt x="9" y="7"/>
                      <a:pt x="10" y="7"/>
                      <a:pt x="10" y="7"/>
                    </a:cubicBezTo>
                    <a:cubicBezTo>
                      <a:pt x="11" y="6"/>
                      <a:pt x="11" y="5"/>
                      <a:pt x="11" y="4"/>
                    </a:cubicBezTo>
                    <a:cubicBezTo>
                      <a:pt x="13" y="4"/>
                      <a:pt x="12" y="6"/>
                      <a:pt x="13" y="6"/>
                    </a:cubicBezTo>
                    <a:cubicBezTo>
                      <a:pt x="14" y="4"/>
                      <a:pt x="14" y="4"/>
                      <a:pt x="14" y="4"/>
                    </a:cubicBezTo>
                    <a:cubicBezTo>
                      <a:pt x="16" y="4"/>
                      <a:pt x="18" y="6"/>
                      <a:pt x="19" y="5"/>
                    </a:cubicBezTo>
                    <a:cubicBezTo>
                      <a:pt x="18" y="5"/>
                      <a:pt x="15" y="4"/>
                      <a:pt x="15" y="3"/>
                    </a:cubicBezTo>
                    <a:cubicBezTo>
                      <a:pt x="16" y="1"/>
                      <a:pt x="18" y="4"/>
                      <a:pt x="20" y="3"/>
                    </a:cubicBezTo>
                    <a:cubicBezTo>
                      <a:pt x="19" y="3"/>
                      <a:pt x="19" y="3"/>
                      <a:pt x="19" y="3"/>
                    </a:cubicBezTo>
                    <a:cubicBezTo>
                      <a:pt x="24" y="2"/>
                      <a:pt x="24" y="2"/>
                      <a:pt x="24" y="2"/>
                    </a:cubicBezTo>
                    <a:cubicBezTo>
                      <a:pt x="21" y="1"/>
                      <a:pt x="22" y="2"/>
                      <a:pt x="19" y="1"/>
                    </a:cubicBezTo>
                    <a:cubicBezTo>
                      <a:pt x="19" y="0"/>
                      <a:pt x="16" y="0"/>
                      <a:pt x="14" y="0"/>
                    </a:cubicBezTo>
                    <a:cubicBezTo>
                      <a:pt x="16" y="1"/>
                      <a:pt x="16" y="1"/>
                      <a:pt x="16" y="1"/>
                    </a:cubicBezTo>
                    <a:cubicBezTo>
                      <a:pt x="14" y="3"/>
                      <a:pt x="11" y="3"/>
                      <a:pt x="8" y="3"/>
                    </a:cubicBezTo>
                    <a:cubicBezTo>
                      <a:pt x="8" y="4"/>
                      <a:pt x="8" y="4"/>
                      <a:pt x="7" y="4"/>
                    </a:cubicBezTo>
                    <a:cubicBezTo>
                      <a:pt x="8" y="6"/>
                      <a:pt x="8" y="6"/>
                      <a:pt x="8" y="6"/>
                    </a:cubicBezTo>
                    <a:cubicBezTo>
                      <a:pt x="8" y="6"/>
                      <a:pt x="8" y="6"/>
                      <a:pt x="8" y="6"/>
                    </a:cubicBezTo>
                    <a:cubicBezTo>
                      <a:pt x="7" y="6"/>
                      <a:pt x="7" y="5"/>
                      <a:pt x="7" y="4"/>
                    </a:cubicBezTo>
                    <a:cubicBezTo>
                      <a:pt x="4" y="6"/>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5" name="Freeform 544"/>
              <p:cNvSpPr/>
              <p:nvPr>
                <p:custDataLst>
                  <p:tags r:id="rId553"/>
                </p:custDataLst>
              </p:nvPr>
            </p:nvSpPr>
            <p:spPr bwMode="auto">
              <a:xfrm>
                <a:off x="4282" y="1046"/>
                <a:ext cx="26" cy="36"/>
              </a:xfrm>
              <a:custGeom>
                <a:gdLst>
                  <a:gd name="T0" fmla="*/ 2 w 11"/>
                  <a:gd name="T1" fmla="*/ 14 h 15"/>
                  <a:gd name="T2" fmla="*/ 7 w 11"/>
                  <a:gd name="T3" fmla="*/ 6 h 15"/>
                  <a:gd name="T4" fmla="*/ 11 w 11"/>
                  <a:gd name="T5" fmla="*/ 0 h 15"/>
                  <a:gd name="T6" fmla="*/ 9 w 11"/>
                  <a:gd name="T7" fmla="*/ 1 h 15"/>
                  <a:gd name="T8" fmla="*/ 8 w 11"/>
                  <a:gd name="T9" fmla="*/ 0 h 15"/>
                  <a:gd name="T10" fmla="*/ 5 w 11"/>
                  <a:gd name="T11" fmla="*/ 1 h 15"/>
                  <a:gd name="T12" fmla="*/ 5 w 11"/>
                  <a:gd name="T13" fmla="*/ 4 h 15"/>
                  <a:gd name="T14" fmla="*/ 5 w 11"/>
                  <a:gd name="T15" fmla="*/ 10 h 15"/>
                  <a:gd name="T16" fmla="*/ 3 w 11"/>
                  <a:gd name="T17" fmla="*/ 9 h 15"/>
                  <a:gd name="T18" fmla="*/ 0 w 11"/>
                  <a:gd name="T19" fmla="*/ 13 h 15"/>
                  <a:gd name="T20" fmla="*/ 2 w 11"/>
                  <a:gd name="T21" fmla="*/ 15 h 15"/>
                  <a:gd name="T22" fmla="*/ 2 w 11"/>
                  <a:gd name="T23" fmla="*/ 14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5">
                    <a:moveTo>
                      <a:pt x="2" y="14"/>
                    </a:moveTo>
                    <a:cubicBezTo>
                      <a:pt x="7" y="12"/>
                      <a:pt x="4" y="8"/>
                      <a:pt x="7" y="6"/>
                    </a:cubicBezTo>
                    <a:cubicBezTo>
                      <a:pt x="7" y="4"/>
                      <a:pt x="9" y="2"/>
                      <a:pt x="11" y="0"/>
                    </a:cubicBezTo>
                    <a:cubicBezTo>
                      <a:pt x="9" y="1"/>
                      <a:pt x="9" y="1"/>
                      <a:pt x="9" y="1"/>
                    </a:cubicBezTo>
                    <a:cubicBezTo>
                      <a:pt x="8" y="0"/>
                      <a:pt x="8" y="0"/>
                      <a:pt x="8" y="0"/>
                    </a:cubicBezTo>
                    <a:cubicBezTo>
                      <a:pt x="5" y="1"/>
                      <a:pt x="5" y="1"/>
                      <a:pt x="5" y="1"/>
                    </a:cubicBezTo>
                    <a:cubicBezTo>
                      <a:pt x="6" y="2"/>
                      <a:pt x="4" y="2"/>
                      <a:pt x="5" y="4"/>
                    </a:cubicBezTo>
                    <a:cubicBezTo>
                      <a:pt x="7" y="6"/>
                      <a:pt x="3" y="8"/>
                      <a:pt x="5" y="10"/>
                    </a:cubicBezTo>
                    <a:cubicBezTo>
                      <a:pt x="3" y="9"/>
                      <a:pt x="3" y="9"/>
                      <a:pt x="3" y="9"/>
                    </a:cubicBezTo>
                    <a:cubicBezTo>
                      <a:pt x="0" y="13"/>
                      <a:pt x="0" y="13"/>
                      <a:pt x="0" y="13"/>
                    </a:cubicBezTo>
                    <a:cubicBezTo>
                      <a:pt x="1" y="13"/>
                      <a:pt x="2" y="15"/>
                      <a:pt x="2" y="15"/>
                    </a:cubicBezTo>
                    <a:cubicBezTo>
                      <a:pt x="3" y="15"/>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6" name="Freeform 545"/>
              <p:cNvSpPr/>
              <p:nvPr>
                <p:custDataLst>
                  <p:tags r:id="rId554"/>
                </p:custDataLst>
              </p:nvPr>
            </p:nvSpPr>
            <p:spPr bwMode="auto">
              <a:xfrm>
                <a:off x="4493" y="934"/>
                <a:ext cx="4" cy="5"/>
              </a:xfrm>
              <a:custGeom>
                <a:gdLst>
                  <a:gd name="T0" fmla="*/ 0 w 2"/>
                  <a:gd name="T1" fmla="*/ 2 h 2"/>
                  <a:gd name="T2" fmla="*/ 2 w 2"/>
                  <a:gd name="T3" fmla="*/ 0 h 2"/>
                  <a:gd name="T4" fmla="*/ 0 w 2"/>
                  <a:gd name="T5" fmla="*/ 2 h 2"/>
                </a:gdLst>
                <a:cxnLst>
                  <a:cxn ang="0">
                    <a:pos x="T0" y="T1"/>
                  </a:cxn>
                  <a:cxn ang="0">
                    <a:pos x="T2" y="T3"/>
                  </a:cxn>
                  <a:cxn ang="0">
                    <a:pos x="T4" y="T5"/>
                  </a:cxn>
                </a:cxnLst>
                <a:rect l="0" t="0" r="r" b="b"/>
                <a:pathLst>
                  <a:path w="2" h="2">
                    <a:moveTo>
                      <a:pt x="0" y="2"/>
                    </a:moveTo>
                    <a:cubicBezTo>
                      <a:pt x="2" y="2"/>
                      <a:pt x="2" y="1"/>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7" name="Freeform 546"/>
              <p:cNvSpPr/>
              <p:nvPr>
                <p:custDataLst>
                  <p:tags r:id="rId555"/>
                </p:custDataLst>
              </p:nvPr>
            </p:nvSpPr>
            <p:spPr bwMode="auto">
              <a:xfrm>
                <a:off x="5082" y="514"/>
                <a:ext cx="10" cy="4"/>
              </a:xfrm>
              <a:custGeom>
                <a:gdLst>
                  <a:gd name="T0" fmla="*/ 4 w 4"/>
                  <a:gd name="T1" fmla="*/ 0 h 2"/>
                  <a:gd name="T2" fmla="*/ 0 w 4"/>
                  <a:gd name="T3" fmla="*/ 1 h 2"/>
                  <a:gd name="T4" fmla="*/ 4 w 4"/>
                  <a:gd name="T5" fmla="*/ 0 h 2"/>
                </a:gdLst>
                <a:cxnLst>
                  <a:cxn ang="0">
                    <a:pos x="T0" y="T1"/>
                  </a:cxn>
                  <a:cxn ang="0">
                    <a:pos x="T2" y="T3"/>
                  </a:cxn>
                  <a:cxn ang="0">
                    <a:pos x="T4" y="T5"/>
                  </a:cxn>
                </a:cxnLst>
                <a:rect l="0" t="0" r="r" b="b"/>
                <a:pathLst>
                  <a:path w="4" h="2">
                    <a:moveTo>
                      <a:pt x="4" y="0"/>
                    </a:moveTo>
                    <a:cubicBezTo>
                      <a:pt x="2" y="0"/>
                      <a:pt x="1" y="0"/>
                      <a:pt x="0"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8" name="Freeform 547"/>
              <p:cNvSpPr/>
              <p:nvPr>
                <p:custDataLst>
                  <p:tags r:id="rId556"/>
                </p:custDataLst>
              </p:nvPr>
            </p:nvSpPr>
            <p:spPr bwMode="auto">
              <a:xfrm>
                <a:off x="5158" y="457"/>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9" name="Freeform 548"/>
              <p:cNvSpPr/>
              <p:nvPr>
                <p:custDataLst>
                  <p:tags r:id="rId557"/>
                </p:custDataLst>
              </p:nvPr>
            </p:nvSpPr>
            <p:spPr bwMode="auto">
              <a:xfrm>
                <a:off x="4962" y="597"/>
                <a:ext cx="7" cy="5"/>
              </a:xfrm>
              <a:custGeom>
                <a:gdLst>
                  <a:gd name="T0" fmla="*/ 0 w 3"/>
                  <a:gd name="T1" fmla="*/ 1 h 2"/>
                  <a:gd name="T2" fmla="*/ 3 w 3"/>
                  <a:gd name="T3" fmla="*/ 2 h 2"/>
                  <a:gd name="T4" fmla="*/ 0 w 3"/>
                  <a:gd name="T5" fmla="*/ 1 h 2"/>
                </a:gdLst>
                <a:cxnLst>
                  <a:cxn ang="0">
                    <a:pos x="T0" y="T1"/>
                  </a:cxn>
                  <a:cxn ang="0">
                    <a:pos x="T2" y="T3"/>
                  </a:cxn>
                  <a:cxn ang="0">
                    <a:pos x="T4" y="T5"/>
                  </a:cxn>
                </a:cxnLst>
                <a:rect l="0" t="0" r="r" b="b"/>
                <a:pathLst>
                  <a:path w="3" h="2">
                    <a:moveTo>
                      <a:pt x="0" y="1"/>
                    </a:moveTo>
                    <a:cubicBezTo>
                      <a:pt x="0" y="2"/>
                      <a:pt x="2" y="2"/>
                      <a:pt x="3" y="2"/>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0" name="Freeform 549"/>
              <p:cNvSpPr/>
              <p:nvPr>
                <p:custDataLst>
                  <p:tags r:id="rId558"/>
                </p:custDataLst>
              </p:nvPr>
            </p:nvSpPr>
            <p:spPr bwMode="auto">
              <a:xfrm>
                <a:off x="4815" y="706"/>
                <a:ext cx="2" cy="3"/>
              </a:xfrm>
              <a:custGeom>
                <a:gdLst>
                  <a:gd name="T0" fmla="*/ 0 w 2"/>
                  <a:gd name="T1" fmla="*/ 0 h 3"/>
                  <a:gd name="T2" fmla="*/ 0 w 2"/>
                  <a:gd name="T3" fmla="*/ 3 h 3"/>
                  <a:gd name="T4" fmla="*/ 2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1" name="Freeform 550"/>
              <p:cNvSpPr/>
              <p:nvPr>
                <p:custDataLst>
                  <p:tags r:id="rId559"/>
                </p:custDataLst>
              </p:nvPr>
            </p:nvSpPr>
            <p:spPr bwMode="auto">
              <a:xfrm>
                <a:off x="4502" y="920"/>
                <a:ext cx="5" cy="7"/>
              </a:xfrm>
              <a:custGeom>
                <a:gdLst>
                  <a:gd name="T0" fmla="*/ 2 w 5"/>
                  <a:gd name="T1" fmla="*/ 7 h 7"/>
                  <a:gd name="T2" fmla="*/ 5 w 5"/>
                  <a:gd name="T3" fmla="*/ 0 h 7"/>
                  <a:gd name="T4" fmla="*/ 0 w 5"/>
                  <a:gd name="T5" fmla="*/ 7 h 7"/>
                  <a:gd name="T6" fmla="*/ 2 w 5"/>
                  <a:gd name="T7" fmla="*/ 7 h 7"/>
                </a:gdLst>
                <a:cxnLst>
                  <a:cxn ang="0">
                    <a:pos x="T0" y="T1"/>
                  </a:cxn>
                  <a:cxn ang="0">
                    <a:pos x="T2" y="T3"/>
                  </a:cxn>
                  <a:cxn ang="0">
                    <a:pos x="T4" y="T5"/>
                  </a:cxn>
                  <a:cxn ang="0">
                    <a:pos x="T6" y="T7"/>
                  </a:cxn>
                </a:cxnLst>
                <a:rect l="0" t="0" r="r" b="b"/>
                <a:pathLst>
                  <a:path w="5" h="7">
                    <a:moveTo>
                      <a:pt x="2" y="7"/>
                    </a:moveTo>
                    <a:lnTo>
                      <a:pt x="5" y="0"/>
                    </a:lnTo>
                    <a:lnTo>
                      <a:pt x="0" y="7"/>
                    </a:lnTo>
                    <a:lnTo>
                      <a:pt x="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2" name="Freeform 551"/>
              <p:cNvSpPr/>
              <p:nvPr>
                <p:custDataLst>
                  <p:tags r:id="rId560"/>
                </p:custDataLst>
              </p:nvPr>
            </p:nvSpPr>
            <p:spPr bwMode="auto">
              <a:xfrm>
                <a:off x="4388" y="999"/>
                <a:ext cx="7" cy="4"/>
              </a:xfrm>
              <a:custGeom>
                <a:gdLst>
                  <a:gd name="T0" fmla="*/ 2 w 3"/>
                  <a:gd name="T1" fmla="*/ 0 h 2"/>
                  <a:gd name="T2" fmla="*/ 0 w 3"/>
                  <a:gd name="T3" fmla="*/ 1 h 2"/>
                  <a:gd name="T4" fmla="*/ 2 w 3"/>
                  <a:gd name="T5" fmla="*/ 0 h 2"/>
                </a:gdLst>
                <a:cxnLst>
                  <a:cxn ang="0">
                    <a:pos x="T0" y="T1"/>
                  </a:cxn>
                  <a:cxn ang="0">
                    <a:pos x="T2" y="T3"/>
                  </a:cxn>
                  <a:cxn ang="0">
                    <a:pos x="T4" y="T5"/>
                  </a:cxn>
                </a:cxnLst>
                <a:rect l="0" t="0" r="r" b="b"/>
                <a:pathLst>
                  <a:path w="3" h="2">
                    <a:moveTo>
                      <a:pt x="2" y="0"/>
                    </a:moveTo>
                    <a:cubicBezTo>
                      <a:pt x="0" y="1"/>
                      <a:pt x="0" y="1"/>
                      <a:pt x="0" y="1"/>
                    </a:cubicBezTo>
                    <a:cubicBezTo>
                      <a:pt x="2"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3" name="Freeform 552"/>
              <p:cNvSpPr/>
              <p:nvPr>
                <p:custDataLst>
                  <p:tags r:id="rId561"/>
                </p:custDataLst>
              </p:nvPr>
            </p:nvSpPr>
            <p:spPr bwMode="auto">
              <a:xfrm>
                <a:off x="5146" y="457"/>
                <a:ext cx="7" cy="2"/>
              </a:xfrm>
              <a:custGeom>
                <a:gdLst>
                  <a:gd name="T0" fmla="*/ 3 w 3"/>
                  <a:gd name="T1" fmla="*/ 1 h 1"/>
                  <a:gd name="T2" fmla="*/ 0 w 3"/>
                  <a:gd name="T3" fmla="*/ 1 h 1"/>
                  <a:gd name="T4" fmla="*/ 3 w 3"/>
                  <a:gd name="T5" fmla="*/ 1 h 1"/>
                </a:gdLst>
                <a:cxnLst>
                  <a:cxn ang="0">
                    <a:pos x="T0" y="T1"/>
                  </a:cxn>
                  <a:cxn ang="0">
                    <a:pos x="T2" y="T3"/>
                  </a:cxn>
                  <a:cxn ang="0">
                    <a:pos x="T4" y="T5"/>
                  </a:cxn>
                </a:cxnLst>
                <a:rect l="0" t="0" r="r" b="b"/>
                <a:pathLst>
                  <a:path w="3" h="1">
                    <a:moveTo>
                      <a:pt x="3" y="1"/>
                    </a:moveTo>
                    <a:cubicBezTo>
                      <a:pt x="3" y="0"/>
                      <a:pt x="0" y="1"/>
                      <a:pt x="0" y="1"/>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4" name="Freeform 553"/>
              <p:cNvSpPr/>
              <p:nvPr>
                <p:custDataLst>
                  <p:tags r:id="rId562"/>
                </p:custDataLst>
              </p:nvPr>
            </p:nvSpPr>
            <p:spPr bwMode="auto">
              <a:xfrm>
                <a:off x="5016" y="554"/>
                <a:ext cx="7" cy="5"/>
              </a:xfrm>
              <a:custGeom>
                <a:gdLst>
                  <a:gd name="T0" fmla="*/ 3 w 3"/>
                  <a:gd name="T1" fmla="*/ 1 h 2"/>
                  <a:gd name="T2" fmla="*/ 1 w 3"/>
                  <a:gd name="T3" fmla="*/ 0 h 2"/>
                  <a:gd name="T4" fmla="*/ 0 w 3"/>
                  <a:gd name="T5" fmla="*/ 1 h 2"/>
                  <a:gd name="T6" fmla="*/ 3 w 3"/>
                  <a:gd name="T7" fmla="*/ 1 h 2"/>
                </a:gdLst>
                <a:cxnLst>
                  <a:cxn ang="0">
                    <a:pos x="T0" y="T1"/>
                  </a:cxn>
                  <a:cxn ang="0">
                    <a:pos x="T2" y="T3"/>
                  </a:cxn>
                  <a:cxn ang="0">
                    <a:pos x="T4" y="T5"/>
                  </a:cxn>
                  <a:cxn ang="0">
                    <a:pos x="T6" y="T7"/>
                  </a:cxn>
                </a:cxnLst>
                <a:rect l="0" t="0" r="r" b="b"/>
                <a:pathLst>
                  <a:path w="3" h="2">
                    <a:moveTo>
                      <a:pt x="3" y="1"/>
                    </a:moveTo>
                    <a:cubicBezTo>
                      <a:pt x="1" y="0"/>
                      <a:pt x="1" y="0"/>
                      <a:pt x="1" y="0"/>
                    </a:cubicBezTo>
                    <a:cubicBezTo>
                      <a:pt x="0" y="1"/>
                      <a:pt x="0" y="1"/>
                      <a:pt x="0" y="1"/>
                    </a:cubicBezTo>
                    <a:cubicBezTo>
                      <a:pt x="1" y="1"/>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5" name="Freeform 554"/>
              <p:cNvSpPr/>
              <p:nvPr>
                <p:custDataLst>
                  <p:tags r:id="rId563"/>
                </p:custDataLst>
              </p:nvPr>
            </p:nvSpPr>
            <p:spPr bwMode="auto">
              <a:xfrm flipH="1">
                <a:off x="4850" y="673"/>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6" name="Freeform 555"/>
              <p:cNvSpPr/>
              <p:nvPr>
                <p:custDataLst>
                  <p:tags r:id="rId564"/>
                </p:custDataLst>
              </p:nvPr>
            </p:nvSpPr>
            <p:spPr bwMode="auto">
              <a:xfrm>
                <a:off x="4471" y="942"/>
                <a:ext cx="5" cy="0"/>
              </a:xfrm>
              <a:custGeom>
                <a:gdLst>
                  <a:gd name="T0" fmla="*/ 0 w 5"/>
                  <a:gd name="T1" fmla="*/ 3 w 5"/>
                  <a:gd name="T2" fmla="*/ 5 w 5"/>
                  <a:gd name="T3" fmla="*/ 0 w 5"/>
                </a:gdLst>
                <a:cxnLst>
                  <a:cxn ang="0">
                    <a:pos x="T0" y="0"/>
                  </a:cxn>
                  <a:cxn ang="0">
                    <a:pos x="T1" y="0"/>
                  </a:cxn>
                  <a:cxn ang="0">
                    <a:pos x="T2" y="0"/>
                  </a:cxn>
                  <a:cxn ang="0">
                    <a:pos x="T3" y="0"/>
                  </a:cxn>
                </a:cxnLst>
                <a:rect l="0" t="0" r="r" b="b"/>
                <a:pathLst>
                  <a:path w="5">
                    <a:moveTo>
                      <a:pt x="0" y="0"/>
                    </a:moveTo>
                    <a:lnTo>
                      <a:pt x="3"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7" name="Rectangle 556"/>
              <p:cNvSpPr>
                <a:spLocks noChangeArrowheads="1"/>
              </p:cNvSpPr>
              <p:nvPr>
                <p:custDataLst>
                  <p:tags r:id="rId565"/>
                </p:custDataLst>
              </p:nvPr>
            </p:nvSpPr>
            <p:spPr bwMode="auto">
              <a:xfrm>
                <a:off x="4459" y="949"/>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8" name="Freeform 557"/>
              <p:cNvSpPr/>
              <p:nvPr>
                <p:custDataLst>
                  <p:tags r:id="rId566"/>
                </p:custDataLst>
              </p:nvPr>
            </p:nvSpPr>
            <p:spPr bwMode="auto">
              <a:xfrm>
                <a:off x="5059" y="523"/>
                <a:ext cx="2" cy="3"/>
              </a:xfrm>
              <a:custGeom>
                <a:gdLst>
                  <a:gd name="T0" fmla="*/ 2 w 2"/>
                  <a:gd name="T1" fmla="*/ 3 h 3"/>
                  <a:gd name="T2" fmla="*/ 2 w 2"/>
                  <a:gd name="T3" fmla="*/ 0 h 3"/>
                  <a:gd name="T4" fmla="*/ 0 w 2"/>
                  <a:gd name="T5" fmla="*/ 0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9" name="Freeform 558"/>
              <p:cNvSpPr/>
              <p:nvPr>
                <p:custDataLst>
                  <p:tags r:id="rId567"/>
                </p:custDataLst>
              </p:nvPr>
            </p:nvSpPr>
            <p:spPr bwMode="auto">
              <a:xfrm>
                <a:off x="4398" y="989"/>
                <a:ext cx="2" cy="2"/>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0" name="Freeform 559"/>
              <p:cNvSpPr/>
              <p:nvPr>
                <p:custDataLst>
                  <p:tags r:id="rId568"/>
                </p:custDataLst>
              </p:nvPr>
            </p:nvSpPr>
            <p:spPr bwMode="auto">
              <a:xfrm>
                <a:off x="4805" y="701"/>
                <a:ext cx="5" cy="5"/>
              </a:xfrm>
              <a:custGeom>
                <a:gdLst>
                  <a:gd name="T0" fmla="*/ 0 w 2"/>
                  <a:gd name="T1" fmla="*/ 1 h 2"/>
                  <a:gd name="T2" fmla="*/ 1 w 2"/>
                  <a:gd name="T3" fmla="*/ 1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1" y="1"/>
                      <a:pt x="1" y="1"/>
                      <a:pt x="1" y="1"/>
                    </a:cubicBezTo>
                    <a:cubicBezTo>
                      <a:pt x="1" y="2"/>
                      <a:pt x="2"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1" name="Freeform 560"/>
              <p:cNvSpPr/>
              <p:nvPr>
                <p:custDataLst>
                  <p:tags r:id="rId569"/>
                </p:custDataLst>
              </p:nvPr>
            </p:nvSpPr>
            <p:spPr bwMode="auto">
              <a:xfrm>
                <a:off x="4469" y="930"/>
                <a:ext cx="16" cy="7"/>
              </a:xfrm>
              <a:custGeom>
                <a:gdLst>
                  <a:gd name="T0" fmla="*/ 3 w 7"/>
                  <a:gd name="T1" fmla="*/ 3 h 3"/>
                  <a:gd name="T2" fmla="*/ 4 w 7"/>
                  <a:gd name="T3" fmla="*/ 3 h 3"/>
                  <a:gd name="T4" fmla="*/ 3 w 7"/>
                  <a:gd name="T5" fmla="*/ 0 h 3"/>
                  <a:gd name="T6" fmla="*/ 3 w 7"/>
                  <a:gd name="T7" fmla="*/ 3 h 3"/>
                </a:gdLst>
                <a:cxnLst>
                  <a:cxn ang="0">
                    <a:pos x="T0" y="T1"/>
                  </a:cxn>
                  <a:cxn ang="0">
                    <a:pos x="T2" y="T3"/>
                  </a:cxn>
                  <a:cxn ang="0">
                    <a:pos x="T4" y="T5"/>
                  </a:cxn>
                  <a:cxn ang="0">
                    <a:pos x="T6" y="T7"/>
                  </a:cxn>
                </a:cxnLst>
                <a:rect l="0" t="0" r="r" b="b"/>
                <a:pathLst>
                  <a:path w="7" h="3">
                    <a:moveTo>
                      <a:pt x="3" y="3"/>
                    </a:moveTo>
                    <a:cubicBezTo>
                      <a:pt x="3" y="3"/>
                      <a:pt x="4" y="3"/>
                      <a:pt x="4" y="3"/>
                    </a:cubicBezTo>
                    <a:cubicBezTo>
                      <a:pt x="4" y="2"/>
                      <a:pt x="6" y="0"/>
                      <a:pt x="3" y="0"/>
                    </a:cubicBezTo>
                    <a:cubicBezTo>
                      <a:pt x="0" y="1"/>
                      <a:pt x="7"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2" name="Freeform 561"/>
              <p:cNvSpPr/>
              <p:nvPr>
                <p:custDataLst>
                  <p:tags r:id="rId570"/>
                </p:custDataLst>
              </p:nvPr>
            </p:nvSpPr>
            <p:spPr bwMode="auto">
              <a:xfrm>
                <a:off x="5163" y="440"/>
                <a:ext cx="7" cy="2"/>
              </a:xfrm>
              <a:custGeom>
                <a:gdLst>
                  <a:gd name="T0" fmla="*/ 0 w 3"/>
                  <a:gd name="T1" fmla="*/ 0 h 1"/>
                  <a:gd name="T2" fmla="*/ 2 w 3"/>
                  <a:gd name="T3" fmla="*/ 1 h 1"/>
                  <a:gd name="T4" fmla="*/ 0 w 3"/>
                  <a:gd name="T5" fmla="*/ 0 h 1"/>
                </a:gdLst>
                <a:cxnLst>
                  <a:cxn ang="0">
                    <a:pos x="T0" y="T1"/>
                  </a:cxn>
                  <a:cxn ang="0">
                    <a:pos x="T2" y="T3"/>
                  </a:cxn>
                  <a:cxn ang="0">
                    <a:pos x="T4" y="T5"/>
                  </a:cxn>
                </a:cxnLst>
                <a:rect l="0" t="0" r="r" b="b"/>
                <a:pathLst>
                  <a:path w="3" h="1">
                    <a:moveTo>
                      <a:pt x="0" y="0"/>
                    </a:moveTo>
                    <a:cubicBezTo>
                      <a:pt x="2" y="1"/>
                      <a:pt x="2" y="1"/>
                      <a:pt x="2" y="1"/>
                    </a:cubicBezTo>
                    <a:cubicBezTo>
                      <a:pt x="3"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3" name="Freeform 562"/>
              <p:cNvSpPr/>
              <p:nvPr>
                <p:custDataLst>
                  <p:tags r:id="rId571"/>
                </p:custDataLst>
              </p:nvPr>
            </p:nvSpPr>
            <p:spPr bwMode="auto">
              <a:xfrm>
                <a:off x="5134" y="447"/>
                <a:ext cx="19" cy="10"/>
              </a:xfrm>
              <a:custGeom>
                <a:gdLst>
                  <a:gd name="T0" fmla="*/ 3 w 8"/>
                  <a:gd name="T1" fmla="*/ 3 h 4"/>
                  <a:gd name="T2" fmla="*/ 2 w 8"/>
                  <a:gd name="T3" fmla="*/ 3 h 4"/>
                  <a:gd name="T4" fmla="*/ 7 w 8"/>
                  <a:gd name="T5" fmla="*/ 4 h 4"/>
                  <a:gd name="T6" fmla="*/ 3 w 8"/>
                  <a:gd name="T7" fmla="*/ 2 h 4"/>
                  <a:gd name="T8" fmla="*/ 8 w 8"/>
                  <a:gd name="T9" fmla="*/ 1 h 4"/>
                  <a:gd name="T10" fmla="*/ 0 w 8"/>
                  <a:gd name="T11" fmla="*/ 2 h 4"/>
                  <a:gd name="T12" fmla="*/ 3 w 8"/>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8" h="4">
                    <a:moveTo>
                      <a:pt x="3" y="3"/>
                    </a:moveTo>
                    <a:cubicBezTo>
                      <a:pt x="2" y="3"/>
                      <a:pt x="2" y="3"/>
                      <a:pt x="2" y="3"/>
                    </a:cubicBezTo>
                    <a:cubicBezTo>
                      <a:pt x="3" y="4"/>
                      <a:pt x="5" y="4"/>
                      <a:pt x="7" y="4"/>
                    </a:cubicBezTo>
                    <a:cubicBezTo>
                      <a:pt x="6" y="2"/>
                      <a:pt x="3" y="4"/>
                      <a:pt x="3" y="2"/>
                    </a:cubicBezTo>
                    <a:cubicBezTo>
                      <a:pt x="8" y="1"/>
                      <a:pt x="8" y="1"/>
                      <a:pt x="8" y="1"/>
                    </a:cubicBezTo>
                    <a:cubicBezTo>
                      <a:pt x="5" y="0"/>
                      <a:pt x="3" y="3"/>
                      <a:pt x="0" y="2"/>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4" name="Freeform 563"/>
              <p:cNvSpPr/>
              <p:nvPr>
                <p:custDataLst>
                  <p:tags r:id="rId572"/>
                </p:custDataLst>
              </p:nvPr>
            </p:nvSpPr>
            <p:spPr bwMode="auto">
              <a:xfrm>
                <a:off x="4485" y="913"/>
                <a:ext cx="12" cy="7"/>
              </a:xfrm>
              <a:custGeom>
                <a:gdLst>
                  <a:gd name="T0" fmla="*/ 4 w 5"/>
                  <a:gd name="T1" fmla="*/ 3 h 3"/>
                  <a:gd name="T2" fmla="*/ 3 w 5"/>
                  <a:gd name="T3" fmla="*/ 2 h 3"/>
                  <a:gd name="T4" fmla="*/ 5 w 5"/>
                  <a:gd name="T5" fmla="*/ 0 h 3"/>
                  <a:gd name="T6" fmla="*/ 3 w 5"/>
                  <a:gd name="T7" fmla="*/ 0 h 3"/>
                  <a:gd name="T8" fmla="*/ 4 w 5"/>
                  <a:gd name="T9" fmla="*/ 3 h 3"/>
                </a:gdLst>
                <a:cxnLst>
                  <a:cxn ang="0">
                    <a:pos x="T0" y="T1"/>
                  </a:cxn>
                  <a:cxn ang="0">
                    <a:pos x="T2" y="T3"/>
                  </a:cxn>
                  <a:cxn ang="0">
                    <a:pos x="T4" y="T5"/>
                  </a:cxn>
                  <a:cxn ang="0">
                    <a:pos x="T6" y="T7"/>
                  </a:cxn>
                  <a:cxn ang="0">
                    <a:pos x="T8" y="T9"/>
                  </a:cxn>
                </a:cxnLst>
                <a:rect l="0" t="0" r="r" b="b"/>
                <a:pathLst>
                  <a:path w="5" h="3">
                    <a:moveTo>
                      <a:pt x="4" y="3"/>
                    </a:moveTo>
                    <a:cubicBezTo>
                      <a:pt x="3" y="2"/>
                      <a:pt x="3" y="2"/>
                      <a:pt x="3" y="2"/>
                    </a:cubicBezTo>
                    <a:cubicBezTo>
                      <a:pt x="3" y="1"/>
                      <a:pt x="5" y="0"/>
                      <a:pt x="5" y="0"/>
                    </a:cubicBezTo>
                    <a:cubicBezTo>
                      <a:pt x="3" y="0"/>
                      <a:pt x="3" y="0"/>
                      <a:pt x="3" y="0"/>
                    </a:cubicBezTo>
                    <a:cubicBezTo>
                      <a:pt x="4" y="1"/>
                      <a:pt x="0"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5" name="Freeform 564"/>
              <p:cNvSpPr/>
              <p:nvPr>
                <p:custDataLst>
                  <p:tags r:id="rId573"/>
                </p:custDataLst>
              </p:nvPr>
            </p:nvSpPr>
            <p:spPr bwMode="auto">
              <a:xfrm>
                <a:off x="4819" y="682"/>
                <a:ext cx="12" cy="5"/>
              </a:xfrm>
              <a:custGeom>
                <a:gdLst>
                  <a:gd name="T0" fmla="*/ 3 w 5"/>
                  <a:gd name="T1" fmla="*/ 1 h 2"/>
                  <a:gd name="T2" fmla="*/ 5 w 5"/>
                  <a:gd name="T3" fmla="*/ 0 h 2"/>
                  <a:gd name="T4" fmla="*/ 1 w 5"/>
                  <a:gd name="T5" fmla="*/ 2 h 2"/>
                  <a:gd name="T6" fmla="*/ 3 w 5"/>
                  <a:gd name="T7" fmla="*/ 1 h 2"/>
                </a:gdLst>
                <a:cxnLst>
                  <a:cxn ang="0">
                    <a:pos x="T0" y="T1"/>
                  </a:cxn>
                  <a:cxn ang="0">
                    <a:pos x="T2" y="T3"/>
                  </a:cxn>
                  <a:cxn ang="0">
                    <a:pos x="T4" y="T5"/>
                  </a:cxn>
                  <a:cxn ang="0">
                    <a:pos x="T6" y="T7"/>
                  </a:cxn>
                </a:cxnLst>
                <a:rect l="0" t="0" r="r" b="b"/>
                <a:pathLst>
                  <a:path w="5" h="2">
                    <a:moveTo>
                      <a:pt x="3" y="1"/>
                    </a:moveTo>
                    <a:cubicBezTo>
                      <a:pt x="3" y="1"/>
                      <a:pt x="5" y="1"/>
                      <a:pt x="5" y="0"/>
                    </a:cubicBezTo>
                    <a:cubicBezTo>
                      <a:pt x="3" y="0"/>
                      <a:pt x="0" y="2"/>
                      <a:pt x="1" y="2"/>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6" name="Freeform 565"/>
              <p:cNvSpPr/>
              <p:nvPr>
                <p:custDataLst>
                  <p:tags r:id="rId574"/>
                </p:custDataLst>
              </p:nvPr>
            </p:nvSpPr>
            <p:spPr bwMode="auto">
              <a:xfrm>
                <a:off x="5130" y="459"/>
                <a:ext cx="4" cy="2"/>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7" name="Freeform 566"/>
              <p:cNvSpPr/>
              <p:nvPr>
                <p:custDataLst>
                  <p:tags r:id="rId575"/>
                </p:custDataLst>
              </p:nvPr>
            </p:nvSpPr>
            <p:spPr bwMode="auto">
              <a:xfrm>
                <a:off x="4805" y="687"/>
                <a:ext cx="10" cy="10"/>
              </a:xfrm>
              <a:custGeom>
                <a:gdLst>
                  <a:gd name="T0" fmla="*/ 4 w 4"/>
                  <a:gd name="T1" fmla="*/ 3 h 4"/>
                  <a:gd name="T2" fmla="*/ 3 w 4"/>
                  <a:gd name="T3" fmla="*/ 1 h 4"/>
                  <a:gd name="T4" fmla="*/ 0 w 4"/>
                  <a:gd name="T5" fmla="*/ 3 h 4"/>
                  <a:gd name="T6" fmla="*/ 4 w 4"/>
                  <a:gd name="T7" fmla="*/ 3 h 4"/>
                </a:gdLst>
                <a:cxnLst>
                  <a:cxn ang="0">
                    <a:pos x="T0" y="T1"/>
                  </a:cxn>
                  <a:cxn ang="0">
                    <a:pos x="T2" y="T3"/>
                  </a:cxn>
                  <a:cxn ang="0">
                    <a:pos x="T4" y="T5"/>
                  </a:cxn>
                  <a:cxn ang="0">
                    <a:pos x="T6" y="T7"/>
                  </a:cxn>
                </a:cxnLst>
                <a:rect l="0" t="0" r="r" b="b"/>
                <a:pathLst>
                  <a:path w="4" h="4">
                    <a:moveTo>
                      <a:pt x="4" y="3"/>
                    </a:moveTo>
                    <a:cubicBezTo>
                      <a:pt x="3" y="1"/>
                      <a:pt x="3" y="1"/>
                      <a:pt x="3" y="1"/>
                    </a:cubicBezTo>
                    <a:cubicBezTo>
                      <a:pt x="0" y="0"/>
                      <a:pt x="2" y="3"/>
                      <a:pt x="0" y="3"/>
                    </a:cubicBezTo>
                    <a:cubicBezTo>
                      <a:pt x="1" y="3"/>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8" name="Freeform 567"/>
              <p:cNvSpPr/>
              <p:nvPr>
                <p:custDataLst>
                  <p:tags r:id="rId576"/>
                </p:custDataLst>
              </p:nvPr>
            </p:nvSpPr>
            <p:spPr bwMode="auto">
              <a:xfrm>
                <a:off x="4481" y="918"/>
                <a:ext cx="7" cy="7"/>
              </a:xfrm>
              <a:custGeom>
                <a:gdLst>
                  <a:gd name="T0" fmla="*/ 1 w 3"/>
                  <a:gd name="T1" fmla="*/ 0 h 3"/>
                  <a:gd name="T2" fmla="*/ 1 w 3"/>
                  <a:gd name="T3" fmla="*/ 3 h 3"/>
                  <a:gd name="T4" fmla="*/ 3 w 3"/>
                  <a:gd name="T5" fmla="*/ 2 h 3"/>
                  <a:gd name="T6" fmla="*/ 1 w 3"/>
                  <a:gd name="T7" fmla="*/ 1 h 3"/>
                  <a:gd name="T8" fmla="*/ 2 w 3"/>
                  <a:gd name="T9" fmla="*/ 0 h 3"/>
                  <a:gd name="T10" fmla="*/ 1 w 3"/>
                  <a:gd name="T11" fmla="*/ 0 h 3"/>
                </a:gdLst>
                <a:cxnLst>
                  <a:cxn ang="0">
                    <a:pos x="T0" y="T1"/>
                  </a:cxn>
                  <a:cxn ang="0">
                    <a:pos x="T2" y="T3"/>
                  </a:cxn>
                  <a:cxn ang="0">
                    <a:pos x="T4" y="T5"/>
                  </a:cxn>
                  <a:cxn ang="0">
                    <a:pos x="T6" y="T7"/>
                  </a:cxn>
                  <a:cxn ang="0">
                    <a:pos x="T8" y="T9"/>
                  </a:cxn>
                  <a:cxn ang="0">
                    <a:pos x="T10" y="T11"/>
                  </a:cxn>
                </a:cxnLst>
                <a:rect l="0" t="0" r="r" b="b"/>
                <a:pathLst>
                  <a:path w="3" h="3">
                    <a:moveTo>
                      <a:pt x="1" y="0"/>
                    </a:moveTo>
                    <a:cubicBezTo>
                      <a:pt x="0" y="2"/>
                      <a:pt x="3" y="2"/>
                      <a:pt x="1" y="3"/>
                    </a:cubicBezTo>
                    <a:cubicBezTo>
                      <a:pt x="3" y="3"/>
                      <a:pt x="1" y="2"/>
                      <a:pt x="3" y="2"/>
                    </a:cubicBezTo>
                    <a:cubicBezTo>
                      <a:pt x="1" y="1"/>
                      <a:pt x="1" y="1"/>
                      <a:pt x="1" y="1"/>
                    </a:cubicBezTo>
                    <a:cubicBezTo>
                      <a:pt x="1" y="0"/>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9" name="Freeform 568"/>
              <p:cNvSpPr/>
              <p:nvPr>
                <p:custDataLst>
                  <p:tags r:id="rId577"/>
                </p:custDataLst>
              </p:nvPr>
            </p:nvSpPr>
            <p:spPr bwMode="auto">
              <a:xfrm>
                <a:off x="4791" y="701"/>
                <a:ext cx="7" cy="5"/>
              </a:xfrm>
              <a:custGeom>
                <a:gdLst>
                  <a:gd name="T0" fmla="*/ 3 w 3"/>
                  <a:gd name="T1" fmla="*/ 0 h 2"/>
                  <a:gd name="T2" fmla="*/ 0 w 3"/>
                  <a:gd name="T3" fmla="*/ 1 h 2"/>
                  <a:gd name="T4" fmla="*/ 3 w 3"/>
                  <a:gd name="T5" fmla="*/ 0 h 2"/>
                </a:gdLst>
                <a:cxnLst>
                  <a:cxn ang="0">
                    <a:pos x="T0" y="T1"/>
                  </a:cxn>
                  <a:cxn ang="0">
                    <a:pos x="T2" y="T3"/>
                  </a:cxn>
                  <a:cxn ang="0">
                    <a:pos x="T4" y="T5"/>
                  </a:cxn>
                </a:cxnLst>
                <a:rect l="0" t="0" r="r" b="b"/>
                <a:pathLst>
                  <a:path w="3" h="2">
                    <a:moveTo>
                      <a:pt x="3" y="0"/>
                    </a:moveTo>
                    <a:cubicBezTo>
                      <a:pt x="3" y="1"/>
                      <a:pt x="1" y="1"/>
                      <a:pt x="0" y="1"/>
                    </a:cubicBezTo>
                    <a:cubicBezTo>
                      <a:pt x="3"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0" name="Freeform 569"/>
              <p:cNvSpPr/>
              <p:nvPr>
                <p:custDataLst>
                  <p:tags r:id="rId578"/>
                </p:custDataLst>
              </p:nvPr>
            </p:nvSpPr>
            <p:spPr bwMode="auto">
              <a:xfrm>
                <a:off x="4313" y="1034"/>
                <a:ext cx="4" cy="3"/>
              </a:xfrm>
              <a:custGeom>
                <a:gdLst>
                  <a:gd name="T0" fmla="*/ 0 w 4"/>
                  <a:gd name="T1" fmla="*/ 0 h 3"/>
                  <a:gd name="T2" fmla="*/ 2 w 4"/>
                  <a:gd name="T3" fmla="*/ 0 h 3"/>
                  <a:gd name="T4" fmla="*/ 4 w 4"/>
                  <a:gd name="T5" fmla="*/ 3 h 3"/>
                  <a:gd name="T6" fmla="*/ 0 w 4"/>
                  <a:gd name="T7" fmla="*/ 0 h 3"/>
                </a:gdLst>
                <a:cxnLst>
                  <a:cxn ang="0">
                    <a:pos x="T0" y="T1"/>
                  </a:cxn>
                  <a:cxn ang="0">
                    <a:pos x="T2" y="T3"/>
                  </a:cxn>
                  <a:cxn ang="0">
                    <a:pos x="T4" y="T5"/>
                  </a:cxn>
                  <a:cxn ang="0">
                    <a:pos x="T6" y="T7"/>
                  </a:cxn>
                </a:cxnLst>
                <a:rect l="0" t="0" r="r" b="b"/>
                <a:pathLst>
                  <a:path w="4" h="3">
                    <a:moveTo>
                      <a:pt x="0" y="0"/>
                    </a:moveTo>
                    <a:lnTo>
                      <a:pt x="2" y="0"/>
                    </a:lnTo>
                    <a:lnTo>
                      <a:pt x="4"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1" name="Freeform 570"/>
              <p:cNvSpPr/>
              <p:nvPr>
                <p:custDataLst>
                  <p:tags r:id="rId579"/>
                </p:custDataLst>
              </p:nvPr>
            </p:nvSpPr>
            <p:spPr bwMode="auto">
              <a:xfrm>
                <a:off x="5061" y="483"/>
                <a:ext cx="38" cy="7"/>
              </a:xfrm>
              <a:custGeom>
                <a:gdLst>
                  <a:gd name="T0" fmla="*/ 0 w 16"/>
                  <a:gd name="T1" fmla="*/ 2 h 3"/>
                  <a:gd name="T2" fmla="*/ 1 w 16"/>
                  <a:gd name="T3" fmla="*/ 3 h 3"/>
                  <a:gd name="T4" fmla="*/ 12 w 16"/>
                  <a:gd name="T5" fmla="*/ 1 h 3"/>
                  <a:gd name="T6" fmla="*/ 16 w 16"/>
                  <a:gd name="T7" fmla="*/ 1 h 3"/>
                  <a:gd name="T8" fmla="*/ 10 w 16"/>
                  <a:gd name="T9" fmla="*/ 1 h 3"/>
                  <a:gd name="T10" fmla="*/ 6 w 16"/>
                  <a:gd name="T11" fmla="*/ 1 h 3"/>
                  <a:gd name="T12" fmla="*/ 7 w 16"/>
                  <a:gd name="T13" fmla="*/ 1 h 3"/>
                  <a:gd name="T14" fmla="*/ 4 w 16"/>
                  <a:gd name="T15" fmla="*/ 2 h 3"/>
                  <a:gd name="T16" fmla="*/ 4 w 16"/>
                  <a:gd name="T17" fmla="*/ 2 h 3"/>
                  <a:gd name="T18" fmla="*/ 0 w 16"/>
                  <a:gd name="T19" fmla="*/ 2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
                    <a:moveTo>
                      <a:pt x="0" y="2"/>
                    </a:moveTo>
                    <a:cubicBezTo>
                      <a:pt x="1" y="3"/>
                      <a:pt x="1" y="3"/>
                      <a:pt x="1" y="3"/>
                    </a:cubicBezTo>
                    <a:cubicBezTo>
                      <a:pt x="12" y="1"/>
                      <a:pt x="12" y="1"/>
                      <a:pt x="12" y="1"/>
                    </a:cubicBezTo>
                    <a:cubicBezTo>
                      <a:pt x="14" y="3"/>
                      <a:pt x="15" y="1"/>
                      <a:pt x="16" y="1"/>
                    </a:cubicBezTo>
                    <a:cubicBezTo>
                      <a:pt x="14" y="1"/>
                      <a:pt x="12" y="0"/>
                      <a:pt x="10" y="1"/>
                    </a:cubicBezTo>
                    <a:cubicBezTo>
                      <a:pt x="9" y="2"/>
                      <a:pt x="7" y="0"/>
                      <a:pt x="6" y="1"/>
                    </a:cubicBezTo>
                    <a:cubicBezTo>
                      <a:pt x="7" y="1"/>
                      <a:pt x="7" y="1"/>
                      <a:pt x="7" y="1"/>
                    </a:cubicBezTo>
                    <a:cubicBezTo>
                      <a:pt x="6" y="3"/>
                      <a:pt x="5" y="1"/>
                      <a:pt x="4" y="2"/>
                    </a:cubicBezTo>
                    <a:cubicBezTo>
                      <a:pt x="4" y="2"/>
                      <a:pt x="4" y="2"/>
                      <a:pt x="4" y="2"/>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2" name="Freeform 571"/>
              <p:cNvSpPr/>
              <p:nvPr>
                <p:custDataLst>
                  <p:tags r:id="rId580"/>
                </p:custDataLst>
              </p:nvPr>
            </p:nvSpPr>
            <p:spPr bwMode="auto">
              <a:xfrm>
                <a:off x="4571" y="858"/>
                <a:ext cx="2" cy="3"/>
              </a:xfrm>
              <a:custGeom>
                <a:gdLst>
                  <a:gd name="T0" fmla="*/ 2 w 2"/>
                  <a:gd name="T1" fmla="*/ 3 h 3"/>
                  <a:gd name="T2" fmla="*/ 2 w 2"/>
                  <a:gd name="T3" fmla="*/ 0 h 3"/>
                  <a:gd name="T4" fmla="*/ 0 w 2"/>
                  <a:gd name="T5" fmla="*/ 3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3" name="Freeform 572"/>
              <p:cNvSpPr/>
              <p:nvPr>
                <p:custDataLst>
                  <p:tags r:id="rId581"/>
                </p:custDataLst>
              </p:nvPr>
            </p:nvSpPr>
            <p:spPr bwMode="auto">
              <a:xfrm>
                <a:off x="4419" y="956"/>
                <a:ext cx="7" cy="5"/>
              </a:xfrm>
              <a:custGeom>
                <a:gdLst>
                  <a:gd name="T0" fmla="*/ 2 w 3"/>
                  <a:gd name="T1" fmla="*/ 0 h 2"/>
                  <a:gd name="T2" fmla="*/ 0 w 3"/>
                  <a:gd name="T3" fmla="*/ 1 h 2"/>
                  <a:gd name="T4" fmla="*/ 1 w 3"/>
                  <a:gd name="T5" fmla="*/ 1 h 2"/>
                  <a:gd name="T6" fmla="*/ 3 w 3"/>
                  <a:gd name="T7" fmla="*/ 2 h 2"/>
                  <a:gd name="T8" fmla="*/ 2 w 3"/>
                  <a:gd name="T9" fmla="*/ 0 h 2"/>
                </a:gdLst>
                <a:cxnLst>
                  <a:cxn ang="0">
                    <a:pos x="T0" y="T1"/>
                  </a:cxn>
                  <a:cxn ang="0">
                    <a:pos x="T2" y="T3"/>
                  </a:cxn>
                  <a:cxn ang="0">
                    <a:pos x="T4" y="T5"/>
                  </a:cxn>
                  <a:cxn ang="0">
                    <a:pos x="T6" y="T7"/>
                  </a:cxn>
                  <a:cxn ang="0">
                    <a:pos x="T8" y="T9"/>
                  </a:cxn>
                </a:cxnLst>
                <a:rect l="0" t="0" r="r" b="b"/>
                <a:pathLst>
                  <a:path w="3" h="2">
                    <a:moveTo>
                      <a:pt x="2" y="0"/>
                    </a:moveTo>
                    <a:cubicBezTo>
                      <a:pt x="0" y="1"/>
                      <a:pt x="0" y="1"/>
                      <a:pt x="0" y="1"/>
                    </a:cubicBezTo>
                    <a:cubicBezTo>
                      <a:pt x="1" y="1"/>
                      <a:pt x="1" y="1"/>
                      <a:pt x="1" y="1"/>
                    </a:cubicBezTo>
                    <a:cubicBezTo>
                      <a:pt x="2" y="1"/>
                      <a:pt x="2" y="2"/>
                      <a:pt x="3" y="2"/>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4" name="Freeform 573"/>
              <p:cNvSpPr/>
              <p:nvPr>
                <p:custDataLst>
                  <p:tags r:id="rId582"/>
                </p:custDataLst>
              </p:nvPr>
            </p:nvSpPr>
            <p:spPr bwMode="auto">
              <a:xfrm flipH="1">
                <a:off x="4358" y="1003"/>
                <a:ext cx="0" cy="3"/>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5" name="Freeform 574"/>
              <p:cNvSpPr/>
              <p:nvPr>
                <p:custDataLst>
                  <p:tags r:id="rId583"/>
                </p:custDataLst>
              </p:nvPr>
            </p:nvSpPr>
            <p:spPr bwMode="auto">
              <a:xfrm>
                <a:off x="4348" y="1003"/>
                <a:ext cx="2" cy="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6" name="Freeform 575"/>
              <p:cNvSpPr/>
              <p:nvPr>
                <p:custDataLst>
                  <p:tags r:id="rId584"/>
                </p:custDataLst>
              </p:nvPr>
            </p:nvSpPr>
            <p:spPr bwMode="auto">
              <a:xfrm>
                <a:off x="4324" y="996"/>
                <a:ext cx="24" cy="24"/>
              </a:xfrm>
              <a:custGeom>
                <a:gdLst>
                  <a:gd name="T0" fmla="*/ 3 w 10"/>
                  <a:gd name="T1" fmla="*/ 5 h 10"/>
                  <a:gd name="T2" fmla="*/ 3 w 10"/>
                  <a:gd name="T3" fmla="*/ 10 h 10"/>
                  <a:gd name="T4" fmla="*/ 3 w 10"/>
                  <a:gd name="T5" fmla="*/ 6 h 10"/>
                  <a:gd name="T6" fmla="*/ 8 w 10"/>
                  <a:gd name="T7" fmla="*/ 5 h 10"/>
                  <a:gd name="T8" fmla="*/ 8 w 10"/>
                  <a:gd name="T9" fmla="*/ 7 h 10"/>
                  <a:gd name="T10" fmla="*/ 10 w 10"/>
                  <a:gd name="T11" fmla="*/ 4 h 10"/>
                  <a:gd name="T12" fmla="*/ 4 w 10"/>
                  <a:gd name="T13" fmla="*/ 4 h 10"/>
                  <a:gd name="T14" fmla="*/ 4 w 10"/>
                  <a:gd name="T15" fmla="*/ 0 h 10"/>
                  <a:gd name="T16" fmla="*/ 1 w 10"/>
                  <a:gd name="T17" fmla="*/ 5 h 10"/>
                  <a:gd name="T18" fmla="*/ 3 w 10"/>
                  <a:gd name="T19" fmla="*/ 5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3" y="5"/>
                    </a:moveTo>
                    <a:cubicBezTo>
                      <a:pt x="3" y="10"/>
                      <a:pt x="3" y="10"/>
                      <a:pt x="3" y="10"/>
                    </a:cubicBezTo>
                    <a:cubicBezTo>
                      <a:pt x="4" y="9"/>
                      <a:pt x="3" y="7"/>
                      <a:pt x="3" y="6"/>
                    </a:cubicBezTo>
                    <a:cubicBezTo>
                      <a:pt x="5" y="6"/>
                      <a:pt x="6" y="5"/>
                      <a:pt x="8" y="5"/>
                    </a:cubicBezTo>
                    <a:cubicBezTo>
                      <a:pt x="8" y="6"/>
                      <a:pt x="7" y="6"/>
                      <a:pt x="8" y="7"/>
                    </a:cubicBezTo>
                    <a:cubicBezTo>
                      <a:pt x="10" y="6"/>
                      <a:pt x="10" y="5"/>
                      <a:pt x="10" y="4"/>
                    </a:cubicBezTo>
                    <a:cubicBezTo>
                      <a:pt x="9" y="5"/>
                      <a:pt x="6" y="3"/>
                      <a:pt x="4" y="4"/>
                    </a:cubicBezTo>
                    <a:cubicBezTo>
                      <a:pt x="3" y="2"/>
                      <a:pt x="7" y="1"/>
                      <a:pt x="4" y="0"/>
                    </a:cubicBezTo>
                    <a:cubicBezTo>
                      <a:pt x="3" y="2"/>
                      <a:pt x="0" y="4"/>
                      <a:pt x="1" y="5"/>
                    </a:cubicBezTo>
                    <a:cubicBezTo>
                      <a:pt x="1" y="6"/>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7" name="Freeform 576"/>
              <p:cNvSpPr/>
              <p:nvPr>
                <p:custDataLst>
                  <p:tags r:id="rId585"/>
                </p:custDataLst>
              </p:nvPr>
            </p:nvSpPr>
            <p:spPr bwMode="auto">
              <a:xfrm>
                <a:off x="4722" y="725"/>
                <a:ext cx="33" cy="10"/>
              </a:xfrm>
              <a:custGeom>
                <a:gdLst>
                  <a:gd name="T0" fmla="*/ 1 w 14"/>
                  <a:gd name="T1" fmla="*/ 4 h 4"/>
                  <a:gd name="T2" fmla="*/ 14 w 14"/>
                  <a:gd name="T3" fmla="*/ 1 h 4"/>
                  <a:gd name="T4" fmla="*/ 13 w 14"/>
                  <a:gd name="T5" fmla="*/ 0 h 4"/>
                  <a:gd name="T6" fmla="*/ 4 w 14"/>
                  <a:gd name="T7" fmla="*/ 2 h 4"/>
                  <a:gd name="T8" fmla="*/ 1 w 14"/>
                  <a:gd name="T9" fmla="*/ 4 h 4"/>
                </a:gdLst>
                <a:cxnLst>
                  <a:cxn ang="0">
                    <a:pos x="T0" y="T1"/>
                  </a:cxn>
                  <a:cxn ang="0">
                    <a:pos x="T2" y="T3"/>
                  </a:cxn>
                  <a:cxn ang="0">
                    <a:pos x="T4" y="T5"/>
                  </a:cxn>
                  <a:cxn ang="0">
                    <a:pos x="T6" y="T7"/>
                  </a:cxn>
                  <a:cxn ang="0">
                    <a:pos x="T8" y="T9"/>
                  </a:cxn>
                </a:cxnLst>
                <a:rect l="0" t="0" r="r" b="b"/>
                <a:pathLst>
                  <a:path w="14" h="4">
                    <a:moveTo>
                      <a:pt x="1" y="4"/>
                    </a:moveTo>
                    <a:cubicBezTo>
                      <a:pt x="4" y="1"/>
                      <a:pt x="10" y="4"/>
                      <a:pt x="14" y="1"/>
                    </a:cubicBezTo>
                    <a:cubicBezTo>
                      <a:pt x="13" y="0"/>
                      <a:pt x="13" y="0"/>
                      <a:pt x="13" y="0"/>
                    </a:cubicBezTo>
                    <a:cubicBezTo>
                      <a:pt x="4" y="2"/>
                      <a:pt x="4" y="2"/>
                      <a:pt x="4" y="2"/>
                    </a:cubicBezTo>
                    <a:cubicBezTo>
                      <a:pt x="3" y="3"/>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8" name="Freeform 577"/>
              <p:cNvSpPr/>
              <p:nvPr>
                <p:custDataLst>
                  <p:tags r:id="rId586"/>
                </p:custDataLst>
              </p:nvPr>
            </p:nvSpPr>
            <p:spPr bwMode="auto">
              <a:xfrm>
                <a:off x="4568" y="854"/>
                <a:ext cx="5"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9" name="Freeform 578"/>
              <p:cNvSpPr/>
              <p:nvPr>
                <p:custDataLst>
                  <p:tags r:id="rId587"/>
                </p:custDataLst>
              </p:nvPr>
            </p:nvSpPr>
            <p:spPr bwMode="auto">
              <a:xfrm>
                <a:off x="4353" y="977"/>
                <a:ext cx="19" cy="24"/>
              </a:xfrm>
              <a:custGeom>
                <a:gdLst>
                  <a:gd name="T0" fmla="*/ 7 w 8"/>
                  <a:gd name="T1" fmla="*/ 2 h 10"/>
                  <a:gd name="T2" fmla="*/ 2 w 8"/>
                  <a:gd name="T3" fmla="*/ 0 h 10"/>
                  <a:gd name="T4" fmla="*/ 1 w 8"/>
                  <a:gd name="T5" fmla="*/ 2 h 10"/>
                  <a:gd name="T6" fmla="*/ 4 w 8"/>
                  <a:gd name="T7" fmla="*/ 4 h 10"/>
                  <a:gd name="T8" fmla="*/ 3 w 8"/>
                  <a:gd name="T9" fmla="*/ 6 h 10"/>
                  <a:gd name="T10" fmla="*/ 1 w 8"/>
                  <a:gd name="T11" fmla="*/ 5 h 10"/>
                  <a:gd name="T12" fmla="*/ 0 w 8"/>
                  <a:gd name="T13" fmla="*/ 5 h 10"/>
                  <a:gd name="T14" fmla="*/ 0 w 8"/>
                  <a:gd name="T15" fmla="*/ 10 h 10"/>
                  <a:gd name="T16" fmla="*/ 1 w 8"/>
                  <a:gd name="T17" fmla="*/ 10 h 10"/>
                  <a:gd name="T18" fmla="*/ 1 w 8"/>
                  <a:gd name="T19" fmla="*/ 9 h 10"/>
                  <a:gd name="T20" fmla="*/ 8 w 8"/>
                  <a:gd name="T21" fmla="*/ 3 h 10"/>
                  <a:gd name="T22" fmla="*/ 7 w 8"/>
                  <a:gd name="T23" fmla="*/ 3 h 10"/>
                  <a:gd name="T24" fmla="*/ 7 w 8"/>
                  <a:gd name="T25" fmla="*/ 2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7" y="2"/>
                    </a:moveTo>
                    <a:cubicBezTo>
                      <a:pt x="2" y="0"/>
                      <a:pt x="2" y="0"/>
                      <a:pt x="2" y="0"/>
                    </a:cubicBezTo>
                    <a:cubicBezTo>
                      <a:pt x="1" y="1"/>
                      <a:pt x="1" y="1"/>
                      <a:pt x="1" y="2"/>
                    </a:cubicBezTo>
                    <a:cubicBezTo>
                      <a:pt x="1" y="4"/>
                      <a:pt x="2" y="3"/>
                      <a:pt x="4" y="4"/>
                    </a:cubicBezTo>
                    <a:cubicBezTo>
                      <a:pt x="4" y="5"/>
                      <a:pt x="2" y="5"/>
                      <a:pt x="3" y="6"/>
                    </a:cubicBezTo>
                    <a:cubicBezTo>
                      <a:pt x="1" y="6"/>
                      <a:pt x="1" y="5"/>
                      <a:pt x="1" y="5"/>
                    </a:cubicBezTo>
                    <a:cubicBezTo>
                      <a:pt x="0" y="5"/>
                      <a:pt x="0" y="5"/>
                      <a:pt x="0" y="5"/>
                    </a:cubicBezTo>
                    <a:cubicBezTo>
                      <a:pt x="5" y="6"/>
                      <a:pt x="0" y="8"/>
                      <a:pt x="0" y="10"/>
                    </a:cubicBezTo>
                    <a:cubicBezTo>
                      <a:pt x="1" y="10"/>
                      <a:pt x="1" y="10"/>
                      <a:pt x="1" y="10"/>
                    </a:cubicBezTo>
                    <a:cubicBezTo>
                      <a:pt x="1" y="9"/>
                      <a:pt x="1" y="9"/>
                      <a:pt x="1" y="9"/>
                    </a:cubicBezTo>
                    <a:cubicBezTo>
                      <a:pt x="5" y="8"/>
                      <a:pt x="4" y="4"/>
                      <a:pt x="8" y="3"/>
                    </a:cubicBezTo>
                    <a:cubicBezTo>
                      <a:pt x="7" y="3"/>
                      <a:pt x="7" y="3"/>
                      <a:pt x="7" y="3"/>
                    </a:cubicBezTo>
                    <a:cubicBezTo>
                      <a:pt x="6" y="2"/>
                      <a:pt x="6"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0" name="Freeform 579"/>
              <p:cNvSpPr/>
              <p:nvPr>
                <p:custDataLst>
                  <p:tags r:id="rId588"/>
                </p:custDataLst>
              </p:nvPr>
            </p:nvSpPr>
            <p:spPr bwMode="auto">
              <a:xfrm>
                <a:off x="4372" y="984"/>
                <a:ext cx="2" cy="0"/>
              </a:xfrm>
              <a:custGeom>
                <a:gdLst>
                  <a:gd name="T0" fmla="*/ 1 w 1"/>
                  <a:gd name="T1" fmla="*/ 0 w 1"/>
                  <a:gd name="T2" fmla="*/ 0 w 1"/>
                  <a:gd name="T3" fmla="*/ 1 w 1"/>
                </a:gd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1" name="Freeform 580"/>
              <p:cNvSpPr/>
              <p:nvPr>
                <p:custDataLst>
                  <p:tags r:id="rId589"/>
                </p:custDataLst>
              </p:nvPr>
            </p:nvSpPr>
            <p:spPr bwMode="auto">
              <a:xfrm>
                <a:off x="5113" y="459"/>
                <a:ext cx="5" cy="2"/>
              </a:xfrm>
              <a:custGeom>
                <a:gdLst>
                  <a:gd name="T0" fmla="*/ 0 w 2"/>
                  <a:gd name="T1" fmla="*/ 0 h 1"/>
                  <a:gd name="T2" fmla="*/ 0 w 2"/>
                  <a:gd name="T3" fmla="*/ 1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1"/>
                    </a:cubicBez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2" name="Freeform 581"/>
              <p:cNvSpPr/>
              <p:nvPr>
                <p:custDataLst>
                  <p:tags r:id="rId590"/>
                </p:custDataLst>
              </p:nvPr>
            </p:nvSpPr>
            <p:spPr bwMode="auto">
              <a:xfrm>
                <a:off x="4777" y="704"/>
                <a:ext cx="5" cy="2"/>
              </a:xfrm>
              <a:custGeom>
                <a:gdLst>
                  <a:gd name="T0" fmla="*/ 2 w 2"/>
                  <a:gd name="T1" fmla="*/ 0 h 1"/>
                  <a:gd name="T2" fmla="*/ 0 w 2"/>
                  <a:gd name="T3" fmla="*/ 0 h 1"/>
                  <a:gd name="T4" fmla="*/ 0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3" name="Freeform 582"/>
              <p:cNvSpPr/>
              <p:nvPr>
                <p:custDataLst>
                  <p:tags r:id="rId591"/>
                </p:custDataLst>
              </p:nvPr>
            </p:nvSpPr>
            <p:spPr bwMode="auto">
              <a:xfrm>
                <a:off x="4422" y="942"/>
                <a:ext cx="7" cy="9"/>
              </a:xfrm>
              <a:custGeom>
                <a:gdLst>
                  <a:gd name="T0" fmla="*/ 2 w 3"/>
                  <a:gd name="T1" fmla="*/ 1 h 4"/>
                  <a:gd name="T2" fmla="*/ 1 w 3"/>
                  <a:gd name="T3" fmla="*/ 1 h 4"/>
                  <a:gd name="T4" fmla="*/ 1 w 3"/>
                  <a:gd name="T5" fmla="*/ 2 h 4"/>
                  <a:gd name="T6" fmla="*/ 3 w 3"/>
                  <a:gd name="T7" fmla="*/ 4 h 4"/>
                  <a:gd name="T8" fmla="*/ 2 w 3"/>
                  <a:gd name="T9" fmla="*/ 1 h 4"/>
                </a:gdLst>
                <a:cxnLst>
                  <a:cxn ang="0">
                    <a:pos x="T0" y="T1"/>
                  </a:cxn>
                  <a:cxn ang="0">
                    <a:pos x="T2" y="T3"/>
                  </a:cxn>
                  <a:cxn ang="0">
                    <a:pos x="T4" y="T5"/>
                  </a:cxn>
                  <a:cxn ang="0">
                    <a:pos x="T6" y="T7"/>
                  </a:cxn>
                  <a:cxn ang="0">
                    <a:pos x="T8" y="T9"/>
                  </a:cxn>
                </a:cxnLst>
                <a:rect l="0" t="0" r="r" b="b"/>
                <a:pathLst>
                  <a:path w="3" h="4">
                    <a:moveTo>
                      <a:pt x="2" y="1"/>
                    </a:moveTo>
                    <a:cubicBezTo>
                      <a:pt x="2" y="1"/>
                      <a:pt x="2" y="0"/>
                      <a:pt x="1" y="1"/>
                    </a:cubicBezTo>
                    <a:cubicBezTo>
                      <a:pt x="1" y="2"/>
                      <a:pt x="1" y="2"/>
                      <a:pt x="1" y="2"/>
                    </a:cubicBezTo>
                    <a:cubicBezTo>
                      <a:pt x="0" y="2"/>
                      <a:pt x="1" y="4"/>
                      <a:pt x="3" y="4"/>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4" name="Freeform 583"/>
              <p:cNvSpPr/>
              <p:nvPr>
                <p:custDataLst>
                  <p:tags r:id="rId592"/>
                </p:custDataLst>
              </p:nvPr>
            </p:nvSpPr>
            <p:spPr bwMode="auto">
              <a:xfrm>
                <a:off x="5118" y="452"/>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5" name="Freeform 584"/>
              <p:cNvSpPr/>
              <p:nvPr>
                <p:custDataLst>
                  <p:tags r:id="rId593"/>
                </p:custDataLst>
              </p:nvPr>
            </p:nvSpPr>
            <p:spPr bwMode="auto">
              <a:xfrm>
                <a:off x="4763" y="709"/>
                <a:ext cx="9" cy="2"/>
              </a:xfrm>
              <a:custGeom>
                <a:gdLst>
                  <a:gd name="T0" fmla="*/ 0 w 4"/>
                  <a:gd name="T1" fmla="*/ 0 h 1"/>
                  <a:gd name="T2" fmla="*/ 3 w 4"/>
                  <a:gd name="T3" fmla="*/ 1 h 1"/>
                  <a:gd name="T4" fmla="*/ 0 w 4"/>
                  <a:gd name="T5" fmla="*/ 0 h 1"/>
                </a:gdLst>
                <a:cxnLst>
                  <a:cxn ang="0">
                    <a:pos x="T0" y="T1"/>
                  </a:cxn>
                  <a:cxn ang="0">
                    <a:pos x="T2" y="T3"/>
                  </a:cxn>
                  <a:cxn ang="0">
                    <a:pos x="T4" y="T5"/>
                  </a:cxn>
                </a:cxnLst>
                <a:rect l="0" t="0" r="r" b="b"/>
                <a:pathLst>
                  <a:path w="4" h="1">
                    <a:moveTo>
                      <a:pt x="0" y="0"/>
                    </a:moveTo>
                    <a:cubicBezTo>
                      <a:pt x="3" y="1"/>
                      <a:pt x="3" y="1"/>
                      <a:pt x="3" y="1"/>
                    </a:cubicBezTo>
                    <a:cubicBezTo>
                      <a:pt x="4"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6" name="Freeform 585"/>
              <p:cNvSpPr/>
              <p:nvPr>
                <p:custDataLst>
                  <p:tags r:id="rId594"/>
                </p:custDataLst>
              </p:nvPr>
            </p:nvSpPr>
            <p:spPr bwMode="auto">
              <a:xfrm>
                <a:off x="4431" y="942"/>
                <a:ext cx="5" cy="4"/>
              </a:xfrm>
              <a:custGeom>
                <a:gdLst>
                  <a:gd name="T0" fmla="*/ 1 w 2"/>
                  <a:gd name="T1" fmla="*/ 0 h 2"/>
                  <a:gd name="T2" fmla="*/ 0 w 2"/>
                  <a:gd name="T3" fmla="*/ 1 h 2"/>
                  <a:gd name="T4" fmla="*/ 2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0" y="1"/>
                      <a:pt x="0" y="1"/>
                      <a:pt x="0" y="1"/>
                    </a:cubicBezTo>
                    <a:cubicBezTo>
                      <a:pt x="1" y="2"/>
                      <a:pt x="1" y="1"/>
                      <a:pt x="2"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7" name="Freeform 586"/>
              <p:cNvSpPr/>
              <p:nvPr>
                <p:custDataLst>
                  <p:tags r:id="rId595"/>
                </p:custDataLst>
              </p:nvPr>
            </p:nvSpPr>
            <p:spPr bwMode="auto">
              <a:xfrm>
                <a:off x="5009" y="533"/>
                <a:ext cx="5" cy="5"/>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1" y="1"/>
                      <a:pt x="1" y="1"/>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8" name="Freeform 587"/>
              <p:cNvSpPr/>
              <p:nvPr>
                <p:custDataLst>
                  <p:tags r:id="rId596"/>
                </p:custDataLst>
              </p:nvPr>
            </p:nvSpPr>
            <p:spPr bwMode="auto">
              <a:xfrm>
                <a:off x="4526" y="877"/>
                <a:ext cx="2" cy="5"/>
              </a:xfrm>
              <a:custGeom>
                <a:gdLst>
                  <a:gd name="T0" fmla="*/ 0 w 1"/>
                  <a:gd name="T1" fmla="*/ 2 h 2"/>
                  <a:gd name="T2" fmla="*/ 1 w 1"/>
                  <a:gd name="T3" fmla="*/ 0 h 2"/>
                  <a:gd name="T4" fmla="*/ 0 w 1"/>
                  <a:gd name="T5" fmla="*/ 2 h 2"/>
                </a:gdLst>
                <a:cxnLst>
                  <a:cxn ang="0">
                    <a:pos x="T0" y="T1"/>
                  </a:cxn>
                  <a:cxn ang="0">
                    <a:pos x="T2" y="T3"/>
                  </a:cxn>
                  <a:cxn ang="0">
                    <a:pos x="T4" y="T5"/>
                  </a:cxn>
                </a:cxnLst>
                <a:rect l="0" t="0" r="r" b="b"/>
                <a:pathLst>
                  <a:path w="1" h="2">
                    <a:moveTo>
                      <a:pt x="0" y="2"/>
                    </a:moveTo>
                    <a:cubicBezTo>
                      <a:pt x="1" y="1"/>
                      <a:pt x="0"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9" name="Freeform 588"/>
              <p:cNvSpPr/>
              <p:nvPr>
                <p:custDataLst>
                  <p:tags r:id="rId597"/>
                </p:custDataLst>
              </p:nvPr>
            </p:nvSpPr>
            <p:spPr bwMode="auto">
              <a:xfrm>
                <a:off x="4289" y="1034"/>
                <a:ext cx="2" cy="5"/>
              </a:xfrm>
              <a:custGeom>
                <a:gdLst>
                  <a:gd name="T0" fmla="*/ 2 w 2"/>
                  <a:gd name="T1" fmla="*/ 0 h 5"/>
                  <a:gd name="T2" fmla="*/ 0 w 2"/>
                  <a:gd name="T3" fmla="*/ 3 h 5"/>
                  <a:gd name="T4" fmla="*/ 2 w 2"/>
                  <a:gd name="T5" fmla="*/ 5 h 5"/>
                  <a:gd name="T6" fmla="*/ 2 w 2"/>
                  <a:gd name="T7" fmla="*/ 0 h 5"/>
                </a:gdLst>
                <a:cxnLst>
                  <a:cxn ang="0">
                    <a:pos x="T0" y="T1"/>
                  </a:cxn>
                  <a:cxn ang="0">
                    <a:pos x="T2" y="T3"/>
                  </a:cxn>
                  <a:cxn ang="0">
                    <a:pos x="T4" y="T5"/>
                  </a:cxn>
                  <a:cxn ang="0">
                    <a:pos x="T6" y="T7"/>
                  </a:cxn>
                </a:cxnLst>
                <a:rect l="0" t="0" r="r" b="b"/>
                <a:pathLst>
                  <a:path w="2" h="5">
                    <a:moveTo>
                      <a:pt x="2" y="0"/>
                    </a:moveTo>
                    <a:lnTo>
                      <a:pt x="0" y="3"/>
                    </a:lnTo>
                    <a:lnTo>
                      <a:pt x="2"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0" name="Freeform 589"/>
              <p:cNvSpPr/>
              <p:nvPr>
                <p:custDataLst>
                  <p:tags r:id="rId598"/>
                </p:custDataLst>
              </p:nvPr>
            </p:nvSpPr>
            <p:spPr bwMode="auto">
              <a:xfrm>
                <a:off x="4727" y="735"/>
                <a:ext cx="5" cy="2"/>
              </a:xfrm>
              <a:custGeom>
                <a:gdLst>
                  <a:gd name="T0" fmla="*/ 2 w 5"/>
                  <a:gd name="T1" fmla="*/ 2 h 2"/>
                  <a:gd name="T2" fmla="*/ 5 w 5"/>
                  <a:gd name="T3" fmla="*/ 0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1" name="Freeform 590"/>
              <p:cNvSpPr/>
              <p:nvPr>
                <p:custDataLst>
                  <p:tags r:id="rId599"/>
                </p:custDataLst>
              </p:nvPr>
            </p:nvSpPr>
            <p:spPr bwMode="auto">
              <a:xfrm>
                <a:off x="4523" y="863"/>
                <a:ext cx="12" cy="10"/>
              </a:xfrm>
              <a:custGeom>
                <a:gdLst>
                  <a:gd name="T0" fmla="*/ 4 w 5"/>
                  <a:gd name="T1" fmla="*/ 4 h 4"/>
                  <a:gd name="T2" fmla="*/ 5 w 5"/>
                  <a:gd name="T3" fmla="*/ 0 h 4"/>
                  <a:gd name="T4" fmla="*/ 4 w 5"/>
                  <a:gd name="T5" fmla="*/ 4 h 4"/>
                </a:gdLst>
                <a:cxnLst>
                  <a:cxn ang="0">
                    <a:pos x="T0" y="T1"/>
                  </a:cxn>
                  <a:cxn ang="0">
                    <a:pos x="T2" y="T3"/>
                  </a:cxn>
                  <a:cxn ang="0">
                    <a:pos x="T4" y="T5"/>
                  </a:cxn>
                </a:cxnLst>
                <a:rect l="0" t="0" r="r" b="b"/>
                <a:pathLst>
                  <a:path w="5" h="4">
                    <a:moveTo>
                      <a:pt x="4" y="4"/>
                    </a:moveTo>
                    <a:cubicBezTo>
                      <a:pt x="5" y="0"/>
                      <a:pt x="5" y="0"/>
                      <a:pt x="5" y="0"/>
                    </a:cubicBezTo>
                    <a:cubicBezTo>
                      <a:pt x="5" y="1"/>
                      <a:pt x="0"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2" name="Freeform 591"/>
              <p:cNvSpPr/>
              <p:nvPr>
                <p:custDataLst>
                  <p:tags r:id="rId600"/>
                </p:custDataLst>
              </p:nvPr>
            </p:nvSpPr>
            <p:spPr bwMode="auto">
              <a:xfrm>
                <a:off x="5101" y="459"/>
                <a:ext cx="3" cy="2"/>
              </a:xfrm>
              <a:custGeom>
                <a:gdLst>
                  <a:gd name="T0" fmla="*/ 0 w 3"/>
                  <a:gd name="T1" fmla="*/ 0 h 2"/>
                  <a:gd name="T2" fmla="*/ 3 w 3"/>
                  <a:gd name="T3" fmla="*/ 2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3" name="Freeform 592"/>
              <p:cNvSpPr/>
              <p:nvPr>
                <p:custDataLst>
                  <p:tags r:id="rId601"/>
                </p:custDataLst>
              </p:nvPr>
            </p:nvSpPr>
            <p:spPr bwMode="auto">
              <a:xfrm>
                <a:off x="4538" y="858"/>
                <a:ext cx="4" cy="5"/>
              </a:xfrm>
              <a:custGeom>
                <a:gdLst>
                  <a:gd name="T0" fmla="*/ 2 w 2"/>
                  <a:gd name="T1" fmla="*/ 2 h 2"/>
                  <a:gd name="T2" fmla="*/ 2 w 2"/>
                  <a:gd name="T3" fmla="*/ 0 h 2"/>
                  <a:gd name="T4" fmla="*/ 2 w 2"/>
                  <a:gd name="T5" fmla="*/ 2 h 2"/>
                </a:gdLst>
                <a:cxnLst>
                  <a:cxn ang="0">
                    <a:pos x="T0" y="T1"/>
                  </a:cxn>
                  <a:cxn ang="0">
                    <a:pos x="T2" y="T3"/>
                  </a:cxn>
                  <a:cxn ang="0">
                    <a:pos x="T4" y="T5"/>
                  </a:cxn>
                </a:cxnLst>
                <a:rect l="0" t="0" r="r" b="b"/>
                <a:pathLst>
                  <a:path w="2" h="2">
                    <a:moveTo>
                      <a:pt x="2" y="2"/>
                    </a:moveTo>
                    <a:cubicBezTo>
                      <a:pt x="2" y="0"/>
                      <a:pt x="2" y="0"/>
                      <a:pt x="2" y="0"/>
                    </a:cubicBezTo>
                    <a:cubicBezTo>
                      <a:pt x="0" y="0"/>
                      <a:pt x="2"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4" name="Freeform 593"/>
              <p:cNvSpPr/>
              <p:nvPr>
                <p:custDataLst>
                  <p:tags r:id="rId602"/>
                </p:custDataLst>
              </p:nvPr>
            </p:nvSpPr>
            <p:spPr bwMode="auto">
              <a:xfrm>
                <a:off x="4384" y="965"/>
                <a:ext cx="2" cy="3"/>
              </a:xfrm>
              <a:custGeom>
                <a:gdLst>
                  <a:gd name="T0" fmla="*/ 0 w 2"/>
                  <a:gd name="T1" fmla="*/ 0 h 3"/>
                  <a:gd name="T2" fmla="*/ 2 w 2"/>
                  <a:gd name="T3" fmla="*/ 3 h 3"/>
                  <a:gd name="T4" fmla="*/ 2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2"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5" name="Freeform 594"/>
              <p:cNvSpPr/>
              <p:nvPr>
                <p:custDataLst>
                  <p:tags r:id="rId603"/>
                </p:custDataLst>
              </p:nvPr>
            </p:nvSpPr>
            <p:spPr bwMode="auto">
              <a:xfrm>
                <a:off x="4258" y="1041"/>
                <a:ext cx="10" cy="10"/>
              </a:xfrm>
              <a:custGeom>
                <a:gdLst>
                  <a:gd name="T0" fmla="*/ 1 w 4"/>
                  <a:gd name="T1" fmla="*/ 4 h 4"/>
                  <a:gd name="T2" fmla="*/ 4 w 4"/>
                  <a:gd name="T3" fmla="*/ 2 h 4"/>
                  <a:gd name="T4" fmla="*/ 3 w 4"/>
                  <a:gd name="T5" fmla="*/ 1 h 4"/>
                  <a:gd name="T6" fmla="*/ 4 w 4"/>
                  <a:gd name="T7" fmla="*/ 0 h 4"/>
                  <a:gd name="T8" fmla="*/ 1 w 4"/>
                  <a:gd name="T9" fmla="*/ 1 h 4"/>
                  <a:gd name="T10" fmla="*/ 2 w 4"/>
                  <a:gd name="T11" fmla="*/ 1 h 4"/>
                  <a:gd name="T12" fmla="*/ 0 w 4"/>
                  <a:gd name="T13" fmla="*/ 3 h 4"/>
                  <a:gd name="T14" fmla="*/ 1 w 4"/>
                  <a:gd name="T15" fmla="*/ 3 h 4"/>
                  <a:gd name="T16" fmla="*/ 1 w 4"/>
                  <a:gd name="T17"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4"/>
                    </a:moveTo>
                    <a:cubicBezTo>
                      <a:pt x="3" y="4"/>
                      <a:pt x="3" y="1"/>
                      <a:pt x="4" y="2"/>
                    </a:cubicBezTo>
                    <a:cubicBezTo>
                      <a:pt x="3" y="1"/>
                      <a:pt x="3" y="1"/>
                      <a:pt x="3" y="1"/>
                    </a:cubicBezTo>
                    <a:cubicBezTo>
                      <a:pt x="4" y="0"/>
                      <a:pt x="4" y="0"/>
                      <a:pt x="4" y="0"/>
                    </a:cubicBezTo>
                    <a:cubicBezTo>
                      <a:pt x="1" y="1"/>
                      <a:pt x="1" y="1"/>
                      <a:pt x="1" y="1"/>
                    </a:cubicBezTo>
                    <a:cubicBezTo>
                      <a:pt x="2" y="1"/>
                      <a:pt x="2" y="1"/>
                      <a:pt x="2" y="1"/>
                    </a:cubicBezTo>
                    <a:cubicBezTo>
                      <a:pt x="3" y="2"/>
                      <a:pt x="1" y="3"/>
                      <a:pt x="0" y="3"/>
                    </a:cubicBezTo>
                    <a:cubicBezTo>
                      <a:pt x="1" y="3"/>
                      <a:pt x="1" y="3"/>
                      <a:pt x="1" y="3"/>
                    </a:cubicBezTo>
                    <a:cubicBezTo>
                      <a:pt x="1" y="4"/>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6" name="Freeform 595"/>
              <p:cNvSpPr/>
              <p:nvPr>
                <p:custDataLst>
                  <p:tags r:id="rId604"/>
                </p:custDataLst>
              </p:nvPr>
            </p:nvSpPr>
            <p:spPr bwMode="auto">
              <a:xfrm>
                <a:off x="4886" y="566"/>
                <a:ext cx="52" cy="24"/>
              </a:xfrm>
              <a:custGeom>
                <a:gdLst>
                  <a:gd name="T0" fmla="*/ 16 w 22"/>
                  <a:gd name="T1" fmla="*/ 4 h 10"/>
                  <a:gd name="T2" fmla="*/ 22 w 22"/>
                  <a:gd name="T3" fmla="*/ 2 h 10"/>
                  <a:gd name="T4" fmla="*/ 13 w 22"/>
                  <a:gd name="T5" fmla="*/ 3 h 10"/>
                  <a:gd name="T6" fmla="*/ 10 w 22"/>
                  <a:gd name="T7" fmla="*/ 3 h 10"/>
                  <a:gd name="T8" fmla="*/ 2 w 22"/>
                  <a:gd name="T9" fmla="*/ 2 h 10"/>
                  <a:gd name="T10" fmla="*/ 4 w 22"/>
                  <a:gd name="T11" fmla="*/ 5 h 10"/>
                  <a:gd name="T12" fmla="*/ 0 w 22"/>
                  <a:gd name="T13" fmla="*/ 7 h 10"/>
                  <a:gd name="T14" fmla="*/ 1 w 22"/>
                  <a:gd name="T15" fmla="*/ 10 h 10"/>
                  <a:gd name="T16" fmla="*/ 6 w 22"/>
                  <a:gd name="T17" fmla="*/ 8 h 10"/>
                  <a:gd name="T18" fmla="*/ 13 w 22"/>
                  <a:gd name="T19" fmla="*/ 5 h 10"/>
                  <a:gd name="T20" fmla="*/ 15 w 22"/>
                  <a:gd name="T21" fmla="*/ 9 h 10"/>
                  <a:gd name="T22" fmla="*/ 19 w 22"/>
                  <a:gd name="T23" fmla="*/ 8 h 10"/>
                  <a:gd name="T24" fmla="*/ 16 w 22"/>
                  <a:gd name="T25" fmla="*/ 4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0">
                    <a:moveTo>
                      <a:pt x="16" y="4"/>
                    </a:moveTo>
                    <a:cubicBezTo>
                      <a:pt x="19" y="5"/>
                      <a:pt x="19" y="2"/>
                      <a:pt x="22" y="2"/>
                    </a:cubicBezTo>
                    <a:cubicBezTo>
                      <a:pt x="18" y="1"/>
                      <a:pt x="16" y="4"/>
                      <a:pt x="13" y="3"/>
                    </a:cubicBezTo>
                    <a:cubicBezTo>
                      <a:pt x="12" y="3"/>
                      <a:pt x="11" y="2"/>
                      <a:pt x="10" y="3"/>
                    </a:cubicBezTo>
                    <a:cubicBezTo>
                      <a:pt x="8" y="0"/>
                      <a:pt x="5" y="5"/>
                      <a:pt x="2" y="2"/>
                    </a:cubicBezTo>
                    <a:cubicBezTo>
                      <a:pt x="3" y="3"/>
                      <a:pt x="2" y="5"/>
                      <a:pt x="4" y="5"/>
                    </a:cubicBezTo>
                    <a:cubicBezTo>
                      <a:pt x="4" y="7"/>
                      <a:pt x="1" y="7"/>
                      <a:pt x="0" y="7"/>
                    </a:cubicBezTo>
                    <a:cubicBezTo>
                      <a:pt x="1" y="10"/>
                      <a:pt x="1" y="10"/>
                      <a:pt x="1" y="10"/>
                    </a:cubicBezTo>
                    <a:cubicBezTo>
                      <a:pt x="3" y="8"/>
                      <a:pt x="7" y="9"/>
                      <a:pt x="6" y="8"/>
                    </a:cubicBezTo>
                    <a:cubicBezTo>
                      <a:pt x="10" y="7"/>
                      <a:pt x="11" y="6"/>
                      <a:pt x="13" y="5"/>
                    </a:cubicBezTo>
                    <a:cubicBezTo>
                      <a:pt x="18" y="5"/>
                      <a:pt x="11" y="8"/>
                      <a:pt x="15" y="9"/>
                    </a:cubicBezTo>
                    <a:cubicBezTo>
                      <a:pt x="17" y="10"/>
                      <a:pt x="18" y="9"/>
                      <a:pt x="19" y="8"/>
                    </a:cubicBezTo>
                    <a:cubicBezTo>
                      <a:pt x="17" y="6"/>
                      <a:pt x="16" y="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7" name="Freeform 596"/>
              <p:cNvSpPr/>
              <p:nvPr>
                <p:custDataLst>
                  <p:tags r:id="rId605"/>
                </p:custDataLst>
              </p:nvPr>
            </p:nvSpPr>
            <p:spPr bwMode="auto">
              <a:xfrm>
                <a:off x="4391" y="963"/>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8" name="Freeform 597"/>
              <p:cNvSpPr/>
              <p:nvPr>
                <p:custDataLst>
                  <p:tags r:id="rId606"/>
                </p:custDataLst>
              </p:nvPr>
            </p:nvSpPr>
            <p:spPr bwMode="auto">
              <a:xfrm>
                <a:off x="4237" y="1063"/>
                <a:ext cx="2" cy="2"/>
              </a:xfrm>
              <a:custGeom>
                <a:gdLst>
                  <a:gd name="T0" fmla="*/ 0 w 2"/>
                  <a:gd name="T1" fmla="*/ 0 h 2"/>
                  <a:gd name="T2" fmla="*/ 2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9" name="Freeform 598"/>
              <p:cNvSpPr/>
              <p:nvPr>
                <p:custDataLst>
                  <p:tags r:id="rId607"/>
                </p:custDataLst>
              </p:nvPr>
            </p:nvSpPr>
            <p:spPr bwMode="auto">
              <a:xfrm>
                <a:off x="4547" y="851"/>
                <a:ext cx="2" cy="3"/>
              </a:xfrm>
              <a:custGeom>
                <a:gdLst>
                  <a:gd name="T0" fmla="*/ 1 w 1"/>
                  <a:gd name="T1" fmla="*/ 1 h 1"/>
                  <a:gd name="T2" fmla="*/ 0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0" name="Freeform 599"/>
              <p:cNvSpPr/>
              <p:nvPr>
                <p:custDataLst>
                  <p:tags r:id="rId608"/>
                </p:custDataLst>
              </p:nvPr>
            </p:nvSpPr>
            <p:spPr bwMode="auto">
              <a:xfrm>
                <a:off x="4367" y="961"/>
                <a:ext cx="14" cy="9"/>
              </a:xfrm>
              <a:custGeom>
                <a:gdLst>
                  <a:gd name="T0" fmla="*/ 3 w 6"/>
                  <a:gd name="T1" fmla="*/ 4 h 4"/>
                  <a:gd name="T2" fmla="*/ 6 w 6"/>
                  <a:gd name="T3" fmla="*/ 4 h 4"/>
                  <a:gd name="T4" fmla="*/ 3 w 6"/>
                  <a:gd name="T5" fmla="*/ 2 h 4"/>
                  <a:gd name="T6" fmla="*/ 3 w 6"/>
                  <a:gd name="T7" fmla="*/ 2 h 4"/>
                  <a:gd name="T8" fmla="*/ 0 w 6"/>
                  <a:gd name="T9" fmla="*/ 0 h 4"/>
                  <a:gd name="T10" fmla="*/ 3 w 6"/>
                  <a:gd name="T11" fmla="*/ 4 h 4"/>
                </a:gdLst>
                <a:cxnLst>
                  <a:cxn ang="0">
                    <a:pos x="T0" y="T1"/>
                  </a:cxn>
                  <a:cxn ang="0">
                    <a:pos x="T2" y="T3"/>
                  </a:cxn>
                  <a:cxn ang="0">
                    <a:pos x="T4" y="T5"/>
                  </a:cxn>
                  <a:cxn ang="0">
                    <a:pos x="T6" y="T7"/>
                  </a:cxn>
                  <a:cxn ang="0">
                    <a:pos x="T8" y="T9"/>
                  </a:cxn>
                  <a:cxn ang="0">
                    <a:pos x="T10" y="T11"/>
                  </a:cxn>
                </a:cxnLst>
                <a:rect l="0" t="0" r="r" b="b"/>
                <a:pathLst>
                  <a:path w="6" h="4">
                    <a:moveTo>
                      <a:pt x="3" y="4"/>
                    </a:moveTo>
                    <a:cubicBezTo>
                      <a:pt x="4" y="4"/>
                      <a:pt x="4" y="3"/>
                      <a:pt x="6" y="4"/>
                    </a:cubicBezTo>
                    <a:cubicBezTo>
                      <a:pt x="3" y="2"/>
                      <a:pt x="3" y="2"/>
                      <a:pt x="3" y="2"/>
                    </a:cubicBezTo>
                    <a:cubicBezTo>
                      <a:pt x="3" y="2"/>
                      <a:pt x="3" y="2"/>
                      <a:pt x="3" y="2"/>
                    </a:cubicBezTo>
                    <a:cubicBezTo>
                      <a:pt x="3" y="2"/>
                      <a:pt x="2" y="0"/>
                      <a:pt x="0" y="0"/>
                    </a:cubicBezTo>
                    <a:cubicBezTo>
                      <a:pt x="1" y="1"/>
                      <a:pt x="5" y="2"/>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1" name="Freeform 600"/>
              <p:cNvSpPr/>
              <p:nvPr>
                <p:custDataLst>
                  <p:tags r:id="rId609"/>
                </p:custDataLst>
              </p:nvPr>
            </p:nvSpPr>
            <p:spPr bwMode="auto">
              <a:xfrm>
                <a:off x="4334" y="987"/>
                <a:ext cx="9" cy="9"/>
              </a:xfrm>
              <a:custGeom>
                <a:gdLst>
                  <a:gd name="T0" fmla="*/ 2 w 4"/>
                  <a:gd name="T1" fmla="*/ 0 h 4"/>
                  <a:gd name="T2" fmla="*/ 2 w 4"/>
                  <a:gd name="T3" fmla="*/ 4 h 4"/>
                  <a:gd name="T4" fmla="*/ 4 w 4"/>
                  <a:gd name="T5" fmla="*/ 0 h 4"/>
                  <a:gd name="T6" fmla="*/ 2 w 4"/>
                  <a:gd name="T7" fmla="*/ 0 h 4"/>
                </a:gdLst>
                <a:cxnLst>
                  <a:cxn ang="0">
                    <a:pos x="T0" y="T1"/>
                  </a:cxn>
                  <a:cxn ang="0">
                    <a:pos x="T2" y="T3"/>
                  </a:cxn>
                  <a:cxn ang="0">
                    <a:pos x="T4" y="T5"/>
                  </a:cxn>
                  <a:cxn ang="0">
                    <a:pos x="T6" y="T7"/>
                  </a:cxn>
                </a:cxnLst>
                <a:rect l="0" t="0" r="r" b="b"/>
                <a:pathLst>
                  <a:path w="4" h="4">
                    <a:moveTo>
                      <a:pt x="2" y="0"/>
                    </a:moveTo>
                    <a:cubicBezTo>
                      <a:pt x="2" y="2"/>
                      <a:pt x="0" y="3"/>
                      <a:pt x="2" y="4"/>
                    </a:cubicBezTo>
                    <a:cubicBezTo>
                      <a:pt x="4" y="0"/>
                      <a:pt x="4" y="0"/>
                      <a:pt x="4"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2" name="Freeform 601"/>
              <p:cNvSpPr/>
              <p:nvPr>
                <p:custDataLst>
                  <p:tags r:id="rId610"/>
                </p:custDataLst>
              </p:nvPr>
            </p:nvSpPr>
            <p:spPr bwMode="auto">
              <a:xfrm>
                <a:off x="5004" y="483"/>
                <a:ext cx="48" cy="24"/>
              </a:xfrm>
              <a:custGeom>
                <a:gdLst>
                  <a:gd name="T0" fmla="*/ 10 w 20"/>
                  <a:gd name="T1" fmla="*/ 8 h 10"/>
                  <a:gd name="T2" fmla="*/ 20 w 20"/>
                  <a:gd name="T3" fmla="*/ 4 h 10"/>
                  <a:gd name="T4" fmla="*/ 16 w 20"/>
                  <a:gd name="T5" fmla="*/ 4 h 10"/>
                  <a:gd name="T6" fmla="*/ 1 w 20"/>
                  <a:gd name="T7" fmla="*/ 5 h 10"/>
                  <a:gd name="T8" fmla="*/ 9 w 20"/>
                  <a:gd name="T9" fmla="*/ 5 h 10"/>
                  <a:gd name="T10" fmla="*/ 9 w 20"/>
                  <a:gd name="T11" fmla="*/ 6 h 10"/>
                  <a:gd name="T12" fmla="*/ 3 w 20"/>
                  <a:gd name="T13" fmla="*/ 6 h 10"/>
                  <a:gd name="T14" fmla="*/ 4 w 20"/>
                  <a:gd name="T15" fmla="*/ 8 h 10"/>
                  <a:gd name="T16" fmla="*/ 1 w 20"/>
                  <a:gd name="T17" fmla="*/ 8 h 10"/>
                  <a:gd name="T18" fmla="*/ 1 w 20"/>
                  <a:gd name="T19" fmla="*/ 10 h 10"/>
                  <a:gd name="T20" fmla="*/ 2 w 20"/>
                  <a:gd name="T21" fmla="*/ 9 h 10"/>
                  <a:gd name="T22" fmla="*/ 10 w 20"/>
                  <a:gd name="T23"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0">
                    <a:moveTo>
                      <a:pt x="10" y="8"/>
                    </a:moveTo>
                    <a:cubicBezTo>
                      <a:pt x="11" y="6"/>
                      <a:pt x="17" y="7"/>
                      <a:pt x="20" y="4"/>
                    </a:cubicBezTo>
                    <a:cubicBezTo>
                      <a:pt x="16" y="4"/>
                      <a:pt x="16" y="4"/>
                      <a:pt x="16" y="4"/>
                    </a:cubicBezTo>
                    <a:cubicBezTo>
                      <a:pt x="11" y="0"/>
                      <a:pt x="6" y="5"/>
                      <a:pt x="1" y="5"/>
                    </a:cubicBezTo>
                    <a:cubicBezTo>
                      <a:pt x="4" y="5"/>
                      <a:pt x="6" y="4"/>
                      <a:pt x="9" y="5"/>
                    </a:cubicBezTo>
                    <a:cubicBezTo>
                      <a:pt x="9" y="5"/>
                      <a:pt x="9" y="6"/>
                      <a:pt x="9" y="6"/>
                    </a:cubicBezTo>
                    <a:cubicBezTo>
                      <a:pt x="7" y="6"/>
                      <a:pt x="5" y="7"/>
                      <a:pt x="3" y="6"/>
                    </a:cubicBezTo>
                    <a:cubicBezTo>
                      <a:pt x="4" y="8"/>
                      <a:pt x="4" y="8"/>
                      <a:pt x="4" y="8"/>
                    </a:cubicBezTo>
                    <a:cubicBezTo>
                      <a:pt x="1" y="8"/>
                      <a:pt x="1" y="8"/>
                      <a:pt x="1" y="8"/>
                    </a:cubicBezTo>
                    <a:cubicBezTo>
                      <a:pt x="0" y="9"/>
                      <a:pt x="2" y="9"/>
                      <a:pt x="1" y="10"/>
                    </a:cubicBezTo>
                    <a:cubicBezTo>
                      <a:pt x="2" y="9"/>
                      <a:pt x="2" y="9"/>
                      <a:pt x="2" y="9"/>
                    </a:cubicBezTo>
                    <a:cubicBezTo>
                      <a:pt x="4" y="9"/>
                      <a:pt x="7" y="7"/>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3" name="Freeform 602"/>
              <p:cNvSpPr/>
              <p:nvPr>
                <p:custDataLst>
                  <p:tags r:id="rId611"/>
                </p:custDataLst>
              </p:nvPr>
            </p:nvSpPr>
            <p:spPr bwMode="auto">
              <a:xfrm>
                <a:off x="4822" y="647"/>
                <a:ext cx="12" cy="7"/>
              </a:xfrm>
              <a:custGeom>
                <a:gdLst>
                  <a:gd name="T0" fmla="*/ 5 w 5"/>
                  <a:gd name="T1" fmla="*/ 1 h 3"/>
                  <a:gd name="T2" fmla="*/ 1 w 5"/>
                  <a:gd name="T3" fmla="*/ 3 h 3"/>
                  <a:gd name="T4" fmla="*/ 5 w 5"/>
                  <a:gd name="T5" fmla="*/ 2 h 3"/>
                  <a:gd name="T6" fmla="*/ 5 w 5"/>
                  <a:gd name="T7" fmla="*/ 1 h 3"/>
                </a:gdLst>
                <a:cxnLst>
                  <a:cxn ang="0">
                    <a:pos x="T0" y="T1"/>
                  </a:cxn>
                  <a:cxn ang="0">
                    <a:pos x="T2" y="T3"/>
                  </a:cxn>
                  <a:cxn ang="0">
                    <a:pos x="T4" y="T5"/>
                  </a:cxn>
                  <a:cxn ang="0">
                    <a:pos x="T6" y="T7"/>
                  </a:cxn>
                </a:cxnLst>
                <a:rect l="0" t="0" r="r" b="b"/>
                <a:pathLst>
                  <a:path w="5" h="3">
                    <a:moveTo>
                      <a:pt x="5" y="1"/>
                    </a:moveTo>
                    <a:cubicBezTo>
                      <a:pt x="0" y="0"/>
                      <a:pt x="2" y="2"/>
                      <a:pt x="1" y="3"/>
                    </a:cubicBezTo>
                    <a:cubicBezTo>
                      <a:pt x="2" y="2"/>
                      <a:pt x="3" y="2"/>
                      <a:pt x="5" y="2"/>
                    </a:cubicBezTo>
                    <a:lnTo>
                      <a:pt x="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4" name="Freeform 603"/>
              <p:cNvSpPr/>
              <p:nvPr>
                <p:custDataLst>
                  <p:tags r:id="rId612"/>
                </p:custDataLst>
              </p:nvPr>
            </p:nvSpPr>
            <p:spPr bwMode="auto">
              <a:xfrm>
                <a:off x="4819" y="654"/>
                <a:ext cx="5" cy="2"/>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0"/>
                      <a:pt x="0" y="1"/>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5" name="Freeform 604"/>
              <p:cNvSpPr/>
              <p:nvPr>
                <p:custDataLst>
                  <p:tags r:id="rId613"/>
                </p:custDataLst>
              </p:nvPr>
            </p:nvSpPr>
            <p:spPr bwMode="auto">
              <a:xfrm>
                <a:off x="4912" y="587"/>
                <a:ext cx="5" cy="3"/>
              </a:xfrm>
              <a:custGeom>
                <a:gdLst>
                  <a:gd name="T0" fmla="*/ 1 w 2"/>
                  <a:gd name="T1" fmla="*/ 1 h 1"/>
                  <a:gd name="T2" fmla="*/ 0 w 2"/>
                  <a:gd name="T3" fmla="*/ 0 h 1"/>
                  <a:gd name="T4" fmla="*/ 1 w 2"/>
                  <a:gd name="T5" fmla="*/ 1 h 1"/>
                </a:gdLst>
                <a:cxnLst>
                  <a:cxn ang="0">
                    <a:pos x="T0" y="T1"/>
                  </a:cxn>
                  <a:cxn ang="0">
                    <a:pos x="T2" y="T3"/>
                  </a:cxn>
                  <a:cxn ang="0">
                    <a:pos x="T4" y="T5"/>
                  </a:cxn>
                </a:cxnLst>
                <a:rect l="0" t="0" r="r" b="b"/>
                <a:pathLst>
                  <a:path w="2" h="1">
                    <a:moveTo>
                      <a:pt x="1" y="1"/>
                    </a:moveTo>
                    <a:cubicBezTo>
                      <a:pt x="2"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6" name="Freeform 605"/>
              <p:cNvSpPr/>
              <p:nvPr>
                <p:custDataLst>
                  <p:tags r:id="rId614"/>
                </p:custDataLst>
              </p:nvPr>
            </p:nvSpPr>
            <p:spPr bwMode="auto">
              <a:xfrm>
                <a:off x="5068" y="473"/>
                <a:ext cx="3" cy="3"/>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7" name="Freeform 606"/>
              <p:cNvSpPr/>
              <p:nvPr>
                <p:custDataLst>
                  <p:tags r:id="rId615"/>
                </p:custDataLst>
              </p:nvPr>
            </p:nvSpPr>
            <p:spPr bwMode="auto">
              <a:xfrm>
                <a:off x="4554" y="839"/>
                <a:ext cx="3" cy="3"/>
              </a:xfrm>
              <a:custGeom>
                <a:gdLst>
                  <a:gd name="T0" fmla="*/ 1 w 1"/>
                  <a:gd name="T1" fmla="*/ 1 h 1"/>
                  <a:gd name="T2" fmla="*/ 1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 name="Group 808"/>
            <p:cNvGrpSpPr/>
            <p:nvPr/>
          </p:nvGrpSpPr>
          <p:grpSpPr>
            <a:xfrm>
              <a:off x="4253" y="466"/>
              <a:ext cx="796" cy="563"/>
              <a:chOff x="4253" y="466"/>
              <a:chExt cx="796" cy="563"/>
            </a:xfrm>
            <a:grpFill/>
          </p:grpSpPr>
          <p:sp>
            <p:nvSpPr>
              <p:cNvPr id="28" name="Freeform 608"/>
              <p:cNvSpPr/>
              <p:nvPr>
                <p:custDataLst>
                  <p:tags r:id="rId616"/>
                </p:custDataLst>
              </p:nvPr>
            </p:nvSpPr>
            <p:spPr bwMode="auto">
              <a:xfrm>
                <a:off x="4334" y="972"/>
                <a:ext cx="19" cy="12"/>
              </a:xfrm>
              <a:custGeom>
                <a:gdLst>
                  <a:gd name="T0" fmla="*/ 0 w 8"/>
                  <a:gd name="T1" fmla="*/ 0 h 5"/>
                  <a:gd name="T2" fmla="*/ 0 w 8"/>
                  <a:gd name="T3" fmla="*/ 3 h 5"/>
                  <a:gd name="T4" fmla="*/ 5 w 8"/>
                  <a:gd name="T5" fmla="*/ 3 h 5"/>
                  <a:gd name="T6" fmla="*/ 5 w 8"/>
                  <a:gd name="T7" fmla="*/ 3 h 5"/>
                  <a:gd name="T8" fmla="*/ 8 w 8"/>
                  <a:gd name="T9" fmla="*/ 3 h 5"/>
                  <a:gd name="T10" fmla="*/ 4 w 8"/>
                  <a:gd name="T11" fmla="*/ 2 h 5"/>
                  <a:gd name="T12" fmla="*/ 0 w 8"/>
                  <a:gd name="T13" fmla="*/ 0 h 5"/>
                </a:gdLst>
                <a:cxnLst>
                  <a:cxn ang="0">
                    <a:pos x="T0" y="T1"/>
                  </a:cxn>
                  <a:cxn ang="0">
                    <a:pos x="T2" y="T3"/>
                  </a:cxn>
                  <a:cxn ang="0">
                    <a:pos x="T4" y="T5"/>
                  </a:cxn>
                  <a:cxn ang="0">
                    <a:pos x="T6" y="T7"/>
                  </a:cxn>
                  <a:cxn ang="0">
                    <a:pos x="T8" y="T9"/>
                  </a:cxn>
                  <a:cxn ang="0">
                    <a:pos x="T10" y="T11"/>
                  </a:cxn>
                  <a:cxn ang="0">
                    <a:pos x="T12" y="T13"/>
                  </a:cxn>
                </a:cxnLst>
                <a:rect l="0" t="0" r="r" b="b"/>
                <a:pathLst>
                  <a:path w="8" h="5">
                    <a:moveTo>
                      <a:pt x="0" y="0"/>
                    </a:moveTo>
                    <a:cubicBezTo>
                      <a:pt x="0" y="3"/>
                      <a:pt x="0" y="3"/>
                      <a:pt x="0" y="3"/>
                    </a:cubicBezTo>
                    <a:cubicBezTo>
                      <a:pt x="2" y="3"/>
                      <a:pt x="3" y="2"/>
                      <a:pt x="5" y="3"/>
                    </a:cubicBezTo>
                    <a:cubicBezTo>
                      <a:pt x="5" y="3"/>
                      <a:pt x="5" y="3"/>
                      <a:pt x="5" y="3"/>
                    </a:cubicBezTo>
                    <a:cubicBezTo>
                      <a:pt x="7" y="5"/>
                      <a:pt x="7" y="3"/>
                      <a:pt x="8" y="3"/>
                    </a:cubicBezTo>
                    <a:cubicBezTo>
                      <a:pt x="4" y="2"/>
                      <a:pt x="4" y="2"/>
                      <a:pt x="4" y="2"/>
                    </a:cubicBezTo>
                    <a:cubicBezTo>
                      <a:pt x="2" y="3"/>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609"/>
              <p:cNvSpPr/>
              <p:nvPr>
                <p:custDataLst>
                  <p:tags r:id="rId617"/>
                </p:custDataLst>
              </p:nvPr>
            </p:nvSpPr>
            <p:spPr bwMode="auto">
              <a:xfrm>
                <a:off x="4275" y="1022"/>
                <a:ext cx="4" cy="7"/>
              </a:xfrm>
              <a:custGeom>
                <a:gdLst>
                  <a:gd name="T0" fmla="*/ 1 w 2"/>
                  <a:gd name="T1" fmla="*/ 0 h 3"/>
                  <a:gd name="T2" fmla="*/ 2 w 2"/>
                  <a:gd name="T3" fmla="*/ 3 h 3"/>
                  <a:gd name="T4" fmla="*/ 1 w 2"/>
                  <a:gd name="T5" fmla="*/ 0 h 3"/>
                </a:gdLst>
                <a:cxnLst>
                  <a:cxn ang="0">
                    <a:pos x="T0" y="T1"/>
                  </a:cxn>
                  <a:cxn ang="0">
                    <a:pos x="T2" y="T3"/>
                  </a:cxn>
                  <a:cxn ang="0">
                    <a:pos x="T4" y="T5"/>
                  </a:cxn>
                </a:cxnLst>
                <a:rect l="0" t="0" r="r" b="b"/>
                <a:pathLst>
                  <a:path w="2" h="3">
                    <a:moveTo>
                      <a:pt x="1" y="0"/>
                    </a:moveTo>
                    <a:cubicBezTo>
                      <a:pt x="0" y="1"/>
                      <a:pt x="1" y="1"/>
                      <a:pt x="2"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610"/>
              <p:cNvSpPr/>
              <p:nvPr>
                <p:custDataLst>
                  <p:tags r:id="rId618"/>
                </p:custDataLst>
              </p:nvPr>
            </p:nvSpPr>
            <p:spPr bwMode="auto">
              <a:xfrm>
                <a:off x="4810" y="652"/>
                <a:ext cx="7" cy="2"/>
              </a:xfrm>
              <a:custGeom>
                <a:gdLst>
                  <a:gd name="T0" fmla="*/ 0 w 7"/>
                  <a:gd name="T1" fmla="*/ 2 h 2"/>
                  <a:gd name="T2" fmla="*/ 7 w 7"/>
                  <a:gd name="T3" fmla="*/ 0 h 2"/>
                  <a:gd name="T4" fmla="*/ 0 w 7"/>
                  <a:gd name="T5" fmla="*/ 2 h 2"/>
                  <a:gd name="T6" fmla="*/ 0 w 7"/>
                  <a:gd name="T7" fmla="*/ 2 h 2"/>
                </a:gdLst>
                <a:cxnLst>
                  <a:cxn ang="0">
                    <a:pos x="T0" y="T1"/>
                  </a:cxn>
                  <a:cxn ang="0">
                    <a:pos x="T2" y="T3"/>
                  </a:cxn>
                  <a:cxn ang="0">
                    <a:pos x="T4" y="T5"/>
                  </a:cxn>
                  <a:cxn ang="0">
                    <a:pos x="T6" y="T7"/>
                  </a:cxn>
                </a:cxnLst>
                <a:rect l="0" t="0" r="r" b="b"/>
                <a:pathLst>
                  <a:path w="7" h="2">
                    <a:moveTo>
                      <a:pt x="0" y="2"/>
                    </a:moveTo>
                    <a:lnTo>
                      <a:pt x="7"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611"/>
              <p:cNvSpPr/>
              <p:nvPr>
                <p:custDataLst>
                  <p:tags r:id="rId619"/>
                </p:custDataLst>
              </p:nvPr>
            </p:nvSpPr>
            <p:spPr bwMode="auto">
              <a:xfrm>
                <a:off x="4566" y="820"/>
                <a:ext cx="7" cy="5"/>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2" y="2"/>
                      <a:pt x="3" y="2"/>
                      <a:pt x="3"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612"/>
              <p:cNvSpPr/>
              <p:nvPr>
                <p:custDataLst>
                  <p:tags r:id="rId620"/>
                </p:custDataLst>
              </p:nvPr>
            </p:nvSpPr>
            <p:spPr bwMode="auto">
              <a:xfrm>
                <a:off x="4350" y="965"/>
                <a:ext cx="12" cy="7"/>
              </a:xfrm>
              <a:custGeom>
                <a:gdLst>
                  <a:gd name="T0" fmla="*/ 4 w 5"/>
                  <a:gd name="T1" fmla="*/ 0 h 3"/>
                  <a:gd name="T2" fmla="*/ 0 w 5"/>
                  <a:gd name="T3" fmla="*/ 2 h 3"/>
                  <a:gd name="T4" fmla="*/ 2 w 5"/>
                  <a:gd name="T5" fmla="*/ 3 h 3"/>
                  <a:gd name="T6" fmla="*/ 4 w 5"/>
                  <a:gd name="T7" fmla="*/ 0 h 3"/>
                </a:gdLst>
                <a:cxnLst>
                  <a:cxn ang="0">
                    <a:pos x="T0" y="T1"/>
                  </a:cxn>
                  <a:cxn ang="0">
                    <a:pos x="T2" y="T3"/>
                  </a:cxn>
                  <a:cxn ang="0">
                    <a:pos x="T4" y="T5"/>
                  </a:cxn>
                  <a:cxn ang="0">
                    <a:pos x="T6" y="T7"/>
                  </a:cxn>
                </a:cxnLst>
                <a:rect l="0" t="0" r="r" b="b"/>
                <a:pathLst>
                  <a:path w="5" h="3">
                    <a:moveTo>
                      <a:pt x="4" y="0"/>
                    </a:moveTo>
                    <a:cubicBezTo>
                      <a:pt x="2" y="0"/>
                      <a:pt x="1" y="2"/>
                      <a:pt x="0" y="2"/>
                    </a:cubicBezTo>
                    <a:cubicBezTo>
                      <a:pt x="2" y="2"/>
                      <a:pt x="2" y="3"/>
                      <a:pt x="2" y="3"/>
                    </a:cubicBezTo>
                    <a:cubicBezTo>
                      <a:pt x="0" y="2"/>
                      <a:pt x="5"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613"/>
              <p:cNvSpPr/>
              <p:nvPr>
                <p:custDataLst>
                  <p:tags r:id="rId621"/>
                </p:custDataLst>
              </p:nvPr>
            </p:nvSpPr>
            <p:spPr bwMode="auto">
              <a:xfrm>
                <a:off x="4469" y="892"/>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614"/>
              <p:cNvSpPr/>
              <p:nvPr>
                <p:custDataLst>
                  <p:tags r:id="rId622"/>
                </p:custDataLst>
              </p:nvPr>
            </p:nvSpPr>
            <p:spPr bwMode="auto">
              <a:xfrm>
                <a:off x="4763" y="682"/>
                <a:ext cx="7" cy="3"/>
              </a:xfrm>
              <a:custGeom>
                <a:gdLst>
                  <a:gd name="T0" fmla="*/ 0 w 3"/>
                  <a:gd name="T1" fmla="*/ 1 h 1"/>
                  <a:gd name="T2" fmla="*/ 2 w 3"/>
                  <a:gd name="T3" fmla="*/ 0 h 1"/>
                  <a:gd name="T4" fmla="*/ 0 w 3"/>
                  <a:gd name="T5" fmla="*/ 1 h 1"/>
                </a:gdLst>
                <a:cxnLst>
                  <a:cxn ang="0">
                    <a:pos x="T0" y="T1"/>
                  </a:cxn>
                  <a:cxn ang="0">
                    <a:pos x="T2" y="T3"/>
                  </a:cxn>
                  <a:cxn ang="0">
                    <a:pos x="T4" y="T5"/>
                  </a:cxn>
                </a:cxnLst>
                <a:rect l="0" t="0" r="r" b="b"/>
                <a:pathLst>
                  <a:path w="3" h="1">
                    <a:moveTo>
                      <a:pt x="0" y="1"/>
                    </a:moveTo>
                    <a:cubicBezTo>
                      <a:pt x="2" y="1"/>
                      <a:pt x="3"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615"/>
              <p:cNvSpPr/>
              <p:nvPr>
                <p:custDataLst>
                  <p:tags r:id="rId623"/>
                </p:custDataLst>
              </p:nvPr>
            </p:nvSpPr>
            <p:spPr bwMode="auto">
              <a:xfrm>
                <a:off x="4599" y="797"/>
                <a:ext cx="5" cy="4"/>
              </a:xfrm>
              <a:custGeom>
                <a:gdLst>
                  <a:gd name="T0" fmla="*/ 1 w 2"/>
                  <a:gd name="T1" fmla="*/ 0 h 2"/>
                  <a:gd name="T2" fmla="*/ 0 w 2"/>
                  <a:gd name="T3" fmla="*/ 1 h 2"/>
                  <a:gd name="T4" fmla="*/ 1 w 2"/>
                  <a:gd name="T5" fmla="*/ 0 h 2"/>
                </a:gdLst>
                <a:cxnLst>
                  <a:cxn ang="0">
                    <a:pos x="T0" y="T1"/>
                  </a:cxn>
                  <a:cxn ang="0">
                    <a:pos x="T2" y="T3"/>
                  </a:cxn>
                  <a:cxn ang="0">
                    <a:pos x="T4" y="T5"/>
                  </a:cxn>
                </a:cxnLst>
                <a:rect l="0" t="0" r="r" b="b"/>
                <a:pathLst>
                  <a:path w="2" h="2">
                    <a:moveTo>
                      <a:pt x="1" y="0"/>
                    </a:moveTo>
                    <a:cubicBezTo>
                      <a:pt x="1" y="0"/>
                      <a:pt x="0" y="1"/>
                      <a:pt x="0" y="1"/>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616"/>
              <p:cNvSpPr/>
              <p:nvPr>
                <p:custDataLst>
                  <p:tags r:id="rId624"/>
                </p:custDataLst>
              </p:nvPr>
            </p:nvSpPr>
            <p:spPr bwMode="auto">
              <a:xfrm>
                <a:off x="4483" y="870"/>
                <a:ext cx="7" cy="10"/>
              </a:xfrm>
              <a:custGeom>
                <a:gdLst>
                  <a:gd name="T0" fmla="*/ 0 w 3"/>
                  <a:gd name="T1" fmla="*/ 4 h 4"/>
                  <a:gd name="T2" fmla="*/ 3 w 3"/>
                  <a:gd name="T3" fmla="*/ 0 h 4"/>
                  <a:gd name="T4" fmla="*/ 0 w 3"/>
                  <a:gd name="T5" fmla="*/ 4 h 4"/>
                </a:gdLst>
                <a:cxnLst>
                  <a:cxn ang="0">
                    <a:pos x="T0" y="T1"/>
                  </a:cxn>
                  <a:cxn ang="0">
                    <a:pos x="T2" y="T3"/>
                  </a:cxn>
                  <a:cxn ang="0">
                    <a:pos x="T4" y="T5"/>
                  </a:cxn>
                </a:cxnLst>
                <a:rect l="0" t="0" r="r" b="b"/>
                <a:pathLst>
                  <a:path w="3" h="4">
                    <a:moveTo>
                      <a:pt x="0" y="4"/>
                    </a:moveTo>
                    <a:cubicBezTo>
                      <a:pt x="2" y="4"/>
                      <a:pt x="3" y="2"/>
                      <a:pt x="3"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617"/>
              <p:cNvSpPr/>
              <p:nvPr>
                <p:custDataLst>
                  <p:tags r:id="rId625"/>
                </p:custDataLst>
              </p:nvPr>
            </p:nvSpPr>
            <p:spPr bwMode="auto">
              <a:xfrm>
                <a:off x="5040" y="473"/>
                <a:ext cx="9" cy="3"/>
              </a:xfrm>
              <a:custGeom>
                <a:gdLst>
                  <a:gd name="T0" fmla="*/ 0 w 4"/>
                  <a:gd name="T1" fmla="*/ 1 h 1"/>
                  <a:gd name="T2" fmla="*/ 4 w 4"/>
                  <a:gd name="T3" fmla="*/ 1 h 1"/>
                  <a:gd name="T4" fmla="*/ 0 w 4"/>
                  <a:gd name="T5" fmla="*/ 1 h 1"/>
                </a:gdLst>
                <a:cxnLst>
                  <a:cxn ang="0">
                    <a:pos x="T0" y="T1"/>
                  </a:cxn>
                  <a:cxn ang="0">
                    <a:pos x="T2" y="T3"/>
                  </a:cxn>
                  <a:cxn ang="0">
                    <a:pos x="T4" y="T5"/>
                  </a:cxn>
                </a:cxnLst>
                <a:rect l="0" t="0" r="r" b="b"/>
                <a:pathLst>
                  <a:path w="4" h="1">
                    <a:moveTo>
                      <a:pt x="0" y="1"/>
                    </a:moveTo>
                    <a:cubicBezTo>
                      <a:pt x="4" y="1"/>
                      <a:pt x="4" y="1"/>
                      <a:pt x="4" y="1"/>
                    </a:cubicBezTo>
                    <a:cubicBezTo>
                      <a:pt x="4"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618"/>
              <p:cNvSpPr/>
              <p:nvPr>
                <p:custDataLst>
                  <p:tags r:id="rId626"/>
                </p:custDataLst>
              </p:nvPr>
            </p:nvSpPr>
            <p:spPr bwMode="auto">
              <a:xfrm>
                <a:off x="4639" y="766"/>
                <a:ext cx="5" cy="4"/>
              </a:xfrm>
              <a:custGeom>
                <a:gdLst>
                  <a:gd name="T0" fmla="*/ 0 w 2"/>
                  <a:gd name="T1" fmla="*/ 0 h 2"/>
                  <a:gd name="T2" fmla="*/ 0 w 2"/>
                  <a:gd name="T3" fmla="*/ 2 h 2"/>
                  <a:gd name="T4" fmla="*/ 0 w 2"/>
                  <a:gd name="T5" fmla="*/ 0 h 2"/>
                </a:gdLst>
                <a:cxnLst>
                  <a:cxn ang="0">
                    <a:pos x="T0" y="T1"/>
                  </a:cxn>
                  <a:cxn ang="0">
                    <a:pos x="T2" y="T3"/>
                  </a:cxn>
                  <a:cxn ang="0">
                    <a:pos x="T4" y="T5"/>
                  </a:cxn>
                </a:cxnLst>
                <a:rect l="0" t="0" r="r" b="b"/>
                <a:pathLst>
                  <a:path w="2" h="2">
                    <a:moveTo>
                      <a:pt x="0" y="0"/>
                    </a:moveTo>
                    <a:cubicBezTo>
                      <a:pt x="0" y="2"/>
                      <a:pt x="0" y="2"/>
                      <a:pt x="0" y="2"/>
                    </a:cubicBezTo>
                    <a:cubicBezTo>
                      <a:pt x="0"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619"/>
              <p:cNvSpPr/>
              <p:nvPr>
                <p:custDataLst>
                  <p:tags r:id="rId627"/>
                </p:custDataLst>
              </p:nvPr>
            </p:nvSpPr>
            <p:spPr bwMode="auto">
              <a:xfrm>
                <a:off x="4696" y="725"/>
                <a:ext cx="5" cy="3"/>
              </a:xfrm>
              <a:custGeom>
                <a:gdLst>
                  <a:gd name="T0" fmla="*/ 0 w 5"/>
                  <a:gd name="T1" fmla="*/ 3 h 3"/>
                  <a:gd name="T2" fmla="*/ 5 w 5"/>
                  <a:gd name="T3" fmla="*/ 0 h 3"/>
                  <a:gd name="T4" fmla="*/ 3 w 5"/>
                  <a:gd name="T5" fmla="*/ 3 h 3"/>
                  <a:gd name="T6" fmla="*/ 0 w 5"/>
                  <a:gd name="T7" fmla="*/ 3 h 3"/>
                </a:gdLst>
                <a:cxnLst>
                  <a:cxn ang="0">
                    <a:pos x="T0" y="T1"/>
                  </a:cxn>
                  <a:cxn ang="0">
                    <a:pos x="T2" y="T3"/>
                  </a:cxn>
                  <a:cxn ang="0">
                    <a:pos x="T4" y="T5"/>
                  </a:cxn>
                  <a:cxn ang="0">
                    <a:pos x="T6" y="T7"/>
                  </a:cxn>
                </a:cxnLst>
                <a:rect l="0" t="0" r="r" b="b"/>
                <a:pathLst>
                  <a:path w="5" h="3">
                    <a:moveTo>
                      <a:pt x="0" y="3"/>
                    </a:moveTo>
                    <a:lnTo>
                      <a:pt x="5" y="0"/>
                    </a:lnTo>
                    <a:lnTo>
                      <a:pt x="3"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620"/>
              <p:cNvSpPr/>
              <p:nvPr>
                <p:custDataLst>
                  <p:tags r:id="rId628"/>
                </p:custDataLst>
              </p:nvPr>
            </p:nvSpPr>
            <p:spPr bwMode="auto">
              <a:xfrm>
                <a:off x="4649" y="749"/>
                <a:ext cx="14" cy="10"/>
              </a:xfrm>
              <a:custGeom>
                <a:gdLst>
                  <a:gd name="T0" fmla="*/ 3 w 6"/>
                  <a:gd name="T1" fmla="*/ 3 h 4"/>
                  <a:gd name="T2" fmla="*/ 3 w 6"/>
                  <a:gd name="T3" fmla="*/ 0 h 4"/>
                  <a:gd name="T4" fmla="*/ 3 w 6"/>
                  <a:gd name="T5" fmla="*/ 2 h 4"/>
                  <a:gd name="T6" fmla="*/ 2 w 6"/>
                  <a:gd name="T7" fmla="*/ 2 h 4"/>
                  <a:gd name="T8" fmla="*/ 1 w 6"/>
                  <a:gd name="T9" fmla="*/ 4 h 4"/>
                  <a:gd name="T10" fmla="*/ 3 w 6"/>
                  <a:gd name="T11" fmla="*/ 3 h 4"/>
                </a:gdLst>
                <a:cxnLst>
                  <a:cxn ang="0">
                    <a:pos x="T0" y="T1"/>
                  </a:cxn>
                  <a:cxn ang="0">
                    <a:pos x="T2" y="T3"/>
                  </a:cxn>
                  <a:cxn ang="0">
                    <a:pos x="T4" y="T5"/>
                  </a:cxn>
                  <a:cxn ang="0">
                    <a:pos x="T6" y="T7"/>
                  </a:cxn>
                  <a:cxn ang="0">
                    <a:pos x="T8" y="T9"/>
                  </a:cxn>
                  <a:cxn ang="0">
                    <a:pos x="T10" y="T11"/>
                  </a:cxn>
                </a:cxnLst>
                <a:rect l="0" t="0" r="r" b="b"/>
                <a:pathLst>
                  <a:path w="6" h="4">
                    <a:moveTo>
                      <a:pt x="3" y="3"/>
                    </a:moveTo>
                    <a:cubicBezTo>
                      <a:pt x="3" y="2"/>
                      <a:pt x="6" y="1"/>
                      <a:pt x="3" y="0"/>
                    </a:cubicBezTo>
                    <a:cubicBezTo>
                      <a:pt x="3" y="2"/>
                      <a:pt x="3" y="2"/>
                      <a:pt x="3" y="2"/>
                    </a:cubicBezTo>
                    <a:cubicBezTo>
                      <a:pt x="3" y="2"/>
                      <a:pt x="2" y="2"/>
                      <a:pt x="2" y="2"/>
                    </a:cubicBezTo>
                    <a:cubicBezTo>
                      <a:pt x="0" y="2"/>
                      <a:pt x="1" y="3"/>
                      <a:pt x="1" y="4"/>
                    </a:cubicBezTo>
                    <a:cubicBezTo>
                      <a:pt x="2" y="3"/>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621"/>
              <p:cNvSpPr/>
              <p:nvPr>
                <p:custDataLst>
                  <p:tags r:id="rId629"/>
                </p:custDataLst>
              </p:nvPr>
            </p:nvSpPr>
            <p:spPr bwMode="auto">
              <a:xfrm>
                <a:off x="4341" y="961"/>
                <a:ext cx="2" cy="2"/>
              </a:xfrm>
              <a:custGeom>
                <a:gdLst>
                  <a:gd name="T0" fmla="*/ 0 w 2"/>
                  <a:gd name="T1" fmla="*/ 0 h 2"/>
                  <a:gd name="T2" fmla="*/ 2 w 2"/>
                  <a:gd name="T3" fmla="*/ 2 h 2"/>
                  <a:gd name="T4" fmla="*/ 2 w 2"/>
                  <a:gd name="T5" fmla="*/ 2 h 2"/>
                  <a:gd name="T6" fmla="*/ 0 w 2"/>
                  <a:gd name="T7" fmla="*/ 0 h 2"/>
                  <a:gd name="T8" fmla="*/ 0 w 2"/>
                  <a:gd name="T9" fmla="*/ 0 h 2"/>
                </a:gdLst>
                <a:cxnLst>
                  <a:cxn ang="0">
                    <a:pos x="T0" y="T1"/>
                  </a:cxn>
                  <a:cxn ang="0">
                    <a:pos x="T2" y="T3"/>
                  </a:cxn>
                  <a:cxn ang="0">
                    <a:pos x="T4" y="T5"/>
                  </a:cxn>
                  <a:cxn ang="0">
                    <a:pos x="T6" y="T7"/>
                  </a:cxn>
                  <a:cxn ang="0">
                    <a:pos x="T8" y="T9"/>
                  </a:cxn>
                </a:cxnLst>
                <a:rect l="0" t="0" r="r" b="b"/>
                <a:pathLst>
                  <a:path w="2" h="2">
                    <a:moveTo>
                      <a:pt x="0" y="0"/>
                    </a:moveTo>
                    <a:lnTo>
                      <a:pt x="2"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622"/>
              <p:cNvSpPr/>
              <p:nvPr>
                <p:custDataLst>
                  <p:tags r:id="rId630"/>
                </p:custDataLst>
              </p:nvPr>
            </p:nvSpPr>
            <p:spPr bwMode="auto">
              <a:xfrm>
                <a:off x="4339" y="963"/>
                <a:ext cx="7" cy="7"/>
              </a:xfrm>
              <a:custGeom>
                <a:gdLst>
                  <a:gd name="T0" fmla="*/ 3 w 3"/>
                  <a:gd name="T1" fmla="*/ 3 h 3"/>
                  <a:gd name="T2" fmla="*/ 3 w 3"/>
                  <a:gd name="T3" fmla="*/ 0 h 3"/>
                  <a:gd name="T4" fmla="*/ 2 w 3"/>
                  <a:gd name="T5" fmla="*/ 0 h 3"/>
                  <a:gd name="T6" fmla="*/ 0 w 3"/>
                  <a:gd name="T7" fmla="*/ 1 h 3"/>
                  <a:gd name="T8" fmla="*/ 3 w 3"/>
                  <a:gd name="T9" fmla="*/ 3 h 3"/>
                </a:gdLst>
                <a:cxnLst>
                  <a:cxn ang="0">
                    <a:pos x="T0" y="T1"/>
                  </a:cxn>
                  <a:cxn ang="0">
                    <a:pos x="T2" y="T3"/>
                  </a:cxn>
                  <a:cxn ang="0">
                    <a:pos x="T4" y="T5"/>
                  </a:cxn>
                  <a:cxn ang="0">
                    <a:pos x="T6" y="T7"/>
                  </a:cxn>
                  <a:cxn ang="0">
                    <a:pos x="T8" y="T9"/>
                  </a:cxn>
                </a:cxnLst>
                <a:rect l="0" t="0" r="r" b="b"/>
                <a:pathLst>
                  <a:path w="3" h="3">
                    <a:moveTo>
                      <a:pt x="3" y="3"/>
                    </a:moveTo>
                    <a:cubicBezTo>
                      <a:pt x="3" y="2"/>
                      <a:pt x="1" y="1"/>
                      <a:pt x="3" y="0"/>
                    </a:cubicBezTo>
                    <a:cubicBezTo>
                      <a:pt x="2" y="0"/>
                      <a:pt x="2" y="0"/>
                      <a:pt x="2" y="0"/>
                    </a:cubicBezTo>
                    <a:cubicBezTo>
                      <a:pt x="1" y="0"/>
                      <a:pt x="2" y="1"/>
                      <a:pt x="0" y="1"/>
                    </a:cubicBezTo>
                    <a:cubicBezTo>
                      <a:pt x="0"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623"/>
              <p:cNvSpPr/>
              <p:nvPr>
                <p:custDataLst>
                  <p:tags r:id="rId631"/>
                </p:custDataLst>
              </p:nvPr>
            </p:nvSpPr>
            <p:spPr bwMode="auto">
              <a:xfrm>
                <a:off x="4990" y="504"/>
                <a:ext cx="9" cy="5"/>
              </a:xfrm>
              <a:custGeom>
                <a:gdLst>
                  <a:gd name="T0" fmla="*/ 3 w 4"/>
                  <a:gd name="T1" fmla="*/ 2 h 2"/>
                  <a:gd name="T2" fmla="*/ 4 w 4"/>
                  <a:gd name="T3" fmla="*/ 1 h 2"/>
                  <a:gd name="T4" fmla="*/ 0 w 4"/>
                  <a:gd name="T5" fmla="*/ 0 h 2"/>
                  <a:gd name="T6" fmla="*/ 3 w 4"/>
                  <a:gd name="T7" fmla="*/ 2 h 2"/>
                </a:gdLst>
                <a:cxnLst>
                  <a:cxn ang="0">
                    <a:pos x="T0" y="T1"/>
                  </a:cxn>
                  <a:cxn ang="0">
                    <a:pos x="T2" y="T3"/>
                  </a:cxn>
                  <a:cxn ang="0">
                    <a:pos x="T4" y="T5"/>
                  </a:cxn>
                  <a:cxn ang="0">
                    <a:pos x="T6" y="T7"/>
                  </a:cxn>
                </a:cxnLst>
                <a:rect l="0" t="0" r="r" b="b"/>
                <a:pathLst>
                  <a:path w="4" h="2">
                    <a:moveTo>
                      <a:pt x="3" y="2"/>
                    </a:moveTo>
                    <a:cubicBezTo>
                      <a:pt x="4" y="2"/>
                      <a:pt x="4" y="1"/>
                      <a:pt x="4" y="1"/>
                    </a:cubicBezTo>
                    <a:cubicBezTo>
                      <a:pt x="3" y="1"/>
                      <a:pt x="1" y="1"/>
                      <a:pt x="0" y="0"/>
                    </a:cubicBezTo>
                    <a:cubicBezTo>
                      <a:pt x="1"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624"/>
              <p:cNvSpPr/>
              <p:nvPr>
                <p:custDataLst>
                  <p:tags r:id="rId632"/>
                </p:custDataLst>
              </p:nvPr>
            </p:nvSpPr>
            <p:spPr bwMode="auto">
              <a:xfrm>
                <a:off x="4988" y="504"/>
                <a:ext cx="2"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625"/>
              <p:cNvSpPr/>
              <p:nvPr>
                <p:custDataLst>
                  <p:tags r:id="rId633"/>
                </p:custDataLst>
              </p:nvPr>
            </p:nvSpPr>
            <p:spPr bwMode="auto">
              <a:xfrm>
                <a:off x="4708" y="709"/>
                <a:ext cx="7" cy="7"/>
              </a:xfrm>
              <a:custGeom>
                <a:gdLst>
                  <a:gd name="T0" fmla="*/ 2 w 3"/>
                  <a:gd name="T1" fmla="*/ 3 h 3"/>
                  <a:gd name="T2" fmla="*/ 3 w 3"/>
                  <a:gd name="T3" fmla="*/ 0 h 3"/>
                  <a:gd name="T4" fmla="*/ 2 w 3"/>
                  <a:gd name="T5" fmla="*/ 3 h 3"/>
                </a:gdLst>
                <a:cxnLst>
                  <a:cxn ang="0">
                    <a:pos x="T0" y="T1"/>
                  </a:cxn>
                  <a:cxn ang="0">
                    <a:pos x="T2" y="T3"/>
                  </a:cxn>
                  <a:cxn ang="0">
                    <a:pos x="T4" y="T5"/>
                  </a:cxn>
                </a:cxnLst>
                <a:rect l="0" t="0" r="r" b="b"/>
                <a:pathLst>
                  <a:path w="3" h="3">
                    <a:moveTo>
                      <a:pt x="2" y="3"/>
                    </a:moveTo>
                    <a:cubicBezTo>
                      <a:pt x="3" y="2"/>
                      <a:pt x="3" y="0"/>
                      <a:pt x="3" y="0"/>
                    </a:cubicBezTo>
                    <a:cubicBezTo>
                      <a:pt x="3"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626"/>
              <p:cNvSpPr/>
              <p:nvPr>
                <p:custDataLst>
                  <p:tags r:id="rId634"/>
                </p:custDataLst>
              </p:nvPr>
            </p:nvSpPr>
            <p:spPr bwMode="auto">
              <a:xfrm>
                <a:off x="4696" y="716"/>
                <a:ext cx="10" cy="7"/>
              </a:xfrm>
              <a:custGeom>
                <a:gdLst>
                  <a:gd name="T0" fmla="*/ 3 w 4"/>
                  <a:gd name="T1" fmla="*/ 0 h 3"/>
                  <a:gd name="T2" fmla="*/ 0 w 4"/>
                  <a:gd name="T3" fmla="*/ 3 h 3"/>
                  <a:gd name="T4" fmla="*/ 3 w 4"/>
                  <a:gd name="T5" fmla="*/ 0 h 3"/>
                </a:gdLst>
                <a:cxnLst>
                  <a:cxn ang="0">
                    <a:pos x="T0" y="T1"/>
                  </a:cxn>
                  <a:cxn ang="0">
                    <a:pos x="T2" y="T3"/>
                  </a:cxn>
                  <a:cxn ang="0">
                    <a:pos x="T4" y="T5"/>
                  </a:cxn>
                </a:cxnLst>
                <a:rect l="0" t="0" r="r" b="b"/>
                <a:pathLst>
                  <a:path w="4" h="3">
                    <a:moveTo>
                      <a:pt x="3" y="0"/>
                    </a:moveTo>
                    <a:cubicBezTo>
                      <a:pt x="0" y="0"/>
                      <a:pt x="2" y="2"/>
                      <a:pt x="0" y="3"/>
                    </a:cubicBezTo>
                    <a:cubicBezTo>
                      <a:pt x="2" y="2"/>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627"/>
              <p:cNvSpPr/>
              <p:nvPr>
                <p:custDataLst>
                  <p:tags r:id="rId635"/>
                </p:custDataLst>
              </p:nvPr>
            </p:nvSpPr>
            <p:spPr bwMode="auto">
              <a:xfrm>
                <a:off x="4692" y="723"/>
                <a:ext cx="4" cy="2"/>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628"/>
              <p:cNvSpPr/>
              <p:nvPr>
                <p:custDataLst>
                  <p:tags r:id="rId636"/>
                </p:custDataLst>
              </p:nvPr>
            </p:nvSpPr>
            <p:spPr bwMode="auto">
              <a:xfrm>
                <a:off x="5042" y="471"/>
                <a:ext cx="5" cy="2"/>
              </a:xfrm>
              <a:custGeom>
                <a:gdLst>
                  <a:gd name="T0" fmla="*/ 0 w 2"/>
                  <a:gd name="T1" fmla="*/ 0 h 1"/>
                  <a:gd name="T2" fmla="*/ 0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0" y="1"/>
                      <a:pt x="0" y="1"/>
                    </a:cubicBezTo>
                    <a:cubicBezTo>
                      <a:pt x="1" y="0"/>
                      <a:pt x="2" y="1"/>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629"/>
              <p:cNvSpPr/>
              <p:nvPr>
                <p:custDataLst>
                  <p:tags r:id="rId637"/>
                </p:custDataLst>
              </p:nvPr>
            </p:nvSpPr>
            <p:spPr bwMode="auto">
              <a:xfrm>
                <a:off x="4725" y="697"/>
                <a:ext cx="9" cy="7"/>
              </a:xfrm>
              <a:custGeom>
                <a:gdLst>
                  <a:gd name="T0" fmla="*/ 4 w 4"/>
                  <a:gd name="T1" fmla="*/ 0 h 3"/>
                  <a:gd name="T2" fmla="*/ 0 w 4"/>
                  <a:gd name="T3" fmla="*/ 3 h 3"/>
                  <a:gd name="T4" fmla="*/ 4 w 4"/>
                  <a:gd name="T5" fmla="*/ 0 h 3"/>
                </a:gdLst>
                <a:cxnLst>
                  <a:cxn ang="0">
                    <a:pos x="T0" y="T1"/>
                  </a:cxn>
                  <a:cxn ang="0">
                    <a:pos x="T2" y="T3"/>
                  </a:cxn>
                  <a:cxn ang="0">
                    <a:pos x="T4" y="T5"/>
                  </a:cxn>
                </a:cxnLst>
                <a:rect l="0" t="0" r="r" b="b"/>
                <a:pathLst>
                  <a:path w="4" h="3">
                    <a:moveTo>
                      <a:pt x="4" y="0"/>
                    </a:moveTo>
                    <a:cubicBezTo>
                      <a:pt x="2" y="0"/>
                      <a:pt x="1" y="1"/>
                      <a:pt x="0" y="3"/>
                    </a:cubicBezTo>
                    <a:cubicBezTo>
                      <a:pt x="1"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630"/>
              <p:cNvSpPr/>
              <p:nvPr>
                <p:custDataLst>
                  <p:tags r:id="rId638"/>
                </p:custDataLst>
              </p:nvPr>
            </p:nvSpPr>
            <p:spPr bwMode="auto">
              <a:xfrm>
                <a:off x="4720" y="704"/>
                <a:ext cx="2" cy="2"/>
              </a:xfrm>
              <a:custGeom>
                <a:gdLst>
                  <a:gd name="T0" fmla="*/ 0 w 2"/>
                  <a:gd name="T1" fmla="*/ 2 h 2"/>
                  <a:gd name="T2" fmla="*/ 2 w 2"/>
                  <a:gd name="T3" fmla="*/ 2 h 2"/>
                  <a:gd name="T4" fmla="*/ 2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631"/>
              <p:cNvSpPr/>
              <p:nvPr>
                <p:custDataLst>
                  <p:tags r:id="rId639"/>
                </p:custDataLst>
              </p:nvPr>
            </p:nvSpPr>
            <p:spPr bwMode="auto">
              <a:xfrm>
                <a:off x="4632" y="761"/>
                <a:ext cx="7" cy="7"/>
              </a:xfrm>
              <a:custGeom>
                <a:gdLst>
                  <a:gd name="T0" fmla="*/ 2 w 3"/>
                  <a:gd name="T1" fmla="*/ 0 h 3"/>
                  <a:gd name="T2" fmla="*/ 0 w 3"/>
                  <a:gd name="T3" fmla="*/ 3 h 3"/>
                  <a:gd name="T4" fmla="*/ 2 w 3"/>
                  <a:gd name="T5" fmla="*/ 0 h 3"/>
                </a:gdLst>
                <a:cxnLst>
                  <a:cxn ang="0">
                    <a:pos x="T0" y="T1"/>
                  </a:cxn>
                  <a:cxn ang="0">
                    <a:pos x="T2" y="T3"/>
                  </a:cxn>
                  <a:cxn ang="0">
                    <a:pos x="T4" y="T5"/>
                  </a:cxn>
                </a:cxnLst>
                <a:rect l="0" t="0" r="r" b="b"/>
                <a:pathLst>
                  <a:path w="3" h="3">
                    <a:moveTo>
                      <a:pt x="2" y="0"/>
                    </a:moveTo>
                    <a:cubicBezTo>
                      <a:pt x="0" y="1"/>
                      <a:pt x="0" y="2"/>
                      <a:pt x="0" y="3"/>
                    </a:cubicBezTo>
                    <a:cubicBezTo>
                      <a:pt x="0"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Rectangle 632"/>
              <p:cNvSpPr>
                <a:spLocks noChangeArrowheads="1"/>
              </p:cNvSpPr>
              <p:nvPr>
                <p:custDataLst>
                  <p:tags r:id="rId640"/>
                </p:custDataLst>
              </p:nvPr>
            </p:nvSpPr>
            <p:spPr bwMode="auto">
              <a:xfrm>
                <a:off x="4618" y="77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633"/>
              <p:cNvSpPr/>
              <p:nvPr>
                <p:custDataLst>
                  <p:tags r:id="rId641"/>
                </p:custDataLst>
              </p:nvPr>
            </p:nvSpPr>
            <p:spPr bwMode="auto">
              <a:xfrm>
                <a:off x="4618" y="775"/>
                <a:ext cx="2" cy="3"/>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634"/>
              <p:cNvSpPr/>
              <p:nvPr>
                <p:custDataLst>
                  <p:tags r:id="rId642"/>
                </p:custDataLst>
              </p:nvPr>
            </p:nvSpPr>
            <p:spPr bwMode="auto">
              <a:xfrm flipH="1">
                <a:off x="4618" y="775"/>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635"/>
              <p:cNvSpPr/>
              <p:nvPr>
                <p:custDataLst>
                  <p:tags r:id="rId643"/>
                </p:custDataLst>
              </p:nvPr>
            </p:nvSpPr>
            <p:spPr bwMode="auto">
              <a:xfrm>
                <a:off x="4343" y="956"/>
                <a:ext cx="10" cy="5"/>
              </a:xfrm>
              <a:custGeom>
                <a:gdLst>
                  <a:gd name="T0" fmla="*/ 1 w 4"/>
                  <a:gd name="T1" fmla="*/ 0 h 2"/>
                  <a:gd name="T2" fmla="*/ 3 w 4"/>
                  <a:gd name="T3" fmla="*/ 2 h 2"/>
                  <a:gd name="T4" fmla="*/ 4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2" y="2"/>
                      <a:pt x="3" y="2"/>
                    </a:cubicBezTo>
                    <a:cubicBezTo>
                      <a:pt x="4" y="2"/>
                      <a:pt x="4" y="2"/>
                      <a:pt x="4"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636"/>
              <p:cNvSpPr>
                <a:spLocks noEditPoints="1"/>
              </p:cNvSpPr>
              <p:nvPr>
                <p:custDataLst>
                  <p:tags r:id="rId644"/>
                </p:custDataLst>
              </p:nvPr>
            </p:nvSpPr>
            <p:spPr bwMode="auto">
              <a:xfrm>
                <a:off x="4805" y="507"/>
                <a:ext cx="176" cy="66"/>
              </a:xfrm>
              <a:custGeom>
                <a:gdLst>
                  <a:gd name="T0" fmla="*/ 6 w 74"/>
                  <a:gd name="T1" fmla="*/ 23 h 28"/>
                  <a:gd name="T2" fmla="*/ 5 w 74"/>
                  <a:gd name="T3" fmla="*/ 24 h 28"/>
                  <a:gd name="T4" fmla="*/ 1 w 74"/>
                  <a:gd name="T5" fmla="*/ 28 h 28"/>
                  <a:gd name="T6" fmla="*/ 2 w 74"/>
                  <a:gd name="T7" fmla="*/ 25 h 28"/>
                  <a:gd name="T8" fmla="*/ 4 w 74"/>
                  <a:gd name="T9" fmla="*/ 26 h 28"/>
                  <a:gd name="T10" fmla="*/ 10 w 74"/>
                  <a:gd name="T11" fmla="*/ 25 h 28"/>
                  <a:gd name="T12" fmla="*/ 16 w 74"/>
                  <a:gd name="T13" fmla="*/ 22 h 28"/>
                  <a:gd name="T14" fmla="*/ 23 w 74"/>
                  <a:gd name="T15" fmla="*/ 21 h 28"/>
                  <a:gd name="T16" fmla="*/ 30 w 74"/>
                  <a:gd name="T17" fmla="*/ 18 h 28"/>
                  <a:gd name="T18" fmla="*/ 37 w 74"/>
                  <a:gd name="T19" fmla="*/ 16 h 28"/>
                  <a:gd name="T20" fmla="*/ 37 w 74"/>
                  <a:gd name="T21" fmla="*/ 17 h 28"/>
                  <a:gd name="T22" fmla="*/ 46 w 74"/>
                  <a:gd name="T23" fmla="*/ 16 h 28"/>
                  <a:gd name="T24" fmla="*/ 45 w 74"/>
                  <a:gd name="T25" fmla="*/ 17 h 28"/>
                  <a:gd name="T26" fmla="*/ 46 w 74"/>
                  <a:gd name="T27" fmla="*/ 18 h 28"/>
                  <a:gd name="T28" fmla="*/ 46 w 74"/>
                  <a:gd name="T29" fmla="*/ 16 h 28"/>
                  <a:gd name="T30" fmla="*/ 52 w 74"/>
                  <a:gd name="T31" fmla="*/ 17 h 28"/>
                  <a:gd name="T32" fmla="*/ 58 w 74"/>
                  <a:gd name="T33" fmla="*/ 13 h 28"/>
                  <a:gd name="T34" fmla="*/ 58 w 74"/>
                  <a:gd name="T35" fmla="*/ 14 h 28"/>
                  <a:gd name="T36" fmla="*/ 60 w 74"/>
                  <a:gd name="T37" fmla="*/ 15 h 28"/>
                  <a:gd name="T38" fmla="*/ 49 w 74"/>
                  <a:gd name="T39" fmla="*/ 11 h 28"/>
                  <a:gd name="T40" fmla="*/ 56 w 74"/>
                  <a:gd name="T41" fmla="*/ 9 h 28"/>
                  <a:gd name="T42" fmla="*/ 53 w 74"/>
                  <a:gd name="T43" fmla="*/ 8 h 28"/>
                  <a:gd name="T44" fmla="*/ 61 w 74"/>
                  <a:gd name="T45" fmla="*/ 6 h 28"/>
                  <a:gd name="T46" fmla="*/ 61 w 74"/>
                  <a:gd name="T47" fmla="*/ 7 h 28"/>
                  <a:gd name="T48" fmla="*/ 64 w 74"/>
                  <a:gd name="T49" fmla="*/ 6 h 28"/>
                  <a:gd name="T50" fmla="*/ 62 w 74"/>
                  <a:gd name="T51" fmla="*/ 5 h 28"/>
                  <a:gd name="T52" fmla="*/ 63 w 74"/>
                  <a:gd name="T53" fmla="*/ 3 h 28"/>
                  <a:gd name="T54" fmla="*/ 65 w 74"/>
                  <a:gd name="T55" fmla="*/ 5 h 28"/>
                  <a:gd name="T56" fmla="*/ 71 w 74"/>
                  <a:gd name="T57" fmla="*/ 0 h 28"/>
                  <a:gd name="T58" fmla="*/ 68 w 74"/>
                  <a:gd name="T59" fmla="*/ 1 h 28"/>
                  <a:gd name="T60" fmla="*/ 68 w 74"/>
                  <a:gd name="T61" fmla="*/ 2 h 28"/>
                  <a:gd name="T62" fmla="*/ 50 w 74"/>
                  <a:gd name="T63" fmla="*/ 7 h 28"/>
                  <a:gd name="T64" fmla="*/ 42 w 74"/>
                  <a:gd name="T65" fmla="*/ 5 h 28"/>
                  <a:gd name="T66" fmla="*/ 39 w 74"/>
                  <a:gd name="T67" fmla="*/ 6 h 28"/>
                  <a:gd name="T68" fmla="*/ 45 w 74"/>
                  <a:gd name="T69" fmla="*/ 8 h 28"/>
                  <a:gd name="T70" fmla="*/ 35 w 74"/>
                  <a:gd name="T71" fmla="*/ 11 h 28"/>
                  <a:gd name="T72" fmla="*/ 35 w 74"/>
                  <a:gd name="T73" fmla="*/ 9 h 28"/>
                  <a:gd name="T74" fmla="*/ 31 w 74"/>
                  <a:gd name="T75" fmla="*/ 8 h 28"/>
                  <a:gd name="T76" fmla="*/ 28 w 74"/>
                  <a:gd name="T77" fmla="*/ 9 h 28"/>
                  <a:gd name="T78" fmla="*/ 35 w 74"/>
                  <a:gd name="T79" fmla="*/ 11 h 28"/>
                  <a:gd name="T80" fmla="*/ 30 w 74"/>
                  <a:gd name="T81" fmla="*/ 12 h 28"/>
                  <a:gd name="T82" fmla="*/ 31 w 74"/>
                  <a:gd name="T83" fmla="*/ 12 h 28"/>
                  <a:gd name="T84" fmla="*/ 22 w 74"/>
                  <a:gd name="T85" fmla="*/ 12 h 28"/>
                  <a:gd name="T86" fmla="*/ 24 w 74"/>
                  <a:gd name="T87" fmla="*/ 13 h 28"/>
                  <a:gd name="T88" fmla="*/ 21 w 74"/>
                  <a:gd name="T89" fmla="*/ 16 h 28"/>
                  <a:gd name="T90" fmla="*/ 25 w 74"/>
                  <a:gd name="T91" fmla="*/ 17 h 28"/>
                  <a:gd name="T92" fmla="*/ 15 w 74"/>
                  <a:gd name="T93" fmla="*/ 19 h 28"/>
                  <a:gd name="T94" fmla="*/ 15 w 74"/>
                  <a:gd name="T95" fmla="*/ 19 h 28"/>
                  <a:gd name="T96" fmla="*/ 9 w 74"/>
                  <a:gd name="T97" fmla="*/ 20 h 28"/>
                  <a:gd name="T98" fmla="*/ 10 w 74"/>
                  <a:gd name="T99" fmla="*/ 21 h 28"/>
                  <a:gd name="T100" fmla="*/ 0 w 74"/>
                  <a:gd name="T101" fmla="*/ 23 h 28"/>
                  <a:gd name="T102" fmla="*/ 6 w 74"/>
                  <a:gd name="T103" fmla="*/ 23 h 28"/>
                  <a:gd name="T104" fmla="*/ 60 w 74"/>
                  <a:gd name="T105" fmla="*/ 5 h 28"/>
                  <a:gd name="T106" fmla="*/ 59 w 74"/>
                  <a:gd name="T107" fmla="*/ 6 h 28"/>
                  <a:gd name="T108" fmla="*/ 60 w 74"/>
                  <a:gd name="T109" fmla="*/ 5 h 28"/>
                  <a:gd name="T110" fmla="*/ 41 w 74"/>
                  <a:gd name="T111" fmla="*/ 10 h 28"/>
                  <a:gd name="T112" fmla="*/ 43 w 74"/>
                  <a:gd name="T113" fmla="*/ 10 h 28"/>
                  <a:gd name="T114" fmla="*/ 42 w 74"/>
                  <a:gd name="T115" fmla="*/ 13 h 28"/>
                  <a:gd name="T116" fmla="*/ 41 w 74"/>
                  <a:gd name="T117" fmla="*/ 10 h 28"/>
                  <a:gd name="T118" fmla="*/ 13 w 74"/>
                  <a:gd name="T119" fmla="*/ 21 h 28"/>
                  <a:gd name="T120" fmla="*/ 11 w 74"/>
                  <a:gd name="T121" fmla="*/ 21 h 28"/>
                  <a:gd name="T122" fmla="*/ 13 w 74"/>
                  <a:gd name="T123" fmla="*/ 21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 h="28">
                    <a:moveTo>
                      <a:pt x="6" y="23"/>
                    </a:moveTo>
                    <a:cubicBezTo>
                      <a:pt x="6" y="24"/>
                      <a:pt x="5" y="24"/>
                      <a:pt x="5" y="24"/>
                    </a:cubicBezTo>
                    <a:cubicBezTo>
                      <a:pt x="1" y="25"/>
                      <a:pt x="1" y="26"/>
                      <a:pt x="1" y="28"/>
                    </a:cubicBezTo>
                    <a:cubicBezTo>
                      <a:pt x="2" y="27"/>
                      <a:pt x="1" y="26"/>
                      <a:pt x="2" y="25"/>
                    </a:cubicBezTo>
                    <a:cubicBezTo>
                      <a:pt x="3" y="25"/>
                      <a:pt x="4" y="25"/>
                      <a:pt x="4" y="26"/>
                    </a:cubicBezTo>
                    <a:cubicBezTo>
                      <a:pt x="5" y="24"/>
                      <a:pt x="8" y="25"/>
                      <a:pt x="10" y="25"/>
                    </a:cubicBezTo>
                    <a:cubicBezTo>
                      <a:pt x="9" y="22"/>
                      <a:pt x="14" y="23"/>
                      <a:pt x="16" y="22"/>
                    </a:cubicBezTo>
                    <a:cubicBezTo>
                      <a:pt x="19" y="22"/>
                      <a:pt x="20" y="19"/>
                      <a:pt x="23" y="21"/>
                    </a:cubicBezTo>
                    <a:cubicBezTo>
                      <a:pt x="25" y="19"/>
                      <a:pt x="27" y="18"/>
                      <a:pt x="30" y="18"/>
                    </a:cubicBezTo>
                    <a:cubicBezTo>
                      <a:pt x="34" y="21"/>
                      <a:pt x="33" y="16"/>
                      <a:pt x="37" y="16"/>
                    </a:cubicBezTo>
                    <a:cubicBezTo>
                      <a:pt x="37" y="17"/>
                      <a:pt x="37" y="17"/>
                      <a:pt x="37" y="17"/>
                    </a:cubicBezTo>
                    <a:cubicBezTo>
                      <a:pt x="39" y="13"/>
                      <a:pt x="42" y="17"/>
                      <a:pt x="46" y="16"/>
                    </a:cubicBezTo>
                    <a:cubicBezTo>
                      <a:pt x="46" y="17"/>
                      <a:pt x="45" y="17"/>
                      <a:pt x="45" y="17"/>
                    </a:cubicBezTo>
                    <a:cubicBezTo>
                      <a:pt x="46" y="18"/>
                      <a:pt x="46" y="18"/>
                      <a:pt x="46" y="18"/>
                    </a:cubicBezTo>
                    <a:cubicBezTo>
                      <a:pt x="46" y="16"/>
                      <a:pt x="46" y="16"/>
                      <a:pt x="46" y="16"/>
                    </a:cubicBezTo>
                    <a:cubicBezTo>
                      <a:pt x="48" y="16"/>
                      <a:pt x="51" y="15"/>
                      <a:pt x="52" y="17"/>
                    </a:cubicBezTo>
                    <a:cubicBezTo>
                      <a:pt x="55" y="17"/>
                      <a:pt x="56" y="14"/>
                      <a:pt x="58" y="13"/>
                    </a:cubicBezTo>
                    <a:cubicBezTo>
                      <a:pt x="58" y="14"/>
                      <a:pt x="58" y="14"/>
                      <a:pt x="58" y="14"/>
                    </a:cubicBezTo>
                    <a:cubicBezTo>
                      <a:pt x="58" y="15"/>
                      <a:pt x="60" y="15"/>
                      <a:pt x="60" y="15"/>
                    </a:cubicBezTo>
                    <a:cubicBezTo>
                      <a:pt x="58" y="10"/>
                      <a:pt x="51" y="15"/>
                      <a:pt x="49" y="11"/>
                    </a:cubicBezTo>
                    <a:cubicBezTo>
                      <a:pt x="51" y="9"/>
                      <a:pt x="56" y="13"/>
                      <a:pt x="56" y="9"/>
                    </a:cubicBezTo>
                    <a:cubicBezTo>
                      <a:pt x="53" y="8"/>
                      <a:pt x="53" y="8"/>
                      <a:pt x="53" y="8"/>
                    </a:cubicBezTo>
                    <a:cubicBezTo>
                      <a:pt x="55" y="7"/>
                      <a:pt x="58" y="7"/>
                      <a:pt x="61" y="6"/>
                    </a:cubicBezTo>
                    <a:cubicBezTo>
                      <a:pt x="61" y="7"/>
                      <a:pt x="61" y="7"/>
                      <a:pt x="61" y="7"/>
                    </a:cubicBezTo>
                    <a:cubicBezTo>
                      <a:pt x="64" y="6"/>
                      <a:pt x="64" y="6"/>
                      <a:pt x="64" y="6"/>
                    </a:cubicBezTo>
                    <a:cubicBezTo>
                      <a:pt x="63" y="5"/>
                      <a:pt x="62" y="6"/>
                      <a:pt x="62" y="5"/>
                    </a:cubicBezTo>
                    <a:cubicBezTo>
                      <a:pt x="62" y="4"/>
                      <a:pt x="63" y="4"/>
                      <a:pt x="63" y="3"/>
                    </a:cubicBezTo>
                    <a:cubicBezTo>
                      <a:pt x="66" y="2"/>
                      <a:pt x="66" y="5"/>
                      <a:pt x="65" y="5"/>
                    </a:cubicBezTo>
                    <a:cubicBezTo>
                      <a:pt x="67" y="3"/>
                      <a:pt x="74" y="2"/>
                      <a:pt x="71" y="0"/>
                    </a:cubicBezTo>
                    <a:cubicBezTo>
                      <a:pt x="70" y="0"/>
                      <a:pt x="69" y="1"/>
                      <a:pt x="68" y="1"/>
                    </a:cubicBezTo>
                    <a:cubicBezTo>
                      <a:pt x="68" y="2"/>
                      <a:pt x="68" y="2"/>
                      <a:pt x="68" y="2"/>
                    </a:cubicBezTo>
                    <a:cubicBezTo>
                      <a:pt x="62" y="2"/>
                      <a:pt x="56" y="4"/>
                      <a:pt x="50" y="7"/>
                    </a:cubicBezTo>
                    <a:cubicBezTo>
                      <a:pt x="47" y="6"/>
                      <a:pt x="43" y="9"/>
                      <a:pt x="42" y="5"/>
                    </a:cubicBezTo>
                    <a:cubicBezTo>
                      <a:pt x="40" y="4"/>
                      <a:pt x="38" y="6"/>
                      <a:pt x="39" y="6"/>
                    </a:cubicBezTo>
                    <a:cubicBezTo>
                      <a:pt x="41" y="7"/>
                      <a:pt x="43" y="7"/>
                      <a:pt x="45" y="8"/>
                    </a:cubicBezTo>
                    <a:cubicBezTo>
                      <a:pt x="42" y="9"/>
                      <a:pt x="38" y="10"/>
                      <a:pt x="35" y="11"/>
                    </a:cubicBezTo>
                    <a:cubicBezTo>
                      <a:pt x="35" y="9"/>
                      <a:pt x="35" y="9"/>
                      <a:pt x="35" y="9"/>
                    </a:cubicBezTo>
                    <a:cubicBezTo>
                      <a:pt x="34" y="8"/>
                      <a:pt x="32" y="10"/>
                      <a:pt x="31" y="8"/>
                    </a:cubicBezTo>
                    <a:cubicBezTo>
                      <a:pt x="30" y="9"/>
                      <a:pt x="28" y="8"/>
                      <a:pt x="28" y="9"/>
                    </a:cubicBezTo>
                    <a:cubicBezTo>
                      <a:pt x="30" y="10"/>
                      <a:pt x="33" y="10"/>
                      <a:pt x="35" y="11"/>
                    </a:cubicBezTo>
                    <a:cubicBezTo>
                      <a:pt x="34" y="13"/>
                      <a:pt x="31" y="12"/>
                      <a:pt x="30" y="12"/>
                    </a:cubicBezTo>
                    <a:cubicBezTo>
                      <a:pt x="31" y="12"/>
                      <a:pt x="31" y="12"/>
                      <a:pt x="31" y="12"/>
                    </a:cubicBezTo>
                    <a:cubicBezTo>
                      <a:pt x="29" y="10"/>
                      <a:pt x="25" y="12"/>
                      <a:pt x="22" y="12"/>
                    </a:cubicBezTo>
                    <a:cubicBezTo>
                      <a:pt x="24" y="13"/>
                      <a:pt x="24" y="13"/>
                      <a:pt x="24" y="13"/>
                    </a:cubicBezTo>
                    <a:cubicBezTo>
                      <a:pt x="25" y="15"/>
                      <a:pt x="21" y="15"/>
                      <a:pt x="21" y="16"/>
                    </a:cubicBezTo>
                    <a:cubicBezTo>
                      <a:pt x="25" y="17"/>
                      <a:pt x="25" y="17"/>
                      <a:pt x="25" y="17"/>
                    </a:cubicBezTo>
                    <a:cubicBezTo>
                      <a:pt x="24" y="20"/>
                      <a:pt x="17" y="17"/>
                      <a:pt x="15" y="19"/>
                    </a:cubicBezTo>
                    <a:cubicBezTo>
                      <a:pt x="15" y="19"/>
                      <a:pt x="15" y="19"/>
                      <a:pt x="15" y="19"/>
                    </a:cubicBezTo>
                    <a:cubicBezTo>
                      <a:pt x="14" y="19"/>
                      <a:pt x="12" y="21"/>
                      <a:pt x="9" y="20"/>
                    </a:cubicBezTo>
                    <a:cubicBezTo>
                      <a:pt x="10" y="21"/>
                      <a:pt x="10" y="21"/>
                      <a:pt x="10" y="21"/>
                    </a:cubicBezTo>
                    <a:cubicBezTo>
                      <a:pt x="7" y="21"/>
                      <a:pt x="4" y="22"/>
                      <a:pt x="0" y="23"/>
                    </a:cubicBezTo>
                    <a:cubicBezTo>
                      <a:pt x="3" y="24"/>
                      <a:pt x="4" y="22"/>
                      <a:pt x="6" y="23"/>
                    </a:cubicBezTo>
                    <a:close/>
                    <a:moveTo>
                      <a:pt x="60" y="5"/>
                    </a:moveTo>
                    <a:cubicBezTo>
                      <a:pt x="59" y="6"/>
                      <a:pt x="59" y="6"/>
                      <a:pt x="59" y="6"/>
                    </a:cubicBezTo>
                    <a:cubicBezTo>
                      <a:pt x="59" y="5"/>
                      <a:pt x="60" y="5"/>
                      <a:pt x="60" y="5"/>
                    </a:cubicBezTo>
                    <a:close/>
                    <a:moveTo>
                      <a:pt x="41" y="10"/>
                    </a:moveTo>
                    <a:cubicBezTo>
                      <a:pt x="41" y="10"/>
                      <a:pt x="42" y="10"/>
                      <a:pt x="43" y="10"/>
                    </a:cubicBezTo>
                    <a:cubicBezTo>
                      <a:pt x="45" y="11"/>
                      <a:pt x="43" y="12"/>
                      <a:pt x="42" y="13"/>
                    </a:cubicBezTo>
                    <a:cubicBezTo>
                      <a:pt x="43" y="12"/>
                      <a:pt x="42" y="11"/>
                      <a:pt x="41" y="10"/>
                    </a:cubicBezTo>
                    <a:close/>
                    <a:moveTo>
                      <a:pt x="13" y="21"/>
                    </a:moveTo>
                    <a:cubicBezTo>
                      <a:pt x="11" y="21"/>
                      <a:pt x="11" y="21"/>
                      <a:pt x="11" y="21"/>
                    </a:cubicBezTo>
                    <a:cubicBezTo>
                      <a:pt x="9" y="20"/>
                      <a:pt x="13" y="20"/>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637"/>
              <p:cNvSpPr/>
              <p:nvPr>
                <p:custDataLst>
                  <p:tags r:id="rId645"/>
                </p:custDataLst>
              </p:nvPr>
            </p:nvSpPr>
            <p:spPr bwMode="auto">
              <a:xfrm>
                <a:off x="4668" y="735"/>
                <a:ext cx="9" cy="7"/>
              </a:xfrm>
              <a:custGeom>
                <a:gdLst>
                  <a:gd name="T0" fmla="*/ 3 w 4"/>
                  <a:gd name="T1" fmla="*/ 0 h 3"/>
                  <a:gd name="T2" fmla="*/ 2 w 4"/>
                  <a:gd name="T3" fmla="*/ 1 h 3"/>
                  <a:gd name="T4" fmla="*/ 1 w 4"/>
                  <a:gd name="T5" fmla="*/ 1 h 3"/>
                  <a:gd name="T6" fmla="*/ 0 w 4"/>
                  <a:gd name="T7" fmla="*/ 2 h 3"/>
                  <a:gd name="T8" fmla="*/ 0 w 4"/>
                  <a:gd name="T9" fmla="*/ 3 h 3"/>
                  <a:gd name="T10" fmla="*/ 3 w 4"/>
                  <a:gd name="T11" fmla="*/ 0 h 3"/>
                </a:gdLst>
                <a:cxnLst>
                  <a:cxn ang="0">
                    <a:pos x="T0" y="T1"/>
                  </a:cxn>
                  <a:cxn ang="0">
                    <a:pos x="T2" y="T3"/>
                  </a:cxn>
                  <a:cxn ang="0">
                    <a:pos x="T4" y="T5"/>
                  </a:cxn>
                  <a:cxn ang="0">
                    <a:pos x="T6" y="T7"/>
                  </a:cxn>
                  <a:cxn ang="0">
                    <a:pos x="T8" y="T9"/>
                  </a:cxn>
                  <a:cxn ang="0">
                    <a:pos x="T10" y="T11"/>
                  </a:cxn>
                </a:cxnLst>
                <a:rect l="0" t="0" r="r" b="b"/>
                <a:pathLst>
                  <a:path w="4" h="3">
                    <a:moveTo>
                      <a:pt x="3" y="0"/>
                    </a:moveTo>
                    <a:cubicBezTo>
                      <a:pt x="2" y="1"/>
                      <a:pt x="2" y="1"/>
                      <a:pt x="2" y="1"/>
                    </a:cubicBezTo>
                    <a:cubicBezTo>
                      <a:pt x="2" y="1"/>
                      <a:pt x="1" y="1"/>
                      <a:pt x="1" y="1"/>
                    </a:cubicBezTo>
                    <a:cubicBezTo>
                      <a:pt x="0" y="2"/>
                      <a:pt x="0" y="2"/>
                      <a:pt x="0" y="2"/>
                    </a:cubicBezTo>
                    <a:cubicBezTo>
                      <a:pt x="0" y="2"/>
                      <a:pt x="0" y="2"/>
                      <a:pt x="0" y="3"/>
                    </a:cubicBezTo>
                    <a:cubicBezTo>
                      <a:pt x="1" y="1"/>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638"/>
              <p:cNvSpPr/>
              <p:nvPr>
                <p:custDataLst>
                  <p:tags r:id="rId646"/>
                </p:custDataLst>
              </p:nvPr>
            </p:nvSpPr>
            <p:spPr bwMode="auto">
              <a:xfrm>
                <a:off x="4303" y="977"/>
                <a:ext cx="12" cy="17"/>
              </a:xfrm>
              <a:custGeom>
                <a:gdLst>
                  <a:gd name="T0" fmla="*/ 0 w 5"/>
                  <a:gd name="T1" fmla="*/ 3 h 7"/>
                  <a:gd name="T2" fmla="*/ 5 w 5"/>
                  <a:gd name="T3" fmla="*/ 0 h 7"/>
                  <a:gd name="T4" fmla="*/ 0 w 5"/>
                  <a:gd name="T5" fmla="*/ 3 h 7"/>
                </a:gdLst>
                <a:cxnLst>
                  <a:cxn ang="0">
                    <a:pos x="T0" y="T1"/>
                  </a:cxn>
                  <a:cxn ang="0">
                    <a:pos x="T2" y="T3"/>
                  </a:cxn>
                  <a:cxn ang="0">
                    <a:pos x="T4" y="T5"/>
                  </a:cxn>
                </a:cxnLst>
                <a:rect l="0" t="0" r="r" b="b"/>
                <a:pathLst>
                  <a:path w="5" h="7">
                    <a:moveTo>
                      <a:pt x="0" y="3"/>
                    </a:moveTo>
                    <a:cubicBezTo>
                      <a:pt x="4" y="7"/>
                      <a:pt x="5" y="2"/>
                      <a:pt x="5"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639"/>
              <p:cNvSpPr/>
              <p:nvPr>
                <p:custDataLst>
                  <p:tags r:id="rId647"/>
                </p:custDataLst>
              </p:nvPr>
            </p:nvSpPr>
            <p:spPr bwMode="auto">
              <a:xfrm flipH="1">
                <a:off x="4663" y="742"/>
                <a:ext cx="0" cy="2"/>
              </a:xfrm>
              <a:custGeom>
                <a:gdLst>
                  <a:gd name="T0" fmla="*/ 2 h 2"/>
                  <a:gd name="T1" fmla="*/ 2 h 2"/>
                  <a:gd name="T2" fmla="*/ 0 h 2"/>
                  <a:gd name="T3" fmla="*/ 2 h 2"/>
                </a:gd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640"/>
              <p:cNvSpPr/>
              <p:nvPr>
                <p:custDataLst>
                  <p:tags r:id="rId648"/>
                </p:custDataLst>
              </p:nvPr>
            </p:nvSpPr>
            <p:spPr bwMode="auto">
              <a:xfrm>
                <a:off x="5035" y="471"/>
                <a:ext cx="5" cy="2"/>
              </a:xfrm>
              <a:custGeom>
                <a:gdLst>
                  <a:gd name="T0" fmla="*/ 0 w 5"/>
                  <a:gd name="T1" fmla="*/ 0 h 2"/>
                  <a:gd name="T2" fmla="*/ 5 w 5"/>
                  <a:gd name="T3" fmla="*/ 2 h 2"/>
                  <a:gd name="T4" fmla="*/ 2 w 5"/>
                  <a:gd name="T5" fmla="*/ 0 h 2"/>
                  <a:gd name="T6" fmla="*/ 0 w 5"/>
                  <a:gd name="T7" fmla="*/ 0 h 2"/>
                </a:gdLst>
                <a:cxnLst>
                  <a:cxn ang="0">
                    <a:pos x="T0" y="T1"/>
                  </a:cxn>
                  <a:cxn ang="0">
                    <a:pos x="T2" y="T3"/>
                  </a:cxn>
                  <a:cxn ang="0">
                    <a:pos x="T4" y="T5"/>
                  </a:cxn>
                  <a:cxn ang="0">
                    <a:pos x="T6" y="T7"/>
                  </a:cxn>
                </a:cxnLst>
                <a:rect l="0" t="0" r="r" b="b"/>
                <a:pathLst>
                  <a:path w="5" h="2">
                    <a:moveTo>
                      <a:pt x="0" y="0"/>
                    </a:moveTo>
                    <a:lnTo>
                      <a:pt x="5"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641"/>
              <p:cNvSpPr/>
              <p:nvPr>
                <p:custDataLst>
                  <p:tags r:id="rId649"/>
                </p:custDataLst>
              </p:nvPr>
            </p:nvSpPr>
            <p:spPr bwMode="auto">
              <a:xfrm>
                <a:off x="4895" y="559"/>
                <a:ext cx="22" cy="7"/>
              </a:xfrm>
              <a:custGeom>
                <a:gdLst>
                  <a:gd name="T0" fmla="*/ 1 w 9"/>
                  <a:gd name="T1" fmla="*/ 3 h 3"/>
                  <a:gd name="T2" fmla="*/ 9 w 9"/>
                  <a:gd name="T3" fmla="*/ 2 h 3"/>
                  <a:gd name="T4" fmla="*/ 7 w 9"/>
                  <a:gd name="T5" fmla="*/ 2 h 3"/>
                  <a:gd name="T6" fmla="*/ 8 w 9"/>
                  <a:gd name="T7" fmla="*/ 0 h 3"/>
                  <a:gd name="T8" fmla="*/ 0 w 9"/>
                  <a:gd name="T9" fmla="*/ 2 h 3"/>
                  <a:gd name="T10" fmla="*/ 1 w 9"/>
                  <a:gd name="T11" fmla="*/ 3 h 3"/>
                </a:gdLst>
                <a:cxnLst>
                  <a:cxn ang="0">
                    <a:pos x="T0" y="T1"/>
                  </a:cxn>
                  <a:cxn ang="0">
                    <a:pos x="T2" y="T3"/>
                  </a:cxn>
                  <a:cxn ang="0">
                    <a:pos x="T4" y="T5"/>
                  </a:cxn>
                  <a:cxn ang="0">
                    <a:pos x="T6" y="T7"/>
                  </a:cxn>
                  <a:cxn ang="0">
                    <a:pos x="T8" y="T9"/>
                  </a:cxn>
                  <a:cxn ang="0">
                    <a:pos x="T10" y="T11"/>
                  </a:cxn>
                </a:cxnLst>
                <a:rect l="0" t="0" r="r" b="b"/>
                <a:pathLst>
                  <a:path w="9" h="3">
                    <a:moveTo>
                      <a:pt x="1" y="3"/>
                    </a:moveTo>
                    <a:cubicBezTo>
                      <a:pt x="3" y="2"/>
                      <a:pt x="6" y="2"/>
                      <a:pt x="9" y="2"/>
                    </a:cubicBezTo>
                    <a:cubicBezTo>
                      <a:pt x="7" y="2"/>
                      <a:pt x="7" y="2"/>
                      <a:pt x="7" y="2"/>
                    </a:cubicBezTo>
                    <a:cubicBezTo>
                      <a:pt x="8" y="0"/>
                      <a:pt x="8" y="0"/>
                      <a:pt x="8" y="0"/>
                    </a:cubicBezTo>
                    <a:cubicBezTo>
                      <a:pt x="4" y="1"/>
                      <a:pt x="3" y="1"/>
                      <a:pt x="0" y="2"/>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642"/>
              <p:cNvSpPr/>
              <p:nvPr>
                <p:custDataLst>
                  <p:tags r:id="rId650"/>
                </p:custDataLst>
              </p:nvPr>
            </p:nvSpPr>
            <p:spPr bwMode="auto">
              <a:xfrm>
                <a:off x="4514" y="842"/>
                <a:ext cx="7" cy="4"/>
              </a:xfrm>
              <a:custGeom>
                <a:gdLst>
                  <a:gd name="T0" fmla="*/ 0 w 3"/>
                  <a:gd name="T1" fmla="*/ 1 h 2"/>
                  <a:gd name="T2" fmla="*/ 1 w 3"/>
                  <a:gd name="T3" fmla="*/ 0 h 2"/>
                  <a:gd name="T4" fmla="*/ 0 w 3"/>
                  <a:gd name="T5" fmla="*/ 1 h 2"/>
                </a:gdLst>
                <a:cxnLst>
                  <a:cxn ang="0">
                    <a:pos x="T0" y="T1"/>
                  </a:cxn>
                  <a:cxn ang="0">
                    <a:pos x="T2" y="T3"/>
                  </a:cxn>
                  <a:cxn ang="0">
                    <a:pos x="T4" y="T5"/>
                  </a:cxn>
                </a:cxnLst>
                <a:rect l="0" t="0" r="r" b="b"/>
                <a:pathLst>
                  <a:path w="3" h="2">
                    <a:moveTo>
                      <a:pt x="0" y="1"/>
                    </a:moveTo>
                    <a:cubicBezTo>
                      <a:pt x="1" y="2"/>
                      <a:pt x="3"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Rectangle 643"/>
              <p:cNvSpPr>
                <a:spLocks noChangeArrowheads="1"/>
              </p:cNvSpPr>
              <p:nvPr>
                <p:custDataLst>
                  <p:tags r:id="rId651"/>
                </p:custDataLst>
              </p:nvPr>
            </p:nvSpPr>
            <p:spPr bwMode="auto">
              <a:xfrm>
                <a:off x="4985" y="509"/>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44"/>
              <p:cNvSpPr/>
              <p:nvPr>
                <p:custDataLst>
                  <p:tags r:id="rId652"/>
                </p:custDataLst>
              </p:nvPr>
            </p:nvSpPr>
            <p:spPr bwMode="auto">
              <a:xfrm flipH="1">
                <a:off x="4983" y="509"/>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645"/>
              <p:cNvSpPr/>
              <p:nvPr>
                <p:custDataLst>
                  <p:tags r:id="rId653"/>
                </p:custDataLst>
              </p:nvPr>
            </p:nvSpPr>
            <p:spPr bwMode="auto">
              <a:xfrm>
                <a:off x="4521" y="835"/>
                <a:ext cx="5" cy="4"/>
              </a:xfrm>
              <a:custGeom>
                <a:gdLst>
                  <a:gd name="T0" fmla="*/ 2 w 2"/>
                  <a:gd name="T1" fmla="*/ 1 h 2"/>
                  <a:gd name="T2" fmla="*/ 1 w 2"/>
                  <a:gd name="T3" fmla="*/ 0 h 2"/>
                  <a:gd name="T4" fmla="*/ 0 w 2"/>
                  <a:gd name="T5" fmla="*/ 2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2"/>
                      <a:pt x="0" y="2"/>
                      <a:pt x="0" y="2"/>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646"/>
              <p:cNvSpPr/>
              <p:nvPr>
                <p:custDataLst>
                  <p:tags r:id="rId654"/>
                </p:custDataLst>
              </p:nvPr>
            </p:nvSpPr>
            <p:spPr bwMode="auto">
              <a:xfrm>
                <a:off x="4350" y="953"/>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647"/>
              <p:cNvSpPr/>
              <p:nvPr>
                <p:custDataLst>
                  <p:tags r:id="rId655"/>
                </p:custDataLst>
              </p:nvPr>
            </p:nvSpPr>
            <p:spPr bwMode="auto">
              <a:xfrm>
                <a:off x="4303" y="965"/>
                <a:ext cx="10" cy="10"/>
              </a:xfrm>
              <a:custGeom>
                <a:gdLst>
                  <a:gd name="T0" fmla="*/ 1 w 4"/>
                  <a:gd name="T1" fmla="*/ 1 h 4"/>
                  <a:gd name="T2" fmla="*/ 0 w 4"/>
                  <a:gd name="T3" fmla="*/ 3 h 4"/>
                  <a:gd name="T4" fmla="*/ 4 w 4"/>
                  <a:gd name="T5" fmla="*/ 2 h 4"/>
                  <a:gd name="T6" fmla="*/ 3 w 4"/>
                  <a:gd name="T7" fmla="*/ 1 h 4"/>
                  <a:gd name="T8" fmla="*/ 4 w 4"/>
                  <a:gd name="T9" fmla="*/ 1 h 4"/>
                  <a:gd name="T10" fmla="*/ 1 w 4"/>
                  <a:gd name="T11" fmla="*/ 1 h 4"/>
                </a:gdLst>
                <a:cxnLst>
                  <a:cxn ang="0">
                    <a:pos x="T0" y="T1"/>
                  </a:cxn>
                  <a:cxn ang="0">
                    <a:pos x="T2" y="T3"/>
                  </a:cxn>
                  <a:cxn ang="0">
                    <a:pos x="T4" y="T5"/>
                  </a:cxn>
                  <a:cxn ang="0">
                    <a:pos x="T6" y="T7"/>
                  </a:cxn>
                  <a:cxn ang="0">
                    <a:pos x="T8" y="T9"/>
                  </a:cxn>
                  <a:cxn ang="0">
                    <a:pos x="T10" y="T11"/>
                  </a:cxn>
                </a:cxnLst>
                <a:rect l="0" t="0" r="r" b="b"/>
                <a:pathLst>
                  <a:path w="4" h="4">
                    <a:moveTo>
                      <a:pt x="1" y="1"/>
                    </a:moveTo>
                    <a:cubicBezTo>
                      <a:pt x="0" y="3"/>
                      <a:pt x="0" y="3"/>
                      <a:pt x="0" y="3"/>
                    </a:cubicBezTo>
                    <a:cubicBezTo>
                      <a:pt x="2" y="4"/>
                      <a:pt x="2" y="2"/>
                      <a:pt x="4" y="2"/>
                    </a:cubicBezTo>
                    <a:cubicBezTo>
                      <a:pt x="3" y="1"/>
                      <a:pt x="3" y="1"/>
                      <a:pt x="3" y="1"/>
                    </a:cubicBezTo>
                    <a:cubicBezTo>
                      <a:pt x="3" y="1"/>
                      <a:pt x="3" y="1"/>
                      <a:pt x="4" y="1"/>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Rectangle 648"/>
              <p:cNvSpPr>
                <a:spLocks noChangeArrowheads="1"/>
              </p:cNvSpPr>
              <p:nvPr>
                <p:custDataLst>
                  <p:tags r:id="rId656"/>
                </p:custDataLst>
              </p:nvPr>
            </p:nvSpPr>
            <p:spPr bwMode="auto">
              <a:xfrm>
                <a:off x="4313" y="96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649"/>
              <p:cNvSpPr/>
              <p:nvPr>
                <p:custDataLst>
                  <p:tags r:id="rId657"/>
                </p:custDataLst>
              </p:nvPr>
            </p:nvSpPr>
            <p:spPr bwMode="auto">
              <a:xfrm>
                <a:off x="4313" y="930"/>
                <a:ext cx="35" cy="45"/>
              </a:xfrm>
              <a:custGeom>
                <a:gdLst>
                  <a:gd name="T0" fmla="*/ 5 w 15"/>
                  <a:gd name="T1" fmla="*/ 8 h 19"/>
                  <a:gd name="T2" fmla="*/ 9 w 15"/>
                  <a:gd name="T3" fmla="*/ 8 h 19"/>
                  <a:gd name="T4" fmla="*/ 4 w 15"/>
                  <a:gd name="T5" fmla="*/ 13 h 19"/>
                  <a:gd name="T6" fmla="*/ 0 w 15"/>
                  <a:gd name="T7" fmla="*/ 16 h 19"/>
                  <a:gd name="T8" fmla="*/ 6 w 15"/>
                  <a:gd name="T9" fmla="*/ 14 h 19"/>
                  <a:gd name="T10" fmla="*/ 2 w 15"/>
                  <a:gd name="T11" fmla="*/ 19 h 19"/>
                  <a:gd name="T12" fmla="*/ 4 w 15"/>
                  <a:gd name="T13" fmla="*/ 19 h 19"/>
                  <a:gd name="T14" fmla="*/ 11 w 15"/>
                  <a:gd name="T15" fmla="*/ 10 h 19"/>
                  <a:gd name="T16" fmla="*/ 15 w 15"/>
                  <a:gd name="T17" fmla="*/ 4 h 19"/>
                  <a:gd name="T18" fmla="*/ 14 w 15"/>
                  <a:gd name="T19" fmla="*/ 4 h 19"/>
                  <a:gd name="T20" fmla="*/ 11 w 15"/>
                  <a:gd name="T21" fmla="*/ 4 h 19"/>
                  <a:gd name="T22" fmla="*/ 7 w 15"/>
                  <a:gd name="T23" fmla="*/ 2 h 19"/>
                  <a:gd name="T24" fmla="*/ 8 w 15"/>
                  <a:gd name="T25" fmla="*/ 0 h 19"/>
                  <a:gd name="T26" fmla="*/ 10 w 15"/>
                  <a:gd name="T27" fmla="*/ 1 h 19"/>
                  <a:gd name="T28" fmla="*/ 11 w 15"/>
                  <a:gd name="T29" fmla="*/ 1 h 19"/>
                  <a:gd name="T30" fmla="*/ 9 w 15"/>
                  <a:gd name="T31" fmla="*/ 0 h 19"/>
                  <a:gd name="T32" fmla="*/ 5 w 15"/>
                  <a:gd name="T33" fmla="*/ 4 h 19"/>
                  <a:gd name="T34" fmla="*/ 5 w 15"/>
                  <a:gd name="T35" fmla="*/ 5 h 19"/>
                  <a:gd name="T36" fmla="*/ 9 w 15"/>
                  <a:gd name="T37" fmla="*/ 3 h 19"/>
                  <a:gd name="T38" fmla="*/ 9 w 15"/>
                  <a:gd name="T39" fmla="*/ 4 h 19"/>
                  <a:gd name="T40" fmla="*/ 5 w 15"/>
                  <a:gd name="T41" fmla="*/ 8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9">
                    <a:moveTo>
                      <a:pt x="5" y="8"/>
                    </a:moveTo>
                    <a:cubicBezTo>
                      <a:pt x="9" y="8"/>
                      <a:pt x="9" y="8"/>
                      <a:pt x="9" y="8"/>
                    </a:cubicBezTo>
                    <a:cubicBezTo>
                      <a:pt x="8" y="10"/>
                      <a:pt x="6" y="11"/>
                      <a:pt x="4" y="13"/>
                    </a:cubicBezTo>
                    <a:cubicBezTo>
                      <a:pt x="1" y="11"/>
                      <a:pt x="1" y="15"/>
                      <a:pt x="0" y="16"/>
                    </a:cubicBezTo>
                    <a:cubicBezTo>
                      <a:pt x="1" y="14"/>
                      <a:pt x="4" y="13"/>
                      <a:pt x="6" y="14"/>
                    </a:cubicBezTo>
                    <a:cubicBezTo>
                      <a:pt x="3" y="15"/>
                      <a:pt x="2" y="17"/>
                      <a:pt x="2" y="19"/>
                    </a:cubicBezTo>
                    <a:cubicBezTo>
                      <a:pt x="4" y="19"/>
                      <a:pt x="4" y="19"/>
                      <a:pt x="4" y="19"/>
                    </a:cubicBezTo>
                    <a:cubicBezTo>
                      <a:pt x="4" y="15"/>
                      <a:pt x="10" y="13"/>
                      <a:pt x="11" y="10"/>
                    </a:cubicBezTo>
                    <a:cubicBezTo>
                      <a:pt x="13" y="8"/>
                      <a:pt x="10" y="5"/>
                      <a:pt x="15" y="4"/>
                    </a:cubicBezTo>
                    <a:cubicBezTo>
                      <a:pt x="14" y="4"/>
                      <a:pt x="14" y="4"/>
                      <a:pt x="14" y="4"/>
                    </a:cubicBezTo>
                    <a:cubicBezTo>
                      <a:pt x="13" y="4"/>
                      <a:pt x="12" y="5"/>
                      <a:pt x="11" y="4"/>
                    </a:cubicBezTo>
                    <a:cubicBezTo>
                      <a:pt x="11" y="2"/>
                      <a:pt x="8" y="3"/>
                      <a:pt x="7" y="2"/>
                    </a:cubicBezTo>
                    <a:cubicBezTo>
                      <a:pt x="8" y="0"/>
                      <a:pt x="8" y="0"/>
                      <a:pt x="8" y="0"/>
                    </a:cubicBezTo>
                    <a:cubicBezTo>
                      <a:pt x="9" y="0"/>
                      <a:pt x="11" y="0"/>
                      <a:pt x="10" y="1"/>
                    </a:cubicBezTo>
                    <a:cubicBezTo>
                      <a:pt x="11" y="1"/>
                      <a:pt x="11" y="1"/>
                      <a:pt x="11" y="1"/>
                    </a:cubicBezTo>
                    <a:cubicBezTo>
                      <a:pt x="11" y="0"/>
                      <a:pt x="10" y="0"/>
                      <a:pt x="9" y="0"/>
                    </a:cubicBezTo>
                    <a:cubicBezTo>
                      <a:pt x="7" y="1"/>
                      <a:pt x="6" y="2"/>
                      <a:pt x="5" y="4"/>
                    </a:cubicBezTo>
                    <a:cubicBezTo>
                      <a:pt x="4" y="4"/>
                      <a:pt x="4" y="5"/>
                      <a:pt x="5" y="5"/>
                    </a:cubicBezTo>
                    <a:cubicBezTo>
                      <a:pt x="9" y="3"/>
                      <a:pt x="9" y="3"/>
                      <a:pt x="9" y="3"/>
                    </a:cubicBezTo>
                    <a:cubicBezTo>
                      <a:pt x="9" y="4"/>
                      <a:pt x="9" y="4"/>
                      <a:pt x="9" y="4"/>
                    </a:cubicBezTo>
                    <a:cubicBezTo>
                      <a:pt x="6" y="4"/>
                      <a:pt x="8" y="7"/>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650"/>
              <p:cNvSpPr/>
              <p:nvPr>
                <p:custDataLst>
                  <p:tags r:id="rId658"/>
                </p:custDataLst>
              </p:nvPr>
            </p:nvSpPr>
            <p:spPr bwMode="auto">
              <a:xfrm>
                <a:off x="5035" y="466"/>
                <a:ext cx="5" cy="0"/>
              </a:xfrm>
              <a:custGeom>
                <a:gdLst>
                  <a:gd name="T0" fmla="*/ 2 w 5"/>
                  <a:gd name="T1" fmla="*/ 0 w 5"/>
                  <a:gd name="T2" fmla="*/ 5 w 5"/>
                  <a:gd name="T3" fmla="*/ 2 w 5"/>
                </a:gdLst>
                <a:cxnLst>
                  <a:cxn ang="0">
                    <a:pos x="T0" y="0"/>
                  </a:cxn>
                  <a:cxn ang="0">
                    <a:pos x="T1" y="0"/>
                  </a:cxn>
                  <a:cxn ang="0">
                    <a:pos x="T2" y="0"/>
                  </a:cxn>
                  <a:cxn ang="0">
                    <a:pos x="T3" y="0"/>
                  </a:cxn>
                </a:cxnLst>
                <a:rect l="0" t="0" r="r" b="b"/>
                <a:pathLst>
                  <a:path w="5">
                    <a:moveTo>
                      <a:pt x="2" y="0"/>
                    </a:moveTo>
                    <a:lnTo>
                      <a:pt x="0" y="0"/>
                    </a:lnTo>
                    <a:lnTo>
                      <a:pt x="5"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651"/>
              <p:cNvSpPr/>
              <p:nvPr>
                <p:custDataLst>
                  <p:tags r:id="rId659"/>
                </p:custDataLst>
              </p:nvPr>
            </p:nvSpPr>
            <p:spPr bwMode="auto">
              <a:xfrm>
                <a:off x="4682" y="713"/>
                <a:ext cx="14" cy="10"/>
              </a:xfrm>
              <a:custGeom>
                <a:gdLst>
                  <a:gd name="T0" fmla="*/ 1 w 6"/>
                  <a:gd name="T1" fmla="*/ 1 h 4"/>
                  <a:gd name="T2" fmla="*/ 0 w 6"/>
                  <a:gd name="T3" fmla="*/ 2 h 4"/>
                  <a:gd name="T4" fmla="*/ 4 w 6"/>
                  <a:gd name="T5" fmla="*/ 0 h 4"/>
                  <a:gd name="T6" fmla="*/ 4 w 6"/>
                  <a:gd name="T7" fmla="*/ 2 h 4"/>
                  <a:gd name="T8" fmla="*/ 1 w 6"/>
                  <a:gd name="T9" fmla="*/ 2 h 4"/>
                  <a:gd name="T10" fmla="*/ 1 w 6"/>
                  <a:gd name="T11" fmla="*/ 1 h 4"/>
                </a:gdLst>
                <a:cxnLst>
                  <a:cxn ang="0">
                    <a:pos x="T0" y="T1"/>
                  </a:cxn>
                  <a:cxn ang="0">
                    <a:pos x="T2" y="T3"/>
                  </a:cxn>
                  <a:cxn ang="0">
                    <a:pos x="T4" y="T5"/>
                  </a:cxn>
                  <a:cxn ang="0">
                    <a:pos x="T6" y="T7"/>
                  </a:cxn>
                  <a:cxn ang="0">
                    <a:pos x="T8" y="T9"/>
                  </a:cxn>
                  <a:cxn ang="0">
                    <a:pos x="T10" y="T11"/>
                  </a:cxn>
                </a:cxnLst>
                <a:rect l="0" t="0" r="r" b="b"/>
                <a:pathLst>
                  <a:path w="6" h="4">
                    <a:moveTo>
                      <a:pt x="1" y="1"/>
                    </a:moveTo>
                    <a:cubicBezTo>
                      <a:pt x="0" y="2"/>
                      <a:pt x="0" y="2"/>
                      <a:pt x="0" y="2"/>
                    </a:cubicBezTo>
                    <a:cubicBezTo>
                      <a:pt x="0" y="4"/>
                      <a:pt x="6" y="2"/>
                      <a:pt x="4" y="0"/>
                    </a:cubicBezTo>
                    <a:cubicBezTo>
                      <a:pt x="3" y="0"/>
                      <a:pt x="3" y="1"/>
                      <a:pt x="4" y="2"/>
                    </a:cubicBezTo>
                    <a:cubicBezTo>
                      <a:pt x="1" y="2"/>
                      <a:pt x="1" y="2"/>
                      <a:pt x="1" y="2"/>
                    </a:cubicBezTo>
                    <a:cubicBezTo>
                      <a:pt x="0"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652"/>
              <p:cNvSpPr/>
              <p:nvPr>
                <p:custDataLst>
                  <p:tags r:id="rId660"/>
                </p:custDataLst>
              </p:nvPr>
            </p:nvSpPr>
            <p:spPr bwMode="auto">
              <a:xfrm>
                <a:off x="4294" y="975"/>
                <a:ext cx="9" cy="12"/>
              </a:xfrm>
              <a:custGeom>
                <a:gdLst>
                  <a:gd name="T0" fmla="*/ 4 w 4"/>
                  <a:gd name="T1" fmla="*/ 3 h 5"/>
                  <a:gd name="T2" fmla="*/ 1 w 4"/>
                  <a:gd name="T3" fmla="*/ 1 h 5"/>
                  <a:gd name="T4" fmla="*/ 0 w 4"/>
                  <a:gd name="T5" fmla="*/ 4 h 5"/>
                  <a:gd name="T6" fmla="*/ 4 w 4"/>
                  <a:gd name="T7" fmla="*/ 3 h 5"/>
                </a:gdLst>
                <a:cxnLst>
                  <a:cxn ang="0">
                    <a:pos x="T0" y="T1"/>
                  </a:cxn>
                  <a:cxn ang="0">
                    <a:pos x="T2" y="T3"/>
                  </a:cxn>
                  <a:cxn ang="0">
                    <a:pos x="T4" y="T5"/>
                  </a:cxn>
                  <a:cxn ang="0">
                    <a:pos x="T6" y="T7"/>
                  </a:cxn>
                </a:cxnLst>
                <a:rect l="0" t="0" r="r" b="b"/>
                <a:pathLst>
                  <a:path w="4" h="5">
                    <a:moveTo>
                      <a:pt x="4" y="3"/>
                    </a:moveTo>
                    <a:cubicBezTo>
                      <a:pt x="2" y="3"/>
                      <a:pt x="4" y="0"/>
                      <a:pt x="1" y="1"/>
                    </a:cubicBezTo>
                    <a:cubicBezTo>
                      <a:pt x="0" y="2"/>
                      <a:pt x="0" y="3"/>
                      <a:pt x="0" y="4"/>
                    </a:cubicBezTo>
                    <a:cubicBezTo>
                      <a:pt x="1"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653"/>
              <p:cNvSpPr/>
              <p:nvPr>
                <p:custDataLst>
                  <p:tags r:id="rId661"/>
                </p:custDataLst>
              </p:nvPr>
            </p:nvSpPr>
            <p:spPr bwMode="auto">
              <a:xfrm>
                <a:off x="4864" y="583"/>
                <a:ext cx="8" cy="4"/>
              </a:xfrm>
              <a:custGeom>
                <a:gdLst>
                  <a:gd name="T0" fmla="*/ 0 w 3"/>
                  <a:gd name="T1" fmla="*/ 2 h 2"/>
                  <a:gd name="T2" fmla="*/ 3 w 3"/>
                  <a:gd name="T3" fmla="*/ 1 h 2"/>
                  <a:gd name="T4" fmla="*/ 1 w 3"/>
                  <a:gd name="T5" fmla="*/ 0 h 2"/>
                  <a:gd name="T6" fmla="*/ 0 w 3"/>
                  <a:gd name="T7" fmla="*/ 2 h 2"/>
                </a:gdLst>
                <a:cxnLst>
                  <a:cxn ang="0">
                    <a:pos x="T0" y="T1"/>
                  </a:cxn>
                  <a:cxn ang="0">
                    <a:pos x="T2" y="T3"/>
                  </a:cxn>
                  <a:cxn ang="0">
                    <a:pos x="T4" y="T5"/>
                  </a:cxn>
                  <a:cxn ang="0">
                    <a:pos x="T6" y="T7"/>
                  </a:cxn>
                </a:cxnLst>
                <a:rect l="0" t="0" r="r" b="b"/>
                <a:pathLst>
                  <a:path w="3" h="2">
                    <a:moveTo>
                      <a:pt x="0" y="2"/>
                    </a:moveTo>
                    <a:cubicBezTo>
                      <a:pt x="1" y="2"/>
                      <a:pt x="2" y="2"/>
                      <a:pt x="3" y="1"/>
                    </a:cubicBez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654"/>
              <p:cNvSpPr/>
              <p:nvPr>
                <p:custDataLst>
                  <p:tags r:id="rId662"/>
                </p:custDataLst>
              </p:nvPr>
            </p:nvSpPr>
            <p:spPr bwMode="auto">
              <a:xfrm>
                <a:off x="4405" y="903"/>
                <a:ext cx="7" cy="5"/>
              </a:xfrm>
              <a:custGeom>
                <a:gdLst>
                  <a:gd name="T0" fmla="*/ 0 w 3"/>
                  <a:gd name="T1" fmla="*/ 1 h 2"/>
                  <a:gd name="T2" fmla="*/ 2 w 3"/>
                  <a:gd name="T3" fmla="*/ 2 h 2"/>
                  <a:gd name="T4" fmla="*/ 1 w 3"/>
                  <a:gd name="T5" fmla="*/ 1 h 2"/>
                  <a:gd name="T6" fmla="*/ 3 w 3"/>
                  <a:gd name="T7" fmla="*/ 1 h 2"/>
                  <a:gd name="T8" fmla="*/ 3 w 3"/>
                  <a:gd name="T9" fmla="*/ 1 h 2"/>
                  <a:gd name="T10" fmla="*/ 0 w 3"/>
                  <a:gd name="T11" fmla="*/ 1 h 2"/>
                </a:gdLst>
                <a:cxnLst>
                  <a:cxn ang="0">
                    <a:pos x="T0" y="T1"/>
                  </a:cxn>
                  <a:cxn ang="0">
                    <a:pos x="T2" y="T3"/>
                  </a:cxn>
                  <a:cxn ang="0">
                    <a:pos x="T4" y="T5"/>
                  </a:cxn>
                  <a:cxn ang="0">
                    <a:pos x="T6" y="T7"/>
                  </a:cxn>
                  <a:cxn ang="0">
                    <a:pos x="T8" y="T9"/>
                  </a:cxn>
                  <a:cxn ang="0">
                    <a:pos x="T10" y="T11"/>
                  </a:cxn>
                </a:cxnLst>
                <a:rect l="0" t="0" r="r" b="b"/>
                <a:pathLst>
                  <a:path w="3" h="2">
                    <a:moveTo>
                      <a:pt x="0" y="1"/>
                    </a:moveTo>
                    <a:cubicBezTo>
                      <a:pt x="1" y="1"/>
                      <a:pt x="1" y="2"/>
                      <a:pt x="2" y="2"/>
                    </a:cubicBezTo>
                    <a:cubicBezTo>
                      <a:pt x="1" y="1"/>
                      <a:pt x="1" y="1"/>
                      <a:pt x="1" y="1"/>
                    </a:cubicBezTo>
                    <a:cubicBezTo>
                      <a:pt x="3" y="1"/>
                      <a:pt x="3" y="1"/>
                      <a:pt x="3" y="1"/>
                    </a:cubicBez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655"/>
              <p:cNvSpPr/>
              <p:nvPr>
                <p:custDataLst>
                  <p:tags r:id="rId663"/>
                </p:custDataLst>
              </p:nvPr>
            </p:nvSpPr>
            <p:spPr bwMode="auto">
              <a:xfrm>
                <a:off x="4824" y="614"/>
                <a:ext cx="5"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2" y="0"/>
                      <a:pt x="2" y="0"/>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656"/>
              <p:cNvSpPr/>
              <p:nvPr>
                <p:custDataLst>
                  <p:tags r:id="rId664"/>
                </p:custDataLst>
              </p:nvPr>
            </p:nvSpPr>
            <p:spPr bwMode="auto">
              <a:xfrm>
                <a:off x="4438" y="877"/>
                <a:ext cx="10" cy="7"/>
              </a:xfrm>
              <a:custGeom>
                <a:gdLst>
                  <a:gd name="T0" fmla="*/ 2 w 4"/>
                  <a:gd name="T1" fmla="*/ 3 h 3"/>
                  <a:gd name="T2" fmla="*/ 4 w 4"/>
                  <a:gd name="T3" fmla="*/ 1 h 3"/>
                  <a:gd name="T4" fmla="*/ 2 w 4"/>
                  <a:gd name="T5" fmla="*/ 0 h 3"/>
                  <a:gd name="T6" fmla="*/ 0 w 4"/>
                  <a:gd name="T7" fmla="*/ 2 h 3"/>
                  <a:gd name="T8" fmla="*/ 2 w 4"/>
                  <a:gd name="T9" fmla="*/ 3 h 3"/>
                </a:gdLst>
                <a:cxnLst>
                  <a:cxn ang="0">
                    <a:pos x="T0" y="T1"/>
                  </a:cxn>
                  <a:cxn ang="0">
                    <a:pos x="T2" y="T3"/>
                  </a:cxn>
                  <a:cxn ang="0">
                    <a:pos x="T4" y="T5"/>
                  </a:cxn>
                  <a:cxn ang="0">
                    <a:pos x="T6" y="T7"/>
                  </a:cxn>
                  <a:cxn ang="0">
                    <a:pos x="T8" y="T9"/>
                  </a:cxn>
                </a:cxnLst>
                <a:rect l="0" t="0" r="r" b="b"/>
                <a:pathLst>
                  <a:path w="4" h="3">
                    <a:moveTo>
                      <a:pt x="2" y="3"/>
                    </a:moveTo>
                    <a:cubicBezTo>
                      <a:pt x="4" y="1"/>
                      <a:pt x="4" y="1"/>
                      <a:pt x="4" y="1"/>
                    </a:cubicBezTo>
                    <a:cubicBezTo>
                      <a:pt x="2" y="0"/>
                      <a:pt x="2" y="0"/>
                      <a:pt x="2" y="0"/>
                    </a:cubicBezTo>
                    <a:cubicBezTo>
                      <a:pt x="2" y="1"/>
                      <a:pt x="0" y="1"/>
                      <a:pt x="0" y="2"/>
                    </a:cubicBezTo>
                    <a:cubicBezTo>
                      <a:pt x="0" y="3"/>
                      <a:pt x="1"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657"/>
              <p:cNvSpPr/>
              <p:nvPr>
                <p:custDataLst>
                  <p:tags r:id="rId665"/>
                </p:custDataLst>
              </p:nvPr>
            </p:nvSpPr>
            <p:spPr bwMode="auto">
              <a:xfrm>
                <a:off x="4602" y="768"/>
                <a:ext cx="4" cy="2"/>
              </a:xfrm>
              <a:custGeom>
                <a:gdLst>
                  <a:gd name="T0" fmla="*/ 0 w 4"/>
                  <a:gd name="T1" fmla="*/ 2 h 2"/>
                  <a:gd name="T2" fmla="*/ 2 w 4"/>
                  <a:gd name="T3" fmla="*/ 2 h 2"/>
                  <a:gd name="T4" fmla="*/ 4 w 4"/>
                  <a:gd name="T5" fmla="*/ 0 h 2"/>
                  <a:gd name="T6" fmla="*/ 0 w 4"/>
                  <a:gd name="T7" fmla="*/ 2 h 2"/>
                </a:gdLst>
                <a:cxnLst>
                  <a:cxn ang="0">
                    <a:pos x="T0" y="T1"/>
                  </a:cxn>
                  <a:cxn ang="0">
                    <a:pos x="T2" y="T3"/>
                  </a:cxn>
                  <a:cxn ang="0">
                    <a:pos x="T4" y="T5"/>
                  </a:cxn>
                  <a:cxn ang="0">
                    <a:pos x="T6" y="T7"/>
                  </a:cxn>
                </a:cxnLst>
                <a:rect l="0" t="0" r="r" b="b"/>
                <a:pathLst>
                  <a:path w="4" h="2">
                    <a:moveTo>
                      <a:pt x="0" y="2"/>
                    </a:moveTo>
                    <a:lnTo>
                      <a:pt x="2"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658"/>
              <p:cNvSpPr/>
              <p:nvPr>
                <p:custDataLst>
                  <p:tags r:id="rId666"/>
                </p:custDataLst>
              </p:nvPr>
            </p:nvSpPr>
            <p:spPr bwMode="auto">
              <a:xfrm>
                <a:off x="4395" y="911"/>
                <a:ext cx="5" cy="2"/>
              </a:xfrm>
              <a:custGeom>
                <a:gdLst>
                  <a:gd name="T0" fmla="*/ 0 w 2"/>
                  <a:gd name="T1" fmla="*/ 1 h 1"/>
                  <a:gd name="T2" fmla="*/ 1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1"/>
                      <a:pt x="1" y="0"/>
                    </a:cubicBezTo>
                    <a:cubicBezTo>
                      <a:pt x="2"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659"/>
              <p:cNvSpPr/>
              <p:nvPr>
                <p:custDataLst>
                  <p:tags r:id="rId667"/>
                </p:custDataLst>
              </p:nvPr>
            </p:nvSpPr>
            <p:spPr bwMode="auto">
              <a:xfrm>
                <a:off x="4881" y="568"/>
                <a:ext cx="2" cy="3"/>
              </a:xfrm>
              <a:custGeom>
                <a:gdLst>
                  <a:gd name="T0" fmla="*/ 1 w 1"/>
                  <a:gd name="T1" fmla="*/ 1 h 1"/>
                  <a:gd name="T2" fmla="*/ 0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660"/>
              <p:cNvSpPr/>
              <p:nvPr>
                <p:custDataLst>
                  <p:tags r:id="rId668"/>
                </p:custDataLst>
              </p:nvPr>
            </p:nvSpPr>
            <p:spPr bwMode="auto">
              <a:xfrm>
                <a:off x="4898" y="552"/>
                <a:ext cx="4" cy="7"/>
              </a:xfrm>
              <a:custGeom>
                <a:gdLst>
                  <a:gd name="T0" fmla="*/ 2 w 2"/>
                  <a:gd name="T1" fmla="*/ 0 h 3"/>
                  <a:gd name="T2" fmla="*/ 0 w 2"/>
                  <a:gd name="T3" fmla="*/ 2 h 3"/>
                  <a:gd name="T4" fmla="*/ 2 w 2"/>
                  <a:gd name="T5" fmla="*/ 0 h 3"/>
                </a:gdLst>
                <a:cxnLst>
                  <a:cxn ang="0">
                    <a:pos x="T0" y="T1"/>
                  </a:cxn>
                  <a:cxn ang="0">
                    <a:pos x="T2" y="T3"/>
                  </a:cxn>
                  <a:cxn ang="0">
                    <a:pos x="T4" y="T5"/>
                  </a:cxn>
                </a:cxnLst>
                <a:rect l="0" t="0" r="r" b="b"/>
                <a:pathLst>
                  <a:path w="2" h="3">
                    <a:moveTo>
                      <a:pt x="2" y="0"/>
                    </a:moveTo>
                    <a:cubicBezTo>
                      <a:pt x="1" y="1"/>
                      <a:pt x="0" y="1"/>
                      <a:pt x="0" y="2"/>
                    </a:cubicBezTo>
                    <a:cubicBezTo>
                      <a:pt x="1" y="3"/>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661"/>
              <p:cNvSpPr/>
              <p:nvPr>
                <p:custDataLst>
                  <p:tags r:id="rId669"/>
                </p:custDataLst>
              </p:nvPr>
            </p:nvSpPr>
            <p:spPr bwMode="auto">
              <a:xfrm>
                <a:off x="4869" y="571"/>
                <a:ext cx="10" cy="5"/>
              </a:xfrm>
              <a:custGeom>
                <a:gdLst>
                  <a:gd name="T0" fmla="*/ 4 w 4"/>
                  <a:gd name="T1" fmla="*/ 1 h 2"/>
                  <a:gd name="T2" fmla="*/ 0 w 4"/>
                  <a:gd name="T3" fmla="*/ 0 h 2"/>
                  <a:gd name="T4" fmla="*/ 2 w 4"/>
                  <a:gd name="T5" fmla="*/ 2 h 2"/>
                  <a:gd name="T6" fmla="*/ 4 w 4"/>
                  <a:gd name="T7" fmla="*/ 1 h 2"/>
                </a:gdLst>
                <a:cxnLst>
                  <a:cxn ang="0">
                    <a:pos x="T0" y="T1"/>
                  </a:cxn>
                  <a:cxn ang="0">
                    <a:pos x="T2" y="T3"/>
                  </a:cxn>
                  <a:cxn ang="0">
                    <a:pos x="T4" y="T5"/>
                  </a:cxn>
                  <a:cxn ang="0">
                    <a:pos x="T6" y="T7"/>
                  </a:cxn>
                </a:cxnLst>
                <a:rect l="0" t="0" r="r" b="b"/>
                <a:pathLst>
                  <a:path w="4" h="2">
                    <a:moveTo>
                      <a:pt x="4" y="1"/>
                    </a:moveTo>
                    <a:cubicBezTo>
                      <a:pt x="0" y="0"/>
                      <a:pt x="0" y="0"/>
                      <a:pt x="0" y="0"/>
                    </a:cubicBezTo>
                    <a:cubicBezTo>
                      <a:pt x="0" y="1"/>
                      <a:pt x="2" y="1"/>
                      <a:pt x="2" y="2"/>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662"/>
              <p:cNvSpPr/>
              <p:nvPr>
                <p:custDataLst>
                  <p:tags r:id="rId670"/>
                </p:custDataLst>
              </p:nvPr>
            </p:nvSpPr>
            <p:spPr bwMode="auto">
              <a:xfrm>
                <a:off x="4876" y="557"/>
                <a:ext cx="17" cy="7"/>
              </a:xfrm>
              <a:custGeom>
                <a:gdLst>
                  <a:gd name="T0" fmla="*/ 0 w 7"/>
                  <a:gd name="T1" fmla="*/ 3 h 3"/>
                  <a:gd name="T2" fmla="*/ 7 w 7"/>
                  <a:gd name="T3" fmla="*/ 1 h 3"/>
                  <a:gd name="T4" fmla="*/ 6 w 7"/>
                  <a:gd name="T5" fmla="*/ 0 h 3"/>
                  <a:gd name="T6" fmla="*/ 0 w 7"/>
                  <a:gd name="T7" fmla="*/ 3 h 3"/>
                </a:gdLst>
                <a:cxnLst>
                  <a:cxn ang="0">
                    <a:pos x="T0" y="T1"/>
                  </a:cxn>
                  <a:cxn ang="0">
                    <a:pos x="T2" y="T3"/>
                  </a:cxn>
                  <a:cxn ang="0">
                    <a:pos x="T4" y="T5"/>
                  </a:cxn>
                  <a:cxn ang="0">
                    <a:pos x="T6" y="T7"/>
                  </a:cxn>
                </a:cxnLst>
                <a:rect l="0" t="0" r="r" b="b"/>
                <a:pathLst>
                  <a:path w="7" h="3">
                    <a:moveTo>
                      <a:pt x="0" y="3"/>
                    </a:moveTo>
                    <a:cubicBezTo>
                      <a:pt x="7" y="1"/>
                      <a:pt x="7" y="1"/>
                      <a:pt x="7" y="1"/>
                    </a:cubicBezTo>
                    <a:cubicBezTo>
                      <a:pt x="6" y="0"/>
                      <a:pt x="6" y="0"/>
                      <a:pt x="6"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663"/>
              <p:cNvSpPr/>
              <p:nvPr>
                <p:custDataLst>
                  <p:tags r:id="rId671"/>
                </p:custDataLst>
              </p:nvPr>
            </p:nvSpPr>
            <p:spPr bwMode="auto">
              <a:xfrm>
                <a:off x="4815" y="611"/>
                <a:ext cx="4" cy="3"/>
              </a:xfrm>
              <a:custGeom>
                <a:gdLst>
                  <a:gd name="T0" fmla="*/ 4 w 4"/>
                  <a:gd name="T1" fmla="*/ 0 h 3"/>
                  <a:gd name="T2" fmla="*/ 2 w 4"/>
                  <a:gd name="T3" fmla="*/ 0 h 3"/>
                  <a:gd name="T4" fmla="*/ 0 w 4"/>
                  <a:gd name="T5" fmla="*/ 0 h 3"/>
                  <a:gd name="T6" fmla="*/ 2 w 4"/>
                  <a:gd name="T7" fmla="*/ 3 h 3"/>
                  <a:gd name="T8" fmla="*/ 4 w 4"/>
                  <a:gd name="T9" fmla="*/ 0 h 3"/>
                </a:gdLst>
                <a:cxnLst>
                  <a:cxn ang="0">
                    <a:pos x="T0" y="T1"/>
                  </a:cxn>
                  <a:cxn ang="0">
                    <a:pos x="T2" y="T3"/>
                  </a:cxn>
                  <a:cxn ang="0">
                    <a:pos x="T4" y="T5"/>
                  </a:cxn>
                  <a:cxn ang="0">
                    <a:pos x="T6" y="T7"/>
                  </a:cxn>
                  <a:cxn ang="0">
                    <a:pos x="T8" y="T9"/>
                  </a:cxn>
                </a:cxnLst>
                <a:rect l="0" t="0" r="r" b="b"/>
                <a:pathLst>
                  <a:path w="4" h="3">
                    <a:moveTo>
                      <a:pt x="4" y="0"/>
                    </a:moveTo>
                    <a:lnTo>
                      <a:pt x="2" y="0"/>
                    </a:lnTo>
                    <a:lnTo>
                      <a:pt x="0" y="0"/>
                    </a:lnTo>
                    <a:lnTo>
                      <a:pt x="2" y="3"/>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664"/>
              <p:cNvSpPr/>
              <p:nvPr>
                <p:custDataLst>
                  <p:tags r:id="rId672"/>
                </p:custDataLst>
              </p:nvPr>
            </p:nvSpPr>
            <p:spPr bwMode="auto">
              <a:xfrm>
                <a:off x="4452" y="865"/>
                <a:ext cx="5" cy="3"/>
              </a:xfrm>
              <a:custGeom>
                <a:gdLst>
                  <a:gd name="T0" fmla="*/ 1 w 2"/>
                  <a:gd name="T1" fmla="*/ 0 h 1"/>
                  <a:gd name="T2" fmla="*/ 1 w 2"/>
                  <a:gd name="T3" fmla="*/ 1 h 1"/>
                  <a:gd name="T4" fmla="*/ 2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1" y="0"/>
                      <a:pt x="0" y="0"/>
                      <a:pt x="1" y="1"/>
                    </a:cubicBezTo>
                    <a:cubicBezTo>
                      <a:pt x="2" y="0"/>
                      <a:pt x="2" y="0"/>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665"/>
              <p:cNvSpPr/>
              <p:nvPr>
                <p:custDataLst>
                  <p:tags r:id="rId673"/>
                </p:custDataLst>
              </p:nvPr>
            </p:nvSpPr>
            <p:spPr bwMode="auto">
              <a:xfrm>
                <a:off x="4381" y="915"/>
                <a:ext cx="3" cy="3"/>
              </a:xfrm>
              <a:custGeom>
                <a:gdLst>
                  <a:gd name="T0" fmla="*/ 0 w 3"/>
                  <a:gd name="T1" fmla="*/ 0 h 3"/>
                  <a:gd name="T2" fmla="*/ 0 w 3"/>
                  <a:gd name="T3" fmla="*/ 3 h 3"/>
                  <a:gd name="T4" fmla="*/ 3 w 3"/>
                  <a:gd name="T5" fmla="*/ 0 h 3"/>
                  <a:gd name="T6" fmla="*/ 0 w 3"/>
                  <a:gd name="T7" fmla="*/ 0 h 3"/>
                </a:gd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666"/>
              <p:cNvSpPr/>
              <p:nvPr>
                <p:custDataLst>
                  <p:tags r:id="rId674"/>
                </p:custDataLst>
              </p:nvPr>
            </p:nvSpPr>
            <p:spPr bwMode="auto">
              <a:xfrm>
                <a:off x="4256" y="999"/>
                <a:ext cx="2" cy="2"/>
              </a:xfrm>
              <a:custGeom>
                <a:gdLst>
                  <a:gd name="T0" fmla="*/ 0 w 1"/>
                  <a:gd name="T1" fmla="*/ 0 h 1"/>
                  <a:gd name="T2" fmla="*/ 0 w 1"/>
                  <a:gd name="T3" fmla="*/ 1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1"/>
                      <a:pt x="0"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7" name="Freeform 667"/>
              <p:cNvSpPr/>
              <p:nvPr>
                <p:custDataLst>
                  <p:tags r:id="rId675"/>
                </p:custDataLst>
              </p:nvPr>
            </p:nvSpPr>
            <p:spPr bwMode="auto">
              <a:xfrm flipH="1">
                <a:off x="4374" y="915"/>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668"/>
              <p:cNvSpPr/>
              <p:nvPr>
                <p:custDataLst>
                  <p:tags r:id="rId676"/>
                </p:custDataLst>
              </p:nvPr>
            </p:nvSpPr>
            <p:spPr bwMode="auto">
              <a:xfrm>
                <a:off x="4831" y="564"/>
                <a:ext cx="38" cy="19"/>
              </a:xfrm>
              <a:custGeom>
                <a:gdLst>
                  <a:gd name="T0" fmla="*/ 14 w 16"/>
                  <a:gd name="T1" fmla="*/ 6 h 8"/>
                  <a:gd name="T2" fmla="*/ 12 w 16"/>
                  <a:gd name="T3" fmla="*/ 3 h 8"/>
                  <a:gd name="T4" fmla="*/ 16 w 16"/>
                  <a:gd name="T5" fmla="*/ 2 h 8"/>
                  <a:gd name="T6" fmla="*/ 15 w 16"/>
                  <a:gd name="T7" fmla="*/ 0 h 8"/>
                  <a:gd name="T8" fmla="*/ 10 w 16"/>
                  <a:gd name="T9" fmla="*/ 3 h 8"/>
                  <a:gd name="T10" fmla="*/ 1 w 16"/>
                  <a:gd name="T11" fmla="*/ 5 h 8"/>
                  <a:gd name="T12" fmla="*/ 6 w 16"/>
                  <a:gd name="T13" fmla="*/ 8 h 8"/>
                  <a:gd name="T14" fmla="*/ 7 w 16"/>
                  <a:gd name="T15" fmla="*/ 7 h 8"/>
                  <a:gd name="T16" fmla="*/ 6 w 16"/>
                  <a:gd name="T17" fmla="*/ 7 h 8"/>
                  <a:gd name="T18" fmla="*/ 6 w 16"/>
                  <a:gd name="T19" fmla="*/ 5 h 8"/>
                  <a:gd name="T20" fmla="*/ 14 w 16"/>
                  <a:gd name="T21" fmla="*/ 6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4" y="6"/>
                    </a:moveTo>
                    <a:cubicBezTo>
                      <a:pt x="12" y="3"/>
                      <a:pt x="12" y="3"/>
                      <a:pt x="12" y="3"/>
                    </a:cubicBezTo>
                    <a:cubicBezTo>
                      <a:pt x="16" y="2"/>
                      <a:pt x="16" y="2"/>
                      <a:pt x="16" y="2"/>
                    </a:cubicBezTo>
                    <a:cubicBezTo>
                      <a:pt x="15" y="0"/>
                      <a:pt x="15" y="0"/>
                      <a:pt x="15" y="0"/>
                    </a:cubicBezTo>
                    <a:cubicBezTo>
                      <a:pt x="12" y="1"/>
                      <a:pt x="11" y="2"/>
                      <a:pt x="10" y="3"/>
                    </a:cubicBezTo>
                    <a:cubicBezTo>
                      <a:pt x="7" y="2"/>
                      <a:pt x="4" y="6"/>
                      <a:pt x="1" y="5"/>
                    </a:cubicBezTo>
                    <a:cubicBezTo>
                      <a:pt x="0" y="8"/>
                      <a:pt x="5" y="7"/>
                      <a:pt x="6" y="8"/>
                    </a:cubicBezTo>
                    <a:cubicBezTo>
                      <a:pt x="6" y="8"/>
                      <a:pt x="8" y="8"/>
                      <a:pt x="7" y="7"/>
                    </a:cubicBezTo>
                    <a:cubicBezTo>
                      <a:pt x="6" y="7"/>
                      <a:pt x="6" y="7"/>
                      <a:pt x="6" y="7"/>
                    </a:cubicBezTo>
                    <a:cubicBezTo>
                      <a:pt x="5" y="7"/>
                      <a:pt x="6" y="6"/>
                      <a:pt x="6" y="5"/>
                    </a:cubicBezTo>
                    <a:cubicBezTo>
                      <a:pt x="10" y="2"/>
                      <a:pt x="11" y="7"/>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669"/>
              <p:cNvSpPr/>
              <p:nvPr>
                <p:custDataLst>
                  <p:tags r:id="rId677"/>
                </p:custDataLst>
              </p:nvPr>
            </p:nvSpPr>
            <p:spPr bwMode="auto">
              <a:xfrm>
                <a:off x="4317" y="946"/>
                <a:ext cx="3" cy="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670"/>
              <p:cNvSpPr/>
              <p:nvPr>
                <p:custDataLst>
                  <p:tags r:id="rId678"/>
                </p:custDataLst>
              </p:nvPr>
            </p:nvSpPr>
            <p:spPr bwMode="auto">
              <a:xfrm>
                <a:off x="4310" y="949"/>
                <a:ext cx="14" cy="9"/>
              </a:xfrm>
              <a:custGeom>
                <a:gdLst>
                  <a:gd name="T0" fmla="*/ 4 w 6"/>
                  <a:gd name="T1" fmla="*/ 4 h 4"/>
                  <a:gd name="T2" fmla="*/ 3 w 6"/>
                  <a:gd name="T3" fmla="*/ 0 h 4"/>
                  <a:gd name="T4" fmla="*/ 0 w 6"/>
                  <a:gd name="T5" fmla="*/ 4 h 4"/>
                  <a:gd name="T6" fmla="*/ 4 w 6"/>
                  <a:gd name="T7" fmla="*/ 4 h 4"/>
                </a:gdLst>
                <a:cxnLst>
                  <a:cxn ang="0">
                    <a:pos x="T0" y="T1"/>
                  </a:cxn>
                  <a:cxn ang="0">
                    <a:pos x="T2" y="T3"/>
                  </a:cxn>
                  <a:cxn ang="0">
                    <a:pos x="T4" y="T5"/>
                  </a:cxn>
                  <a:cxn ang="0">
                    <a:pos x="T6" y="T7"/>
                  </a:cxn>
                </a:cxnLst>
                <a:rect l="0" t="0" r="r" b="b"/>
                <a:pathLst>
                  <a:path w="6" h="4">
                    <a:moveTo>
                      <a:pt x="4" y="4"/>
                    </a:moveTo>
                    <a:cubicBezTo>
                      <a:pt x="6" y="3"/>
                      <a:pt x="2" y="1"/>
                      <a:pt x="3" y="0"/>
                    </a:cubicBezTo>
                    <a:cubicBezTo>
                      <a:pt x="1" y="1"/>
                      <a:pt x="0" y="3"/>
                      <a:pt x="0" y="4"/>
                    </a:cubicBezTo>
                    <a:cubicBezTo>
                      <a:pt x="1" y="3"/>
                      <a:pt x="3"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671"/>
              <p:cNvSpPr/>
              <p:nvPr>
                <p:custDataLst>
                  <p:tags r:id="rId679"/>
                </p:custDataLst>
              </p:nvPr>
            </p:nvSpPr>
            <p:spPr bwMode="auto">
              <a:xfrm>
                <a:off x="4784" y="606"/>
                <a:ext cx="31" cy="17"/>
              </a:xfrm>
              <a:custGeom>
                <a:gdLst>
                  <a:gd name="T0" fmla="*/ 8 w 13"/>
                  <a:gd name="T1" fmla="*/ 5 h 7"/>
                  <a:gd name="T2" fmla="*/ 13 w 13"/>
                  <a:gd name="T3" fmla="*/ 2 h 7"/>
                  <a:gd name="T4" fmla="*/ 0 w 13"/>
                  <a:gd name="T5" fmla="*/ 5 h 7"/>
                  <a:gd name="T6" fmla="*/ 0 w 13"/>
                  <a:gd name="T7" fmla="*/ 6 h 7"/>
                  <a:gd name="T8" fmla="*/ 8 w 13"/>
                  <a:gd name="T9" fmla="*/ 5 h 7"/>
                </a:gdLst>
                <a:cxnLst>
                  <a:cxn ang="0">
                    <a:pos x="T0" y="T1"/>
                  </a:cxn>
                  <a:cxn ang="0">
                    <a:pos x="T2" y="T3"/>
                  </a:cxn>
                  <a:cxn ang="0">
                    <a:pos x="T4" y="T5"/>
                  </a:cxn>
                  <a:cxn ang="0">
                    <a:pos x="T6" y="T7"/>
                  </a:cxn>
                  <a:cxn ang="0">
                    <a:pos x="T8" y="T9"/>
                  </a:cxn>
                </a:cxnLst>
                <a:rect l="0" t="0" r="r" b="b"/>
                <a:pathLst>
                  <a:path w="13" h="7">
                    <a:moveTo>
                      <a:pt x="8" y="5"/>
                    </a:moveTo>
                    <a:cubicBezTo>
                      <a:pt x="10" y="4"/>
                      <a:pt x="11" y="3"/>
                      <a:pt x="13" y="2"/>
                    </a:cubicBezTo>
                    <a:cubicBezTo>
                      <a:pt x="8" y="0"/>
                      <a:pt x="5" y="5"/>
                      <a:pt x="0" y="5"/>
                    </a:cubicBezTo>
                    <a:cubicBezTo>
                      <a:pt x="0" y="6"/>
                      <a:pt x="0" y="6"/>
                      <a:pt x="0" y="6"/>
                    </a:cubicBezTo>
                    <a:cubicBezTo>
                      <a:pt x="4" y="7"/>
                      <a:pt x="5" y="4"/>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672"/>
              <p:cNvSpPr/>
              <p:nvPr>
                <p:custDataLst>
                  <p:tags r:id="rId680"/>
                </p:custDataLst>
              </p:nvPr>
            </p:nvSpPr>
            <p:spPr bwMode="auto">
              <a:xfrm>
                <a:off x="4343" y="927"/>
                <a:ext cx="15" cy="10"/>
              </a:xfrm>
              <a:custGeom>
                <a:gdLst>
                  <a:gd name="T0" fmla="*/ 0 w 6"/>
                  <a:gd name="T1" fmla="*/ 3 h 4"/>
                  <a:gd name="T2" fmla="*/ 0 w 6"/>
                  <a:gd name="T3" fmla="*/ 4 h 4"/>
                  <a:gd name="T4" fmla="*/ 4 w 6"/>
                  <a:gd name="T5" fmla="*/ 1 h 4"/>
                  <a:gd name="T6" fmla="*/ 0 w 6"/>
                  <a:gd name="T7" fmla="*/ 3 h 4"/>
                </a:gdLst>
                <a:cxnLst>
                  <a:cxn ang="0">
                    <a:pos x="T0" y="T1"/>
                  </a:cxn>
                  <a:cxn ang="0">
                    <a:pos x="T2" y="T3"/>
                  </a:cxn>
                  <a:cxn ang="0">
                    <a:pos x="T4" y="T5"/>
                  </a:cxn>
                  <a:cxn ang="0">
                    <a:pos x="T6" y="T7"/>
                  </a:cxn>
                </a:cxnLst>
                <a:rect l="0" t="0" r="r" b="b"/>
                <a:pathLst>
                  <a:path w="6" h="4">
                    <a:moveTo>
                      <a:pt x="0" y="3"/>
                    </a:moveTo>
                    <a:cubicBezTo>
                      <a:pt x="0" y="4"/>
                      <a:pt x="0" y="4"/>
                      <a:pt x="0" y="4"/>
                    </a:cubicBezTo>
                    <a:cubicBezTo>
                      <a:pt x="2" y="3"/>
                      <a:pt x="6" y="3"/>
                      <a:pt x="4" y="1"/>
                    </a:cubicBezTo>
                    <a:cubicBezTo>
                      <a:pt x="1" y="0"/>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673"/>
              <p:cNvSpPr/>
              <p:nvPr>
                <p:custDataLst>
                  <p:tags r:id="rId681"/>
                </p:custDataLst>
              </p:nvPr>
            </p:nvSpPr>
            <p:spPr bwMode="auto">
              <a:xfrm>
                <a:off x="4950" y="497"/>
                <a:ext cx="16" cy="5"/>
              </a:xfrm>
              <a:custGeom>
                <a:gdLst>
                  <a:gd name="T0" fmla="*/ 6 w 7"/>
                  <a:gd name="T1" fmla="*/ 0 h 2"/>
                  <a:gd name="T2" fmla="*/ 0 w 7"/>
                  <a:gd name="T3" fmla="*/ 0 h 2"/>
                  <a:gd name="T4" fmla="*/ 6 w 7"/>
                  <a:gd name="T5" fmla="*/ 2 h 2"/>
                  <a:gd name="T6" fmla="*/ 6 w 7"/>
                  <a:gd name="T7" fmla="*/ 0 h 2"/>
                </a:gdLst>
                <a:cxnLst>
                  <a:cxn ang="0">
                    <a:pos x="T0" y="T1"/>
                  </a:cxn>
                  <a:cxn ang="0">
                    <a:pos x="T2" y="T3"/>
                  </a:cxn>
                  <a:cxn ang="0">
                    <a:pos x="T4" y="T5"/>
                  </a:cxn>
                  <a:cxn ang="0">
                    <a:pos x="T6" y="T7"/>
                  </a:cxn>
                </a:cxnLst>
                <a:rect l="0" t="0" r="r" b="b"/>
                <a:pathLst>
                  <a:path w="7" h="2">
                    <a:moveTo>
                      <a:pt x="6" y="0"/>
                    </a:moveTo>
                    <a:cubicBezTo>
                      <a:pt x="0" y="0"/>
                      <a:pt x="0" y="0"/>
                      <a:pt x="0" y="0"/>
                    </a:cubicBezTo>
                    <a:cubicBezTo>
                      <a:pt x="1" y="1"/>
                      <a:pt x="4" y="1"/>
                      <a:pt x="6" y="2"/>
                    </a:cubicBezTo>
                    <a:cubicBezTo>
                      <a:pt x="7" y="2"/>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674"/>
              <p:cNvSpPr/>
              <p:nvPr>
                <p:custDataLst>
                  <p:tags r:id="rId682"/>
                </p:custDataLst>
              </p:nvPr>
            </p:nvSpPr>
            <p:spPr bwMode="auto">
              <a:xfrm>
                <a:off x="4388" y="896"/>
                <a:ext cx="10" cy="7"/>
              </a:xfrm>
              <a:custGeom>
                <a:gdLst>
                  <a:gd name="T0" fmla="*/ 2 w 4"/>
                  <a:gd name="T1" fmla="*/ 0 h 3"/>
                  <a:gd name="T2" fmla="*/ 0 w 4"/>
                  <a:gd name="T3" fmla="*/ 1 h 3"/>
                  <a:gd name="T4" fmla="*/ 3 w 4"/>
                  <a:gd name="T5" fmla="*/ 3 h 3"/>
                  <a:gd name="T6" fmla="*/ 2 w 4"/>
                  <a:gd name="T7" fmla="*/ 0 h 3"/>
                </a:gdLst>
                <a:cxnLst>
                  <a:cxn ang="0">
                    <a:pos x="T0" y="T1"/>
                  </a:cxn>
                  <a:cxn ang="0">
                    <a:pos x="T2" y="T3"/>
                  </a:cxn>
                  <a:cxn ang="0">
                    <a:pos x="T4" y="T5"/>
                  </a:cxn>
                  <a:cxn ang="0">
                    <a:pos x="T6" y="T7"/>
                  </a:cxn>
                </a:cxnLst>
                <a:rect l="0" t="0" r="r" b="b"/>
                <a:pathLst>
                  <a:path w="4" h="3">
                    <a:moveTo>
                      <a:pt x="2" y="0"/>
                    </a:moveTo>
                    <a:cubicBezTo>
                      <a:pt x="0" y="1"/>
                      <a:pt x="0" y="1"/>
                      <a:pt x="0" y="1"/>
                    </a:cubicBezTo>
                    <a:cubicBezTo>
                      <a:pt x="1" y="1"/>
                      <a:pt x="2" y="3"/>
                      <a:pt x="3" y="3"/>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5" name="Freeform 675"/>
              <p:cNvSpPr/>
              <p:nvPr>
                <p:custDataLst>
                  <p:tags r:id="rId683"/>
                </p:custDataLst>
              </p:nvPr>
            </p:nvSpPr>
            <p:spPr bwMode="auto">
              <a:xfrm>
                <a:off x="4808" y="583"/>
                <a:ext cx="37" cy="12"/>
              </a:xfrm>
              <a:custGeom>
                <a:gdLst>
                  <a:gd name="T0" fmla="*/ 5 w 16"/>
                  <a:gd name="T1" fmla="*/ 4 h 5"/>
                  <a:gd name="T2" fmla="*/ 10 w 16"/>
                  <a:gd name="T3" fmla="*/ 3 h 5"/>
                  <a:gd name="T4" fmla="*/ 14 w 16"/>
                  <a:gd name="T5" fmla="*/ 3 h 5"/>
                  <a:gd name="T6" fmla="*/ 15 w 16"/>
                  <a:gd name="T7" fmla="*/ 1 h 5"/>
                  <a:gd name="T8" fmla="*/ 12 w 16"/>
                  <a:gd name="T9" fmla="*/ 1 h 5"/>
                  <a:gd name="T10" fmla="*/ 12 w 16"/>
                  <a:gd name="T11" fmla="*/ 1 h 5"/>
                  <a:gd name="T12" fmla="*/ 6 w 16"/>
                  <a:gd name="T13" fmla="*/ 2 h 5"/>
                  <a:gd name="T14" fmla="*/ 5 w 16"/>
                  <a:gd name="T15" fmla="*/ 0 h 5"/>
                  <a:gd name="T16" fmla="*/ 4 w 16"/>
                  <a:gd name="T17" fmla="*/ 1 h 5"/>
                  <a:gd name="T18" fmla="*/ 1 w 16"/>
                  <a:gd name="T19" fmla="*/ 0 h 5"/>
                  <a:gd name="T20" fmla="*/ 1 w 16"/>
                  <a:gd name="T21" fmla="*/ 2 h 5"/>
                  <a:gd name="T22" fmla="*/ 5 w 16"/>
                  <a:gd name="T23" fmla="*/ 4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5">
                    <a:moveTo>
                      <a:pt x="5" y="4"/>
                    </a:moveTo>
                    <a:cubicBezTo>
                      <a:pt x="7" y="5"/>
                      <a:pt x="8" y="3"/>
                      <a:pt x="10" y="3"/>
                    </a:cubicBezTo>
                    <a:cubicBezTo>
                      <a:pt x="11" y="3"/>
                      <a:pt x="12" y="2"/>
                      <a:pt x="14" y="3"/>
                    </a:cubicBezTo>
                    <a:cubicBezTo>
                      <a:pt x="14" y="2"/>
                      <a:pt x="16" y="2"/>
                      <a:pt x="15" y="1"/>
                    </a:cubicBezTo>
                    <a:cubicBezTo>
                      <a:pt x="12" y="1"/>
                      <a:pt x="12" y="1"/>
                      <a:pt x="12" y="1"/>
                    </a:cubicBezTo>
                    <a:cubicBezTo>
                      <a:pt x="12" y="1"/>
                      <a:pt x="12" y="1"/>
                      <a:pt x="12" y="1"/>
                    </a:cubicBezTo>
                    <a:cubicBezTo>
                      <a:pt x="11" y="4"/>
                      <a:pt x="8" y="0"/>
                      <a:pt x="6" y="2"/>
                    </a:cubicBezTo>
                    <a:cubicBezTo>
                      <a:pt x="6" y="1"/>
                      <a:pt x="5" y="1"/>
                      <a:pt x="5" y="0"/>
                    </a:cubicBezTo>
                    <a:cubicBezTo>
                      <a:pt x="4" y="1"/>
                      <a:pt x="4" y="1"/>
                      <a:pt x="4" y="1"/>
                    </a:cubicBezTo>
                    <a:cubicBezTo>
                      <a:pt x="3" y="1"/>
                      <a:pt x="2" y="0"/>
                      <a:pt x="1" y="0"/>
                    </a:cubicBezTo>
                    <a:cubicBezTo>
                      <a:pt x="0" y="1"/>
                      <a:pt x="2" y="1"/>
                      <a:pt x="1" y="2"/>
                    </a:cubicBezTo>
                    <a:cubicBezTo>
                      <a:pt x="3" y="1"/>
                      <a:pt x="3" y="3"/>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676"/>
              <p:cNvSpPr/>
              <p:nvPr>
                <p:custDataLst>
                  <p:tags r:id="rId684"/>
                </p:custDataLst>
              </p:nvPr>
            </p:nvSpPr>
            <p:spPr bwMode="auto">
              <a:xfrm flipH="1">
                <a:off x="4294" y="968"/>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677"/>
              <p:cNvSpPr/>
              <p:nvPr>
                <p:custDataLst>
                  <p:tags r:id="rId685"/>
                </p:custDataLst>
              </p:nvPr>
            </p:nvSpPr>
            <p:spPr bwMode="auto">
              <a:xfrm>
                <a:off x="4291" y="965"/>
                <a:ext cx="3" cy="3"/>
              </a:xfrm>
              <a:custGeom>
                <a:gdLst>
                  <a:gd name="T0" fmla="*/ 1 w 1"/>
                  <a:gd name="T1" fmla="*/ 1 h 1"/>
                  <a:gd name="T2" fmla="*/ 1 w 1"/>
                  <a:gd name="T3" fmla="*/ 0 h 1"/>
                  <a:gd name="T4" fmla="*/ 1 w 1"/>
                  <a:gd name="T5" fmla="*/ 1 h 1"/>
                </a:gd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678"/>
              <p:cNvSpPr/>
              <p:nvPr>
                <p:custDataLst>
                  <p:tags r:id="rId686"/>
                </p:custDataLst>
              </p:nvPr>
            </p:nvSpPr>
            <p:spPr bwMode="auto">
              <a:xfrm flipH="1">
                <a:off x="4294" y="968"/>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679"/>
              <p:cNvSpPr/>
              <p:nvPr>
                <p:custDataLst>
                  <p:tags r:id="rId687"/>
                </p:custDataLst>
              </p:nvPr>
            </p:nvSpPr>
            <p:spPr bwMode="auto">
              <a:xfrm>
                <a:off x="4950" y="499"/>
                <a:ext cx="7" cy="5"/>
              </a:xfrm>
              <a:custGeom>
                <a:gdLst>
                  <a:gd name="T0" fmla="*/ 3 w 3"/>
                  <a:gd name="T1" fmla="*/ 2 h 2"/>
                  <a:gd name="T2" fmla="*/ 0 w 3"/>
                  <a:gd name="T3" fmla="*/ 2 h 2"/>
                  <a:gd name="T4" fmla="*/ 0 w 3"/>
                  <a:gd name="T5" fmla="*/ 2 h 2"/>
                  <a:gd name="T6" fmla="*/ 3 w 3"/>
                  <a:gd name="T7" fmla="*/ 2 h 2"/>
                </a:gdLst>
                <a:cxnLst>
                  <a:cxn ang="0">
                    <a:pos x="T0" y="T1"/>
                  </a:cxn>
                  <a:cxn ang="0">
                    <a:pos x="T2" y="T3"/>
                  </a:cxn>
                  <a:cxn ang="0">
                    <a:pos x="T4" y="T5"/>
                  </a:cxn>
                  <a:cxn ang="0">
                    <a:pos x="T6" y="T7"/>
                  </a:cxn>
                </a:cxnLst>
                <a:rect l="0" t="0" r="r" b="b"/>
                <a:pathLst>
                  <a:path w="3" h="2">
                    <a:moveTo>
                      <a:pt x="3" y="2"/>
                    </a:moveTo>
                    <a:cubicBezTo>
                      <a:pt x="2" y="0"/>
                      <a:pt x="1" y="2"/>
                      <a:pt x="0" y="2"/>
                    </a:cubicBezTo>
                    <a:cubicBezTo>
                      <a:pt x="0" y="2"/>
                      <a:pt x="0" y="2"/>
                      <a:pt x="0" y="2"/>
                    </a:cubicBezTo>
                    <a:cubicBezTo>
                      <a:pt x="1" y="2"/>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0" name="Freeform 680"/>
              <p:cNvSpPr/>
              <p:nvPr>
                <p:custDataLst>
                  <p:tags r:id="rId688"/>
                </p:custDataLst>
              </p:nvPr>
            </p:nvSpPr>
            <p:spPr bwMode="auto">
              <a:xfrm flipH="1">
                <a:off x="4339" y="920"/>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681"/>
              <p:cNvSpPr/>
              <p:nvPr>
                <p:custDataLst>
                  <p:tags r:id="rId689"/>
                </p:custDataLst>
              </p:nvPr>
            </p:nvSpPr>
            <p:spPr bwMode="auto">
              <a:xfrm>
                <a:off x="4339" y="908"/>
                <a:ext cx="30" cy="17"/>
              </a:xfrm>
              <a:custGeom>
                <a:gdLst>
                  <a:gd name="T0" fmla="*/ 3 w 13"/>
                  <a:gd name="T1" fmla="*/ 3 h 7"/>
                  <a:gd name="T2" fmla="*/ 7 w 13"/>
                  <a:gd name="T3" fmla="*/ 2 h 7"/>
                  <a:gd name="T4" fmla="*/ 8 w 13"/>
                  <a:gd name="T5" fmla="*/ 4 h 7"/>
                  <a:gd name="T6" fmla="*/ 5 w 13"/>
                  <a:gd name="T7" fmla="*/ 7 h 7"/>
                  <a:gd name="T8" fmla="*/ 6 w 13"/>
                  <a:gd name="T9" fmla="*/ 7 h 7"/>
                  <a:gd name="T10" fmla="*/ 6 w 13"/>
                  <a:gd name="T11" fmla="*/ 7 h 7"/>
                  <a:gd name="T12" fmla="*/ 13 w 13"/>
                  <a:gd name="T13" fmla="*/ 2 h 7"/>
                  <a:gd name="T14" fmla="*/ 5 w 13"/>
                  <a:gd name="T15" fmla="*/ 2 h 7"/>
                  <a:gd name="T16" fmla="*/ 3 w 13"/>
                  <a:gd name="T17" fmla="*/ 0 h 7"/>
                  <a:gd name="T18" fmla="*/ 0 w 13"/>
                  <a:gd name="T19" fmla="*/ 5 h 7"/>
                  <a:gd name="T20" fmla="*/ 3 w 13"/>
                  <a:gd name="T21" fmla="*/ 3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3" y="3"/>
                    </a:moveTo>
                    <a:cubicBezTo>
                      <a:pt x="4" y="3"/>
                      <a:pt x="5" y="2"/>
                      <a:pt x="7" y="2"/>
                    </a:cubicBezTo>
                    <a:cubicBezTo>
                      <a:pt x="8" y="3"/>
                      <a:pt x="8" y="3"/>
                      <a:pt x="8" y="4"/>
                    </a:cubicBezTo>
                    <a:cubicBezTo>
                      <a:pt x="6" y="4"/>
                      <a:pt x="6" y="6"/>
                      <a:pt x="5" y="7"/>
                    </a:cubicBezTo>
                    <a:cubicBezTo>
                      <a:pt x="6" y="7"/>
                      <a:pt x="6" y="7"/>
                      <a:pt x="6" y="7"/>
                    </a:cubicBezTo>
                    <a:cubicBezTo>
                      <a:pt x="6" y="7"/>
                      <a:pt x="6" y="7"/>
                      <a:pt x="6" y="7"/>
                    </a:cubicBezTo>
                    <a:cubicBezTo>
                      <a:pt x="9" y="5"/>
                      <a:pt x="12" y="5"/>
                      <a:pt x="13" y="2"/>
                    </a:cubicBezTo>
                    <a:cubicBezTo>
                      <a:pt x="11" y="0"/>
                      <a:pt x="7" y="2"/>
                      <a:pt x="5" y="2"/>
                    </a:cubicBezTo>
                    <a:cubicBezTo>
                      <a:pt x="4" y="1"/>
                      <a:pt x="4" y="0"/>
                      <a:pt x="3" y="0"/>
                    </a:cubicBezTo>
                    <a:cubicBezTo>
                      <a:pt x="0" y="5"/>
                      <a:pt x="0" y="5"/>
                      <a:pt x="0" y="5"/>
                    </a:cubicBezTo>
                    <a:cubicBezTo>
                      <a:pt x="1" y="5"/>
                      <a:pt x="5"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2" name="Freeform 682"/>
              <p:cNvSpPr/>
              <p:nvPr>
                <p:custDataLst>
                  <p:tags r:id="rId690"/>
                </p:custDataLst>
              </p:nvPr>
            </p:nvSpPr>
            <p:spPr bwMode="auto">
              <a:xfrm>
                <a:off x="4810" y="604"/>
                <a:ext cx="5"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3" name="Freeform 683"/>
              <p:cNvSpPr/>
              <p:nvPr>
                <p:custDataLst>
                  <p:tags r:id="rId691"/>
                </p:custDataLst>
              </p:nvPr>
            </p:nvSpPr>
            <p:spPr bwMode="auto">
              <a:xfrm>
                <a:off x="4651" y="604"/>
                <a:ext cx="138" cy="81"/>
              </a:xfrm>
              <a:custGeom>
                <a:gdLst>
                  <a:gd name="T0" fmla="*/ 14 w 58"/>
                  <a:gd name="T1" fmla="*/ 12 h 34"/>
                  <a:gd name="T2" fmla="*/ 23 w 58"/>
                  <a:gd name="T3" fmla="*/ 11 h 34"/>
                  <a:gd name="T4" fmla="*/ 22 w 58"/>
                  <a:gd name="T5" fmla="*/ 12 h 34"/>
                  <a:gd name="T6" fmla="*/ 20 w 58"/>
                  <a:gd name="T7" fmla="*/ 12 h 34"/>
                  <a:gd name="T8" fmla="*/ 16 w 58"/>
                  <a:gd name="T9" fmla="*/ 14 h 34"/>
                  <a:gd name="T10" fmla="*/ 26 w 58"/>
                  <a:gd name="T11" fmla="*/ 12 h 34"/>
                  <a:gd name="T12" fmla="*/ 23 w 58"/>
                  <a:gd name="T13" fmla="*/ 10 h 34"/>
                  <a:gd name="T14" fmla="*/ 23 w 58"/>
                  <a:gd name="T15" fmla="*/ 9 h 34"/>
                  <a:gd name="T16" fmla="*/ 26 w 58"/>
                  <a:gd name="T17" fmla="*/ 9 h 34"/>
                  <a:gd name="T18" fmla="*/ 38 w 58"/>
                  <a:gd name="T19" fmla="*/ 8 h 34"/>
                  <a:gd name="T20" fmla="*/ 44 w 58"/>
                  <a:gd name="T21" fmla="*/ 7 h 34"/>
                  <a:gd name="T22" fmla="*/ 44 w 58"/>
                  <a:gd name="T23" fmla="*/ 9 h 34"/>
                  <a:gd name="T24" fmla="*/ 46 w 58"/>
                  <a:gd name="T25" fmla="*/ 8 h 34"/>
                  <a:gd name="T26" fmla="*/ 49 w 58"/>
                  <a:gd name="T27" fmla="*/ 9 h 34"/>
                  <a:gd name="T28" fmla="*/ 41 w 58"/>
                  <a:gd name="T29" fmla="*/ 11 h 34"/>
                  <a:gd name="T30" fmla="*/ 42 w 58"/>
                  <a:gd name="T31" fmla="*/ 13 h 34"/>
                  <a:gd name="T32" fmla="*/ 24 w 58"/>
                  <a:gd name="T33" fmla="*/ 19 h 34"/>
                  <a:gd name="T34" fmla="*/ 17 w 58"/>
                  <a:gd name="T35" fmla="*/ 24 h 34"/>
                  <a:gd name="T36" fmla="*/ 10 w 58"/>
                  <a:gd name="T37" fmla="*/ 25 h 34"/>
                  <a:gd name="T38" fmla="*/ 8 w 58"/>
                  <a:gd name="T39" fmla="*/ 26 h 34"/>
                  <a:gd name="T40" fmla="*/ 8 w 58"/>
                  <a:gd name="T41" fmla="*/ 29 h 34"/>
                  <a:gd name="T42" fmla="*/ 6 w 58"/>
                  <a:gd name="T43" fmla="*/ 29 h 34"/>
                  <a:gd name="T44" fmla="*/ 6 w 58"/>
                  <a:gd name="T45" fmla="*/ 28 h 34"/>
                  <a:gd name="T46" fmla="*/ 1 w 58"/>
                  <a:gd name="T47" fmla="*/ 31 h 34"/>
                  <a:gd name="T48" fmla="*/ 2 w 58"/>
                  <a:gd name="T49" fmla="*/ 33 h 34"/>
                  <a:gd name="T50" fmla="*/ 9 w 58"/>
                  <a:gd name="T51" fmla="*/ 28 h 34"/>
                  <a:gd name="T52" fmla="*/ 31 w 58"/>
                  <a:gd name="T53" fmla="*/ 18 h 34"/>
                  <a:gd name="T54" fmla="*/ 35 w 58"/>
                  <a:gd name="T55" fmla="*/ 16 h 34"/>
                  <a:gd name="T56" fmla="*/ 38 w 58"/>
                  <a:gd name="T57" fmla="*/ 15 h 34"/>
                  <a:gd name="T58" fmla="*/ 50 w 58"/>
                  <a:gd name="T59" fmla="*/ 11 h 34"/>
                  <a:gd name="T60" fmla="*/ 54 w 58"/>
                  <a:gd name="T61" fmla="*/ 10 h 34"/>
                  <a:gd name="T62" fmla="*/ 49 w 58"/>
                  <a:gd name="T63" fmla="*/ 7 h 34"/>
                  <a:gd name="T64" fmla="*/ 47 w 58"/>
                  <a:gd name="T65" fmla="*/ 7 h 34"/>
                  <a:gd name="T66" fmla="*/ 34 w 58"/>
                  <a:gd name="T67" fmla="*/ 5 h 34"/>
                  <a:gd name="T68" fmla="*/ 34 w 58"/>
                  <a:gd name="T69" fmla="*/ 4 h 34"/>
                  <a:gd name="T70" fmla="*/ 41 w 58"/>
                  <a:gd name="T71" fmla="*/ 2 h 34"/>
                  <a:gd name="T72" fmla="*/ 45 w 58"/>
                  <a:gd name="T73" fmla="*/ 4 h 34"/>
                  <a:gd name="T74" fmla="*/ 47 w 58"/>
                  <a:gd name="T75" fmla="*/ 1 h 34"/>
                  <a:gd name="T76" fmla="*/ 46 w 58"/>
                  <a:gd name="T77" fmla="*/ 2 h 34"/>
                  <a:gd name="T78" fmla="*/ 43 w 58"/>
                  <a:gd name="T79" fmla="*/ 1 h 34"/>
                  <a:gd name="T80" fmla="*/ 44 w 58"/>
                  <a:gd name="T81" fmla="*/ 1 h 34"/>
                  <a:gd name="T82" fmla="*/ 36 w 58"/>
                  <a:gd name="T83" fmla="*/ 2 h 34"/>
                  <a:gd name="T84" fmla="*/ 37 w 58"/>
                  <a:gd name="T85" fmla="*/ 2 h 34"/>
                  <a:gd name="T86" fmla="*/ 32 w 58"/>
                  <a:gd name="T87" fmla="*/ 4 h 34"/>
                  <a:gd name="T88" fmla="*/ 30 w 58"/>
                  <a:gd name="T89" fmla="*/ 7 h 34"/>
                  <a:gd name="T90" fmla="*/ 25 w 58"/>
                  <a:gd name="T91" fmla="*/ 7 h 34"/>
                  <a:gd name="T92" fmla="*/ 23 w 58"/>
                  <a:gd name="T93" fmla="*/ 9 h 34"/>
                  <a:gd name="T94" fmla="*/ 20 w 58"/>
                  <a:gd name="T95" fmla="*/ 9 h 34"/>
                  <a:gd name="T96" fmla="*/ 11 w 58"/>
                  <a:gd name="T97" fmla="*/ 11 h 34"/>
                  <a:gd name="T98" fmla="*/ 14 w 58"/>
                  <a:gd name="T99" fmla="*/ 11 h 34"/>
                  <a:gd name="T100" fmla="*/ 14 w 58"/>
                  <a:gd name="T101" fmla="*/ 12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 h="34">
                    <a:moveTo>
                      <a:pt x="14" y="12"/>
                    </a:moveTo>
                    <a:cubicBezTo>
                      <a:pt x="15" y="11"/>
                      <a:pt x="19" y="8"/>
                      <a:pt x="23" y="11"/>
                    </a:cubicBezTo>
                    <a:cubicBezTo>
                      <a:pt x="22" y="11"/>
                      <a:pt x="23" y="12"/>
                      <a:pt x="22" y="12"/>
                    </a:cubicBezTo>
                    <a:cubicBezTo>
                      <a:pt x="21" y="12"/>
                      <a:pt x="21" y="12"/>
                      <a:pt x="20" y="12"/>
                    </a:cubicBezTo>
                    <a:cubicBezTo>
                      <a:pt x="20" y="13"/>
                      <a:pt x="17" y="15"/>
                      <a:pt x="16" y="14"/>
                    </a:cubicBezTo>
                    <a:cubicBezTo>
                      <a:pt x="19" y="15"/>
                      <a:pt x="25" y="13"/>
                      <a:pt x="26" y="12"/>
                    </a:cubicBezTo>
                    <a:cubicBezTo>
                      <a:pt x="28" y="10"/>
                      <a:pt x="24" y="9"/>
                      <a:pt x="23" y="10"/>
                    </a:cubicBezTo>
                    <a:cubicBezTo>
                      <a:pt x="23" y="9"/>
                      <a:pt x="23" y="9"/>
                      <a:pt x="23" y="9"/>
                    </a:cubicBezTo>
                    <a:cubicBezTo>
                      <a:pt x="24" y="9"/>
                      <a:pt x="25" y="9"/>
                      <a:pt x="26" y="9"/>
                    </a:cubicBezTo>
                    <a:cubicBezTo>
                      <a:pt x="32" y="11"/>
                      <a:pt x="32" y="6"/>
                      <a:pt x="38" y="8"/>
                    </a:cubicBezTo>
                    <a:cubicBezTo>
                      <a:pt x="39" y="7"/>
                      <a:pt x="42" y="7"/>
                      <a:pt x="44" y="7"/>
                    </a:cubicBezTo>
                    <a:cubicBezTo>
                      <a:pt x="44" y="9"/>
                      <a:pt x="44" y="9"/>
                      <a:pt x="44" y="9"/>
                    </a:cubicBezTo>
                    <a:cubicBezTo>
                      <a:pt x="46" y="8"/>
                      <a:pt x="46" y="8"/>
                      <a:pt x="46" y="8"/>
                    </a:cubicBezTo>
                    <a:cubicBezTo>
                      <a:pt x="47" y="8"/>
                      <a:pt x="48" y="8"/>
                      <a:pt x="49" y="9"/>
                    </a:cubicBezTo>
                    <a:cubicBezTo>
                      <a:pt x="46" y="10"/>
                      <a:pt x="44" y="12"/>
                      <a:pt x="41" y="11"/>
                    </a:cubicBezTo>
                    <a:cubicBezTo>
                      <a:pt x="42" y="13"/>
                      <a:pt x="42" y="13"/>
                      <a:pt x="42" y="13"/>
                    </a:cubicBezTo>
                    <a:cubicBezTo>
                      <a:pt x="36" y="14"/>
                      <a:pt x="30" y="17"/>
                      <a:pt x="24" y="19"/>
                    </a:cubicBezTo>
                    <a:cubicBezTo>
                      <a:pt x="23" y="23"/>
                      <a:pt x="16" y="21"/>
                      <a:pt x="17" y="24"/>
                    </a:cubicBezTo>
                    <a:cubicBezTo>
                      <a:pt x="15" y="23"/>
                      <a:pt x="12" y="25"/>
                      <a:pt x="10" y="25"/>
                    </a:cubicBezTo>
                    <a:cubicBezTo>
                      <a:pt x="10" y="26"/>
                      <a:pt x="9" y="26"/>
                      <a:pt x="8" y="26"/>
                    </a:cubicBezTo>
                    <a:cubicBezTo>
                      <a:pt x="8" y="27"/>
                      <a:pt x="7" y="27"/>
                      <a:pt x="8" y="29"/>
                    </a:cubicBezTo>
                    <a:cubicBezTo>
                      <a:pt x="7" y="28"/>
                      <a:pt x="7" y="29"/>
                      <a:pt x="6" y="29"/>
                    </a:cubicBezTo>
                    <a:cubicBezTo>
                      <a:pt x="6" y="28"/>
                      <a:pt x="6" y="28"/>
                      <a:pt x="6" y="28"/>
                    </a:cubicBezTo>
                    <a:cubicBezTo>
                      <a:pt x="5" y="29"/>
                      <a:pt x="1" y="29"/>
                      <a:pt x="1" y="31"/>
                    </a:cubicBezTo>
                    <a:cubicBezTo>
                      <a:pt x="3" y="32"/>
                      <a:pt x="0" y="33"/>
                      <a:pt x="2" y="33"/>
                    </a:cubicBezTo>
                    <a:cubicBezTo>
                      <a:pt x="7" y="34"/>
                      <a:pt x="7" y="30"/>
                      <a:pt x="9" y="28"/>
                    </a:cubicBezTo>
                    <a:cubicBezTo>
                      <a:pt x="18" y="27"/>
                      <a:pt x="23" y="22"/>
                      <a:pt x="31" y="18"/>
                    </a:cubicBezTo>
                    <a:cubicBezTo>
                      <a:pt x="32" y="17"/>
                      <a:pt x="34" y="18"/>
                      <a:pt x="35" y="16"/>
                    </a:cubicBezTo>
                    <a:cubicBezTo>
                      <a:pt x="36" y="17"/>
                      <a:pt x="37" y="16"/>
                      <a:pt x="38" y="15"/>
                    </a:cubicBezTo>
                    <a:cubicBezTo>
                      <a:pt x="43" y="14"/>
                      <a:pt x="44" y="11"/>
                      <a:pt x="50" y="11"/>
                    </a:cubicBezTo>
                    <a:cubicBezTo>
                      <a:pt x="52" y="12"/>
                      <a:pt x="52" y="10"/>
                      <a:pt x="54" y="10"/>
                    </a:cubicBezTo>
                    <a:cubicBezTo>
                      <a:pt x="58" y="7"/>
                      <a:pt x="49" y="8"/>
                      <a:pt x="49" y="7"/>
                    </a:cubicBezTo>
                    <a:cubicBezTo>
                      <a:pt x="47" y="7"/>
                      <a:pt x="47" y="7"/>
                      <a:pt x="47" y="7"/>
                    </a:cubicBezTo>
                    <a:cubicBezTo>
                      <a:pt x="43" y="6"/>
                      <a:pt x="38" y="4"/>
                      <a:pt x="34" y="5"/>
                    </a:cubicBezTo>
                    <a:cubicBezTo>
                      <a:pt x="34" y="4"/>
                      <a:pt x="34" y="4"/>
                      <a:pt x="34" y="4"/>
                    </a:cubicBezTo>
                    <a:cubicBezTo>
                      <a:pt x="36" y="3"/>
                      <a:pt x="38" y="2"/>
                      <a:pt x="41" y="2"/>
                    </a:cubicBezTo>
                    <a:cubicBezTo>
                      <a:pt x="43" y="3"/>
                      <a:pt x="44" y="5"/>
                      <a:pt x="45" y="4"/>
                    </a:cubicBezTo>
                    <a:cubicBezTo>
                      <a:pt x="48" y="4"/>
                      <a:pt x="49" y="3"/>
                      <a:pt x="47" y="1"/>
                    </a:cubicBezTo>
                    <a:cubicBezTo>
                      <a:pt x="45" y="1"/>
                      <a:pt x="46" y="1"/>
                      <a:pt x="46" y="2"/>
                    </a:cubicBezTo>
                    <a:cubicBezTo>
                      <a:pt x="45" y="2"/>
                      <a:pt x="43" y="2"/>
                      <a:pt x="43" y="1"/>
                    </a:cubicBezTo>
                    <a:cubicBezTo>
                      <a:pt x="44" y="1"/>
                      <a:pt x="43" y="1"/>
                      <a:pt x="44" y="1"/>
                    </a:cubicBezTo>
                    <a:cubicBezTo>
                      <a:pt x="41" y="0"/>
                      <a:pt x="39" y="2"/>
                      <a:pt x="36" y="2"/>
                    </a:cubicBezTo>
                    <a:cubicBezTo>
                      <a:pt x="37" y="2"/>
                      <a:pt x="37" y="2"/>
                      <a:pt x="37" y="2"/>
                    </a:cubicBezTo>
                    <a:cubicBezTo>
                      <a:pt x="36" y="3"/>
                      <a:pt x="34" y="6"/>
                      <a:pt x="32" y="4"/>
                    </a:cubicBezTo>
                    <a:cubicBezTo>
                      <a:pt x="31" y="5"/>
                      <a:pt x="30" y="6"/>
                      <a:pt x="30" y="7"/>
                    </a:cubicBezTo>
                    <a:cubicBezTo>
                      <a:pt x="28" y="7"/>
                      <a:pt x="26" y="9"/>
                      <a:pt x="25" y="7"/>
                    </a:cubicBezTo>
                    <a:cubicBezTo>
                      <a:pt x="23" y="9"/>
                      <a:pt x="23" y="9"/>
                      <a:pt x="23" y="9"/>
                    </a:cubicBezTo>
                    <a:cubicBezTo>
                      <a:pt x="22" y="9"/>
                      <a:pt x="21" y="10"/>
                      <a:pt x="20" y="9"/>
                    </a:cubicBezTo>
                    <a:cubicBezTo>
                      <a:pt x="17" y="9"/>
                      <a:pt x="12" y="8"/>
                      <a:pt x="11" y="11"/>
                    </a:cubicBezTo>
                    <a:cubicBezTo>
                      <a:pt x="14" y="11"/>
                      <a:pt x="14" y="11"/>
                      <a:pt x="14" y="11"/>
                    </a:cubicBez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4" name="Freeform 684"/>
              <p:cNvSpPr/>
              <p:nvPr>
                <p:custDataLst>
                  <p:tags r:id="rId692"/>
                </p:custDataLst>
              </p:nvPr>
            </p:nvSpPr>
            <p:spPr bwMode="auto">
              <a:xfrm>
                <a:off x="4741" y="652"/>
                <a:ext cx="3"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5" name="Freeform 685"/>
              <p:cNvSpPr/>
              <p:nvPr>
                <p:custDataLst>
                  <p:tags r:id="rId693"/>
                </p:custDataLst>
              </p:nvPr>
            </p:nvSpPr>
            <p:spPr bwMode="auto">
              <a:xfrm>
                <a:off x="4703" y="673"/>
                <a:ext cx="3"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0"/>
                      <a:pt x="1"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6" name="Freeform 686"/>
              <p:cNvSpPr/>
              <p:nvPr>
                <p:custDataLst>
                  <p:tags r:id="rId694"/>
                </p:custDataLst>
              </p:nvPr>
            </p:nvSpPr>
            <p:spPr bwMode="auto">
              <a:xfrm>
                <a:off x="4890" y="511"/>
                <a:ext cx="31" cy="7"/>
              </a:xfrm>
              <a:custGeom>
                <a:gdLst>
                  <a:gd name="T0" fmla="*/ 13 w 13"/>
                  <a:gd name="T1" fmla="*/ 2 h 3"/>
                  <a:gd name="T2" fmla="*/ 7 w 13"/>
                  <a:gd name="T3" fmla="*/ 0 h 3"/>
                  <a:gd name="T4" fmla="*/ 0 w 13"/>
                  <a:gd name="T5" fmla="*/ 3 h 3"/>
                  <a:gd name="T6" fmla="*/ 8 w 13"/>
                  <a:gd name="T7" fmla="*/ 1 h 3"/>
                  <a:gd name="T8" fmla="*/ 13 w 13"/>
                  <a:gd name="T9" fmla="*/ 2 h 3"/>
                </a:gdLst>
                <a:cxnLst>
                  <a:cxn ang="0">
                    <a:pos x="T0" y="T1"/>
                  </a:cxn>
                  <a:cxn ang="0">
                    <a:pos x="T2" y="T3"/>
                  </a:cxn>
                  <a:cxn ang="0">
                    <a:pos x="T4" y="T5"/>
                  </a:cxn>
                  <a:cxn ang="0">
                    <a:pos x="T6" y="T7"/>
                  </a:cxn>
                  <a:cxn ang="0">
                    <a:pos x="T8" y="T9"/>
                  </a:cxn>
                </a:cxnLst>
                <a:rect l="0" t="0" r="r" b="b"/>
                <a:pathLst>
                  <a:path w="13" h="3">
                    <a:moveTo>
                      <a:pt x="13" y="2"/>
                    </a:moveTo>
                    <a:cubicBezTo>
                      <a:pt x="12" y="0"/>
                      <a:pt x="10" y="0"/>
                      <a:pt x="7" y="0"/>
                    </a:cubicBezTo>
                    <a:cubicBezTo>
                      <a:pt x="5" y="2"/>
                      <a:pt x="2" y="1"/>
                      <a:pt x="0" y="3"/>
                    </a:cubicBezTo>
                    <a:cubicBezTo>
                      <a:pt x="3" y="3"/>
                      <a:pt x="6" y="1"/>
                      <a:pt x="8" y="1"/>
                    </a:cubicBezTo>
                    <a:cubicBezTo>
                      <a:pt x="9" y="3"/>
                      <a:pt x="12"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7" name="Freeform 687"/>
              <p:cNvSpPr/>
              <p:nvPr>
                <p:custDataLst>
                  <p:tags r:id="rId695"/>
                </p:custDataLst>
              </p:nvPr>
            </p:nvSpPr>
            <p:spPr bwMode="auto">
              <a:xfrm>
                <a:off x="4810" y="590"/>
                <a:ext cx="2" cy="7"/>
              </a:xfrm>
              <a:custGeom>
                <a:gdLst>
                  <a:gd name="T0" fmla="*/ 0 w 1"/>
                  <a:gd name="T1" fmla="*/ 1 h 3"/>
                  <a:gd name="T2" fmla="*/ 0 w 1"/>
                  <a:gd name="T3" fmla="*/ 2 h 3"/>
                  <a:gd name="T4" fmla="*/ 1 w 1"/>
                  <a:gd name="T5" fmla="*/ 2 h 3"/>
                  <a:gd name="T6" fmla="*/ 0 w 1"/>
                  <a:gd name="T7" fmla="*/ 1 h 3"/>
                </a:gdLst>
                <a:cxnLst>
                  <a:cxn ang="0">
                    <a:pos x="T0" y="T1"/>
                  </a:cxn>
                  <a:cxn ang="0">
                    <a:pos x="T2" y="T3"/>
                  </a:cxn>
                  <a:cxn ang="0">
                    <a:pos x="T4" y="T5"/>
                  </a:cxn>
                  <a:cxn ang="0">
                    <a:pos x="T6" y="T7"/>
                  </a:cxn>
                </a:cxnLst>
                <a:rect l="0" t="0" r="r" b="b"/>
                <a:pathLst>
                  <a:path w="1" h="3">
                    <a:moveTo>
                      <a:pt x="0" y="1"/>
                    </a:moveTo>
                    <a:cubicBezTo>
                      <a:pt x="0" y="2"/>
                      <a:pt x="0" y="2"/>
                      <a:pt x="0" y="2"/>
                    </a:cubicBezTo>
                    <a:cubicBezTo>
                      <a:pt x="0" y="3"/>
                      <a:pt x="0" y="2"/>
                      <a:pt x="1" y="2"/>
                    </a:cubicBezTo>
                    <a:cubicBezTo>
                      <a:pt x="0" y="2"/>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8" name="Freeform 688"/>
              <p:cNvSpPr/>
              <p:nvPr>
                <p:custDataLst>
                  <p:tags r:id="rId696"/>
                </p:custDataLst>
              </p:nvPr>
            </p:nvSpPr>
            <p:spPr bwMode="auto">
              <a:xfrm>
                <a:off x="4772" y="614"/>
                <a:ext cx="12" cy="4"/>
              </a:xfrm>
              <a:custGeom>
                <a:gdLst>
                  <a:gd name="T0" fmla="*/ 5 w 5"/>
                  <a:gd name="T1" fmla="*/ 1 h 2"/>
                  <a:gd name="T2" fmla="*/ 4 w 5"/>
                  <a:gd name="T3" fmla="*/ 0 h 2"/>
                  <a:gd name="T4" fmla="*/ 0 w 5"/>
                  <a:gd name="T5" fmla="*/ 2 h 2"/>
                  <a:gd name="T6" fmla="*/ 5 w 5"/>
                  <a:gd name="T7" fmla="*/ 1 h 2"/>
                </a:gdLst>
                <a:cxnLst>
                  <a:cxn ang="0">
                    <a:pos x="T0" y="T1"/>
                  </a:cxn>
                  <a:cxn ang="0">
                    <a:pos x="T2" y="T3"/>
                  </a:cxn>
                  <a:cxn ang="0">
                    <a:pos x="T4" y="T5"/>
                  </a:cxn>
                  <a:cxn ang="0">
                    <a:pos x="T6" y="T7"/>
                  </a:cxn>
                </a:cxnLst>
                <a:rect l="0" t="0" r="r" b="b"/>
                <a:pathLst>
                  <a:path w="5" h="2">
                    <a:moveTo>
                      <a:pt x="5" y="1"/>
                    </a:moveTo>
                    <a:cubicBezTo>
                      <a:pt x="4" y="0"/>
                      <a:pt x="4" y="0"/>
                      <a:pt x="4" y="0"/>
                    </a:cubicBezTo>
                    <a:cubicBezTo>
                      <a:pt x="0" y="2"/>
                      <a:pt x="0" y="2"/>
                      <a:pt x="0" y="2"/>
                    </a:cubicBezTo>
                    <a:cubicBezTo>
                      <a:pt x="2" y="2"/>
                      <a:pt x="3"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9" name="Freeform 689"/>
              <p:cNvSpPr/>
              <p:nvPr>
                <p:custDataLst>
                  <p:tags r:id="rId697"/>
                </p:custDataLst>
              </p:nvPr>
            </p:nvSpPr>
            <p:spPr bwMode="auto">
              <a:xfrm>
                <a:off x="4412" y="870"/>
                <a:ext cx="5" cy="3"/>
              </a:xfrm>
              <a:custGeom>
                <a:gdLst>
                  <a:gd name="T0" fmla="*/ 2 w 2"/>
                  <a:gd name="T1" fmla="*/ 1 h 1"/>
                  <a:gd name="T2" fmla="*/ 0 w 2"/>
                  <a:gd name="T3" fmla="*/ 0 h 1"/>
                  <a:gd name="T4" fmla="*/ 1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0" y="0"/>
                      <a:pt x="0" y="0"/>
                      <a:pt x="0" y="0"/>
                    </a:cubicBezTo>
                    <a:cubicBezTo>
                      <a:pt x="1" y="1"/>
                      <a:pt x="1" y="1"/>
                      <a:pt x="1"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0" name="Freeform 690"/>
              <p:cNvSpPr/>
              <p:nvPr>
                <p:custDataLst>
                  <p:tags r:id="rId698"/>
                </p:custDataLst>
              </p:nvPr>
            </p:nvSpPr>
            <p:spPr bwMode="auto">
              <a:xfrm>
                <a:off x="4358" y="889"/>
                <a:ext cx="23" cy="10"/>
              </a:xfrm>
              <a:custGeom>
                <a:gdLst>
                  <a:gd name="T0" fmla="*/ 0 w 10"/>
                  <a:gd name="T1" fmla="*/ 3 h 4"/>
                  <a:gd name="T2" fmla="*/ 2 w 10"/>
                  <a:gd name="T3" fmla="*/ 3 h 4"/>
                  <a:gd name="T4" fmla="*/ 10 w 10"/>
                  <a:gd name="T5" fmla="*/ 3 h 4"/>
                  <a:gd name="T6" fmla="*/ 7 w 10"/>
                  <a:gd name="T7" fmla="*/ 1 h 4"/>
                  <a:gd name="T8" fmla="*/ 6 w 10"/>
                  <a:gd name="T9" fmla="*/ 2 h 4"/>
                  <a:gd name="T10" fmla="*/ 2 w 10"/>
                  <a:gd name="T11" fmla="*/ 0 h 4"/>
                  <a:gd name="T12" fmla="*/ 0 w 10"/>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1" y="3"/>
                      <a:pt x="1" y="3"/>
                      <a:pt x="2" y="3"/>
                    </a:cubicBezTo>
                    <a:cubicBezTo>
                      <a:pt x="5" y="1"/>
                      <a:pt x="7" y="4"/>
                      <a:pt x="10" y="3"/>
                    </a:cubicBezTo>
                    <a:cubicBezTo>
                      <a:pt x="7" y="1"/>
                      <a:pt x="7" y="1"/>
                      <a:pt x="7" y="1"/>
                    </a:cubicBezTo>
                    <a:cubicBezTo>
                      <a:pt x="6" y="2"/>
                      <a:pt x="6" y="2"/>
                      <a:pt x="6" y="2"/>
                    </a:cubicBezTo>
                    <a:cubicBezTo>
                      <a:pt x="5" y="2"/>
                      <a:pt x="2" y="2"/>
                      <a:pt x="2" y="0"/>
                    </a:cubicBezTo>
                    <a:cubicBezTo>
                      <a:pt x="1"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1" name="Freeform 691"/>
              <p:cNvSpPr/>
              <p:nvPr>
                <p:custDataLst>
                  <p:tags r:id="rId699"/>
                </p:custDataLst>
              </p:nvPr>
            </p:nvSpPr>
            <p:spPr bwMode="auto">
              <a:xfrm>
                <a:off x="4919" y="507"/>
                <a:ext cx="7" cy="2"/>
              </a:xfrm>
              <a:custGeom>
                <a:gdLst>
                  <a:gd name="T0" fmla="*/ 3 w 3"/>
                  <a:gd name="T1" fmla="*/ 0 h 1"/>
                  <a:gd name="T2" fmla="*/ 0 w 3"/>
                  <a:gd name="T3" fmla="*/ 1 h 1"/>
                  <a:gd name="T4" fmla="*/ 3 w 3"/>
                  <a:gd name="T5" fmla="*/ 0 h 1"/>
                </a:gdLst>
                <a:cxnLst>
                  <a:cxn ang="0">
                    <a:pos x="T0" y="T1"/>
                  </a:cxn>
                  <a:cxn ang="0">
                    <a:pos x="T2" y="T3"/>
                  </a:cxn>
                  <a:cxn ang="0">
                    <a:pos x="T4" y="T5"/>
                  </a:cxn>
                </a:cxnLst>
                <a:rect l="0" t="0" r="r" b="b"/>
                <a:pathLst>
                  <a:path w="3" h="1">
                    <a:moveTo>
                      <a:pt x="3" y="0"/>
                    </a:moveTo>
                    <a:cubicBezTo>
                      <a:pt x="2" y="1"/>
                      <a:pt x="0" y="0"/>
                      <a:pt x="0" y="1"/>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692"/>
              <p:cNvSpPr/>
              <p:nvPr>
                <p:custDataLst>
                  <p:tags r:id="rId700"/>
                </p:custDataLst>
              </p:nvPr>
            </p:nvSpPr>
            <p:spPr bwMode="auto">
              <a:xfrm>
                <a:off x="4926" y="507"/>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3" name="Freeform 693"/>
              <p:cNvSpPr/>
              <p:nvPr>
                <p:custDataLst>
                  <p:tags r:id="rId701"/>
                </p:custDataLst>
              </p:nvPr>
            </p:nvSpPr>
            <p:spPr bwMode="auto">
              <a:xfrm>
                <a:off x="4789" y="590"/>
                <a:ext cx="11" cy="12"/>
              </a:xfrm>
              <a:custGeom>
                <a:gdLst>
                  <a:gd name="T0" fmla="*/ 3 w 5"/>
                  <a:gd name="T1" fmla="*/ 0 h 5"/>
                  <a:gd name="T2" fmla="*/ 0 w 5"/>
                  <a:gd name="T3" fmla="*/ 4 h 5"/>
                  <a:gd name="T4" fmla="*/ 5 w 5"/>
                  <a:gd name="T5" fmla="*/ 3 h 5"/>
                  <a:gd name="T6" fmla="*/ 3 w 5"/>
                  <a:gd name="T7" fmla="*/ 3 h 5"/>
                  <a:gd name="T8" fmla="*/ 3 w 5"/>
                  <a:gd name="T9" fmla="*/ 0 h 5"/>
                </a:gdLst>
                <a:cxnLst>
                  <a:cxn ang="0">
                    <a:pos x="T0" y="T1"/>
                  </a:cxn>
                  <a:cxn ang="0">
                    <a:pos x="T2" y="T3"/>
                  </a:cxn>
                  <a:cxn ang="0">
                    <a:pos x="T4" y="T5"/>
                  </a:cxn>
                  <a:cxn ang="0">
                    <a:pos x="T6" y="T7"/>
                  </a:cxn>
                  <a:cxn ang="0">
                    <a:pos x="T8" y="T9"/>
                  </a:cxn>
                </a:cxnLst>
                <a:rect l="0" t="0" r="r" b="b"/>
                <a:pathLst>
                  <a:path w="5" h="5">
                    <a:moveTo>
                      <a:pt x="3" y="0"/>
                    </a:moveTo>
                    <a:cubicBezTo>
                      <a:pt x="0" y="1"/>
                      <a:pt x="2" y="3"/>
                      <a:pt x="0" y="4"/>
                    </a:cubicBezTo>
                    <a:cubicBezTo>
                      <a:pt x="2" y="5"/>
                      <a:pt x="4" y="5"/>
                      <a:pt x="5" y="3"/>
                    </a:cubicBezTo>
                    <a:cubicBezTo>
                      <a:pt x="3" y="3"/>
                      <a:pt x="3" y="3"/>
                      <a:pt x="3" y="3"/>
                    </a:cubicBezTo>
                    <a:cubicBezTo>
                      <a:pt x="5"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Freeform 694"/>
              <p:cNvSpPr/>
              <p:nvPr>
                <p:custDataLst>
                  <p:tags r:id="rId702"/>
                </p:custDataLst>
              </p:nvPr>
            </p:nvSpPr>
            <p:spPr bwMode="auto">
              <a:xfrm>
                <a:off x="4462" y="830"/>
                <a:ext cx="7" cy="5"/>
              </a:xfrm>
              <a:custGeom>
                <a:gdLst>
                  <a:gd name="T0" fmla="*/ 1 w 3"/>
                  <a:gd name="T1" fmla="*/ 2 h 2"/>
                  <a:gd name="T2" fmla="*/ 3 w 3"/>
                  <a:gd name="T3" fmla="*/ 0 h 2"/>
                  <a:gd name="T4" fmla="*/ 0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1" y="1"/>
                      <a:pt x="3" y="1"/>
                      <a:pt x="3"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695"/>
              <p:cNvSpPr/>
              <p:nvPr>
                <p:custDataLst>
                  <p:tags r:id="rId703"/>
                </p:custDataLst>
              </p:nvPr>
            </p:nvSpPr>
            <p:spPr bwMode="auto">
              <a:xfrm>
                <a:off x="4379" y="880"/>
                <a:ext cx="9" cy="9"/>
              </a:xfrm>
              <a:custGeom>
                <a:gdLst>
                  <a:gd name="T0" fmla="*/ 4 w 4"/>
                  <a:gd name="T1" fmla="*/ 1 h 4"/>
                  <a:gd name="T2" fmla="*/ 2 w 4"/>
                  <a:gd name="T3" fmla="*/ 0 h 4"/>
                  <a:gd name="T4" fmla="*/ 0 w 4"/>
                  <a:gd name="T5" fmla="*/ 3 h 4"/>
                  <a:gd name="T6" fmla="*/ 4 w 4"/>
                  <a:gd name="T7" fmla="*/ 1 h 4"/>
                </a:gdLst>
                <a:cxnLst>
                  <a:cxn ang="0">
                    <a:pos x="T0" y="T1"/>
                  </a:cxn>
                  <a:cxn ang="0">
                    <a:pos x="T2" y="T3"/>
                  </a:cxn>
                  <a:cxn ang="0">
                    <a:pos x="T4" y="T5"/>
                  </a:cxn>
                  <a:cxn ang="0">
                    <a:pos x="T6" y="T7"/>
                  </a:cxn>
                </a:cxnLst>
                <a:rect l="0" t="0" r="r" b="b"/>
                <a:pathLst>
                  <a:path w="4" h="4">
                    <a:moveTo>
                      <a:pt x="4" y="1"/>
                    </a:moveTo>
                    <a:cubicBezTo>
                      <a:pt x="4" y="0"/>
                      <a:pt x="4" y="0"/>
                      <a:pt x="2" y="0"/>
                    </a:cubicBezTo>
                    <a:cubicBezTo>
                      <a:pt x="0" y="3"/>
                      <a:pt x="0" y="3"/>
                      <a:pt x="0" y="3"/>
                    </a:cubicBezTo>
                    <a:cubicBezTo>
                      <a:pt x="3" y="4"/>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6" name="Freeform 696"/>
              <p:cNvSpPr/>
              <p:nvPr>
                <p:custDataLst>
                  <p:tags r:id="rId704"/>
                </p:custDataLst>
              </p:nvPr>
            </p:nvSpPr>
            <p:spPr bwMode="auto">
              <a:xfrm>
                <a:off x="4457" y="832"/>
                <a:ext cx="5" cy="5"/>
              </a:xfrm>
              <a:custGeom>
                <a:gdLst>
                  <a:gd name="T0" fmla="*/ 5 w 5"/>
                  <a:gd name="T1" fmla="*/ 3 h 5"/>
                  <a:gd name="T2" fmla="*/ 0 w 5"/>
                  <a:gd name="T3" fmla="*/ 0 h 5"/>
                  <a:gd name="T4" fmla="*/ 2 w 5"/>
                  <a:gd name="T5" fmla="*/ 5 h 5"/>
                  <a:gd name="T6" fmla="*/ 5 w 5"/>
                  <a:gd name="T7" fmla="*/ 3 h 5"/>
                </a:gdLst>
                <a:cxnLst>
                  <a:cxn ang="0">
                    <a:pos x="T0" y="T1"/>
                  </a:cxn>
                  <a:cxn ang="0">
                    <a:pos x="T2" y="T3"/>
                  </a:cxn>
                  <a:cxn ang="0">
                    <a:pos x="T4" y="T5"/>
                  </a:cxn>
                  <a:cxn ang="0">
                    <a:pos x="T6" y="T7"/>
                  </a:cxn>
                </a:cxnLst>
                <a:rect l="0" t="0" r="r" b="b"/>
                <a:pathLst>
                  <a:path w="5" h="5">
                    <a:moveTo>
                      <a:pt x="5" y="3"/>
                    </a:moveTo>
                    <a:lnTo>
                      <a:pt x="0" y="0"/>
                    </a:lnTo>
                    <a:lnTo>
                      <a:pt x="2" y="5"/>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Freeform 697"/>
              <p:cNvSpPr/>
              <p:nvPr>
                <p:custDataLst>
                  <p:tags r:id="rId705"/>
                </p:custDataLst>
              </p:nvPr>
            </p:nvSpPr>
            <p:spPr bwMode="auto">
              <a:xfrm>
                <a:off x="4784" y="604"/>
                <a:ext cx="2" cy="2"/>
              </a:xfrm>
              <a:custGeom>
                <a:gdLst>
                  <a:gd name="T0" fmla="*/ 2 w 2"/>
                  <a:gd name="T1" fmla="*/ 0 h 2"/>
                  <a:gd name="T2" fmla="*/ 2 w 2"/>
                  <a:gd name="T3" fmla="*/ 0 h 2"/>
                  <a:gd name="T4" fmla="*/ 0 w 2"/>
                  <a:gd name="T5" fmla="*/ 2 h 2"/>
                  <a:gd name="T6" fmla="*/ 2 w 2"/>
                  <a:gd name="T7" fmla="*/ 0 h 2"/>
                </a:gd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8" name="Freeform 698"/>
              <p:cNvSpPr/>
              <p:nvPr>
                <p:custDataLst>
                  <p:tags r:id="rId706"/>
                </p:custDataLst>
              </p:nvPr>
            </p:nvSpPr>
            <p:spPr bwMode="auto">
              <a:xfrm>
                <a:off x="4701" y="663"/>
                <a:ext cx="5" cy="0"/>
              </a:xfrm>
              <a:custGeom>
                <a:gdLst>
                  <a:gd name="T0" fmla="*/ 5 w 5"/>
                  <a:gd name="T1" fmla="*/ 0 w 5"/>
                  <a:gd name="T2" fmla="*/ 2 w 5"/>
                  <a:gd name="T3" fmla="*/ 5 w 5"/>
                </a:gdLst>
                <a:cxnLst>
                  <a:cxn ang="0">
                    <a:pos x="T0" y="0"/>
                  </a:cxn>
                  <a:cxn ang="0">
                    <a:pos x="T1" y="0"/>
                  </a:cxn>
                  <a:cxn ang="0">
                    <a:pos x="T2" y="0"/>
                  </a:cxn>
                  <a:cxn ang="0">
                    <a:pos x="T3" y="0"/>
                  </a:cxn>
                </a:cxnLst>
                <a:rect l="0" t="0" r="r" b="b"/>
                <a:pathLst>
                  <a:path w="5">
                    <a:moveTo>
                      <a:pt x="5" y="0"/>
                    </a:moveTo>
                    <a:lnTo>
                      <a:pt x="0" y="0"/>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9" name="Freeform 699"/>
              <p:cNvSpPr/>
              <p:nvPr>
                <p:custDataLst>
                  <p:tags r:id="rId707"/>
                </p:custDataLst>
              </p:nvPr>
            </p:nvSpPr>
            <p:spPr bwMode="auto">
              <a:xfrm>
                <a:off x="4253" y="968"/>
                <a:ext cx="7" cy="4"/>
              </a:xfrm>
              <a:custGeom>
                <a:gdLst>
                  <a:gd name="T0" fmla="*/ 7 w 7"/>
                  <a:gd name="T1" fmla="*/ 0 h 4"/>
                  <a:gd name="T2" fmla="*/ 0 w 7"/>
                  <a:gd name="T3" fmla="*/ 4 h 4"/>
                  <a:gd name="T4" fmla="*/ 5 w 7"/>
                  <a:gd name="T5" fmla="*/ 2 h 4"/>
                  <a:gd name="T6" fmla="*/ 7 w 7"/>
                  <a:gd name="T7" fmla="*/ 0 h 4"/>
                </a:gdLst>
                <a:cxnLst>
                  <a:cxn ang="0">
                    <a:pos x="T0" y="T1"/>
                  </a:cxn>
                  <a:cxn ang="0">
                    <a:pos x="T2" y="T3"/>
                  </a:cxn>
                  <a:cxn ang="0">
                    <a:pos x="T4" y="T5"/>
                  </a:cxn>
                  <a:cxn ang="0">
                    <a:pos x="T6" y="T7"/>
                  </a:cxn>
                </a:cxnLst>
                <a:rect l="0" t="0" r="r" b="b"/>
                <a:pathLst>
                  <a:path w="7" h="4">
                    <a:moveTo>
                      <a:pt x="7" y="0"/>
                    </a:moveTo>
                    <a:lnTo>
                      <a:pt x="0" y="4"/>
                    </a:lnTo>
                    <a:lnTo>
                      <a:pt x="5"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0" name="Freeform 700"/>
              <p:cNvSpPr/>
              <p:nvPr>
                <p:custDataLst>
                  <p:tags r:id="rId708"/>
                </p:custDataLst>
              </p:nvPr>
            </p:nvSpPr>
            <p:spPr bwMode="auto">
              <a:xfrm>
                <a:off x="4770" y="602"/>
                <a:ext cx="9" cy="7"/>
              </a:xfrm>
              <a:custGeom>
                <a:gdLst>
                  <a:gd name="T0" fmla="*/ 4 w 4"/>
                  <a:gd name="T1" fmla="*/ 1 h 3"/>
                  <a:gd name="T2" fmla="*/ 0 w 4"/>
                  <a:gd name="T3" fmla="*/ 1 h 3"/>
                  <a:gd name="T4" fmla="*/ 2 w 4"/>
                  <a:gd name="T5" fmla="*/ 3 h 3"/>
                  <a:gd name="T6" fmla="*/ 4 w 4"/>
                  <a:gd name="T7" fmla="*/ 3 h 3"/>
                  <a:gd name="T8" fmla="*/ 4 w 4"/>
                  <a:gd name="T9" fmla="*/ 1 h 3"/>
                </a:gdLst>
                <a:cxnLst>
                  <a:cxn ang="0">
                    <a:pos x="T0" y="T1"/>
                  </a:cxn>
                  <a:cxn ang="0">
                    <a:pos x="T2" y="T3"/>
                  </a:cxn>
                  <a:cxn ang="0">
                    <a:pos x="T4" y="T5"/>
                  </a:cxn>
                  <a:cxn ang="0">
                    <a:pos x="T6" y="T7"/>
                  </a:cxn>
                  <a:cxn ang="0">
                    <a:pos x="T8" y="T9"/>
                  </a:cxn>
                </a:cxnLst>
                <a:rect l="0" t="0" r="r" b="b"/>
                <a:pathLst>
                  <a:path w="4" h="3">
                    <a:moveTo>
                      <a:pt x="4" y="1"/>
                    </a:moveTo>
                    <a:cubicBezTo>
                      <a:pt x="3" y="2"/>
                      <a:pt x="1" y="0"/>
                      <a:pt x="0" y="1"/>
                    </a:cubicBezTo>
                    <a:cubicBezTo>
                      <a:pt x="2" y="3"/>
                      <a:pt x="2" y="3"/>
                      <a:pt x="2" y="3"/>
                    </a:cubicBezTo>
                    <a:cubicBezTo>
                      <a:pt x="2" y="3"/>
                      <a:pt x="3" y="3"/>
                      <a:pt x="4" y="3"/>
                    </a:cubicBezTo>
                    <a:cubicBezTo>
                      <a:pt x="2" y="2"/>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1" name="Freeform 701"/>
              <p:cNvSpPr/>
              <p:nvPr>
                <p:custDataLst>
                  <p:tags r:id="rId709"/>
                </p:custDataLst>
              </p:nvPr>
            </p:nvSpPr>
            <p:spPr bwMode="auto">
              <a:xfrm>
                <a:off x="4831" y="566"/>
                <a:ext cx="5" cy="2"/>
              </a:xfrm>
              <a:custGeom>
                <a:gdLst>
                  <a:gd name="T0" fmla="*/ 0 w 2"/>
                  <a:gd name="T1" fmla="*/ 0 h 1"/>
                  <a:gd name="T2" fmla="*/ 1 w 2"/>
                  <a:gd name="T3" fmla="*/ 0 h 1"/>
                  <a:gd name="T4" fmla="*/ 1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0"/>
                      <a:pt x="1" y="0"/>
                      <a:pt x="1" y="0"/>
                    </a:cubicBezTo>
                    <a:cubicBezTo>
                      <a:pt x="1" y="0"/>
                      <a:pt x="2"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 name="Freeform 702"/>
              <p:cNvSpPr/>
              <p:nvPr>
                <p:custDataLst>
                  <p:tags r:id="rId710"/>
                </p:custDataLst>
              </p:nvPr>
            </p:nvSpPr>
            <p:spPr bwMode="auto">
              <a:xfrm>
                <a:off x="4433" y="839"/>
                <a:ext cx="3" cy="5"/>
              </a:xfrm>
              <a:custGeom>
                <a:gdLst>
                  <a:gd name="T0" fmla="*/ 0 w 1"/>
                  <a:gd name="T1" fmla="*/ 0 h 2"/>
                  <a:gd name="T2" fmla="*/ 0 w 1"/>
                  <a:gd name="T3" fmla="*/ 0 h 2"/>
                  <a:gd name="T4" fmla="*/ 1 w 1"/>
                  <a:gd name="T5" fmla="*/ 2 h 2"/>
                  <a:gd name="T6" fmla="*/ 0 w 1"/>
                  <a:gd name="T7" fmla="*/ 0 h 2"/>
                </a:gdLst>
                <a:cxnLst>
                  <a:cxn ang="0">
                    <a:pos x="T0" y="T1"/>
                  </a:cxn>
                  <a:cxn ang="0">
                    <a:pos x="T2" y="T3"/>
                  </a:cxn>
                  <a:cxn ang="0">
                    <a:pos x="T4" y="T5"/>
                  </a:cxn>
                  <a:cxn ang="0">
                    <a:pos x="T6" y="T7"/>
                  </a:cxn>
                </a:cxnLst>
                <a:rect l="0" t="0" r="r" b="b"/>
                <a:pathLst>
                  <a:path w="1" h="2">
                    <a:moveTo>
                      <a:pt x="0" y="0"/>
                    </a:moveTo>
                    <a:cubicBezTo>
                      <a:pt x="0" y="0"/>
                      <a:pt x="0" y="0"/>
                      <a:pt x="0" y="0"/>
                    </a:cubicBezTo>
                    <a:cubicBezTo>
                      <a:pt x="1" y="2"/>
                      <a:pt x="1" y="2"/>
                      <a:pt x="1" y="2"/>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3" name="Freeform 703"/>
              <p:cNvSpPr/>
              <p:nvPr>
                <p:custDataLst>
                  <p:tags r:id="rId711"/>
                </p:custDataLst>
              </p:nvPr>
            </p:nvSpPr>
            <p:spPr bwMode="auto">
              <a:xfrm>
                <a:off x="4725" y="635"/>
                <a:ext cx="7" cy="2"/>
              </a:xfrm>
              <a:custGeom>
                <a:gdLst>
                  <a:gd name="T0" fmla="*/ 0 w 7"/>
                  <a:gd name="T1" fmla="*/ 0 h 2"/>
                  <a:gd name="T2" fmla="*/ 4 w 7"/>
                  <a:gd name="T3" fmla="*/ 2 h 2"/>
                  <a:gd name="T4" fmla="*/ 7 w 7"/>
                  <a:gd name="T5" fmla="*/ 0 h 2"/>
                  <a:gd name="T6" fmla="*/ 0 w 7"/>
                  <a:gd name="T7" fmla="*/ 0 h 2"/>
                </a:gdLst>
                <a:cxnLst>
                  <a:cxn ang="0">
                    <a:pos x="T0" y="T1"/>
                  </a:cxn>
                  <a:cxn ang="0">
                    <a:pos x="T2" y="T3"/>
                  </a:cxn>
                  <a:cxn ang="0">
                    <a:pos x="T4" y="T5"/>
                  </a:cxn>
                  <a:cxn ang="0">
                    <a:pos x="T6" y="T7"/>
                  </a:cxn>
                </a:cxnLst>
                <a:rect l="0" t="0" r="r" b="b"/>
                <a:pathLst>
                  <a:path w="7" h="2">
                    <a:moveTo>
                      <a:pt x="0" y="0"/>
                    </a:moveTo>
                    <a:lnTo>
                      <a:pt x="4" y="2"/>
                    </a:lnTo>
                    <a:lnTo>
                      <a:pt x="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4" name="Freeform 704"/>
              <p:cNvSpPr/>
              <p:nvPr>
                <p:custDataLst>
                  <p:tags r:id="rId712"/>
                </p:custDataLst>
              </p:nvPr>
            </p:nvSpPr>
            <p:spPr bwMode="auto">
              <a:xfrm>
                <a:off x="4455" y="811"/>
                <a:ext cx="16" cy="9"/>
              </a:xfrm>
              <a:custGeom>
                <a:gdLst>
                  <a:gd name="T0" fmla="*/ 6 w 7"/>
                  <a:gd name="T1" fmla="*/ 3 h 4"/>
                  <a:gd name="T2" fmla="*/ 4 w 7"/>
                  <a:gd name="T3" fmla="*/ 1 h 4"/>
                  <a:gd name="T4" fmla="*/ 0 w 7"/>
                  <a:gd name="T5" fmla="*/ 2 h 4"/>
                  <a:gd name="T6" fmla="*/ 6 w 7"/>
                  <a:gd name="T7" fmla="*/ 3 h 4"/>
                </a:gdLst>
                <a:cxnLst>
                  <a:cxn ang="0">
                    <a:pos x="T0" y="T1"/>
                  </a:cxn>
                  <a:cxn ang="0">
                    <a:pos x="T2" y="T3"/>
                  </a:cxn>
                  <a:cxn ang="0">
                    <a:pos x="T4" y="T5"/>
                  </a:cxn>
                  <a:cxn ang="0">
                    <a:pos x="T6" y="T7"/>
                  </a:cxn>
                </a:cxnLst>
                <a:rect l="0" t="0" r="r" b="b"/>
                <a:pathLst>
                  <a:path w="7" h="4">
                    <a:moveTo>
                      <a:pt x="6" y="3"/>
                    </a:moveTo>
                    <a:cubicBezTo>
                      <a:pt x="7" y="2"/>
                      <a:pt x="4" y="2"/>
                      <a:pt x="4" y="1"/>
                    </a:cubicBezTo>
                    <a:cubicBezTo>
                      <a:pt x="2" y="0"/>
                      <a:pt x="1" y="1"/>
                      <a:pt x="0" y="2"/>
                    </a:cubicBezTo>
                    <a:cubicBezTo>
                      <a:pt x="2" y="4"/>
                      <a:pt x="4"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 name="Freeform 705"/>
              <p:cNvSpPr/>
              <p:nvPr>
                <p:custDataLst>
                  <p:tags r:id="rId713"/>
                </p:custDataLst>
              </p:nvPr>
            </p:nvSpPr>
            <p:spPr bwMode="auto">
              <a:xfrm>
                <a:off x="4507" y="763"/>
                <a:ext cx="23" cy="22"/>
              </a:xfrm>
              <a:custGeom>
                <a:gdLst>
                  <a:gd name="T0" fmla="*/ 0 w 10"/>
                  <a:gd name="T1" fmla="*/ 6 h 9"/>
                  <a:gd name="T2" fmla="*/ 6 w 10"/>
                  <a:gd name="T3" fmla="*/ 8 h 9"/>
                  <a:gd name="T4" fmla="*/ 8 w 10"/>
                  <a:gd name="T5" fmla="*/ 0 h 9"/>
                  <a:gd name="T6" fmla="*/ 4 w 10"/>
                  <a:gd name="T7" fmla="*/ 1 h 9"/>
                  <a:gd name="T8" fmla="*/ 6 w 10"/>
                  <a:gd name="T9" fmla="*/ 1 h 9"/>
                  <a:gd name="T10" fmla="*/ 7 w 10"/>
                  <a:gd name="T11" fmla="*/ 2 h 9"/>
                  <a:gd name="T12" fmla="*/ 4 w 10"/>
                  <a:gd name="T13" fmla="*/ 4 h 9"/>
                  <a:gd name="T14" fmla="*/ 4 w 10"/>
                  <a:gd name="T15" fmla="*/ 3 h 9"/>
                  <a:gd name="T16" fmla="*/ 3 w 10"/>
                  <a:gd name="T17" fmla="*/ 4 h 9"/>
                  <a:gd name="T18" fmla="*/ 3 w 10"/>
                  <a:gd name="T19" fmla="*/ 5 h 9"/>
                  <a:gd name="T20" fmla="*/ 0 w 10"/>
                  <a:gd name="T21" fmla="*/ 6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0" y="6"/>
                    </a:moveTo>
                    <a:cubicBezTo>
                      <a:pt x="1" y="8"/>
                      <a:pt x="3" y="9"/>
                      <a:pt x="6" y="8"/>
                    </a:cubicBezTo>
                    <a:cubicBezTo>
                      <a:pt x="1" y="5"/>
                      <a:pt x="10" y="3"/>
                      <a:pt x="8" y="0"/>
                    </a:cubicBezTo>
                    <a:cubicBezTo>
                      <a:pt x="7" y="1"/>
                      <a:pt x="4" y="0"/>
                      <a:pt x="4" y="1"/>
                    </a:cubicBezTo>
                    <a:cubicBezTo>
                      <a:pt x="6" y="1"/>
                      <a:pt x="6" y="1"/>
                      <a:pt x="6" y="1"/>
                    </a:cubicBezTo>
                    <a:cubicBezTo>
                      <a:pt x="7" y="1"/>
                      <a:pt x="6" y="2"/>
                      <a:pt x="7" y="2"/>
                    </a:cubicBezTo>
                    <a:cubicBezTo>
                      <a:pt x="6" y="3"/>
                      <a:pt x="6" y="4"/>
                      <a:pt x="4" y="4"/>
                    </a:cubicBezTo>
                    <a:cubicBezTo>
                      <a:pt x="4" y="3"/>
                      <a:pt x="4" y="3"/>
                      <a:pt x="4" y="3"/>
                    </a:cubicBezTo>
                    <a:cubicBezTo>
                      <a:pt x="4" y="3"/>
                      <a:pt x="4" y="4"/>
                      <a:pt x="3" y="4"/>
                    </a:cubicBezTo>
                    <a:cubicBezTo>
                      <a:pt x="3" y="5"/>
                      <a:pt x="3" y="5"/>
                      <a:pt x="3" y="5"/>
                    </a:cubicBezTo>
                    <a:cubicBezTo>
                      <a:pt x="3" y="6"/>
                      <a:pt x="1" y="5"/>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 name="Freeform 706"/>
              <p:cNvSpPr/>
              <p:nvPr>
                <p:custDataLst>
                  <p:tags r:id="rId714"/>
                </p:custDataLst>
              </p:nvPr>
            </p:nvSpPr>
            <p:spPr bwMode="auto">
              <a:xfrm>
                <a:off x="4557" y="692"/>
                <a:ext cx="85" cy="52"/>
              </a:xfrm>
              <a:custGeom>
                <a:gdLst>
                  <a:gd name="T0" fmla="*/ 6 w 36"/>
                  <a:gd name="T1" fmla="*/ 18 h 22"/>
                  <a:gd name="T2" fmla="*/ 13 w 36"/>
                  <a:gd name="T3" fmla="*/ 17 h 22"/>
                  <a:gd name="T4" fmla="*/ 23 w 36"/>
                  <a:gd name="T5" fmla="*/ 8 h 22"/>
                  <a:gd name="T6" fmla="*/ 35 w 36"/>
                  <a:gd name="T7" fmla="*/ 3 h 22"/>
                  <a:gd name="T8" fmla="*/ 34 w 36"/>
                  <a:gd name="T9" fmla="*/ 0 h 22"/>
                  <a:gd name="T10" fmla="*/ 30 w 36"/>
                  <a:gd name="T11" fmla="*/ 2 h 22"/>
                  <a:gd name="T12" fmla="*/ 23 w 36"/>
                  <a:gd name="T13" fmla="*/ 4 h 22"/>
                  <a:gd name="T14" fmla="*/ 19 w 36"/>
                  <a:gd name="T15" fmla="*/ 8 h 22"/>
                  <a:gd name="T16" fmla="*/ 13 w 36"/>
                  <a:gd name="T17" fmla="*/ 10 h 22"/>
                  <a:gd name="T18" fmla="*/ 11 w 36"/>
                  <a:gd name="T19" fmla="*/ 13 h 22"/>
                  <a:gd name="T20" fmla="*/ 9 w 36"/>
                  <a:gd name="T21" fmla="*/ 11 h 22"/>
                  <a:gd name="T22" fmla="*/ 0 w 36"/>
                  <a:gd name="T23" fmla="*/ 18 h 22"/>
                  <a:gd name="T24" fmla="*/ 3 w 36"/>
                  <a:gd name="T25" fmla="*/ 18 h 22"/>
                  <a:gd name="T26" fmla="*/ 2 w 36"/>
                  <a:gd name="T27" fmla="*/ 16 h 22"/>
                  <a:gd name="T28" fmla="*/ 7 w 36"/>
                  <a:gd name="T29" fmla="*/ 15 h 22"/>
                  <a:gd name="T30" fmla="*/ 7 w 36"/>
                  <a:gd name="T31" fmla="*/ 16 h 22"/>
                  <a:gd name="T32" fmla="*/ 3 w 36"/>
                  <a:gd name="T33" fmla="*/ 19 h 22"/>
                  <a:gd name="T34" fmla="*/ 3 w 36"/>
                  <a:gd name="T35" fmla="*/ 22 h 22"/>
                  <a:gd name="T36" fmla="*/ 6 w 36"/>
                  <a:gd name="T37" fmla="*/ 21 h 22"/>
                  <a:gd name="T38" fmla="*/ 6 w 36"/>
                  <a:gd name="T39" fmla="*/ 18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22">
                    <a:moveTo>
                      <a:pt x="6" y="18"/>
                    </a:moveTo>
                    <a:cubicBezTo>
                      <a:pt x="9" y="19"/>
                      <a:pt x="11" y="15"/>
                      <a:pt x="13" y="17"/>
                    </a:cubicBezTo>
                    <a:cubicBezTo>
                      <a:pt x="13" y="12"/>
                      <a:pt x="21" y="11"/>
                      <a:pt x="23" y="8"/>
                    </a:cubicBezTo>
                    <a:cubicBezTo>
                      <a:pt x="29" y="8"/>
                      <a:pt x="32" y="5"/>
                      <a:pt x="35" y="3"/>
                    </a:cubicBezTo>
                    <a:cubicBezTo>
                      <a:pt x="36" y="2"/>
                      <a:pt x="35" y="1"/>
                      <a:pt x="34" y="0"/>
                    </a:cubicBezTo>
                    <a:cubicBezTo>
                      <a:pt x="32" y="0"/>
                      <a:pt x="33" y="3"/>
                      <a:pt x="30" y="2"/>
                    </a:cubicBezTo>
                    <a:cubicBezTo>
                      <a:pt x="27" y="0"/>
                      <a:pt x="27" y="5"/>
                      <a:pt x="23" y="4"/>
                    </a:cubicBezTo>
                    <a:cubicBezTo>
                      <a:pt x="23" y="7"/>
                      <a:pt x="19" y="6"/>
                      <a:pt x="19" y="8"/>
                    </a:cubicBezTo>
                    <a:cubicBezTo>
                      <a:pt x="17" y="9"/>
                      <a:pt x="16" y="12"/>
                      <a:pt x="13" y="10"/>
                    </a:cubicBezTo>
                    <a:cubicBezTo>
                      <a:pt x="14" y="11"/>
                      <a:pt x="11" y="12"/>
                      <a:pt x="11" y="13"/>
                    </a:cubicBezTo>
                    <a:cubicBezTo>
                      <a:pt x="8" y="13"/>
                      <a:pt x="9" y="11"/>
                      <a:pt x="9" y="11"/>
                    </a:cubicBezTo>
                    <a:cubicBezTo>
                      <a:pt x="5" y="12"/>
                      <a:pt x="2" y="15"/>
                      <a:pt x="0" y="18"/>
                    </a:cubicBezTo>
                    <a:cubicBezTo>
                      <a:pt x="3" y="18"/>
                      <a:pt x="3" y="18"/>
                      <a:pt x="3" y="18"/>
                    </a:cubicBezTo>
                    <a:cubicBezTo>
                      <a:pt x="5" y="16"/>
                      <a:pt x="3" y="17"/>
                      <a:pt x="2" y="16"/>
                    </a:cubicBezTo>
                    <a:cubicBezTo>
                      <a:pt x="3" y="14"/>
                      <a:pt x="5" y="14"/>
                      <a:pt x="7" y="15"/>
                    </a:cubicBezTo>
                    <a:cubicBezTo>
                      <a:pt x="7" y="16"/>
                      <a:pt x="7" y="16"/>
                      <a:pt x="7" y="16"/>
                    </a:cubicBezTo>
                    <a:cubicBezTo>
                      <a:pt x="5" y="17"/>
                      <a:pt x="6" y="19"/>
                      <a:pt x="3" y="19"/>
                    </a:cubicBezTo>
                    <a:cubicBezTo>
                      <a:pt x="3" y="22"/>
                      <a:pt x="3" y="22"/>
                      <a:pt x="3" y="22"/>
                    </a:cubicBezTo>
                    <a:cubicBezTo>
                      <a:pt x="6" y="21"/>
                      <a:pt x="6" y="21"/>
                      <a:pt x="6" y="21"/>
                    </a:cubicBezTo>
                    <a:cubicBezTo>
                      <a:pt x="4" y="21"/>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 name="Freeform 707"/>
              <p:cNvSpPr/>
              <p:nvPr>
                <p:custDataLst>
                  <p:tags r:id="rId715"/>
                </p:custDataLst>
              </p:nvPr>
            </p:nvSpPr>
            <p:spPr bwMode="auto">
              <a:xfrm>
                <a:off x="4331" y="911"/>
                <a:ext cx="3" cy="2"/>
              </a:xfrm>
              <a:custGeom>
                <a:gdLst>
                  <a:gd name="T0" fmla="*/ 0 w 3"/>
                  <a:gd name="T1" fmla="*/ 0 h 2"/>
                  <a:gd name="T2" fmla="*/ 0 w 3"/>
                  <a:gd name="T3" fmla="*/ 0 h 2"/>
                  <a:gd name="T4" fmla="*/ 0 w 3"/>
                  <a:gd name="T5" fmla="*/ 2 h 2"/>
                  <a:gd name="T6" fmla="*/ 3 w 3"/>
                  <a:gd name="T7" fmla="*/ 0 h 2"/>
                  <a:gd name="T8" fmla="*/ 0 w 3"/>
                  <a:gd name="T9" fmla="*/ 0 h 2"/>
                </a:gdLst>
                <a:cxnLst>
                  <a:cxn ang="0">
                    <a:pos x="T0" y="T1"/>
                  </a:cxn>
                  <a:cxn ang="0">
                    <a:pos x="T2" y="T3"/>
                  </a:cxn>
                  <a:cxn ang="0">
                    <a:pos x="T4" y="T5"/>
                  </a:cxn>
                  <a:cxn ang="0">
                    <a:pos x="T6" y="T7"/>
                  </a:cxn>
                  <a:cxn ang="0">
                    <a:pos x="T8" y="T9"/>
                  </a:cxn>
                </a:cxnLst>
                <a:rect l="0" t="0" r="r" b="b"/>
                <a:pathLst>
                  <a:path w="3" h="2">
                    <a:moveTo>
                      <a:pt x="0" y="0"/>
                    </a:moveTo>
                    <a:lnTo>
                      <a:pt x="0" y="0"/>
                    </a:lnTo>
                    <a:lnTo>
                      <a:pt x="0" y="2"/>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 name="Freeform 708"/>
              <p:cNvSpPr/>
              <p:nvPr>
                <p:custDataLst>
                  <p:tags r:id="rId716"/>
                </p:custDataLst>
              </p:nvPr>
            </p:nvSpPr>
            <p:spPr bwMode="auto">
              <a:xfrm>
                <a:off x="4718" y="640"/>
                <a:ext cx="2" cy="2"/>
              </a:xfrm>
              <a:custGeom>
                <a:gdLst>
                  <a:gd name="T0" fmla="*/ 2 w 2"/>
                  <a:gd name="T1" fmla="*/ 0 h 2"/>
                  <a:gd name="T2" fmla="*/ 0 w 2"/>
                  <a:gd name="T3" fmla="*/ 0 h 2"/>
                  <a:gd name="T4" fmla="*/ 2 w 2"/>
                  <a:gd name="T5" fmla="*/ 2 h 2"/>
                  <a:gd name="T6" fmla="*/ 2 w 2"/>
                  <a:gd name="T7" fmla="*/ 0 h 2"/>
                </a:gd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 name="Freeform 709"/>
              <p:cNvSpPr/>
              <p:nvPr>
                <p:custDataLst>
                  <p:tags r:id="rId717"/>
                </p:custDataLst>
              </p:nvPr>
            </p:nvSpPr>
            <p:spPr bwMode="auto">
              <a:xfrm>
                <a:off x="4644" y="687"/>
                <a:ext cx="7" cy="3"/>
              </a:xfrm>
              <a:custGeom>
                <a:gdLst>
                  <a:gd name="T0" fmla="*/ 3 w 3"/>
                  <a:gd name="T1" fmla="*/ 1 h 1"/>
                  <a:gd name="T2" fmla="*/ 0 w 3"/>
                  <a:gd name="T3" fmla="*/ 0 h 1"/>
                  <a:gd name="T4" fmla="*/ 1 w 3"/>
                  <a:gd name="T5" fmla="*/ 1 h 1"/>
                  <a:gd name="T6" fmla="*/ 2 w 3"/>
                  <a:gd name="T7" fmla="*/ 1 h 1"/>
                  <a:gd name="T8" fmla="*/ 3 w 3"/>
                  <a:gd name="T9" fmla="*/ 1 h 1"/>
                </a:gdLst>
                <a:cxnLst>
                  <a:cxn ang="0">
                    <a:pos x="T0" y="T1"/>
                  </a:cxn>
                  <a:cxn ang="0">
                    <a:pos x="T2" y="T3"/>
                  </a:cxn>
                  <a:cxn ang="0">
                    <a:pos x="T4" y="T5"/>
                  </a:cxn>
                  <a:cxn ang="0">
                    <a:pos x="T6" y="T7"/>
                  </a:cxn>
                  <a:cxn ang="0">
                    <a:pos x="T8" y="T9"/>
                  </a:cxn>
                </a:cxnLst>
                <a:rect l="0" t="0" r="r" b="b"/>
                <a:pathLst>
                  <a:path w="3" h="1">
                    <a:moveTo>
                      <a:pt x="3" y="1"/>
                    </a:moveTo>
                    <a:cubicBezTo>
                      <a:pt x="0" y="0"/>
                      <a:pt x="0" y="0"/>
                      <a:pt x="0" y="0"/>
                    </a:cubicBezTo>
                    <a:cubicBezTo>
                      <a:pt x="1" y="1"/>
                      <a:pt x="1" y="1"/>
                      <a:pt x="1" y="1"/>
                    </a:cubicBezTo>
                    <a:cubicBezTo>
                      <a:pt x="1" y="0"/>
                      <a:pt x="3" y="1"/>
                      <a:pt x="2" y="1"/>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 name="Freeform 710"/>
              <p:cNvSpPr/>
              <p:nvPr>
                <p:custDataLst>
                  <p:tags r:id="rId718"/>
                </p:custDataLst>
              </p:nvPr>
            </p:nvSpPr>
            <p:spPr bwMode="auto">
              <a:xfrm>
                <a:off x="4689" y="647"/>
                <a:ext cx="14" cy="7"/>
              </a:xfrm>
              <a:custGeom>
                <a:gdLst>
                  <a:gd name="T0" fmla="*/ 4 w 6"/>
                  <a:gd name="T1" fmla="*/ 0 h 3"/>
                  <a:gd name="T2" fmla="*/ 0 w 6"/>
                  <a:gd name="T3" fmla="*/ 3 h 3"/>
                  <a:gd name="T4" fmla="*/ 6 w 6"/>
                  <a:gd name="T5" fmla="*/ 1 h 3"/>
                  <a:gd name="T6" fmla="*/ 4 w 6"/>
                  <a:gd name="T7" fmla="*/ 0 h 3"/>
                </a:gdLst>
                <a:cxnLst>
                  <a:cxn ang="0">
                    <a:pos x="T0" y="T1"/>
                  </a:cxn>
                  <a:cxn ang="0">
                    <a:pos x="T2" y="T3"/>
                  </a:cxn>
                  <a:cxn ang="0">
                    <a:pos x="T4" y="T5"/>
                  </a:cxn>
                  <a:cxn ang="0">
                    <a:pos x="T6" y="T7"/>
                  </a:cxn>
                </a:cxnLst>
                <a:rect l="0" t="0" r="r" b="b"/>
                <a:pathLst>
                  <a:path w="6" h="3">
                    <a:moveTo>
                      <a:pt x="4" y="0"/>
                    </a:moveTo>
                    <a:cubicBezTo>
                      <a:pt x="3" y="1"/>
                      <a:pt x="0" y="1"/>
                      <a:pt x="0" y="3"/>
                    </a:cubicBezTo>
                    <a:cubicBezTo>
                      <a:pt x="2" y="3"/>
                      <a:pt x="4"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711"/>
              <p:cNvSpPr/>
              <p:nvPr>
                <p:custDataLst>
                  <p:tags r:id="rId719"/>
                </p:custDataLst>
              </p:nvPr>
            </p:nvSpPr>
            <p:spPr bwMode="auto">
              <a:xfrm>
                <a:off x="4384" y="865"/>
                <a:ext cx="7" cy="5"/>
              </a:xfrm>
              <a:custGeom>
                <a:gdLst>
                  <a:gd name="T0" fmla="*/ 1 w 3"/>
                  <a:gd name="T1" fmla="*/ 0 h 2"/>
                  <a:gd name="T2" fmla="*/ 1 w 3"/>
                  <a:gd name="T3" fmla="*/ 1 h 2"/>
                  <a:gd name="T4" fmla="*/ 3 w 3"/>
                  <a:gd name="T5" fmla="*/ 1 h 2"/>
                  <a:gd name="T6" fmla="*/ 1 w 3"/>
                  <a:gd name="T7" fmla="*/ 0 h 2"/>
                </a:gdLst>
                <a:cxnLst>
                  <a:cxn ang="0">
                    <a:pos x="T0" y="T1"/>
                  </a:cxn>
                  <a:cxn ang="0">
                    <a:pos x="T2" y="T3"/>
                  </a:cxn>
                  <a:cxn ang="0">
                    <a:pos x="T4" y="T5"/>
                  </a:cxn>
                  <a:cxn ang="0">
                    <a:pos x="T6" y="T7"/>
                  </a:cxn>
                </a:cxnLst>
                <a:rect l="0" t="0" r="r" b="b"/>
                <a:pathLst>
                  <a:path w="3" h="2">
                    <a:moveTo>
                      <a:pt x="1" y="0"/>
                    </a:moveTo>
                    <a:cubicBezTo>
                      <a:pt x="1" y="0"/>
                      <a:pt x="0" y="1"/>
                      <a:pt x="1" y="1"/>
                    </a:cubicBezTo>
                    <a:cubicBezTo>
                      <a:pt x="2" y="2"/>
                      <a:pt x="2" y="1"/>
                      <a:pt x="3"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 name="Freeform 712"/>
              <p:cNvSpPr/>
              <p:nvPr>
                <p:custDataLst>
                  <p:tags r:id="rId720"/>
                </p:custDataLst>
              </p:nvPr>
            </p:nvSpPr>
            <p:spPr bwMode="auto">
              <a:xfrm>
                <a:off x="4367" y="875"/>
                <a:ext cx="5" cy="5"/>
              </a:xfrm>
              <a:custGeom>
                <a:gdLst>
                  <a:gd name="T0" fmla="*/ 1 w 2"/>
                  <a:gd name="T1" fmla="*/ 2 h 2"/>
                  <a:gd name="T2" fmla="*/ 1 w 2"/>
                  <a:gd name="T3" fmla="*/ 1 h 2"/>
                  <a:gd name="T4" fmla="*/ 0 w 2"/>
                  <a:gd name="T5" fmla="*/ 2 h 2"/>
                  <a:gd name="T6" fmla="*/ 1 w 2"/>
                  <a:gd name="T7" fmla="*/ 2 h 2"/>
                </a:gdLst>
                <a:cxnLst>
                  <a:cxn ang="0">
                    <a:pos x="T0" y="T1"/>
                  </a:cxn>
                  <a:cxn ang="0">
                    <a:pos x="T2" y="T3"/>
                  </a:cxn>
                  <a:cxn ang="0">
                    <a:pos x="T4" y="T5"/>
                  </a:cxn>
                  <a:cxn ang="0">
                    <a:pos x="T6" y="T7"/>
                  </a:cxn>
                </a:cxnLst>
                <a:rect l="0" t="0" r="r" b="b"/>
                <a:pathLst>
                  <a:path w="2" h="2">
                    <a:moveTo>
                      <a:pt x="1" y="2"/>
                    </a:moveTo>
                    <a:cubicBezTo>
                      <a:pt x="1" y="2"/>
                      <a:pt x="2" y="0"/>
                      <a:pt x="1" y="1"/>
                    </a:cubicBezTo>
                    <a:cubicBezTo>
                      <a:pt x="0" y="2"/>
                      <a:pt x="0" y="2"/>
                      <a:pt x="0"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 name="Freeform 713"/>
              <p:cNvSpPr/>
              <p:nvPr>
                <p:custDataLst>
                  <p:tags r:id="rId721"/>
                </p:custDataLst>
              </p:nvPr>
            </p:nvSpPr>
            <p:spPr bwMode="auto">
              <a:xfrm>
                <a:off x="4786" y="580"/>
                <a:ext cx="10" cy="3"/>
              </a:xfrm>
              <a:custGeom>
                <a:gdLst>
                  <a:gd name="T0" fmla="*/ 0 w 4"/>
                  <a:gd name="T1" fmla="*/ 1 h 1"/>
                  <a:gd name="T2" fmla="*/ 4 w 4"/>
                  <a:gd name="T3" fmla="*/ 0 h 1"/>
                  <a:gd name="T4" fmla="*/ 0 w 4"/>
                  <a:gd name="T5" fmla="*/ 1 h 1"/>
                </a:gdLst>
                <a:cxnLst>
                  <a:cxn ang="0">
                    <a:pos x="T0" y="T1"/>
                  </a:cxn>
                  <a:cxn ang="0">
                    <a:pos x="T2" y="T3"/>
                  </a:cxn>
                  <a:cxn ang="0">
                    <a:pos x="T4" y="T5"/>
                  </a:cxn>
                </a:cxnLst>
                <a:rect l="0" t="0" r="r" b="b"/>
                <a:pathLst>
                  <a:path w="4" h="1">
                    <a:moveTo>
                      <a:pt x="0" y="1"/>
                    </a:moveTo>
                    <a:cubicBezTo>
                      <a:pt x="1" y="1"/>
                      <a:pt x="3" y="1"/>
                      <a:pt x="4"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 name="Freeform 714"/>
              <p:cNvSpPr/>
              <p:nvPr>
                <p:custDataLst>
                  <p:tags r:id="rId722"/>
                </p:custDataLst>
              </p:nvPr>
            </p:nvSpPr>
            <p:spPr bwMode="auto">
              <a:xfrm>
                <a:off x="4862" y="523"/>
                <a:ext cx="7" cy="5"/>
              </a:xfrm>
              <a:custGeom>
                <a:gdLst>
                  <a:gd name="T0" fmla="*/ 0 w 7"/>
                  <a:gd name="T1" fmla="*/ 0 h 5"/>
                  <a:gd name="T2" fmla="*/ 0 w 7"/>
                  <a:gd name="T3" fmla="*/ 5 h 5"/>
                  <a:gd name="T4" fmla="*/ 7 w 7"/>
                  <a:gd name="T5" fmla="*/ 3 h 5"/>
                  <a:gd name="T6" fmla="*/ 0 w 7"/>
                  <a:gd name="T7" fmla="*/ 0 h 5"/>
                </a:gdLst>
                <a:cxnLst>
                  <a:cxn ang="0">
                    <a:pos x="T0" y="T1"/>
                  </a:cxn>
                  <a:cxn ang="0">
                    <a:pos x="T2" y="T3"/>
                  </a:cxn>
                  <a:cxn ang="0">
                    <a:pos x="T4" y="T5"/>
                  </a:cxn>
                  <a:cxn ang="0">
                    <a:pos x="T6" y="T7"/>
                  </a:cxn>
                </a:cxnLst>
                <a:rect l="0" t="0" r="r" b="b"/>
                <a:pathLst>
                  <a:path w="7" h="5">
                    <a:moveTo>
                      <a:pt x="0" y="0"/>
                    </a:moveTo>
                    <a:lnTo>
                      <a:pt x="0" y="5"/>
                    </a:lnTo>
                    <a:lnTo>
                      <a:pt x="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 name="Freeform 715"/>
              <p:cNvSpPr/>
              <p:nvPr>
                <p:custDataLst>
                  <p:tags r:id="rId723"/>
                </p:custDataLst>
              </p:nvPr>
            </p:nvSpPr>
            <p:spPr bwMode="auto">
              <a:xfrm>
                <a:off x="4542" y="751"/>
                <a:ext cx="3" cy="5"/>
              </a:xfrm>
              <a:custGeom>
                <a:gdLst>
                  <a:gd name="T0" fmla="*/ 1 w 1"/>
                  <a:gd name="T1" fmla="*/ 2 h 2"/>
                  <a:gd name="T2" fmla="*/ 1 w 1"/>
                  <a:gd name="T3" fmla="*/ 0 h 2"/>
                  <a:gd name="T4" fmla="*/ 0 w 1"/>
                  <a:gd name="T5" fmla="*/ 1 h 2"/>
                  <a:gd name="T6" fmla="*/ 1 w 1"/>
                  <a:gd name="T7" fmla="*/ 2 h 2"/>
                </a:gdLst>
                <a:cxnLst>
                  <a:cxn ang="0">
                    <a:pos x="T0" y="T1"/>
                  </a:cxn>
                  <a:cxn ang="0">
                    <a:pos x="T2" y="T3"/>
                  </a:cxn>
                  <a:cxn ang="0">
                    <a:pos x="T4" y="T5"/>
                  </a:cxn>
                  <a:cxn ang="0">
                    <a:pos x="T6" y="T7"/>
                  </a:cxn>
                </a:cxnLst>
                <a:rect l="0" t="0" r="r" b="b"/>
                <a:pathLst>
                  <a:path w="1" h="2">
                    <a:moveTo>
                      <a:pt x="1" y="2"/>
                    </a:moveTo>
                    <a:cubicBezTo>
                      <a:pt x="1" y="0"/>
                      <a:pt x="1" y="0"/>
                      <a:pt x="1" y="0"/>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 name="Freeform 716"/>
              <p:cNvSpPr/>
              <p:nvPr>
                <p:custDataLst>
                  <p:tags r:id="rId724"/>
                </p:custDataLst>
              </p:nvPr>
            </p:nvSpPr>
            <p:spPr bwMode="auto">
              <a:xfrm>
                <a:off x="4812" y="542"/>
                <a:ext cx="29" cy="10"/>
              </a:xfrm>
              <a:custGeom>
                <a:gdLst>
                  <a:gd name="T0" fmla="*/ 0 w 12"/>
                  <a:gd name="T1" fmla="*/ 4 h 4"/>
                  <a:gd name="T2" fmla="*/ 12 w 12"/>
                  <a:gd name="T3" fmla="*/ 2 h 4"/>
                  <a:gd name="T4" fmla="*/ 0 w 12"/>
                  <a:gd name="T5" fmla="*/ 4 h 4"/>
                </a:gdLst>
                <a:cxnLst>
                  <a:cxn ang="0">
                    <a:pos x="T0" y="T1"/>
                  </a:cxn>
                  <a:cxn ang="0">
                    <a:pos x="T2" y="T3"/>
                  </a:cxn>
                  <a:cxn ang="0">
                    <a:pos x="T4" y="T5"/>
                  </a:cxn>
                </a:cxnLst>
                <a:rect l="0" t="0" r="r" b="b"/>
                <a:pathLst>
                  <a:path w="12" h="4">
                    <a:moveTo>
                      <a:pt x="0" y="4"/>
                    </a:moveTo>
                    <a:cubicBezTo>
                      <a:pt x="4" y="3"/>
                      <a:pt x="8" y="3"/>
                      <a:pt x="12"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 name="Freeform 717"/>
              <p:cNvSpPr/>
              <p:nvPr>
                <p:custDataLst>
                  <p:tags r:id="rId725"/>
                </p:custDataLst>
              </p:nvPr>
            </p:nvSpPr>
            <p:spPr bwMode="auto">
              <a:xfrm>
                <a:off x="4808" y="552"/>
                <a:ext cx="4" cy="0"/>
              </a:xfrm>
              <a:custGeom>
                <a:gdLst>
                  <a:gd name="T0" fmla="*/ 2 w 2"/>
                  <a:gd name="T1" fmla="*/ 0 w 2"/>
                  <a:gd name="T2" fmla="*/ 2 w 2"/>
                </a:gd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 name="Freeform 718"/>
              <p:cNvSpPr/>
              <p:nvPr>
                <p:custDataLst>
                  <p:tags r:id="rId726"/>
                </p:custDataLst>
              </p:nvPr>
            </p:nvSpPr>
            <p:spPr bwMode="auto">
              <a:xfrm>
                <a:off x="4710" y="635"/>
                <a:ext cx="5" cy="2"/>
              </a:xfrm>
              <a:custGeom>
                <a:gdLst>
                  <a:gd name="T0" fmla="*/ 0 w 5"/>
                  <a:gd name="T1" fmla="*/ 0 h 2"/>
                  <a:gd name="T2" fmla="*/ 3 w 5"/>
                  <a:gd name="T3" fmla="*/ 2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lnTo>
                      <a:pt x="3" y="2"/>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 name="Freeform 719"/>
              <p:cNvSpPr/>
              <p:nvPr>
                <p:custDataLst>
                  <p:tags r:id="rId727"/>
                </p:custDataLst>
              </p:nvPr>
            </p:nvSpPr>
            <p:spPr bwMode="auto">
              <a:xfrm>
                <a:off x="4710" y="571"/>
                <a:ext cx="86" cy="33"/>
              </a:xfrm>
              <a:custGeom>
                <a:gdLst>
                  <a:gd name="T0" fmla="*/ 29 w 36"/>
                  <a:gd name="T1" fmla="*/ 2 h 14"/>
                  <a:gd name="T2" fmla="*/ 27 w 36"/>
                  <a:gd name="T3" fmla="*/ 0 h 14"/>
                  <a:gd name="T4" fmla="*/ 0 w 36"/>
                  <a:gd name="T5" fmla="*/ 11 h 14"/>
                  <a:gd name="T6" fmla="*/ 2 w 36"/>
                  <a:gd name="T7" fmla="*/ 11 h 14"/>
                  <a:gd name="T8" fmla="*/ 8 w 36"/>
                  <a:gd name="T9" fmla="*/ 10 h 14"/>
                  <a:gd name="T10" fmla="*/ 2 w 36"/>
                  <a:gd name="T11" fmla="*/ 14 h 14"/>
                  <a:gd name="T12" fmla="*/ 4 w 36"/>
                  <a:gd name="T13" fmla="*/ 13 h 14"/>
                  <a:gd name="T14" fmla="*/ 13 w 36"/>
                  <a:gd name="T15" fmla="*/ 10 h 14"/>
                  <a:gd name="T16" fmla="*/ 8 w 36"/>
                  <a:gd name="T17" fmla="*/ 9 h 14"/>
                  <a:gd name="T18" fmla="*/ 17 w 36"/>
                  <a:gd name="T19" fmla="*/ 7 h 14"/>
                  <a:gd name="T20" fmla="*/ 14 w 36"/>
                  <a:gd name="T21" fmla="*/ 6 h 14"/>
                  <a:gd name="T22" fmla="*/ 16 w 36"/>
                  <a:gd name="T23" fmla="*/ 5 h 14"/>
                  <a:gd name="T24" fmla="*/ 20 w 36"/>
                  <a:gd name="T25" fmla="*/ 3 h 14"/>
                  <a:gd name="T26" fmla="*/ 23 w 36"/>
                  <a:gd name="T27" fmla="*/ 3 h 14"/>
                  <a:gd name="T28" fmla="*/ 22 w 36"/>
                  <a:gd name="T29" fmla="*/ 5 h 14"/>
                  <a:gd name="T30" fmla="*/ 25 w 36"/>
                  <a:gd name="T31" fmla="*/ 7 h 14"/>
                  <a:gd name="T32" fmla="*/ 25 w 36"/>
                  <a:gd name="T33" fmla="*/ 4 h 14"/>
                  <a:gd name="T34" fmla="*/ 29 w 36"/>
                  <a:gd name="T35" fmla="*/ 4 h 14"/>
                  <a:gd name="T36" fmla="*/ 29 w 36"/>
                  <a:gd name="T37" fmla="*/ 5 h 14"/>
                  <a:gd name="T38" fmla="*/ 34 w 36"/>
                  <a:gd name="T39" fmla="*/ 2 h 14"/>
                  <a:gd name="T40" fmla="*/ 35 w 36"/>
                  <a:gd name="T41" fmla="*/ 3 h 14"/>
                  <a:gd name="T42" fmla="*/ 36 w 36"/>
                  <a:gd name="T43" fmla="*/ 2 h 14"/>
                  <a:gd name="T44" fmla="*/ 29 w 36"/>
                  <a:gd name="T45" fmla="*/ 2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4">
                    <a:moveTo>
                      <a:pt x="29" y="2"/>
                    </a:moveTo>
                    <a:cubicBezTo>
                      <a:pt x="28" y="2"/>
                      <a:pt x="27" y="1"/>
                      <a:pt x="27" y="0"/>
                    </a:cubicBezTo>
                    <a:cubicBezTo>
                      <a:pt x="16" y="3"/>
                      <a:pt x="9" y="6"/>
                      <a:pt x="0" y="11"/>
                    </a:cubicBezTo>
                    <a:cubicBezTo>
                      <a:pt x="1" y="11"/>
                      <a:pt x="1" y="11"/>
                      <a:pt x="2" y="11"/>
                    </a:cubicBezTo>
                    <a:cubicBezTo>
                      <a:pt x="3" y="10"/>
                      <a:pt x="6" y="9"/>
                      <a:pt x="8" y="10"/>
                    </a:cubicBezTo>
                    <a:cubicBezTo>
                      <a:pt x="6" y="10"/>
                      <a:pt x="4" y="13"/>
                      <a:pt x="2" y="14"/>
                    </a:cubicBezTo>
                    <a:cubicBezTo>
                      <a:pt x="4" y="13"/>
                      <a:pt x="4" y="13"/>
                      <a:pt x="4" y="13"/>
                    </a:cubicBezTo>
                    <a:cubicBezTo>
                      <a:pt x="8" y="12"/>
                      <a:pt x="10" y="12"/>
                      <a:pt x="13" y="10"/>
                    </a:cubicBezTo>
                    <a:cubicBezTo>
                      <a:pt x="13" y="6"/>
                      <a:pt x="9" y="12"/>
                      <a:pt x="8" y="9"/>
                    </a:cubicBezTo>
                    <a:cubicBezTo>
                      <a:pt x="9" y="5"/>
                      <a:pt x="15" y="10"/>
                      <a:pt x="17" y="7"/>
                    </a:cubicBezTo>
                    <a:cubicBezTo>
                      <a:pt x="14" y="6"/>
                      <a:pt x="14" y="6"/>
                      <a:pt x="14" y="6"/>
                    </a:cubicBezTo>
                    <a:cubicBezTo>
                      <a:pt x="16" y="5"/>
                      <a:pt x="16" y="5"/>
                      <a:pt x="16" y="5"/>
                    </a:cubicBezTo>
                    <a:cubicBezTo>
                      <a:pt x="17" y="4"/>
                      <a:pt x="20" y="4"/>
                      <a:pt x="20" y="3"/>
                    </a:cubicBezTo>
                    <a:cubicBezTo>
                      <a:pt x="21" y="3"/>
                      <a:pt x="22" y="3"/>
                      <a:pt x="23" y="3"/>
                    </a:cubicBezTo>
                    <a:cubicBezTo>
                      <a:pt x="24" y="5"/>
                      <a:pt x="21" y="6"/>
                      <a:pt x="22" y="5"/>
                    </a:cubicBezTo>
                    <a:cubicBezTo>
                      <a:pt x="23" y="4"/>
                      <a:pt x="25" y="6"/>
                      <a:pt x="25" y="7"/>
                    </a:cubicBezTo>
                    <a:cubicBezTo>
                      <a:pt x="25" y="4"/>
                      <a:pt x="25" y="4"/>
                      <a:pt x="25" y="4"/>
                    </a:cubicBezTo>
                    <a:cubicBezTo>
                      <a:pt x="29" y="4"/>
                      <a:pt x="29" y="4"/>
                      <a:pt x="29" y="4"/>
                    </a:cubicBezTo>
                    <a:cubicBezTo>
                      <a:pt x="29" y="5"/>
                      <a:pt x="29" y="5"/>
                      <a:pt x="29" y="5"/>
                    </a:cubicBezTo>
                    <a:cubicBezTo>
                      <a:pt x="34" y="2"/>
                      <a:pt x="34" y="2"/>
                      <a:pt x="34" y="2"/>
                    </a:cubicBezTo>
                    <a:cubicBezTo>
                      <a:pt x="35" y="3"/>
                      <a:pt x="35" y="3"/>
                      <a:pt x="35" y="3"/>
                    </a:cubicBezTo>
                    <a:cubicBezTo>
                      <a:pt x="36" y="2"/>
                      <a:pt x="36" y="2"/>
                      <a:pt x="36" y="2"/>
                    </a:cubicBezTo>
                    <a:cubicBezTo>
                      <a:pt x="34" y="2"/>
                      <a:pt x="29" y="0"/>
                      <a:pt x="2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 name="Freeform 720"/>
              <p:cNvSpPr/>
              <p:nvPr>
                <p:custDataLst>
                  <p:tags r:id="rId728"/>
                </p:custDataLst>
              </p:nvPr>
            </p:nvSpPr>
            <p:spPr bwMode="auto">
              <a:xfrm>
                <a:off x="4857" y="528"/>
                <a:ext cx="3" cy="0"/>
              </a:xfrm>
              <a:custGeom>
                <a:gdLst>
                  <a:gd name="T0" fmla="*/ 3 w 3"/>
                  <a:gd name="T1" fmla="*/ 0 w 3"/>
                  <a:gd name="T2" fmla="*/ 3 w 3"/>
                  <a:gd name="T3" fmla="*/ 3 w 3"/>
                </a:gdLst>
                <a:cxnLst>
                  <a:cxn ang="0">
                    <a:pos x="T0" y="0"/>
                  </a:cxn>
                  <a:cxn ang="0">
                    <a:pos x="T1" y="0"/>
                  </a:cxn>
                  <a:cxn ang="0">
                    <a:pos x="T2" y="0"/>
                  </a:cxn>
                  <a:cxn ang="0">
                    <a:pos x="T3" y="0"/>
                  </a:cxn>
                </a:cxnLst>
                <a:rect l="0" t="0" r="r" b="b"/>
                <a:pathLst>
                  <a:path w="3">
                    <a:moveTo>
                      <a:pt x="3" y="0"/>
                    </a:moveTo>
                    <a:lnTo>
                      <a:pt x="0" y="0"/>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Rectangle 721"/>
              <p:cNvSpPr>
                <a:spLocks noChangeArrowheads="1"/>
              </p:cNvSpPr>
              <p:nvPr>
                <p:custDataLst>
                  <p:tags r:id="rId729"/>
                </p:custDataLst>
              </p:nvPr>
            </p:nvSpPr>
            <p:spPr bwMode="auto">
              <a:xfrm>
                <a:off x="4777" y="585"/>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 name="Freeform 722"/>
              <p:cNvSpPr/>
              <p:nvPr>
                <p:custDataLst>
                  <p:tags r:id="rId730"/>
                </p:custDataLst>
              </p:nvPr>
            </p:nvSpPr>
            <p:spPr bwMode="auto">
              <a:xfrm>
                <a:off x="4549" y="740"/>
                <a:ext cx="8" cy="7"/>
              </a:xfrm>
              <a:custGeom>
                <a:gdLst>
                  <a:gd name="T0" fmla="*/ 3 w 3"/>
                  <a:gd name="T1" fmla="*/ 1 h 3"/>
                  <a:gd name="T2" fmla="*/ 1 w 3"/>
                  <a:gd name="T3" fmla="*/ 0 h 3"/>
                  <a:gd name="T4" fmla="*/ 2 w 3"/>
                  <a:gd name="T5" fmla="*/ 3 h 3"/>
                  <a:gd name="T6" fmla="*/ 3 w 3"/>
                  <a:gd name="T7" fmla="*/ 1 h 3"/>
                </a:gd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2" y="3"/>
                    </a:cubicBezTo>
                    <a:cubicBezTo>
                      <a:pt x="2" y="2"/>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 name="Freeform 723"/>
              <p:cNvSpPr/>
              <p:nvPr>
                <p:custDataLst>
                  <p:tags r:id="rId731"/>
                </p:custDataLst>
              </p:nvPr>
            </p:nvSpPr>
            <p:spPr bwMode="auto">
              <a:xfrm>
                <a:off x="4649" y="640"/>
                <a:ext cx="47" cy="12"/>
              </a:xfrm>
              <a:custGeom>
                <a:gdLst>
                  <a:gd name="T0" fmla="*/ 13 w 20"/>
                  <a:gd name="T1" fmla="*/ 1 h 5"/>
                  <a:gd name="T2" fmla="*/ 12 w 20"/>
                  <a:gd name="T3" fmla="*/ 3 h 5"/>
                  <a:gd name="T4" fmla="*/ 10 w 20"/>
                  <a:gd name="T5" fmla="*/ 1 h 5"/>
                  <a:gd name="T6" fmla="*/ 4 w 20"/>
                  <a:gd name="T7" fmla="*/ 1 h 5"/>
                  <a:gd name="T8" fmla="*/ 4 w 20"/>
                  <a:gd name="T9" fmla="*/ 0 h 5"/>
                  <a:gd name="T10" fmla="*/ 3 w 20"/>
                  <a:gd name="T11" fmla="*/ 2 h 5"/>
                  <a:gd name="T12" fmla="*/ 0 w 20"/>
                  <a:gd name="T13" fmla="*/ 1 h 5"/>
                  <a:gd name="T14" fmla="*/ 0 w 20"/>
                  <a:gd name="T15" fmla="*/ 2 h 5"/>
                  <a:gd name="T16" fmla="*/ 5 w 20"/>
                  <a:gd name="T17" fmla="*/ 3 h 5"/>
                  <a:gd name="T18" fmla="*/ 8 w 20"/>
                  <a:gd name="T19" fmla="*/ 2 h 5"/>
                  <a:gd name="T20" fmla="*/ 11 w 20"/>
                  <a:gd name="T21" fmla="*/ 5 h 5"/>
                  <a:gd name="T22" fmla="*/ 13 w 20"/>
                  <a:gd name="T23" fmla="*/ 3 h 5"/>
                  <a:gd name="T24" fmla="*/ 14 w 20"/>
                  <a:gd name="T25" fmla="*/ 5 h 5"/>
                  <a:gd name="T26" fmla="*/ 20 w 20"/>
                  <a:gd name="T27" fmla="*/ 2 h 5"/>
                  <a:gd name="T28" fmla="*/ 18 w 20"/>
                  <a:gd name="T29" fmla="*/ 2 h 5"/>
                  <a:gd name="T30" fmla="*/ 18 w 20"/>
                  <a:gd name="T31" fmla="*/ 0 h 5"/>
                  <a:gd name="T32" fmla="*/ 13 w 20"/>
                  <a:gd name="T33"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13" y="1"/>
                    </a:moveTo>
                    <a:cubicBezTo>
                      <a:pt x="13" y="2"/>
                      <a:pt x="13" y="3"/>
                      <a:pt x="12" y="3"/>
                    </a:cubicBezTo>
                    <a:cubicBezTo>
                      <a:pt x="10" y="4"/>
                      <a:pt x="11" y="2"/>
                      <a:pt x="10" y="1"/>
                    </a:cubicBezTo>
                    <a:cubicBezTo>
                      <a:pt x="8" y="3"/>
                      <a:pt x="6" y="0"/>
                      <a:pt x="4" y="1"/>
                    </a:cubicBezTo>
                    <a:cubicBezTo>
                      <a:pt x="4" y="0"/>
                      <a:pt x="4" y="0"/>
                      <a:pt x="4" y="0"/>
                    </a:cubicBezTo>
                    <a:cubicBezTo>
                      <a:pt x="3" y="2"/>
                      <a:pt x="3" y="2"/>
                      <a:pt x="3" y="2"/>
                    </a:cubicBezTo>
                    <a:cubicBezTo>
                      <a:pt x="2" y="1"/>
                      <a:pt x="1" y="0"/>
                      <a:pt x="0" y="1"/>
                    </a:cubicBezTo>
                    <a:cubicBezTo>
                      <a:pt x="0" y="1"/>
                      <a:pt x="0" y="2"/>
                      <a:pt x="0" y="2"/>
                    </a:cubicBezTo>
                    <a:cubicBezTo>
                      <a:pt x="3" y="1"/>
                      <a:pt x="4" y="4"/>
                      <a:pt x="5" y="3"/>
                    </a:cubicBezTo>
                    <a:cubicBezTo>
                      <a:pt x="6" y="2"/>
                      <a:pt x="7" y="2"/>
                      <a:pt x="8" y="2"/>
                    </a:cubicBezTo>
                    <a:cubicBezTo>
                      <a:pt x="11" y="2"/>
                      <a:pt x="9" y="4"/>
                      <a:pt x="11" y="5"/>
                    </a:cubicBezTo>
                    <a:cubicBezTo>
                      <a:pt x="12" y="4"/>
                      <a:pt x="13" y="3"/>
                      <a:pt x="13" y="3"/>
                    </a:cubicBezTo>
                    <a:cubicBezTo>
                      <a:pt x="14" y="5"/>
                      <a:pt x="14" y="5"/>
                      <a:pt x="14" y="5"/>
                    </a:cubicBezTo>
                    <a:cubicBezTo>
                      <a:pt x="16" y="4"/>
                      <a:pt x="18" y="3"/>
                      <a:pt x="20" y="2"/>
                    </a:cubicBezTo>
                    <a:cubicBezTo>
                      <a:pt x="18" y="2"/>
                      <a:pt x="18" y="2"/>
                      <a:pt x="18" y="2"/>
                    </a:cubicBezTo>
                    <a:cubicBezTo>
                      <a:pt x="18" y="0"/>
                      <a:pt x="18" y="0"/>
                      <a:pt x="18" y="0"/>
                    </a:cubicBezTo>
                    <a:cubicBezTo>
                      <a:pt x="16" y="0"/>
                      <a:pt x="15"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 name="Freeform 724"/>
              <p:cNvSpPr/>
              <p:nvPr>
                <p:custDataLst>
                  <p:tags r:id="rId732"/>
                </p:custDataLst>
              </p:nvPr>
            </p:nvSpPr>
            <p:spPr bwMode="auto">
              <a:xfrm>
                <a:off x="4535" y="754"/>
                <a:ext cx="3" cy="2"/>
              </a:xfrm>
              <a:custGeom>
                <a:gdLst>
                  <a:gd name="T0" fmla="*/ 0 w 1"/>
                  <a:gd name="T1" fmla="*/ 0 h 1"/>
                  <a:gd name="T2" fmla="*/ 0 w 1"/>
                  <a:gd name="T3" fmla="*/ 1 h 1"/>
                  <a:gd name="T4" fmla="*/ 0 w 1"/>
                  <a:gd name="T5" fmla="*/ 0 h 1"/>
                </a:gdLst>
                <a:cxnLst>
                  <a:cxn ang="0">
                    <a:pos x="T0" y="T1"/>
                  </a:cxn>
                  <a:cxn ang="0">
                    <a:pos x="T2" y="T3"/>
                  </a:cxn>
                  <a:cxn ang="0">
                    <a:pos x="T4" y="T5"/>
                  </a:cxn>
                </a:cxnLst>
                <a:rect l="0" t="0" r="r" b="b"/>
                <a:pathLst>
                  <a:path w="1" h="1">
                    <a:moveTo>
                      <a:pt x="0" y="0"/>
                    </a:moveTo>
                    <a:cubicBezTo>
                      <a:pt x="0" y="0"/>
                      <a:pt x="0" y="1"/>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725"/>
              <p:cNvSpPr/>
              <p:nvPr>
                <p:custDataLst>
                  <p:tags r:id="rId733"/>
                </p:custDataLst>
              </p:nvPr>
            </p:nvSpPr>
            <p:spPr bwMode="auto">
              <a:xfrm>
                <a:off x="4433" y="820"/>
                <a:ext cx="7" cy="7"/>
              </a:xfrm>
              <a:custGeom>
                <a:gdLst>
                  <a:gd name="T0" fmla="*/ 3 w 3"/>
                  <a:gd name="T1" fmla="*/ 0 h 3"/>
                  <a:gd name="T2" fmla="*/ 0 w 3"/>
                  <a:gd name="T3" fmla="*/ 1 h 3"/>
                  <a:gd name="T4" fmla="*/ 3 w 3"/>
                  <a:gd name="T5" fmla="*/ 0 h 3"/>
                </a:gdLst>
                <a:cxnLst>
                  <a:cxn ang="0">
                    <a:pos x="T0" y="T1"/>
                  </a:cxn>
                  <a:cxn ang="0">
                    <a:pos x="T2" y="T3"/>
                  </a:cxn>
                  <a:cxn ang="0">
                    <a:pos x="T4" y="T5"/>
                  </a:cxn>
                </a:cxnLst>
                <a:rect l="0" t="0" r="r" b="b"/>
                <a:pathLst>
                  <a:path w="3" h="3">
                    <a:moveTo>
                      <a:pt x="3" y="0"/>
                    </a:moveTo>
                    <a:cubicBezTo>
                      <a:pt x="0" y="1"/>
                      <a:pt x="0" y="1"/>
                      <a:pt x="0" y="1"/>
                    </a:cubicBezTo>
                    <a:cubicBezTo>
                      <a:pt x="2" y="3"/>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726"/>
              <p:cNvSpPr/>
              <p:nvPr>
                <p:custDataLst>
                  <p:tags r:id="rId734"/>
                </p:custDataLst>
              </p:nvPr>
            </p:nvSpPr>
            <p:spPr bwMode="auto">
              <a:xfrm>
                <a:off x="4540" y="744"/>
                <a:ext cx="7" cy="5"/>
              </a:xfrm>
              <a:custGeom>
                <a:gdLst>
                  <a:gd name="T0" fmla="*/ 3 w 3"/>
                  <a:gd name="T1" fmla="*/ 0 h 2"/>
                  <a:gd name="T2" fmla="*/ 1 w 3"/>
                  <a:gd name="T3" fmla="*/ 1 h 2"/>
                  <a:gd name="T4" fmla="*/ 1 w 3"/>
                  <a:gd name="T5" fmla="*/ 2 h 2"/>
                  <a:gd name="T6" fmla="*/ 3 w 3"/>
                  <a:gd name="T7" fmla="*/ 0 h 2"/>
                </a:gdLst>
                <a:cxnLst>
                  <a:cxn ang="0">
                    <a:pos x="T0" y="T1"/>
                  </a:cxn>
                  <a:cxn ang="0">
                    <a:pos x="T2" y="T3"/>
                  </a:cxn>
                  <a:cxn ang="0">
                    <a:pos x="T4" y="T5"/>
                  </a:cxn>
                  <a:cxn ang="0">
                    <a:pos x="T6" y="T7"/>
                  </a:cxn>
                </a:cxnLst>
                <a:rect l="0" t="0" r="r" b="b"/>
                <a:pathLst>
                  <a:path w="3" h="2">
                    <a:moveTo>
                      <a:pt x="3" y="0"/>
                    </a:moveTo>
                    <a:cubicBezTo>
                      <a:pt x="2" y="1"/>
                      <a:pt x="1" y="0"/>
                      <a:pt x="1" y="1"/>
                    </a:cubicBezTo>
                    <a:cubicBezTo>
                      <a:pt x="0" y="1"/>
                      <a:pt x="0" y="1"/>
                      <a:pt x="1" y="2"/>
                    </a:cubicBezTo>
                    <a:cubicBezTo>
                      <a:pt x="2"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Freeform 727"/>
              <p:cNvSpPr/>
              <p:nvPr>
                <p:custDataLst>
                  <p:tags r:id="rId735"/>
                </p:custDataLst>
              </p:nvPr>
            </p:nvSpPr>
            <p:spPr bwMode="auto">
              <a:xfrm>
                <a:off x="4834" y="533"/>
                <a:ext cx="11" cy="5"/>
              </a:xfrm>
              <a:custGeom>
                <a:gdLst>
                  <a:gd name="T0" fmla="*/ 0 w 5"/>
                  <a:gd name="T1" fmla="*/ 0 h 2"/>
                  <a:gd name="T2" fmla="*/ 1 w 5"/>
                  <a:gd name="T3" fmla="*/ 0 h 2"/>
                  <a:gd name="T4" fmla="*/ 5 w 5"/>
                  <a:gd name="T5" fmla="*/ 0 h 2"/>
                  <a:gd name="T6" fmla="*/ 0 w 5"/>
                  <a:gd name="T7" fmla="*/ 0 h 2"/>
                </a:gdLst>
                <a:cxnLst>
                  <a:cxn ang="0">
                    <a:pos x="T0" y="T1"/>
                  </a:cxn>
                  <a:cxn ang="0">
                    <a:pos x="T2" y="T3"/>
                  </a:cxn>
                  <a:cxn ang="0">
                    <a:pos x="T4" y="T5"/>
                  </a:cxn>
                  <a:cxn ang="0">
                    <a:pos x="T6" y="T7"/>
                  </a:cxn>
                </a:cxnLst>
                <a:rect l="0" t="0" r="r" b="b"/>
                <a:pathLst>
                  <a:path w="5" h="2">
                    <a:moveTo>
                      <a:pt x="0" y="0"/>
                    </a:moveTo>
                    <a:cubicBezTo>
                      <a:pt x="1" y="0"/>
                      <a:pt x="1" y="0"/>
                      <a:pt x="1" y="0"/>
                    </a:cubicBezTo>
                    <a:cubicBezTo>
                      <a:pt x="2" y="2"/>
                      <a:pt x="4" y="0"/>
                      <a:pt x="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 name="Freeform 728"/>
              <p:cNvSpPr/>
              <p:nvPr>
                <p:custDataLst>
                  <p:tags r:id="rId736"/>
                </p:custDataLst>
              </p:nvPr>
            </p:nvSpPr>
            <p:spPr bwMode="auto">
              <a:xfrm>
                <a:off x="4609" y="652"/>
                <a:ext cx="61" cy="23"/>
              </a:xfrm>
              <a:custGeom>
                <a:gdLst>
                  <a:gd name="T0" fmla="*/ 5 w 26"/>
                  <a:gd name="T1" fmla="*/ 8 h 10"/>
                  <a:gd name="T2" fmla="*/ 11 w 26"/>
                  <a:gd name="T3" fmla="*/ 4 h 10"/>
                  <a:gd name="T4" fmla="*/ 18 w 26"/>
                  <a:gd name="T5" fmla="*/ 4 h 10"/>
                  <a:gd name="T6" fmla="*/ 25 w 26"/>
                  <a:gd name="T7" fmla="*/ 4 h 10"/>
                  <a:gd name="T8" fmla="*/ 24 w 26"/>
                  <a:gd name="T9" fmla="*/ 0 h 10"/>
                  <a:gd name="T10" fmla="*/ 24 w 26"/>
                  <a:gd name="T11" fmla="*/ 1 h 10"/>
                  <a:gd name="T12" fmla="*/ 24 w 26"/>
                  <a:gd name="T13" fmla="*/ 1 h 10"/>
                  <a:gd name="T14" fmla="*/ 24 w 26"/>
                  <a:gd name="T15" fmla="*/ 2 h 10"/>
                  <a:gd name="T16" fmla="*/ 22 w 26"/>
                  <a:gd name="T17" fmla="*/ 1 h 10"/>
                  <a:gd name="T18" fmla="*/ 15 w 26"/>
                  <a:gd name="T19" fmla="*/ 2 h 10"/>
                  <a:gd name="T20" fmla="*/ 13 w 26"/>
                  <a:gd name="T21" fmla="*/ 1 h 10"/>
                  <a:gd name="T22" fmla="*/ 13 w 26"/>
                  <a:gd name="T23" fmla="*/ 0 h 10"/>
                  <a:gd name="T24" fmla="*/ 10 w 26"/>
                  <a:gd name="T25" fmla="*/ 1 h 10"/>
                  <a:gd name="T26" fmla="*/ 13 w 26"/>
                  <a:gd name="T27" fmla="*/ 3 h 10"/>
                  <a:gd name="T28" fmla="*/ 5 w 26"/>
                  <a:gd name="T29" fmla="*/ 5 h 10"/>
                  <a:gd name="T30" fmla="*/ 0 w 26"/>
                  <a:gd name="T31" fmla="*/ 10 h 10"/>
                  <a:gd name="T32" fmla="*/ 5 w 26"/>
                  <a:gd name="T33"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0">
                    <a:moveTo>
                      <a:pt x="5" y="8"/>
                    </a:moveTo>
                    <a:cubicBezTo>
                      <a:pt x="6" y="7"/>
                      <a:pt x="9" y="6"/>
                      <a:pt x="11" y="4"/>
                    </a:cubicBezTo>
                    <a:cubicBezTo>
                      <a:pt x="13" y="5"/>
                      <a:pt x="16" y="2"/>
                      <a:pt x="18" y="4"/>
                    </a:cubicBezTo>
                    <a:cubicBezTo>
                      <a:pt x="20" y="4"/>
                      <a:pt x="23" y="5"/>
                      <a:pt x="25" y="4"/>
                    </a:cubicBezTo>
                    <a:cubicBezTo>
                      <a:pt x="24" y="2"/>
                      <a:pt x="26" y="1"/>
                      <a:pt x="24" y="0"/>
                    </a:cubicBezTo>
                    <a:cubicBezTo>
                      <a:pt x="24" y="1"/>
                      <a:pt x="24" y="1"/>
                      <a:pt x="24" y="1"/>
                    </a:cubicBezTo>
                    <a:cubicBezTo>
                      <a:pt x="24" y="1"/>
                      <a:pt x="24" y="1"/>
                      <a:pt x="24" y="1"/>
                    </a:cubicBezTo>
                    <a:cubicBezTo>
                      <a:pt x="24" y="1"/>
                      <a:pt x="24" y="2"/>
                      <a:pt x="24" y="2"/>
                    </a:cubicBezTo>
                    <a:cubicBezTo>
                      <a:pt x="23" y="2"/>
                      <a:pt x="22" y="1"/>
                      <a:pt x="22" y="1"/>
                    </a:cubicBezTo>
                    <a:cubicBezTo>
                      <a:pt x="19" y="0"/>
                      <a:pt x="18" y="1"/>
                      <a:pt x="15" y="2"/>
                    </a:cubicBezTo>
                    <a:cubicBezTo>
                      <a:pt x="15" y="1"/>
                      <a:pt x="14" y="1"/>
                      <a:pt x="13" y="1"/>
                    </a:cubicBezTo>
                    <a:cubicBezTo>
                      <a:pt x="13" y="0"/>
                      <a:pt x="13" y="0"/>
                      <a:pt x="13" y="0"/>
                    </a:cubicBezTo>
                    <a:cubicBezTo>
                      <a:pt x="11" y="0"/>
                      <a:pt x="11" y="0"/>
                      <a:pt x="10" y="1"/>
                    </a:cubicBezTo>
                    <a:cubicBezTo>
                      <a:pt x="11" y="1"/>
                      <a:pt x="11" y="3"/>
                      <a:pt x="13" y="3"/>
                    </a:cubicBezTo>
                    <a:cubicBezTo>
                      <a:pt x="5" y="5"/>
                      <a:pt x="5" y="5"/>
                      <a:pt x="5" y="5"/>
                    </a:cubicBezTo>
                    <a:cubicBezTo>
                      <a:pt x="4" y="7"/>
                      <a:pt x="2" y="8"/>
                      <a:pt x="0" y="10"/>
                    </a:cubicBezTo>
                    <a:cubicBezTo>
                      <a:pt x="2" y="9"/>
                      <a:pt x="3"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 name="Freeform 729"/>
              <p:cNvSpPr/>
              <p:nvPr>
                <p:custDataLst>
                  <p:tags r:id="rId737"/>
                </p:custDataLst>
              </p:nvPr>
            </p:nvSpPr>
            <p:spPr bwMode="auto">
              <a:xfrm>
                <a:off x="4585" y="711"/>
                <a:ext cx="5" cy="2"/>
              </a:xfrm>
              <a:custGeom>
                <a:gdLst>
                  <a:gd name="T0" fmla="*/ 1 w 2"/>
                  <a:gd name="T1" fmla="*/ 0 h 1"/>
                  <a:gd name="T2" fmla="*/ 0 w 2"/>
                  <a:gd name="T3" fmla="*/ 1 h 1"/>
                  <a:gd name="T4" fmla="*/ 1 w 2"/>
                  <a:gd name="T5" fmla="*/ 1 h 1"/>
                  <a:gd name="T6" fmla="*/ 1 w 2"/>
                  <a:gd name="T7" fmla="*/ 0 h 1"/>
                </a:gdLst>
                <a:cxnLst>
                  <a:cxn ang="0">
                    <a:pos x="T0" y="T1"/>
                  </a:cxn>
                  <a:cxn ang="0">
                    <a:pos x="T2" y="T3"/>
                  </a:cxn>
                  <a:cxn ang="0">
                    <a:pos x="T4" y="T5"/>
                  </a:cxn>
                  <a:cxn ang="0">
                    <a:pos x="T6" y="T7"/>
                  </a:cxn>
                </a:cxnLst>
                <a:rect l="0" t="0" r="r" b="b"/>
                <a:pathLst>
                  <a:path w="2" h="1">
                    <a:moveTo>
                      <a:pt x="1" y="0"/>
                    </a:moveTo>
                    <a:cubicBezTo>
                      <a:pt x="1" y="0"/>
                      <a:pt x="0" y="1"/>
                      <a:pt x="0" y="1"/>
                    </a:cubicBezTo>
                    <a:cubicBezTo>
                      <a:pt x="1" y="1"/>
                      <a:pt x="1" y="1"/>
                      <a:pt x="1" y="1"/>
                    </a:cubicBezTo>
                    <a:cubicBezTo>
                      <a:pt x="2"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Rectangle 730"/>
              <p:cNvSpPr>
                <a:spLocks noChangeArrowheads="1"/>
              </p:cNvSpPr>
              <p:nvPr>
                <p:custDataLst>
                  <p:tags r:id="rId738"/>
                </p:custDataLst>
              </p:nvPr>
            </p:nvSpPr>
            <p:spPr bwMode="auto">
              <a:xfrm>
                <a:off x="4305" y="903"/>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 name="Freeform 731"/>
              <p:cNvSpPr/>
              <p:nvPr>
                <p:custDataLst>
                  <p:tags r:id="rId739"/>
                </p:custDataLst>
              </p:nvPr>
            </p:nvSpPr>
            <p:spPr bwMode="auto">
              <a:xfrm>
                <a:off x="4824" y="535"/>
                <a:ext cx="7" cy="3"/>
              </a:xfrm>
              <a:custGeom>
                <a:gdLst>
                  <a:gd name="T0" fmla="*/ 0 w 3"/>
                  <a:gd name="T1" fmla="*/ 0 h 1"/>
                  <a:gd name="T2" fmla="*/ 1 w 3"/>
                  <a:gd name="T3" fmla="*/ 1 h 1"/>
                  <a:gd name="T4" fmla="*/ 3 w 3"/>
                  <a:gd name="T5" fmla="*/ 1 h 1"/>
                  <a:gd name="T6" fmla="*/ 0 w 3"/>
                  <a:gd name="T7" fmla="*/ 0 h 1"/>
                </a:gdLst>
                <a:cxnLst>
                  <a:cxn ang="0">
                    <a:pos x="T0" y="T1"/>
                  </a:cxn>
                  <a:cxn ang="0">
                    <a:pos x="T2" y="T3"/>
                  </a:cxn>
                  <a:cxn ang="0">
                    <a:pos x="T4" y="T5"/>
                  </a:cxn>
                  <a:cxn ang="0">
                    <a:pos x="T6" y="T7"/>
                  </a:cxn>
                </a:cxnLst>
                <a:rect l="0" t="0" r="r" b="b"/>
                <a:pathLst>
                  <a:path w="3" h="1">
                    <a:moveTo>
                      <a:pt x="0" y="0"/>
                    </a:moveTo>
                    <a:cubicBezTo>
                      <a:pt x="1" y="1"/>
                      <a:pt x="1" y="1"/>
                      <a:pt x="1" y="1"/>
                    </a:cubicBezTo>
                    <a:cubicBezTo>
                      <a:pt x="1" y="1"/>
                      <a:pt x="2" y="1"/>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Freeform 732"/>
              <p:cNvSpPr/>
              <p:nvPr>
                <p:custDataLst>
                  <p:tags r:id="rId740"/>
                </p:custDataLst>
              </p:nvPr>
            </p:nvSpPr>
            <p:spPr bwMode="auto">
              <a:xfrm>
                <a:off x="4478" y="782"/>
                <a:ext cx="3"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0"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Freeform 733"/>
              <p:cNvSpPr/>
              <p:nvPr>
                <p:custDataLst>
                  <p:tags r:id="rId741"/>
                </p:custDataLst>
              </p:nvPr>
            </p:nvSpPr>
            <p:spPr bwMode="auto">
              <a:xfrm>
                <a:off x="4635" y="666"/>
                <a:ext cx="7" cy="5"/>
              </a:xfrm>
              <a:custGeom>
                <a:gdLst>
                  <a:gd name="T0" fmla="*/ 2 w 3"/>
                  <a:gd name="T1" fmla="*/ 1 h 2"/>
                  <a:gd name="T2" fmla="*/ 0 w 3"/>
                  <a:gd name="T3" fmla="*/ 1 h 2"/>
                  <a:gd name="T4" fmla="*/ 1 w 3"/>
                  <a:gd name="T5" fmla="*/ 2 h 2"/>
                  <a:gd name="T6" fmla="*/ 3 w 3"/>
                  <a:gd name="T7" fmla="*/ 1 h 2"/>
                  <a:gd name="T8" fmla="*/ 2 w 3"/>
                  <a:gd name="T9" fmla="*/ 1 h 2"/>
                </a:gdLst>
                <a:cxnLst>
                  <a:cxn ang="0">
                    <a:pos x="T0" y="T1"/>
                  </a:cxn>
                  <a:cxn ang="0">
                    <a:pos x="T2" y="T3"/>
                  </a:cxn>
                  <a:cxn ang="0">
                    <a:pos x="T4" y="T5"/>
                  </a:cxn>
                  <a:cxn ang="0">
                    <a:pos x="T6" y="T7"/>
                  </a:cxn>
                  <a:cxn ang="0">
                    <a:pos x="T8" y="T9"/>
                  </a:cxn>
                </a:cxnLst>
                <a:rect l="0" t="0" r="r" b="b"/>
                <a:pathLst>
                  <a:path w="3" h="2">
                    <a:moveTo>
                      <a:pt x="2" y="1"/>
                    </a:moveTo>
                    <a:cubicBezTo>
                      <a:pt x="2" y="2"/>
                      <a:pt x="0" y="0"/>
                      <a:pt x="0" y="1"/>
                    </a:cubicBezTo>
                    <a:cubicBezTo>
                      <a:pt x="0" y="1"/>
                      <a:pt x="1" y="2"/>
                      <a:pt x="1" y="2"/>
                    </a:cubicBezTo>
                    <a:cubicBezTo>
                      <a:pt x="3" y="1"/>
                      <a:pt x="3" y="1"/>
                      <a:pt x="3"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734"/>
              <p:cNvSpPr/>
              <p:nvPr>
                <p:custDataLst>
                  <p:tags r:id="rId742"/>
                </p:custDataLst>
              </p:nvPr>
            </p:nvSpPr>
            <p:spPr bwMode="auto">
              <a:xfrm>
                <a:off x="4706" y="611"/>
                <a:ext cx="14" cy="7"/>
              </a:xfrm>
              <a:custGeom>
                <a:gdLst>
                  <a:gd name="T0" fmla="*/ 5 w 6"/>
                  <a:gd name="T1" fmla="*/ 1 h 3"/>
                  <a:gd name="T2" fmla="*/ 1 w 6"/>
                  <a:gd name="T3" fmla="*/ 2 h 3"/>
                  <a:gd name="T4" fmla="*/ 5 w 6"/>
                  <a:gd name="T5" fmla="*/ 1 h 3"/>
                </a:gdLst>
                <a:cxnLst>
                  <a:cxn ang="0">
                    <a:pos x="T0" y="T1"/>
                  </a:cxn>
                  <a:cxn ang="0">
                    <a:pos x="T2" y="T3"/>
                  </a:cxn>
                  <a:cxn ang="0">
                    <a:pos x="T4" y="T5"/>
                  </a:cxn>
                </a:cxnLst>
                <a:rect l="0" t="0" r="r" b="b"/>
                <a:pathLst>
                  <a:path w="6" h="3">
                    <a:moveTo>
                      <a:pt x="5" y="1"/>
                    </a:moveTo>
                    <a:cubicBezTo>
                      <a:pt x="3" y="0"/>
                      <a:pt x="1" y="1"/>
                      <a:pt x="1" y="2"/>
                    </a:cubicBezTo>
                    <a:cubicBezTo>
                      <a:pt x="0" y="2"/>
                      <a:pt x="6"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735"/>
              <p:cNvSpPr/>
              <p:nvPr>
                <p:custDataLst>
                  <p:tags r:id="rId743"/>
                </p:custDataLst>
              </p:nvPr>
            </p:nvSpPr>
            <p:spPr bwMode="auto">
              <a:xfrm>
                <a:off x="4623" y="673"/>
                <a:ext cx="9" cy="7"/>
              </a:xfrm>
              <a:custGeom>
                <a:gdLst>
                  <a:gd name="T0" fmla="*/ 3 w 4"/>
                  <a:gd name="T1" fmla="*/ 0 h 3"/>
                  <a:gd name="T2" fmla="*/ 0 w 4"/>
                  <a:gd name="T3" fmla="*/ 3 h 3"/>
                  <a:gd name="T4" fmla="*/ 3 w 4"/>
                  <a:gd name="T5" fmla="*/ 0 h 3"/>
                </a:gdLst>
                <a:cxnLst>
                  <a:cxn ang="0">
                    <a:pos x="T0" y="T1"/>
                  </a:cxn>
                  <a:cxn ang="0">
                    <a:pos x="T2" y="T3"/>
                  </a:cxn>
                  <a:cxn ang="0">
                    <a:pos x="T4" y="T5"/>
                  </a:cxn>
                </a:cxnLst>
                <a:rect l="0" t="0" r="r" b="b"/>
                <a:pathLst>
                  <a:path w="4" h="3">
                    <a:moveTo>
                      <a:pt x="3" y="0"/>
                    </a:moveTo>
                    <a:cubicBezTo>
                      <a:pt x="1" y="0"/>
                      <a:pt x="1" y="2"/>
                      <a:pt x="0" y="3"/>
                    </a:cubicBezTo>
                    <a:cubicBezTo>
                      <a:pt x="2" y="2"/>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736"/>
              <p:cNvSpPr/>
              <p:nvPr>
                <p:custDataLst>
                  <p:tags r:id="rId744"/>
                </p:custDataLst>
              </p:nvPr>
            </p:nvSpPr>
            <p:spPr bwMode="auto">
              <a:xfrm>
                <a:off x="4618" y="680"/>
                <a:ext cx="2" cy="2"/>
              </a:xfrm>
              <a:custGeom>
                <a:gdLst>
                  <a:gd name="T0" fmla="*/ 0 w 1"/>
                  <a:gd name="T1" fmla="*/ 0 h 1"/>
                  <a:gd name="T2" fmla="*/ 0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0" y="1"/>
                    </a:cubicBezTo>
                    <a:cubicBezTo>
                      <a:pt x="0"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 name="Freeform 737"/>
              <p:cNvSpPr/>
              <p:nvPr>
                <p:custDataLst>
                  <p:tags r:id="rId745"/>
                </p:custDataLst>
              </p:nvPr>
            </p:nvSpPr>
            <p:spPr bwMode="auto">
              <a:xfrm>
                <a:off x="4620" y="680"/>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738"/>
              <p:cNvSpPr/>
              <p:nvPr>
                <p:custDataLst>
                  <p:tags r:id="rId746"/>
                </p:custDataLst>
              </p:nvPr>
            </p:nvSpPr>
            <p:spPr bwMode="auto">
              <a:xfrm>
                <a:off x="4497" y="766"/>
                <a:ext cx="3" cy="2"/>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739"/>
              <p:cNvSpPr/>
              <p:nvPr>
                <p:custDataLst>
                  <p:tags r:id="rId747"/>
                </p:custDataLst>
              </p:nvPr>
            </p:nvSpPr>
            <p:spPr bwMode="auto">
              <a:xfrm>
                <a:off x="4545" y="728"/>
                <a:ext cx="4" cy="2"/>
              </a:xfrm>
              <a:custGeom>
                <a:gdLst>
                  <a:gd name="T0" fmla="*/ 2 w 2"/>
                  <a:gd name="T1" fmla="*/ 1 h 1"/>
                  <a:gd name="T2" fmla="*/ 1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1" y="0"/>
                      <a:pt x="1" y="0"/>
                      <a:pt x="1" y="0"/>
                    </a:cubicBezTo>
                    <a:cubicBezTo>
                      <a:pt x="0" y="0"/>
                      <a:pt x="0" y="0"/>
                      <a:pt x="0"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740"/>
              <p:cNvSpPr/>
              <p:nvPr>
                <p:custDataLst>
                  <p:tags r:id="rId748"/>
                </p:custDataLst>
              </p:nvPr>
            </p:nvSpPr>
            <p:spPr bwMode="auto">
              <a:xfrm>
                <a:off x="4530" y="735"/>
                <a:ext cx="8" cy="7"/>
              </a:xfrm>
              <a:custGeom>
                <a:gdLst>
                  <a:gd name="T0" fmla="*/ 0 w 3"/>
                  <a:gd name="T1" fmla="*/ 3 h 3"/>
                  <a:gd name="T2" fmla="*/ 3 w 3"/>
                  <a:gd name="T3" fmla="*/ 0 h 3"/>
                  <a:gd name="T4" fmla="*/ 0 w 3"/>
                  <a:gd name="T5" fmla="*/ 3 h 3"/>
                </a:gdLst>
                <a:cxnLst>
                  <a:cxn ang="0">
                    <a:pos x="T0" y="T1"/>
                  </a:cxn>
                  <a:cxn ang="0">
                    <a:pos x="T2" y="T3"/>
                  </a:cxn>
                  <a:cxn ang="0">
                    <a:pos x="T4" y="T5"/>
                  </a:cxn>
                </a:cxnLst>
                <a:rect l="0" t="0" r="r" b="b"/>
                <a:pathLst>
                  <a:path w="3" h="3">
                    <a:moveTo>
                      <a:pt x="0" y="3"/>
                    </a:moveTo>
                    <a:cubicBezTo>
                      <a:pt x="1" y="2"/>
                      <a:pt x="3" y="0"/>
                      <a:pt x="3" y="0"/>
                    </a:cubicBezTo>
                    <a:cubicBezTo>
                      <a:pt x="2" y="1"/>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741"/>
              <p:cNvSpPr/>
              <p:nvPr>
                <p:custDataLst>
                  <p:tags r:id="rId749"/>
                </p:custDataLst>
              </p:nvPr>
            </p:nvSpPr>
            <p:spPr bwMode="auto">
              <a:xfrm>
                <a:off x="4526" y="742"/>
                <a:ext cx="2"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1"/>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Rectangle 742"/>
              <p:cNvSpPr>
                <a:spLocks noChangeArrowheads="1"/>
              </p:cNvSpPr>
              <p:nvPr>
                <p:custDataLst>
                  <p:tags r:id="rId750"/>
                </p:custDataLst>
              </p:nvPr>
            </p:nvSpPr>
            <p:spPr bwMode="auto">
              <a:xfrm>
                <a:off x="4298" y="899"/>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 name="Freeform 743"/>
              <p:cNvSpPr/>
              <p:nvPr>
                <p:custDataLst>
                  <p:tags r:id="rId751"/>
                </p:custDataLst>
              </p:nvPr>
            </p:nvSpPr>
            <p:spPr bwMode="auto">
              <a:xfrm>
                <a:off x="4519" y="744"/>
                <a:ext cx="4" cy="3"/>
              </a:xfrm>
              <a:custGeom>
                <a:gdLst>
                  <a:gd name="T0" fmla="*/ 0 w 4"/>
                  <a:gd name="T1" fmla="*/ 3 h 3"/>
                  <a:gd name="T2" fmla="*/ 2 w 4"/>
                  <a:gd name="T3" fmla="*/ 3 h 3"/>
                  <a:gd name="T4" fmla="*/ 4 w 4"/>
                  <a:gd name="T5" fmla="*/ 0 h 3"/>
                  <a:gd name="T6" fmla="*/ 0 w 4"/>
                  <a:gd name="T7" fmla="*/ 3 h 3"/>
                </a:gdLst>
                <a:cxnLst>
                  <a:cxn ang="0">
                    <a:pos x="T0" y="T1"/>
                  </a:cxn>
                  <a:cxn ang="0">
                    <a:pos x="T2" y="T3"/>
                  </a:cxn>
                  <a:cxn ang="0">
                    <a:pos x="T4" y="T5"/>
                  </a:cxn>
                  <a:cxn ang="0">
                    <a:pos x="T6" y="T7"/>
                  </a:cxn>
                </a:cxnLst>
                <a:rect l="0" t="0" r="r" b="b"/>
                <a:pathLst>
                  <a:path w="4" h="3">
                    <a:moveTo>
                      <a:pt x="0" y="3"/>
                    </a:moveTo>
                    <a:lnTo>
                      <a:pt x="2" y="3"/>
                    </a:lnTo>
                    <a:lnTo>
                      <a:pt x="4"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744"/>
              <p:cNvSpPr/>
              <p:nvPr>
                <p:custDataLst>
                  <p:tags r:id="rId752"/>
                </p:custDataLst>
              </p:nvPr>
            </p:nvSpPr>
            <p:spPr bwMode="auto">
              <a:xfrm>
                <a:off x="4571" y="706"/>
                <a:ext cx="4" cy="3"/>
              </a:xfrm>
              <a:custGeom>
                <a:gdLst>
                  <a:gd name="T0" fmla="*/ 2 w 4"/>
                  <a:gd name="T1" fmla="*/ 3 h 3"/>
                  <a:gd name="T2" fmla="*/ 4 w 4"/>
                  <a:gd name="T3" fmla="*/ 0 h 3"/>
                  <a:gd name="T4" fmla="*/ 0 w 4"/>
                  <a:gd name="T5" fmla="*/ 0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745"/>
              <p:cNvSpPr/>
              <p:nvPr>
                <p:custDataLst>
                  <p:tags r:id="rId753"/>
                </p:custDataLst>
              </p:nvPr>
            </p:nvSpPr>
            <p:spPr bwMode="auto">
              <a:xfrm>
                <a:off x="4568" y="709"/>
                <a:ext cx="3" cy="4"/>
              </a:xfrm>
              <a:custGeom>
                <a:gdLst>
                  <a:gd name="T0" fmla="*/ 3 w 3"/>
                  <a:gd name="T1" fmla="*/ 2 h 4"/>
                  <a:gd name="T2" fmla="*/ 0 w 3"/>
                  <a:gd name="T3" fmla="*/ 0 h 4"/>
                  <a:gd name="T4" fmla="*/ 0 w 3"/>
                  <a:gd name="T5" fmla="*/ 4 h 4"/>
                  <a:gd name="T6" fmla="*/ 3 w 3"/>
                  <a:gd name="T7" fmla="*/ 2 h 4"/>
                </a:gdLst>
                <a:cxnLst>
                  <a:cxn ang="0">
                    <a:pos x="T0" y="T1"/>
                  </a:cxn>
                  <a:cxn ang="0">
                    <a:pos x="T2" y="T3"/>
                  </a:cxn>
                  <a:cxn ang="0">
                    <a:pos x="T4" y="T5"/>
                  </a:cxn>
                  <a:cxn ang="0">
                    <a:pos x="T6" y="T7"/>
                  </a:cxn>
                </a:cxnLst>
                <a:rect l="0" t="0" r="r" b="b"/>
                <a:pathLst>
                  <a:path w="3" h="4">
                    <a:moveTo>
                      <a:pt x="3" y="2"/>
                    </a:moveTo>
                    <a:lnTo>
                      <a:pt x="0" y="0"/>
                    </a:lnTo>
                    <a:lnTo>
                      <a:pt x="0" y="4"/>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 name="Freeform 746"/>
              <p:cNvSpPr/>
              <p:nvPr>
                <p:custDataLst>
                  <p:tags r:id="rId754"/>
                </p:custDataLst>
              </p:nvPr>
            </p:nvSpPr>
            <p:spPr bwMode="auto">
              <a:xfrm>
                <a:off x="4708" y="559"/>
                <a:ext cx="59" cy="14"/>
              </a:xfrm>
              <a:custGeom>
                <a:gdLst>
                  <a:gd name="T0" fmla="*/ 15 w 25"/>
                  <a:gd name="T1" fmla="*/ 4 h 6"/>
                  <a:gd name="T2" fmla="*/ 12 w 25"/>
                  <a:gd name="T3" fmla="*/ 5 h 6"/>
                  <a:gd name="T4" fmla="*/ 25 w 25"/>
                  <a:gd name="T5" fmla="*/ 5 h 6"/>
                  <a:gd name="T6" fmla="*/ 15 w 25"/>
                  <a:gd name="T7" fmla="*/ 3 h 6"/>
                  <a:gd name="T8" fmla="*/ 16 w 25"/>
                  <a:gd name="T9" fmla="*/ 2 h 6"/>
                  <a:gd name="T10" fmla="*/ 5 w 25"/>
                  <a:gd name="T11" fmla="*/ 2 h 6"/>
                  <a:gd name="T12" fmla="*/ 4 w 25"/>
                  <a:gd name="T13" fmla="*/ 1 h 6"/>
                  <a:gd name="T14" fmla="*/ 7 w 25"/>
                  <a:gd name="T15" fmla="*/ 6 h 6"/>
                  <a:gd name="T16" fmla="*/ 15 w 25"/>
                  <a:gd name="T17" fmla="*/ 4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
                    <a:moveTo>
                      <a:pt x="15" y="4"/>
                    </a:moveTo>
                    <a:cubicBezTo>
                      <a:pt x="14" y="5"/>
                      <a:pt x="13" y="4"/>
                      <a:pt x="12" y="5"/>
                    </a:cubicBezTo>
                    <a:cubicBezTo>
                      <a:pt x="25" y="5"/>
                      <a:pt x="25" y="5"/>
                      <a:pt x="25" y="5"/>
                    </a:cubicBezTo>
                    <a:cubicBezTo>
                      <a:pt x="22" y="3"/>
                      <a:pt x="18" y="5"/>
                      <a:pt x="15" y="3"/>
                    </a:cubicBezTo>
                    <a:cubicBezTo>
                      <a:pt x="16" y="3"/>
                      <a:pt x="16" y="3"/>
                      <a:pt x="16" y="2"/>
                    </a:cubicBezTo>
                    <a:cubicBezTo>
                      <a:pt x="12" y="0"/>
                      <a:pt x="9" y="3"/>
                      <a:pt x="5" y="2"/>
                    </a:cubicBezTo>
                    <a:cubicBezTo>
                      <a:pt x="6" y="1"/>
                      <a:pt x="5" y="1"/>
                      <a:pt x="4" y="1"/>
                    </a:cubicBezTo>
                    <a:cubicBezTo>
                      <a:pt x="0" y="3"/>
                      <a:pt x="8" y="3"/>
                      <a:pt x="7" y="6"/>
                    </a:cubicBezTo>
                    <a:cubicBezTo>
                      <a:pt x="10" y="5"/>
                      <a:pt x="13" y="3"/>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 name="Freeform 747"/>
              <p:cNvSpPr/>
              <p:nvPr>
                <p:custDataLst>
                  <p:tags r:id="rId755"/>
                </p:custDataLst>
              </p:nvPr>
            </p:nvSpPr>
            <p:spPr bwMode="auto">
              <a:xfrm>
                <a:off x="4464" y="780"/>
                <a:ext cx="3" cy="2"/>
              </a:xfrm>
              <a:custGeom>
                <a:gdLst>
                  <a:gd name="T0" fmla="*/ 0 w 3"/>
                  <a:gd name="T1" fmla="*/ 0 h 2"/>
                  <a:gd name="T2" fmla="*/ 3 w 3"/>
                  <a:gd name="T3" fmla="*/ 2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Freeform 748"/>
              <p:cNvSpPr/>
              <p:nvPr>
                <p:custDataLst>
                  <p:tags r:id="rId756"/>
                </p:custDataLst>
              </p:nvPr>
            </p:nvSpPr>
            <p:spPr bwMode="auto">
              <a:xfrm>
                <a:off x="4443" y="794"/>
                <a:ext cx="5" cy="3"/>
              </a:xfrm>
              <a:custGeom>
                <a:gdLst>
                  <a:gd name="T0" fmla="*/ 1 w 2"/>
                  <a:gd name="T1" fmla="*/ 0 h 1"/>
                  <a:gd name="T2" fmla="*/ 0 w 2"/>
                  <a:gd name="T3" fmla="*/ 1 h 1"/>
                  <a:gd name="T4" fmla="*/ 2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0" y="1"/>
                      <a:pt x="0" y="1"/>
                      <a:pt x="0" y="1"/>
                    </a:cubicBezTo>
                    <a:cubicBezTo>
                      <a:pt x="0" y="1"/>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749"/>
              <p:cNvSpPr/>
              <p:nvPr>
                <p:custDataLst>
                  <p:tags r:id="rId757"/>
                </p:custDataLst>
              </p:nvPr>
            </p:nvSpPr>
            <p:spPr bwMode="auto">
              <a:xfrm>
                <a:off x="4478" y="766"/>
                <a:ext cx="7" cy="4"/>
              </a:xfrm>
              <a:custGeom>
                <a:gdLst>
                  <a:gd name="T0" fmla="*/ 1 w 3"/>
                  <a:gd name="T1" fmla="*/ 0 h 2"/>
                  <a:gd name="T2" fmla="*/ 1 w 3"/>
                  <a:gd name="T3" fmla="*/ 2 h 2"/>
                  <a:gd name="T4" fmla="*/ 1 w 3"/>
                  <a:gd name="T5" fmla="*/ 0 h 2"/>
                </a:gdLst>
                <a:cxnLst>
                  <a:cxn ang="0">
                    <a:pos x="T0" y="T1"/>
                  </a:cxn>
                  <a:cxn ang="0">
                    <a:pos x="T2" y="T3"/>
                  </a:cxn>
                  <a:cxn ang="0">
                    <a:pos x="T4" y="T5"/>
                  </a:cxn>
                </a:cxnLst>
                <a:rect l="0" t="0" r="r" b="b"/>
                <a:pathLst>
                  <a:path w="3" h="2">
                    <a:moveTo>
                      <a:pt x="1" y="0"/>
                    </a:moveTo>
                    <a:cubicBezTo>
                      <a:pt x="1" y="2"/>
                      <a:pt x="1" y="2"/>
                      <a:pt x="1" y="2"/>
                    </a:cubicBezTo>
                    <a:cubicBezTo>
                      <a:pt x="0"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750"/>
              <p:cNvSpPr/>
              <p:nvPr>
                <p:custDataLst>
                  <p:tags r:id="rId758"/>
                </p:custDataLst>
              </p:nvPr>
            </p:nvSpPr>
            <p:spPr bwMode="auto">
              <a:xfrm>
                <a:off x="4329" y="870"/>
                <a:ext cx="5" cy="3"/>
              </a:xfrm>
              <a:custGeom>
                <a:gdLst>
                  <a:gd name="T0" fmla="*/ 2 w 5"/>
                  <a:gd name="T1" fmla="*/ 3 h 3"/>
                  <a:gd name="T2" fmla="*/ 5 w 5"/>
                  <a:gd name="T3" fmla="*/ 0 h 3"/>
                  <a:gd name="T4" fmla="*/ 0 w 5"/>
                  <a:gd name="T5" fmla="*/ 0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751"/>
              <p:cNvSpPr/>
              <p:nvPr>
                <p:custDataLst>
                  <p:tags r:id="rId759"/>
                </p:custDataLst>
              </p:nvPr>
            </p:nvSpPr>
            <p:spPr bwMode="auto">
              <a:xfrm>
                <a:off x="4663" y="633"/>
                <a:ext cx="7" cy="4"/>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3" y="1"/>
                      <a:pt x="3" y="1"/>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 name="Freeform 752"/>
              <p:cNvSpPr/>
              <p:nvPr>
                <p:custDataLst>
                  <p:tags r:id="rId760"/>
                </p:custDataLst>
              </p:nvPr>
            </p:nvSpPr>
            <p:spPr bwMode="auto">
              <a:xfrm>
                <a:off x="4592" y="675"/>
                <a:ext cx="14" cy="10"/>
              </a:xfrm>
              <a:custGeom>
                <a:gdLst>
                  <a:gd name="T0" fmla="*/ 5 w 6"/>
                  <a:gd name="T1" fmla="*/ 3 h 4"/>
                  <a:gd name="T2" fmla="*/ 6 w 6"/>
                  <a:gd name="T3" fmla="*/ 1 h 4"/>
                  <a:gd name="T4" fmla="*/ 6 w 6"/>
                  <a:gd name="T5" fmla="*/ 0 h 4"/>
                  <a:gd name="T6" fmla="*/ 0 w 6"/>
                  <a:gd name="T7" fmla="*/ 4 h 4"/>
                  <a:gd name="T8" fmla="*/ 5 w 6"/>
                  <a:gd name="T9" fmla="*/ 3 h 4"/>
                </a:gdLst>
                <a:cxnLst>
                  <a:cxn ang="0">
                    <a:pos x="T0" y="T1"/>
                  </a:cxn>
                  <a:cxn ang="0">
                    <a:pos x="T2" y="T3"/>
                  </a:cxn>
                  <a:cxn ang="0">
                    <a:pos x="T4" y="T5"/>
                  </a:cxn>
                  <a:cxn ang="0">
                    <a:pos x="T6" y="T7"/>
                  </a:cxn>
                  <a:cxn ang="0">
                    <a:pos x="T8" y="T9"/>
                  </a:cxn>
                </a:cxnLst>
                <a:rect l="0" t="0" r="r" b="b"/>
                <a:pathLst>
                  <a:path w="6" h="4">
                    <a:moveTo>
                      <a:pt x="5" y="3"/>
                    </a:moveTo>
                    <a:cubicBezTo>
                      <a:pt x="4" y="1"/>
                      <a:pt x="6" y="2"/>
                      <a:pt x="6" y="1"/>
                    </a:cubicBezTo>
                    <a:cubicBezTo>
                      <a:pt x="6" y="0"/>
                      <a:pt x="6" y="0"/>
                      <a:pt x="6" y="0"/>
                    </a:cubicBezTo>
                    <a:cubicBezTo>
                      <a:pt x="0" y="4"/>
                      <a:pt x="0" y="4"/>
                      <a:pt x="0" y="4"/>
                    </a:cubicBezTo>
                    <a:cubicBezTo>
                      <a:pt x="2" y="4"/>
                      <a:pt x="3" y="2"/>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 name="Freeform 753"/>
              <p:cNvSpPr/>
              <p:nvPr>
                <p:custDataLst>
                  <p:tags r:id="rId761"/>
                </p:custDataLst>
              </p:nvPr>
            </p:nvSpPr>
            <p:spPr bwMode="auto">
              <a:xfrm>
                <a:off x="4583" y="687"/>
                <a:ext cx="9" cy="7"/>
              </a:xfrm>
              <a:custGeom>
                <a:gdLst>
                  <a:gd name="T0" fmla="*/ 4 w 4"/>
                  <a:gd name="T1" fmla="*/ 2 h 3"/>
                  <a:gd name="T2" fmla="*/ 3 w 4"/>
                  <a:gd name="T3" fmla="*/ 0 h 3"/>
                  <a:gd name="T4" fmla="*/ 0 w 4"/>
                  <a:gd name="T5" fmla="*/ 3 h 3"/>
                  <a:gd name="T6" fmla="*/ 4 w 4"/>
                  <a:gd name="T7" fmla="*/ 2 h 3"/>
                </a:gdLst>
                <a:cxnLst>
                  <a:cxn ang="0">
                    <a:pos x="T0" y="T1"/>
                  </a:cxn>
                  <a:cxn ang="0">
                    <a:pos x="T2" y="T3"/>
                  </a:cxn>
                  <a:cxn ang="0">
                    <a:pos x="T4" y="T5"/>
                  </a:cxn>
                  <a:cxn ang="0">
                    <a:pos x="T6" y="T7"/>
                  </a:cxn>
                </a:cxnLst>
                <a:rect l="0" t="0" r="r" b="b"/>
                <a:pathLst>
                  <a:path w="4" h="3">
                    <a:moveTo>
                      <a:pt x="4" y="2"/>
                    </a:moveTo>
                    <a:cubicBezTo>
                      <a:pt x="3" y="0"/>
                      <a:pt x="3" y="0"/>
                      <a:pt x="3" y="0"/>
                    </a:cubicBezTo>
                    <a:cubicBezTo>
                      <a:pt x="3" y="1"/>
                      <a:pt x="0" y="1"/>
                      <a:pt x="0" y="3"/>
                    </a:cubicBezTo>
                    <a:cubicBezTo>
                      <a:pt x="1" y="2"/>
                      <a:pt x="3"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 name="Freeform 754"/>
              <p:cNvSpPr/>
              <p:nvPr>
                <p:custDataLst>
                  <p:tags r:id="rId762"/>
                </p:custDataLst>
              </p:nvPr>
            </p:nvSpPr>
            <p:spPr bwMode="auto">
              <a:xfrm>
                <a:off x="4504" y="747"/>
                <a:ext cx="5" cy="2"/>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5" name="Freeform 755"/>
              <p:cNvSpPr/>
              <p:nvPr>
                <p:custDataLst>
                  <p:tags r:id="rId763"/>
                </p:custDataLst>
              </p:nvPr>
            </p:nvSpPr>
            <p:spPr bwMode="auto">
              <a:xfrm>
                <a:off x="4485" y="756"/>
                <a:ext cx="5" cy="5"/>
              </a:xfrm>
              <a:custGeom>
                <a:gdLst>
                  <a:gd name="T0" fmla="*/ 2 w 2"/>
                  <a:gd name="T1" fmla="*/ 0 h 2"/>
                  <a:gd name="T2" fmla="*/ 1 w 2"/>
                  <a:gd name="T3" fmla="*/ 0 h 2"/>
                  <a:gd name="T4" fmla="*/ 0 w 2"/>
                  <a:gd name="T5" fmla="*/ 1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cubicBezTo>
                      <a:pt x="1" y="0"/>
                      <a:pt x="1" y="0"/>
                      <a:pt x="1" y="0"/>
                    </a:cubicBezTo>
                    <a:cubicBezTo>
                      <a:pt x="1" y="1"/>
                      <a:pt x="0" y="1"/>
                      <a:pt x="0" y="1"/>
                    </a:cubicBezTo>
                    <a:cubicBezTo>
                      <a:pt x="1" y="2"/>
                      <a:pt x="2" y="1"/>
                      <a:pt x="2" y="2"/>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756"/>
              <p:cNvSpPr/>
              <p:nvPr>
                <p:custDataLst>
                  <p:tags r:id="rId764"/>
                </p:custDataLst>
              </p:nvPr>
            </p:nvSpPr>
            <p:spPr bwMode="auto">
              <a:xfrm>
                <a:off x="4770" y="552"/>
                <a:ext cx="16" cy="5"/>
              </a:xfrm>
              <a:custGeom>
                <a:gdLst>
                  <a:gd name="T0" fmla="*/ 2 w 7"/>
                  <a:gd name="T1" fmla="*/ 0 h 2"/>
                  <a:gd name="T2" fmla="*/ 1 w 7"/>
                  <a:gd name="T3" fmla="*/ 2 h 2"/>
                  <a:gd name="T4" fmla="*/ 7 w 7"/>
                  <a:gd name="T5" fmla="*/ 0 h 2"/>
                  <a:gd name="T6" fmla="*/ 2 w 7"/>
                  <a:gd name="T7" fmla="*/ 0 h 2"/>
                </a:gdLst>
                <a:cxnLst>
                  <a:cxn ang="0">
                    <a:pos x="T0" y="T1"/>
                  </a:cxn>
                  <a:cxn ang="0">
                    <a:pos x="T2" y="T3"/>
                  </a:cxn>
                  <a:cxn ang="0">
                    <a:pos x="T4" y="T5"/>
                  </a:cxn>
                  <a:cxn ang="0">
                    <a:pos x="T6" y="T7"/>
                  </a:cxn>
                </a:cxnLst>
                <a:rect l="0" t="0" r="r" b="b"/>
                <a:pathLst>
                  <a:path w="7" h="2">
                    <a:moveTo>
                      <a:pt x="2" y="0"/>
                    </a:moveTo>
                    <a:cubicBezTo>
                      <a:pt x="0" y="0"/>
                      <a:pt x="2" y="1"/>
                      <a:pt x="1" y="2"/>
                    </a:cubicBezTo>
                    <a:cubicBezTo>
                      <a:pt x="7" y="0"/>
                      <a:pt x="7" y="0"/>
                      <a:pt x="7" y="0"/>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 name="Freeform 757"/>
              <p:cNvSpPr/>
              <p:nvPr>
                <p:custDataLst>
                  <p:tags r:id="rId765"/>
                </p:custDataLst>
              </p:nvPr>
            </p:nvSpPr>
            <p:spPr bwMode="auto">
              <a:xfrm>
                <a:off x="4701" y="599"/>
                <a:ext cx="9" cy="5"/>
              </a:xfrm>
              <a:custGeom>
                <a:gdLst>
                  <a:gd name="T0" fmla="*/ 4 w 4"/>
                  <a:gd name="T1" fmla="*/ 0 h 2"/>
                  <a:gd name="T2" fmla="*/ 0 w 4"/>
                  <a:gd name="T3" fmla="*/ 1 h 2"/>
                  <a:gd name="T4" fmla="*/ 4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0"/>
                      <a:pt x="1" y="1"/>
                      <a:pt x="0" y="1"/>
                    </a:cubicBezTo>
                    <a:cubicBezTo>
                      <a:pt x="0" y="1"/>
                      <a:pt x="3" y="1"/>
                      <a:pt x="4" y="2"/>
                    </a:cubicBezTo>
                    <a:cubicBezTo>
                      <a:pt x="4"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 name="Freeform 758"/>
              <p:cNvSpPr/>
              <p:nvPr>
                <p:custDataLst>
                  <p:tags r:id="rId766"/>
                </p:custDataLst>
              </p:nvPr>
            </p:nvSpPr>
            <p:spPr bwMode="auto">
              <a:xfrm>
                <a:off x="4710" y="604"/>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 name="Freeform 759"/>
              <p:cNvSpPr/>
              <p:nvPr>
                <p:custDataLst>
                  <p:tags r:id="rId767"/>
                </p:custDataLst>
              </p:nvPr>
            </p:nvSpPr>
            <p:spPr bwMode="auto">
              <a:xfrm>
                <a:off x="4689" y="606"/>
                <a:ext cx="17" cy="10"/>
              </a:xfrm>
              <a:custGeom>
                <a:gdLst>
                  <a:gd name="T0" fmla="*/ 1 w 7"/>
                  <a:gd name="T1" fmla="*/ 4 h 4"/>
                  <a:gd name="T2" fmla="*/ 7 w 7"/>
                  <a:gd name="T3" fmla="*/ 1 h 4"/>
                  <a:gd name="T4" fmla="*/ 1 w 7"/>
                  <a:gd name="T5" fmla="*/ 4 h 4"/>
                </a:gdLst>
                <a:cxnLst>
                  <a:cxn ang="0">
                    <a:pos x="T0" y="T1"/>
                  </a:cxn>
                  <a:cxn ang="0">
                    <a:pos x="T2" y="T3"/>
                  </a:cxn>
                  <a:cxn ang="0">
                    <a:pos x="T4" y="T5"/>
                  </a:cxn>
                </a:cxnLst>
                <a:rect l="0" t="0" r="r" b="b"/>
                <a:pathLst>
                  <a:path w="7" h="4">
                    <a:moveTo>
                      <a:pt x="1" y="4"/>
                    </a:moveTo>
                    <a:cubicBezTo>
                      <a:pt x="7" y="1"/>
                      <a:pt x="7" y="1"/>
                      <a:pt x="7" y="1"/>
                    </a:cubicBezTo>
                    <a:cubicBezTo>
                      <a:pt x="5"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0" name="Freeform 760"/>
              <p:cNvSpPr/>
              <p:nvPr>
                <p:custDataLst>
                  <p:tags r:id="rId768"/>
                </p:custDataLst>
              </p:nvPr>
            </p:nvSpPr>
            <p:spPr bwMode="auto">
              <a:xfrm>
                <a:off x="4545" y="692"/>
                <a:ext cx="30" cy="14"/>
              </a:xfrm>
              <a:custGeom>
                <a:gdLst>
                  <a:gd name="T0" fmla="*/ 3 w 13"/>
                  <a:gd name="T1" fmla="*/ 4 h 6"/>
                  <a:gd name="T2" fmla="*/ 9 w 13"/>
                  <a:gd name="T3" fmla="*/ 5 h 6"/>
                  <a:gd name="T4" fmla="*/ 13 w 13"/>
                  <a:gd name="T5" fmla="*/ 3 h 6"/>
                  <a:gd name="T6" fmla="*/ 8 w 13"/>
                  <a:gd name="T7" fmla="*/ 2 h 6"/>
                  <a:gd name="T8" fmla="*/ 0 w 13"/>
                  <a:gd name="T9" fmla="*/ 6 h 6"/>
                  <a:gd name="T10" fmla="*/ 0 w 13"/>
                  <a:gd name="T11" fmla="*/ 6 h 6"/>
                  <a:gd name="T12" fmla="*/ 3 w 13"/>
                  <a:gd name="T13" fmla="*/ 4 h 6"/>
                </a:gdLst>
                <a:cxnLst>
                  <a:cxn ang="0">
                    <a:pos x="T0" y="T1"/>
                  </a:cxn>
                  <a:cxn ang="0">
                    <a:pos x="T2" y="T3"/>
                  </a:cxn>
                  <a:cxn ang="0">
                    <a:pos x="T4" y="T5"/>
                  </a:cxn>
                  <a:cxn ang="0">
                    <a:pos x="T6" y="T7"/>
                  </a:cxn>
                  <a:cxn ang="0">
                    <a:pos x="T8" y="T9"/>
                  </a:cxn>
                  <a:cxn ang="0">
                    <a:pos x="T10" y="T11"/>
                  </a:cxn>
                  <a:cxn ang="0">
                    <a:pos x="T12" y="T13"/>
                  </a:cxn>
                </a:cxnLst>
                <a:rect l="0" t="0" r="r" b="b"/>
                <a:pathLst>
                  <a:path w="13" h="6">
                    <a:moveTo>
                      <a:pt x="3" y="4"/>
                    </a:moveTo>
                    <a:cubicBezTo>
                      <a:pt x="6" y="4"/>
                      <a:pt x="8" y="2"/>
                      <a:pt x="9" y="5"/>
                    </a:cubicBezTo>
                    <a:cubicBezTo>
                      <a:pt x="13" y="3"/>
                      <a:pt x="13" y="3"/>
                      <a:pt x="13" y="3"/>
                    </a:cubicBezTo>
                    <a:cubicBezTo>
                      <a:pt x="12" y="3"/>
                      <a:pt x="11" y="2"/>
                      <a:pt x="8" y="2"/>
                    </a:cubicBezTo>
                    <a:cubicBezTo>
                      <a:pt x="3" y="0"/>
                      <a:pt x="3" y="5"/>
                      <a:pt x="0" y="6"/>
                    </a:cubicBezTo>
                    <a:cubicBezTo>
                      <a:pt x="0" y="6"/>
                      <a:pt x="0" y="6"/>
                      <a:pt x="0" y="6"/>
                    </a:cubicBezTo>
                    <a:cubicBezTo>
                      <a:pt x="1" y="5"/>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1" name="Freeform 761"/>
              <p:cNvSpPr/>
              <p:nvPr>
                <p:custDataLst>
                  <p:tags r:id="rId769"/>
                </p:custDataLst>
              </p:nvPr>
            </p:nvSpPr>
            <p:spPr bwMode="auto">
              <a:xfrm>
                <a:off x="4561" y="704"/>
                <a:ext cx="5" cy="5"/>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1" y="2"/>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2" name="Freeform 762"/>
              <p:cNvSpPr/>
              <p:nvPr>
                <p:custDataLst>
                  <p:tags r:id="rId770"/>
                </p:custDataLst>
              </p:nvPr>
            </p:nvSpPr>
            <p:spPr bwMode="auto">
              <a:xfrm>
                <a:off x="4575" y="692"/>
                <a:ext cx="5" cy="2"/>
              </a:xfrm>
              <a:custGeom>
                <a:gdLst>
                  <a:gd name="T0" fmla="*/ 3 w 5"/>
                  <a:gd name="T1" fmla="*/ 0 h 2"/>
                  <a:gd name="T2" fmla="*/ 0 w 5"/>
                  <a:gd name="T3" fmla="*/ 2 h 2"/>
                  <a:gd name="T4" fmla="*/ 5 w 5"/>
                  <a:gd name="T5" fmla="*/ 2 h 2"/>
                  <a:gd name="T6" fmla="*/ 3 w 5"/>
                  <a:gd name="T7" fmla="*/ 0 h 2"/>
                </a:gdLst>
                <a:cxnLst>
                  <a:cxn ang="0">
                    <a:pos x="T0" y="T1"/>
                  </a:cxn>
                  <a:cxn ang="0">
                    <a:pos x="T2" y="T3"/>
                  </a:cxn>
                  <a:cxn ang="0">
                    <a:pos x="T4" y="T5"/>
                  </a:cxn>
                  <a:cxn ang="0">
                    <a:pos x="T6" y="T7"/>
                  </a:cxn>
                </a:cxnLst>
                <a:rect l="0" t="0" r="r" b="b"/>
                <a:pathLst>
                  <a:path w="5" h="2">
                    <a:moveTo>
                      <a:pt x="3" y="0"/>
                    </a:moveTo>
                    <a:lnTo>
                      <a:pt x="0" y="2"/>
                    </a:lnTo>
                    <a:lnTo>
                      <a:pt x="5"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3" name="Freeform 763"/>
              <p:cNvSpPr/>
              <p:nvPr>
                <p:custDataLst>
                  <p:tags r:id="rId771"/>
                </p:custDataLst>
              </p:nvPr>
            </p:nvSpPr>
            <p:spPr bwMode="auto">
              <a:xfrm>
                <a:off x="4322" y="865"/>
                <a:ext cx="5" cy="5"/>
              </a:xfrm>
              <a:custGeom>
                <a:gdLst>
                  <a:gd name="T0" fmla="*/ 1 w 2"/>
                  <a:gd name="T1" fmla="*/ 0 h 2"/>
                  <a:gd name="T2" fmla="*/ 0 w 2"/>
                  <a:gd name="T3" fmla="*/ 0 h 2"/>
                  <a:gd name="T4" fmla="*/ 0 w 2"/>
                  <a:gd name="T5" fmla="*/ 2 h 2"/>
                  <a:gd name="T6" fmla="*/ 1 w 2"/>
                  <a:gd name="T7" fmla="*/ 0 h 2"/>
                </a:gdLst>
                <a:cxnLst>
                  <a:cxn ang="0">
                    <a:pos x="T0" y="T1"/>
                  </a:cxn>
                  <a:cxn ang="0">
                    <a:pos x="T2" y="T3"/>
                  </a:cxn>
                  <a:cxn ang="0">
                    <a:pos x="T4" y="T5"/>
                  </a:cxn>
                  <a:cxn ang="0">
                    <a:pos x="T6" y="T7"/>
                  </a:cxn>
                </a:cxnLst>
                <a:rect l="0" t="0" r="r" b="b"/>
                <a:pathLst>
                  <a:path w="2" h="2">
                    <a:moveTo>
                      <a:pt x="1" y="0"/>
                    </a:moveTo>
                    <a:cubicBezTo>
                      <a:pt x="1" y="0"/>
                      <a:pt x="1" y="0"/>
                      <a:pt x="0" y="0"/>
                    </a:cubicBezTo>
                    <a:cubicBezTo>
                      <a:pt x="0" y="2"/>
                      <a:pt x="0" y="2"/>
                      <a:pt x="0" y="2"/>
                    </a:cubicBezTo>
                    <a:cubicBezTo>
                      <a:pt x="2"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4" name="Freeform 764"/>
              <p:cNvSpPr/>
              <p:nvPr>
                <p:custDataLst>
                  <p:tags r:id="rId772"/>
                </p:custDataLst>
              </p:nvPr>
            </p:nvSpPr>
            <p:spPr bwMode="auto">
              <a:xfrm>
                <a:off x="4303" y="877"/>
                <a:ext cx="5" cy="5"/>
              </a:xfrm>
              <a:custGeom>
                <a:gdLst>
                  <a:gd name="T0" fmla="*/ 1 w 2"/>
                  <a:gd name="T1" fmla="*/ 1 h 2"/>
                  <a:gd name="T2" fmla="*/ 1 w 2"/>
                  <a:gd name="T3" fmla="*/ 2 h 2"/>
                  <a:gd name="T4" fmla="*/ 2 w 2"/>
                  <a:gd name="T5" fmla="*/ 0 h 2"/>
                  <a:gd name="T6" fmla="*/ 1 w 2"/>
                  <a:gd name="T7" fmla="*/ 1 h 2"/>
                </a:gdLst>
                <a:cxnLst>
                  <a:cxn ang="0">
                    <a:pos x="T0" y="T1"/>
                  </a:cxn>
                  <a:cxn ang="0">
                    <a:pos x="T2" y="T3"/>
                  </a:cxn>
                  <a:cxn ang="0">
                    <a:pos x="T4" y="T5"/>
                  </a:cxn>
                  <a:cxn ang="0">
                    <a:pos x="T6" y="T7"/>
                  </a:cxn>
                </a:cxnLst>
                <a:rect l="0" t="0" r="r" b="b"/>
                <a:pathLst>
                  <a:path w="2" h="2">
                    <a:moveTo>
                      <a:pt x="1" y="1"/>
                    </a:moveTo>
                    <a:cubicBezTo>
                      <a:pt x="0" y="1"/>
                      <a:pt x="1" y="2"/>
                      <a:pt x="1" y="2"/>
                    </a:cubicBezTo>
                    <a:cubicBezTo>
                      <a:pt x="2" y="2"/>
                      <a:pt x="2" y="1"/>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5" name="Freeform 765"/>
              <p:cNvSpPr/>
              <p:nvPr>
                <p:custDataLst>
                  <p:tags r:id="rId773"/>
                </p:custDataLst>
              </p:nvPr>
            </p:nvSpPr>
            <p:spPr bwMode="auto">
              <a:xfrm>
                <a:off x="4670" y="616"/>
                <a:ext cx="17" cy="9"/>
              </a:xfrm>
              <a:custGeom>
                <a:gdLst>
                  <a:gd name="T0" fmla="*/ 6 w 7"/>
                  <a:gd name="T1" fmla="*/ 0 h 4"/>
                  <a:gd name="T2" fmla="*/ 0 w 7"/>
                  <a:gd name="T3" fmla="*/ 4 h 4"/>
                  <a:gd name="T4" fmla="*/ 0 w 7"/>
                  <a:gd name="T5" fmla="*/ 4 h 4"/>
                  <a:gd name="T6" fmla="*/ 7 w 7"/>
                  <a:gd name="T7" fmla="*/ 0 h 4"/>
                  <a:gd name="T8" fmla="*/ 6 w 7"/>
                  <a:gd name="T9" fmla="*/ 0 h 4"/>
                </a:gdLst>
                <a:cxnLst>
                  <a:cxn ang="0">
                    <a:pos x="T0" y="T1"/>
                  </a:cxn>
                  <a:cxn ang="0">
                    <a:pos x="T2" y="T3"/>
                  </a:cxn>
                  <a:cxn ang="0">
                    <a:pos x="T4" y="T5"/>
                  </a:cxn>
                  <a:cxn ang="0">
                    <a:pos x="T6" y="T7"/>
                  </a:cxn>
                  <a:cxn ang="0">
                    <a:pos x="T8" y="T9"/>
                  </a:cxn>
                </a:cxnLst>
                <a:rect l="0" t="0" r="r" b="b"/>
                <a:pathLst>
                  <a:path w="7" h="4">
                    <a:moveTo>
                      <a:pt x="6" y="0"/>
                    </a:moveTo>
                    <a:cubicBezTo>
                      <a:pt x="5" y="3"/>
                      <a:pt x="0" y="2"/>
                      <a:pt x="0" y="4"/>
                    </a:cubicBezTo>
                    <a:cubicBezTo>
                      <a:pt x="0" y="4"/>
                      <a:pt x="0" y="4"/>
                      <a:pt x="0" y="4"/>
                    </a:cubicBezTo>
                    <a:cubicBezTo>
                      <a:pt x="7" y="0"/>
                      <a:pt x="7" y="0"/>
                      <a:pt x="7"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6" name="Freeform 766"/>
              <p:cNvSpPr/>
              <p:nvPr>
                <p:custDataLst>
                  <p:tags r:id="rId774"/>
                </p:custDataLst>
              </p:nvPr>
            </p:nvSpPr>
            <p:spPr bwMode="auto">
              <a:xfrm>
                <a:off x="4547" y="709"/>
                <a:ext cx="7" cy="2"/>
              </a:xfrm>
              <a:custGeom>
                <a:gdLst>
                  <a:gd name="T0" fmla="*/ 1 w 3"/>
                  <a:gd name="T1" fmla="*/ 0 h 1"/>
                  <a:gd name="T2" fmla="*/ 1 w 3"/>
                  <a:gd name="T3" fmla="*/ 1 h 1"/>
                  <a:gd name="T4" fmla="*/ 3 w 3"/>
                  <a:gd name="T5" fmla="*/ 0 h 1"/>
                  <a:gd name="T6" fmla="*/ 1 w 3"/>
                  <a:gd name="T7" fmla="*/ 0 h 1"/>
                </a:gdLst>
                <a:cxnLst>
                  <a:cxn ang="0">
                    <a:pos x="T0" y="T1"/>
                  </a:cxn>
                  <a:cxn ang="0">
                    <a:pos x="T2" y="T3"/>
                  </a:cxn>
                  <a:cxn ang="0">
                    <a:pos x="T4" y="T5"/>
                  </a:cxn>
                  <a:cxn ang="0">
                    <a:pos x="T6" y="T7"/>
                  </a:cxn>
                </a:cxnLst>
                <a:rect l="0" t="0" r="r" b="b"/>
                <a:pathLst>
                  <a:path w="3" h="1">
                    <a:moveTo>
                      <a:pt x="1" y="0"/>
                    </a:moveTo>
                    <a:cubicBezTo>
                      <a:pt x="1" y="0"/>
                      <a:pt x="0" y="0"/>
                      <a:pt x="1" y="1"/>
                    </a:cubicBezTo>
                    <a:cubicBezTo>
                      <a:pt x="1" y="1"/>
                      <a:pt x="3" y="0"/>
                      <a:pt x="3"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7" name="Freeform 767"/>
              <p:cNvSpPr/>
              <p:nvPr>
                <p:custDataLst>
                  <p:tags r:id="rId775"/>
                </p:custDataLst>
              </p:nvPr>
            </p:nvSpPr>
            <p:spPr bwMode="auto">
              <a:xfrm>
                <a:off x="4502" y="742"/>
                <a:ext cx="5" cy="2"/>
              </a:xfrm>
              <a:custGeom>
                <a:gdLst>
                  <a:gd name="T0" fmla="*/ 1 w 2"/>
                  <a:gd name="T1" fmla="*/ 1 h 1"/>
                  <a:gd name="T2" fmla="*/ 1 w 2"/>
                  <a:gd name="T3" fmla="*/ 0 h 1"/>
                  <a:gd name="T4" fmla="*/ 0 w 2"/>
                  <a:gd name="T5" fmla="*/ 1 h 1"/>
                  <a:gd name="T6" fmla="*/ 1 w 2"/>
                  <a:gd name="T7" fmla="*/ 1 h 1"/>
                </a:gdLst>
                <a:cxnLst>
                  <a:cxn ang="0">
                    <a:pos x="T0" y="T1"/>
                  </a:cxn>
                  <a:cxn ang="0">
                    <a:pos x="T2" y="T3"/>
                  </a:cxn>
                  <a:cxn ang="0">
                    <a:pos x="T4" y="T5"/>
                  </a:cxn>
                  <a:cxn ang="0">
                    <a:pos x="T6" y="T7"/>
                  </a:cxn>
                </a:cxnLst>
                <a:rect l="0" t="0" r="r" b="b"/>
                <a:pathLst>
                  <a:path w="2" h="1">
                    <a:moveTo>
                      <a:pt x="1" y="1"/>
                    </a:moveTo>
                    <a:cubicBezTo>
                      <a:pt x="1" y="1"/>
                      <a:pt x="2"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8" name="Freeform 768"/>
              <p:cNvSpPr/>
              <p:nvPr>
                <p:custDataLst>
                  <p:tags r:id="rId776"/>
                </p:custDataLst>
              </p:nvPr>
            </p:nvSpPr>
            <p:spPr bwMode="auto">
              <a:xfrm>
                <a:off x="4639" y="621"/>
                <a:ext cx="29" cy="16"/>
              </a:xfrm>
              <a:custGeom>
                <a:gdLst>
                  <a:gd name="T0" fmla="*/ 5 w 12"/>
                  <a:gd name="T1" fmla="*/ 6 h 7"/>
                  <a:gd name="T2" fmla="*/ 4 w 12"/>
                  <a:gd name="T3" fmla="*/ 7 h 7"/>
                  <a:gd name="T4" fmla="*/ 12 w 12"/>
                  <a:gd name="T5" fmla="*/ 3 h 7"/>
                  <a:gd name="T6" fmla="*/ 5 w 12"/>
                  <a:gd name="T7" fmla="*/ 4 h 7"/>
                  <a:gd name="T8" fmla="*/ 0 w 12"/>
                  <a:gd name="T9" fmla="*/ 5 h 7"/>
                  <a:gd name="T10" fmla="*/ 5 w 12"/>
                  <a:gd name="T11" fmla="*/ 6 h 7"/>
                </a:gdLst>
                <a:cxnLst>
                  <a:cxn ang="0">
                    <a:pos x="T0" y="T1"/>
                  </a:cxn>
                  <a:cxn ang="0">
                    <a:pos x="T2" y="T3"/>
                  </a:cxn>
                  <a:cxn ang="0">
                    <a:pos x="T4" y="T5"/>
                  </a:cxn>
                  <a:cxn ang="0">
                    <a:pos x="T6" y="T7"/>
                  </a:cxn>
                  <a:cxn ang="0">
                    <a:pos x="T8" y="T9"/>
                  </a:cxn>
                  <a:cxn ang="0">
                    <a:pos x="T10" y="T11"/>
                  </a:cxn>
                </a:cxnLst>
                <a:rect l="0" t="0" r="r" b="b"/>
                <a:pathLst>
                  <a:path w="12" h="7">
                    <a:moveTo>
                      <a:pt x="5" y="6"/>
                    </a:moveTo>
                    <a:cubicBezTo>
                      <a:pt x="4" y="7"/>
                      <a:pt x="4" y="7"/>
                      <a:pt x="4" y="7"/>
                    </a:cubicBezTo>
                    <a:cubicBezTo>
                      <a:pt x="12" y="3"/>
                      <a:pt x="12" y="3"/>
                      <a:pt x="12" y="3"/>
                    </a:cubicBezTo>
                    <a:cubicBezTo>
                      <a:pt x="9" y="0"/>
                      <a:pt x="8" y="6"/>
                      <a:pt x="5" y="4"/>
                    </a:cubicBezTo>
                    <a:cubicBezTo>
                      <a:pt x="3" y="3"/>
                      <a:pt x="2" y="4"/>
                      <a:pt x="0" y="5"/>
                    </a:cubicBezTo>
                    <a:cubicBezTo>
                      <a:pt x="2" y="6"/>
                      <a:pt x="3" y="5"/>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9" name="Freeform 769"/>
              <p:cNvSpPr/>
              <p:nvPr>
                <p:custDataLst>
                  <p:tags r:id="rId777"/>
                </p:custDataLst>
              </p:nvPr>
            </p:nvSpPr>
            <p:spPr bwMode="auto">
              <a:xfrm>
                <a:off x="4604" y="668"/>
                <a:ext cx="5" cy="3"/>
              </a:xfrm>
              <a:custGeom>
                <a:gdLst>
                  <a:gd name="T0" fmla="*/ 2 w 5"/>
                  <a:gd name="T1" fmla="*/ 0 h 3"/>
                  <a:gd name="T2" fmla="*/ 0 w 5"/>
                  <a:gd name="T3" fmla="*/ 3 h 3"/>
                  <a:gd name="T4" fmla="*/ 5 w 5"/>
                  <a:gd name="T5" fmla="*/ 3 h 3"/>
                  <a:gd name="T6" fmla="*/ 2 w 5"/>
                  <a:gd name="T7" fmla="*/ 0 h 3"/>
                </a:gdLst>
                <a:cxnLst>
                  <a:cxn ang="0">
                    <a:pos x="T0" y="T1"/>
                  </a:cxn>
                  <a:cxn ang="0">
                    <a:pos x="T2" y="T3"/>
                  </a:cxn>
                  <a:cxn ang="0">
                    <a:pos x="T4" y="T5"/>
                  </a:cxn>
                  <a:cxn ang="0">
                    <a:pos x="T6" y="T7"/>
                  </a:cxn>
                </a:cxnLst>
                <a:rect l="0" t="0" r="r" b="b"/>
                <a:pathLst>
                  <a:path w="5" h="3">
                    <a:moveTo>
                      <a:pt x="2" y="0"/>
                    </a:moveTo>
                    <a:lnTo>
                      <a:pt x="0" y="3"/>
                    </a:lnTo>
                    <a:lnTo>
                      <a:pt x="5"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0" name="Freeform 770"/>
              <p:cNvSpPr/>
              <p:nvPr>
                <p:custDataLst>
                  <p:tags r:id="rId778"/>
                </p:custDataLst>
              </p:nvPr>
            </p:nvSpPr>
            <p:spPr bwMode="auto">
              <a:xfrm>
                <a:off x="4715" y="576"/>
                <a:ext cx="22" cy="7"/>
              </a:xfrm>
              <a:custGeom>
                <a:gdLst>
                  <a:gd name="T0" fmla="*/ 3 w 9"/>
                  <a:gd name="T1" fmla="*/ 1 h 3"/>
                  <a:gd name="T2" fmla="*/ 9 w 9"/>
                  <a:gd name="T3" fmla="*/ 1 h 3"/>
                  <a:gd name="T4" fmla="*/ 8 w 9"/>
                  <a:gd name="T5" fmla="*/ 0 h 3"/>
                  <a:gd name="T6" fmla="*/ 0 w 9"/>
                  <a:gd name="T7" fmla="*/ 2 h 3"/>
                  <a:gd name="T8" fmla="*/ 2 w 9"/>
                  <a:gd name="T9" fmla="*/ 2 h 3"/>
                  <a:gd name="T10" fmla="*/ 3 w 9"/>
                  <a:gd name="T11" fmla="*/ 1 h 3"/>
                </a:gdLst>
                <a:cxnLst>
                  <a:cxn ang="0">
                    <a:pos x="T0" y="T1"/>
                  </a:cxn>
                  <a:cxn ang="0">
                    <a:pos x="T2" y="T3"/>
                  </a:cxn>
                  <a:cxn ang="0">
                    <a:pos x="T4" y="T5"/>
                  </a:cxn>
                  <a:cxn ang="0">
                    <a:pos x="T6" y="T7"/>
                  </a:cxn>
                  <a:cxn ang="0">
                    <a:pos x="T8" y="T9"/>
                  </a:cxn>
                  <a:cxn ang="0">
                    <a:pos x="T10" y="T11"/>
                  </a:cxn>
                </a:cxnLst>
                <a:rect l="0" t="0" r="r" b="b"/>
                <a:pathLst>
                  <a:path w="9" h="3">
                    <a:moveTo>
                      <a:pt x="3" y="1"/>
                    </a:moveTo>
                    <a:cubicBezTo>
                      <a:pt x="5" y="2"/>
                      <a:pt x="6" y="0"/>
                      <a:pt x="9" y="1"/>
                    </a:cubicBezTo>
                    <a:cubicBezTo>
                      <a:pt x="8" y="0"/>
                      <a:pt x="8" y="0"/>
                      <a:pt x="8" y="0"/>
                    </a:cubicBezTo>
                    <a:cubicBezTo>
                      <a:pt x="5" y="0"/>
                      <a:pt x="2" y="0"/>
                      <a:pt x="0" y="2"/>
                    </a:cubicBezTo>
                    <a:cubicBezTo>
                      <a:pt x="1" y="2"/>
                      <a:pt x="1" y="2"/>
                      <a:pt x="2" y="2"/>
                    </a:cubicBezTo>
                    <a:cubicBezTo>
                      <a:pt x="4"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1" name="Freeform 771"/>
              <p:cNvSpPr/>
              <p:nvPr>
                <p:custDataLst>
                  <p:tags r:id="rId779"/>
                </p:custDataLst>
              </p:nvPr>
            </p:nvSpPr>
            <p:spPr bwMode="auto">
              <a:xfrm>
                <a:off x="4694" y="602"/>
                <a:ext cx="5" cy="4"/>
              </a:xfrm>
              <a:custGeom>
                <a:gdLst>
                  <a:gd name="T0" fmla="*/ 2 w 2"/>
                  <a:gd name="T1" fmla="*/ 0 h 2"/>
                  <a:gd name="T2" fmla="*/ 0 w 2"/>
                  <a:gd name="T3" fmla="*/ 1 h 2"/>
                  <a:gd name="T4" fmla="*/ 2 w 2"/>
                  <a:gd name="T5" fmla="*/ 0 h 2"/>
                </a:gdLst>
                <a:cxnLst>
                  <a:cxn ang="0">
                    <a:pos x="T0" y="T1"/>
                  </a:cxn>
                  <a:cxn ang="0">
                    <a:pos x="T2" y="T3"/>
                  </a:cxn>
                  <a:cxn ang="0">
                    <a:pos x="T4" y="T5"/>
                  </a:cxn>
                </a:cxnLst>
                <a:rect l="0" t="0" r="r" b="b"/>
                <a:pathLst>
                  <a:path w="2" h="2">
                    <a:moveTo>
                      <a:pt x="2" y="0"/>
                    </a:moveTo>
                    <a:cubicBezTo>
                      <a:pt x="0" y="1"/>
                      <a:pt x="0" y="1"/>
                      <a:pt x="0" y="1"/>
                    </a:cubicBezTo>
                    <a:cubicBezTo>
                      <a:pt x="2" y="2"/>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2" name="Freeform 772"/>
              <p:cNvSpPr/>
              <p:nvPr>
                <p:custDataLst>
                  <p:tags r:id="rId780"/>
                </p:custDataLst>
              </p:nvPr>
            </p:nvSpPr>
            <p:spPr bwMode="auto">
              <a:xfrm>
                <a:off x="4436" y="785"/>
                <a:ext cx="2" cy="2"/>
              </a:xfrm>
              <a:custGeom>
                <a:gdLst>
                  <a:gd name="T0" fmla="*/ 1 w 1"/>
                  <a:gd name="T1" fmla="*/ 0 h 1"/>
                  <a:gd name="T2" fmla="*/ 0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 name="Freeform 773"/>
              <p:cNvSpPr/>
              <p:nvPr>
                <p:custDataLst>
                  <p:tags r:id="rId781"/>
                </p:custDataLst>
              </p:nvPr>
            </p:nvSpPr>
            <p:spPr bwMode="auto">
              <a:xfrm>
                <a:off x="4635" y="637"/>
                <a:ext cx="12" cy="10"/>
              </a:xfrm>
              <a:custGeom>
                <a:gdLst>
                  <a:gd name="T0" fmla="*/ 5 w 5"/>
                  <a:gd name="T1" fmla="*/ 0 h 4"/>
                  <a:gd name="T2" fmla="*/ 0 w 5"/>
                  <a:gd name="T3" fmla="*/ 4 h 4"/>
                  <a:gd name="T4" fmla="*/ 5 w 5"/>
                  <a:gd name="T5" fmla="*/ 0 h 4"/>
                </a:gdLst>
                <a:cxnLst>
                  <a:cxn ang="0">
                    <a:pos x="T0" y="T1"/>
                  </a:cxn>
                  <a:cxn ang="0">
                    <a:pos x="T2" y="T3"/>
                  </a:cxn>
                  <a:cxn ang="0">
                    <a:pos x="T4" y="T5"/>
                  </a:cxn>
                </a:cxnLst>
                <a:rect l="0" t="0" r="r" b="b"/>
                <a:pathLst>
                  <a:path w="5" h="4">
                    <a:moveTo>
                      <a:pt x="5" y="0"/>
                    </a:moveTo>
                    <a:cubicBezTo>
                      <a:pt x="5" y="1"/>
                      <a:pt x="0" y="1"/>
                      <a:pt x="0" y="4"/>
                    </a:cubicBezTo>
                    <a:cubicBezTo>
                      <a:pt x="2" y="2"/>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4" name="Freeform 774"/>
              <p:cNvSpPr/>
              <p:nvPr>
                <p:custDataLst>
                  <p:tags r:id="rId782"/>
                </p:custDataLst>
              </p:nvPr>
            </p:nvSpPr>
            <p:spPr bwMode="auto">
              <a:xfrm>
                <a:off x="4606" y="644"/>
                <a:ext cx="26" cy="12"/>
              </a:xfrm>
              <a:custGeom>
                <a:gdLst>
                  <a:gd name="T0" fmla="*/ 6 w 11"/>
                  <a:gd name="T1" fmla="*/ 3 h 5"/>
                  <a:gd name="T2" fmla="*/ 6 w 11"/>
                  <a:gd name="T3" fmla="*/ 3 h 5"/>
                  <a:gd name="T4" fmla="*/ 5 w 11"/>
                  <a:gd name="T5" fmla="*/ 3 h 5"/>
                  <a:gd name="T6" fmla="*/ 5 w 11"/>
                  <a:gd name="T7" fmla="*/ 5 h 5"/>
                  <a:gd name="T8" fmla="*/ 7 w 11"/>
                  <a:gd name="T9" fmla="*/ 3 h 5"/>
                  <a:gd name="T10" fmla="*/ 11 w 11"/>
                  <a:gd name="T11" fmla="*/ 1 h 5"/>
                  <a:gd name="T12" fmla="*/ 7 w 11"/>
                  <a:gd name="T13" fmla="*/ 2 h 5"/>
                  <a:gd name="T14" fmla="*/ 6 w 11"/>
                  <a:gd name="T15" fmla="*/ 1 h 5"/>
                  <a:gd name="T16" fmla="*/ 0 w 11"/>
                  <a:gd name="T17" fmla="*/ 4 h 5"/>
                  <a:gd name="T18" fmla="*/ 6 w 11"/>
                  <a:gd name="T1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6" y="3"/>
                    </a:moveTo>
                    <a:cubicBezTo>
                      <a:pt x="6" y="3"/>
                      <a:pt x="6" y="3"/>
                      <a:pt x="6" y="3"/>
                    </a:cubicBezTo>
                    <a:cubicBezTo>
                      <a:pt x="5" y="3"/>
                      <a:pt x="5" y="3"/>
                      <a:pt x="5" y="3"/>
                    </a:cubicBezTo>
                    <a:cubicBezTo>
                      <a:pt x="5" y="5"/>
                      <a:pt x="5" y="5"/>
                      <a:pt x="5" y="5"/>
                    </a:cubicBezTo>
                    <a:cubicBezTo>
                      <a:pt x="6" y="4"/>
                      <a:pt x="8" y="4"/>
                      <a:pt x="7" y="3"/>
                    </a:cubicBezTo>
                    <a:cubicBezTo>
                      <a:pt x="9" y="3"/>
                      <a:pt x="10" y="3"/>
                      <a:pt x="11" y="1"/>
                    </a:cubicBezTo>
                    <a:cubicBezTo>
                      <a:pt x="7" y="2"/>
                      <a:pt x="7" y="2"/>
                      <a:pt x="7" y="2"/>
                    </a:cubicBezTo>
                    <a:cubicBezTo>
                      <a:pt x="7" y="2"/>
                      <a:pt x="7" y="2"/>
                      <a:pt x="6" y="1"/>
                    </a:cubicBezTo>
                    <a:cubicBezTo>
                      <a:pt x="3" y="0"/>
                      <a:pt x="2" y="3"/>
                      <a:pt x="0" y="4"/>
                    </a:cubicBezTo>
                    <a:cubicBezTo>
                      <a:pt x="3" y="4"/>
                      <a:pt x="3"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5" name="Freeform 775"/>
              <p:cNvSpPr/>
              <p:nvPr>
                <p:custDataLst>
                  <p:tags r:id="rId783"/>
                </p:custDataLst>
              </p:nvPr>
            </p:nvSpPr>
            <p:spPr bwMode="auto">
              <a:xfrm>
                <a:off x="4331" y="854"/>
                <a:ext cx="5" cy="2"/>
              </a:xfrm>
              <a:custGeom>
                <a:gdLst>
                  <a:gd name="T0" fmla="*/ 0 w 2"/>
                  <a:gd name="T1" fmla="*/ 0 h 1"/>
                  <a:gd name="T2" fmla="*/ 0 w 2"/>
                  <a:gd name="T3" fmla="*/ 0 h 1"/>
                  <a:gd name="T4" fmla="*/ 0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0"/>
                    </a:cubicBezTo>
                    <a:cubicBezTo>
                      <a:pt x="0" y="1"/>
                      <a:pt x="0" y="1"/>
                      <a:pt x="0" y="1"/>
                    </a:cubicBezTo>
                    <a:cubicBezTo>
                      <a:pt x="1"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6" name="Freeform 776"/>
              <p:cNvSpPr/>
              <p:nvPr>
                <p:custDataLst>
                  <p:tags r:id="rId784"/>
                </p:custDataLst>
              </p:nvPr>
            </p:nvSpPr>
            <p:spPr bwMode="auto">
              <a:xfrm>
                <a:off x="4580" y="680"/>
                <a:ext cx="3" cy="2"/>
              </a:xfrm>
              <a:custGeom>
                <a:gdLst>
                  <a:gd name="T0" fmla="*/ 0 w 1"/>
                  <a:gd name="T1" fmla="*/ 0 h 1"/>
                  <a:gd name="T2" fmla="*/ 0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7" name="Freeform 777"/>
              <p:cNvSpPr/>
              <p:nvPr>
                <p:custDataLst>
                  <p:tags r:id="rId785"/>
                </p:custDataLst>
              </p:nvPr>
            </p:nvSpPr>
            <p:spPr bwMode="auto">
              <a:xfrm>
                <a:off x="4561" y="694"/>
                <a:ext cx="5" cy="0"/>
              </a:xfrm>
              <a:custGeom>
                <a:gdLst>
                  <a:gd name="T0" fmla="*/ 5 w 5"/>
                  <a:gd name="T1" fmla="*/ 0 w 5"/>
                  <a:gd name="T2" fmla="*/ 5 w 5"/>
                  <a:gd name="T3" fmla="*/ 5 w 5"/>
                </a:gd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8" name="Freeform 778"/>
              <p:cNvSpPr/>
              <p:nvPr>
                <p:custDataLst>
                  <p:tags r:id="rId786"/>
                </p:custDataLst>
              </p:nvPr>
            </p:nvSpPr>
            <p:spPr bwMode="auto">
              <a:xfrm>
                <a:off x="4502" y="730"/>
                <a:ext cx="7" cy="7"/>
              </a:xfrm>
              <a:custGeom>
                <a:gdLst>
                  <a:gd name="T0" fmla="*/ 0 w 3"/>
                  <a:gd name="T1" fmla="*/ 3 h 3"/>
                  <a:gd name="T2" fmla="*/ 1 w 3"/>
                  <a:gd name="T3" fmla="*/ 3 h 3"/>
                  <a:gd name="T4" fmla="*/ 3 w 3"/>
                  <a:gd name="T5" fmla="*/ 1 h 3"/>
                  <a:gd name="T6" fmla="*/ 0 w 3"/>
                  <a:gd name="T7" fmla="*/ 3 h 3"/>
                </a:gdLst>
                <a:cxnLst>
                  <a:cxn ang="0">
                    <a:pos x="T0" y="T1"/>
                  </a:cxn>
                  <a:cxn ang="0">
                    <a:pos x="T2" y="T3"/>
                  </a:cxn>
                  <a:cxn ang="0">
                    <a:pos x="T4" y="T5"/>
                  </a:cxn>
                  <a:cxn ang="0">
                    <a:pos x="T6" y="T7"/>
                  </a:cxn>
                </a:cxnLst>
                <a:rect l="0" t="0" r="r" b="b"/>
                <a:pathLst>
                  <a:path w="3" h="3">
                    <a:moveTo>
                      <a:pt x="0" y="3"/>
                    </a:moveTo>
                    <a:cubicBezTo>
                      <a:pt x="1" y="3"/>
                      <a:pt x="1" y="3"/>
                      <a:pt x="1" y="3"/>
                    </a:cubicBezTo>
                    <a:cubicBezTo>
                      <a:pt x="2" y="2"/>
                      <a:pt x="2" y="1"/>
                      <a:pt x="3" y="1"/>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9" name="Freeform 779"/>
              <p:cNvSpPr/>
              <p:nvPr>
                <p:custDataLst>
                  <p:tags r:id="rId787"/>
                </p:custDataLst>
              </p:nvPr>
            </p:nvSpPr>
            <p:spPr bwMode="auto">
              <a:xfrm>
                <a:off x="4443" y="773"/>
                <a:ext cx="7" cy="5"/>
              </a:xfrm>
              <a:custGeom>
                <a:gdLst>
                  <a:gd name="T0" fmla="*/ 1 w 3"/>
                  <a:gd name="T1" fmla="*/ 2 h 2"/>
                  <a:gd name="T2" fmla="*/ 2 w 3"/>
                  <a:gd name="T3" fmla="*/ 0 h 2"/>
                  <a:gd name="T4" fmla="*/ 0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2" y="2"/>
                      <a:pt x="3" y="0"/>
                      <a:pt x="2"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0" name="Freeform 780"/>
              <p:cNvSpPr/>
              <p:nvPr>
                <p:custDataLst>
                  <p:tags r:id="rId788"/>
                </p:custDataLst>
              </p:nvPr>
            </p:nvSpPr>
            <p:spPr bwMode="auto">
              <a:xfrm>
                <a:off x="4535" y="711"/>
                <a:ext cx="3" cy="2"/>
              </a:xfrm>
              <a:custGeom>
                <a:gdLst>
                  <a:gd name="T0" fmla="*/ 3 w 3"/>
                  <a:gd name="T1" fmla="*/ 0 h 2"/>
                  <a:gd name="T2" fmla="*/ 0 w 3"/>
                  <a:gd name="T3" fmla="*/ 2 h 2"/>
                  <a:gd name="T4" fmla="*/ 3 w 3"/>
                  <a:gd name="T5" fmla="*/ 2 h 2"/>
                  <a:gd name="T6" fmla="*/ 3 w 3"/>
                  <a:gd name="T7" fmla="*/ 0 h 2"/>
                </a:gd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1" name="Freeform 781"/>
              <p:cNvSpPr/>
              <p:nvPr>
                <p:custDataLst>
                  <p:tags r:id="rId789"/>
                </p:custDataLst>
              </p:nvPr>
            </p:nvSpPr>
            <p:spPr bwMode="auto">
              <a:xfrm>
                <a:off x="4455" y="754"/>
                <a:ext cx="14" cy="12"/>
              </a:xfrm>
              <a:custGeom>
                <a:gdLst>
                  <a:gd name="T0" fmla="*/ 2 w 6"/>
                  <a:gd name="T1" fmla="*/ 0 h 5"/>
                  <a:gd name="T2" fmla="*/ 2 w 6"/>
                  <a:gd name="T3" fmla="*/ 5 h 5"/>
                  <a:gd name="T4" fmla="*/ 2 w 6"/>
                  <a:gd name="T5" fmla="*/ 0 h 5"/>
                </a:gdLst>
                <a:cxnLst>
                  <a:cxn ang="0">
                    <a:pos x="T0" y="T1"/>
                  </a:cxn>
                  <a:cxn ang="0">
                    <a:pos x="T2" y="T3"/>
                  </a:cxn>
                  <a:cxn ang="0">
                    <a:pos x="T4" y="T5"/>
                  </a:cxn>
                </a:cxnLst>
                <a:rect l="0" t="0" r="r" b="b"/>
                <a:pathLst>
                  <a:path w="6" h="5">
                    <a:moveTo>
                      <a:pt x="2" y="0"/>
                    </a:moveTo>
                    <a:cubicBezTo>
                      <a:pt x="0" y="1"/>
                      <a:pt x="5" y="3"/>
                      <a:pt x="2" y="5"/>
                    </a:cubicBezTo>
                    <a:cubicBezTo>
                      <a:pt x="4" y="4"/>
                      <a:pt x="6"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2" name="Freeform 782"/>
              <p:cNvSpPr/>
              <p:nvPr>
                <p:custDataLst>
                  <p:tags r:id="rId790"/>
                </p:custDataLst>
              </p:nvPr>
            </p:nvSpPr>
            <p:spPr bwMode="auto">
              <a:xfrm>
                <a:off x="4571" y="685"/>
                <a:ext cx="2" cy="2"/>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0" y="0"/>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3" name="Freeform 783"/>
              <p:cNvSpPr/>
              <p:nvPr>
                <p:custDataLst>
                  <p:tags r:id="rId791"/>
                </p:custDataLst>
              </p:nvPr>
            </p:nvSpPr>
            <p:spPr bwMode="auto">
              <a:xfrm>
                <a:off x="4568" y="687"/>
                <a:ext cx="5" cy="3"/>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0"/>
                      <a:pt x="1" y="1"/>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4" name="Freeform 784"/>
              <p:cNvSpPr/>
              <p:nvPr>
                <p:custDataLst>
                  <p:tags r:id="rId792"/>
                </p:custDataLst>
              </p:nvPr>
            </p:nvSpPr>
            <p:spPr bwMode="auto">
              <a:xfrm>
                <a:off x="4422" y="787"/>
                <a:ext cx="2" cy="5"/>
              </a:xfrm>
              <a:custGeom>
                <a:gdLst>
                  <a:gd name="T0" fmla="*/ 1 w 1"/>
                  <a:gd name="T1" fmla="*/ 1 h 2"/>
                  <a:gd name="T2" fmla="*/ 0 w 1"/>
                  <a:gd name="T3" fmla="*/ 2 h 2"/>
                  <a:gd name="T4" fmla="*/ 1 w 1"/>
                  <a:gd name="T5" fmla="*/ 1 h 2"/>
                </a:gdLst>
                <a:cxnLst>
                  <a:cxn ang="0">
                    <a:pos x="T0" y="T1"/>
                  </a:cxn>
                  <a:cxn ang="0">
                    <a:pos x="T2" y="T3"/>
                  </a:cxn>
                  <a:cxn ang="0">
                    <a:pos x="T4" y="T5"/>
                  </a:cxn>
                </a:cxnLst>
                <a:rect l="0" t="0" r="r" b="b"/>
                <a:pathLst>
                  <a:path w="1" h="2">
                    <a:moveTo>
                      <a:pt x="1" y="1"/>
                    </a:moveTo>
                    <a:cubicBezTo>
                      <a:pt x="0" y="0"/>
                      <a:pt x="1"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5" name="Freeform 785"/>
              <p:cNvSpPr/>
              <p:nvPr>
                <p:custDataLst>
                  <p:tags r:id="rId793"/>
                </p:custDataLst>
              </p:nvPr>
            </p:nvSpPr>
            <p:spPr bwMode="auto">
              <a:xfrm>
                <a:off x="4696" y="590"/>
                <a:ext cx="10" cy="2"/>
              </a:xfrm>
              <a:custGeom>
                <a:gdLst>
                  <a:gd name="T0" fmla="*/ 7 w 10"/>
                  <a:gd name="T1" fmla="*/ 0 h 2"/>
                  <a:gd name="T2" fmla="*/ 0 w 10"/>
                  <a:gd name="T3" fmla="*/ 0 h 2"/>
                  <a:gd name="T4" fmla="*/ 3 w 10"/>
                  <a:gd name="T5" fmla="*/ 2 h 2"/>
                  <a:gd name="T6" fmla="*/ 10 w 10"/>
                  <a:gd name="T7" fmla="*/ 2 h 2"/>
                  <a:gd name="T8" fmla="*/ 7 w 10"/>
                  <a:gd name="T9" fmla="*/ 0 h 2"/>
                </a:gdLst>
                <a:cxnLst>
                  <a:cxn ang="0">
                    <a:pos x="T0" y="T1"/>
                  </a:cxn>
                  <a:cxn ang="0">
                    <a:pos x="T2" y="T3"/>
                  </a:cxn>
                  <a:cxn ang="0">
                    <a:pos x="T4" y="T5"/>
                  </a:cxn>
                  <a:cxn ang="0">
                    <a:pos x="T6" y="T7"/>
                  </a:cxn>
                  <a:cxn ang="0">
                    <a:pos x="T8" y="T9"/>
                  </a:cxn>
                </a:cxnLst>
                <a:rect l="0" t="0" r="r" b="b"/>
                <a:pathLst>
                  <a:path w="10" h="2">
                    <a:moveTo>
                      <a:pt x="7" y="0"/>
                    </a:moveTo>
                    <a:lnTo>
                      <a:pt x="0" y="0"/>
                    </a:lnTo>
                    <a:lnTo>
                      <a:pt x="3" y="2"/>
                    </a:lnTo>
                    <a:lnTo>
                      <a:pt x="10"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6" name="Rectangle 786"/>
              <p:cNvSpPr>
                <a:spLocks noChangeArrowheads="1"/>
              </p:cNvSpPr>
              <p:nvPr>
                <p:custDataLst>
                  <p:tags r:id="rId794"/>
                </p:custDataLst>
              </p:nvPr>
            </p:nvSpPr>
            <p:spPr bwMode="auto">
              <a:xfrm>
                <a:off x="4431" y="782"/>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7" name="Freeform 787"/>
              <p:cNvSpPr/>
              <p:nvPr>
                <p:custDataLst>
                  <p:tags r:id="rId795"/>
                </p:custDataLst>
              </p:nvPr>
            </p:nvSpPr>
            <p:spPr bwMode="auto">
              <a:xfrm>
                <a:off x="4575" y="666"/>
                <a:ext cx="17" cy="9"/>
              </a:xfrm>
              <a:custGeom>
                <a:gdLst>
                  <a:gd name="T0" fmla="*/ 2 w 7"/>
                  <a:gd name="T1" fmla="*/ 4 h 4"/>
                  <a:gd name="T2" fmla="*/ 6 w 7"/>
                  <a:gd name="T3" fmla="*/ 1 h 4"/>
                  <a:gd name="T4" fmla="*/ 4 w 7"/>
                  <a:gd name="T5" fmla="*/ 0 h 4"/>
                  <a:gd name="T6" fmla="*/ 0 w 7"/>
                  <a:gd name="T7" fmla="*/ 4 h 4"/>
                  <a:gd name="T8" fmla="*/ 2 w 7"/>
                  <a:gd name="T9" fmla="*/ 4 h 4"/>
                </a:gdLst>
                <a:cxnLst>
                  <a:cxn ang="0">
                    <a:pos x="T0" y="T1"/>
                  </a:cxn>
                  <a:cxn ang="0">
                    <a:pos x="T2" y="T3"/>
                  </a:cxn>
                  <a:cxn ang="0">
                    <a:pos x="T4" y="T5"/>
                  </a:cxn>
                  <a:cxn ang="0">
                    <a:pos x="T6" y="T7"/>
                  </a:cxn>
                  <a:cxn ang="0">
                    <a:pos x="T8" y="T9"/>
                  </a:cxn>
                </a:cxnLst>
                <a:rect l="0" t="0" r="r" b="b"/>
                <a:pathLst>
                  <a:path w="7" h="4">
                    <a:moveTo>
                      <a:pt x="2" y="4"/>
                    </a:moveTo>
                    <a:cubicBezTo>
                      <a:pt x="4" y="3"/>
                      <a:pt x="7" y="3"/>
                      <a:pt x="6" y="1"/>
                    </a:cubicBezTo>
                    <a:cubicBezTo>
                      <a:pt x="6" y="0"/>
                      <a:pt x="5" y="0"/>
                      <a:pt x="4" y="0"/>
                    </a:cubicBezTo>
                    <a:cubicBezTo>
                      <a:pt x="0" y="4"/>
                      <a:pt x="0" y="4"/>
                      <a:pt x="0" y="4"/>
                    </a:cubicBezTo>
                    <a:cubicBezTo>
                      <a:pt x="0" y="4"/>
                      <a:pt x="1"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8" name="Freeform 788"/>
              <p:cNvSpPr/>
              <p:nvPr>
                <p:custDataLst>
                  <p:tags r:id="rId796"/>
                </p:custDataLst>
              </p:nvPr>
            </p:nvSpPr>
            <p:spPr bwMode="auto">
              <a:xfrm>
                <a:off x="4467" y="747"/>
                <a:ext cx="14" cy="9"/>
              </a:xfrm>
              <a:custGeom>
                <a:gdLst>
                  <a:gd name="T0" fmla="*/ 4 w 6"/>
                  <a:gd name="T1" fmla="*/ 0 h 4"/>
                  <a:gd name="T2" fmla="*/ 0 w 6"/>
                  <a:gd name="T3" fmla="*/ 4 h 4"/>
                  <a:gd name="T4" fmla="*/ 4 w 6"/>
                  <a:gd name="T5" fmla="*/ 0 h 4"/>
                </a:gdLst>
                <a:cxnLst>
                  <a:cxn ang="0">
                    <a:pos x="T0" y="T1"/>
                  </a:cxn>
                  <a:cxn ang="0">
                    <a:pos x="T2" y="T3"/>
                  </a:cxn>
                  <a:cxn ang="0">
                    <a:pos x="T4" y="T5"/>
                  </a:cxn>
                </a:cxnLst>
                <a:rect l="0" t="0" r="r" b="b"/>
                <a:pathLst>
                  <a:path w="6" h="4">
                    <a:moveTo>
                      <a:pt x="4" y="0"/>
                    </a:moveTo>
                    <a:cubicBezTo>
                      <a:pt x="0" y="4"/>
                      <a:pt x="0" y="4"/>
                      <a:pt x="0" y="4"/>
                    </a:cubicBezTo>
                    <a:cubicBezTo>
                      <a:pt x="2" y="3"/>
                      <a:pt x="6"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9" name="Freeform 789"/>
              <p:cNvSpPr/>
              <p:nvPr>
                <p:custDataLst>
                  <p:tags r:id="rId797"/>
                </p:custDataLst>
              </p:nvPr>
            </p:nvSpPr>
            <p:spPr bwMode="auto">
              <a:xfrm>
                <a:off x="4632" y="637"/>
                <a:ext cx="7" cy="3"/>
              </a:xfrm>
              <a:custGeom>
                <a:gdLst>
                  <a:gd name="T0" fmla="*/ 7 w 7"/>
                  <a:gd name="T1" fmla="*/ 0 h 3"/>
                  <a:gd name="T2" fmla="*/ 0 w 7"/>
                  <a:gd name="T3" fmla="*/ 0 h 3"/>
                  <a:gd name="T4" fmla="*/ 5 w 7"/>
                  <a:gd name="T5" fmla="*/ 3 h 3"/>
                  <a:gd name="T6" fmla="*/ 7 w 7"/>
                  <a:gd name="T7" fmla="*/ 0 h 3"/>
                </a:gdLst>
                <a:cxnLst>
                  <a:cxn ang="0">
                    <a:pos x="T0" y="T1"/>
                  </a:cxn>
                  <a:cxn ang="0">
                    <a:pos x="T2" y="T3"/>
                  </a:cxn>
                  <a:cxn ang="0">
                    <a:pos x="T4" y="T5"/>
                  </a:cxn>
                  <a:cxn ang="0">
                    <a:pos x="T6" y="T7"/>
                  </a:cxn>
                </a:cxnLst>
                <a:rect l="0" t="0" r="r" b="b"/>
                <a:pathLst>
                  <a:path w="7" h="3">
                    <a:moveTo>
                      <a:pt x="7" y="0"/>
                    </a:moveTo>
                    <a:lnTo>
                      <a:pt x="0" y="0"/>
                    </a:lnTo>
                    <a:lnTo>
                      <a:pt x="5" y="3"/>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0" name="Freeform 790"/>
              <p:cNvSpPr/>
              <p:nvPr>
                <p:custDataLst>
                  <p:tags r:id="rId798"/>
                </p:custDataLst>
              </p:nvPr>
            </p:nvSpPr>
            <p:spPr bwMode="auto">
              <a:xfrm>
                <a:off x="4436" y="773"/>
                <a:ext cx="7" cy="5"/>
              </a:xfrm>
              <a:custGeom>
                <a:gdLst>
                  <a:gd name="T0" fmla="*/ 3 w 3"/>
                  <a:gd name="T1" fmla="*/ 1 h 2"/>
                  <a:gd name="T2" fmla="*/ 0 w 3"/>
                  <a:gd name="T3" fmla="*/ 1 h 2"/>
                  <a:gd name="T4" fmla="*/ 3 w 3"/>
                  <a:gd name="T5" fmla="*/ 1 h 2"/>
                </a:gdLst>
                <a:cxnLst>
                  <a:cxn ang="0">
                    <a:pos x="T0" y="T1"/>
                  </a:cxn>
                  <a:cxn ang="0">
                    <a:pos x="T2" y="T3"/>
                  </a:cxn>
                  <a:cxn ang="0">
                    <a:pos x="T4" y="T5"/>
                  </a:cxn>
                </a:cxnLst>
                <a:rect l="0" t="0" r="r" b="b"/>
                <a:pathLst>
                  <a:path w="3" h="2">
                    <a:moveTo>
                      <a:pt x="3" y="1"/>
                    </a:moveTo>
                    <a:cubicBezTo>
                      <a:pt x="2" y="0"/>
                      <a:pt x="0" y="0"/>
                      <a:pt x="0" y="1"/>
                    </a:cubicBezTo>
                    <a:cubicBezTo>
                      <a:pt x="1" y="1"/>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1" name="Freeform 791"/>
              <p:cNvSpPr/>
              <p:nvPr>
                <p:custDataLst>
                  <p:tags r:id="rId799"/>
                </p:custDataLst>
              </p:nvPr>
            </p:nvSpPr>
            <p:spPr bwMode="auto">
              <a:xfrm>
                <a:off x="4557" y="687"/>
                <a:ext cx="4" cy="5"/>
              </a:xfrm>
              <a:custGeom>
                <a:gdLst>
                  <a:gd name="T0" fmla="*/ 2 w 2"/>
                  <a:gd name="T1" fmla="*/ 1 h 2"/>
                  <a:gd name="T2" fmla="*/ 0 w 2"/>
                  <a:gd name="T3" fmla="*/ 1 h 2"/>
                  <a:gd name="T4" fmla="*/ 2 w 2"/>
                  <a:gd name="T5" fmla="*/ 1 h 2"/>
                </a:gdLst>
                <a:cxnLst>
                  <a:cxn ang="0">
                    <a:pos x="T0" y="T1"/>
                  </a:cxn>
                  <a:cxn ang="0">
                    <a:pos x="T2" y="T3"/>
                  </a:cxn>
                  <a:cxn ang="0">
                    <a:pos x="T4" y="T5"/>
                  </a:cxn>
                </a:cxnLst>
                <a:rect l="0" t="0" r="r" b="b"/>
                <a:pathLst>
                  <a:path w="2" h="2">
                    <a:moveTo>
                      <a:pt x="2" y="1"/>
                    </a:moveTo>
                    <a:cubicBezTo>
                      <a:pt x="2" y="0"/>
                      <a:pt x="0" y="0"/>
                      <a:pt x="0" y="1"/>
                    </a:cubicBezTo>
                    <a:cubicBezTo>
                      <a:pt x="1"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2" name="Freeform 792"/>
              <p:cNvSpPr/>
              <p:nvPr>
                <p:custDataLst>
                  <p:tags r:id="rId800"/>
                </p:custDataLst>
              </p:nvPr>
            </p:nvSpPr>
            <p:spPr bwMode="auto">
              <a:xfrm>
                <a:off x="4488" y="720"/>
                <a:ext cx="16" cy="17"/>
              </a:xfrm>
              <a:custGeom>
                <a:gdLst>
                  <a:gd name="T0" fmla="*/ 4 w 7"/>
                  <a:gd name="T1" fmla="*/ 6 h 7"/>
                  <a:gd name="T2" fmla="*/ 2 w 7"/>
                  <a:gd name="T3" fmla="*/ 5 h 7"/>
                  <a:gd name="T4" fmla="*/ 7 w 7"/>
                  <a:gd name="T5" fmla="*/ 3 h 7"/>
                  <a:gd name="T6" fmla="*/ 1 w 7"/>
                  <a:gd name="T7" fmla="*/ 5 h 7"/>
                  <a:gd name="T8" fmla="*/ 0 w 7"/>
                  <a:gd name="T9" fmla="*/ 6 h 7"/>
                  <a:gd name="T10" fmla="*/ 4 w 7"/>
                  <a:gd name="T11" fmla="*/ 6 h 7"/>
                </a:gdLst>
                <a:cxnLst>
                  <a:cxn ang="0">
                    <a:pos x="T0" y="T1"/>
                  </a:cxn>
                  <a:cxn ang="0">
                    <a:pos x="T2" y="T3"/>
                  </a:cxn>
                  <a:cxn ang="0">
                    <a:pos x="T4" y="T5"/>
                  </a:cxn>
                  <a:cxn ang="0">
                    <a:pos x="T6" y="T7"/>
                  </a:cxn>
                  <a:cxn ang="0">
                    <a:pos x="T8" y="T9"/>
                  </a:cxn>
                  <a:cxn ang="0">
                    <a:pos x="T10" y="T11"/>
                  </a:cxn>
                </a:cxnLst>
                <a:rect l="0" t="0" r="r" b="b"/>
                <a:pathLst>
                  <a:path w="7" h="7">
                    <a:moveTo>
                      <a:pt x="4" y="6"/>
                    </a:moveTo>
                    <a:cubicBezTo>
                      <a:pt x="2" y="5"/>
                      <a:pt x="2" y="5"/>
                      <a:pt x="2" y="5"/>
                    </a:cubicBezTo>
                    <a:cubicBezTo>
                      <a:pt x="3" y="4"/>
                      <a:pt x="6" y="5"/>
                      <a:pt x="7" y="3"/>
                    </a:cubicBezTo>
                    <a:cubicBezTo>
                      <a:pt x="4" y="0"/>
                      <a:pt x="3" y="6"/>
                      <a:pt x="1" y="5"/>
                    </a:cubicBezTo>
                    <a:cubicBezTo>
                      <a:pt x="0" y="6"/>
                      <a:pt x="0" y="6"/>
                      <a:pt x="0" y="6"/>
                    </a:cubicBezTo>
                    <a:cubicBezTo>
                      <a:pt x="2" y="6"/>
                      <a:pt x="3"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3" name="Freeform 793"/>
              <p:cNvSpPr/>
              <p:nvPr>
                <p:custDataLst>
                  <p:tags r:id="rId801"/>
                </p:custDataLst>
              </p:nvPr>
            </p:nvSpPr>
            <p:spPr bwMode="auto">
              <a:xfrm>
                <a:off x="4545" y="694"/>
                <a:ext cx="4" cy="5"/>
              </a:xfrm>
              <a:custGeom>
                <a:gdLst>
                  <a:gd name="T0" fmla="*/ 0 w 2"/>
                  <a:gd name="T1" fmla="*/ 0 h 2"/>
                  <a:gd name="T2" fmla="*/ 0 w 2"/>
                  <a:gd name="T3" fmla="*/ 1 h 2"/>
                  <a:gd name="T4" fmla="*/ 2 w 2"/>
                  <a:gd name="T5" fmla="*/ 1 h 2"/>
                  <a:gd name="T6" fmla="*/ 0 w 2"/>
                  <a:gd name="T7" fmla="*/ 0 h 2"/>
                </a:gdLst>
                <a:cxnLst>
                  <a:cxn ang="0">
                    <a:pos x="T0" y="T1"/>
                  </a:cxn>
                  <a:cxn ang="0">
                    <a:pos x="T2" y="T3"/>
                  </a:cxn>
                  <a:cxn ang="0">
                    <a:pos x="T4" y="T5"/>
                  </a:cxn>
                  <a:cxn ang="0">
                    <a:pos x="T6" y="T7"/>
                  </a:cxn>
                </a:cxnLst>
                <a:rect l="0" t="0" r="r" b="b"/>
                <a:pathLst>
                  <a:path w="2" h="2">
                    <a:moveTo>
                      <a:pt x="0" y="0"/>
                    </a:moveTo>
                    <a:cubicBezTo>
                      <a:pt x="0" y="1"/>
                      <a:pt x="0" y="1"/>
                      <a:pt x="0" y="1"/>
                    </a:cubicBezTo>
                    <a:cubicBezTo>
                      <a:pt x="1" y="2"/>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4" name="Rectangle 794"/>
              <p:cNvSpPr>
                <a:spLocks noChangeArrowheads="1"/>
              </p:cNvSpPr>
              <p:nvPr>
                <p:custDataLst>
                  <p:tags r:id="rId802"/>
                </p:custDataLst>
              </p:nvPr>
            </p:nvSpPr>
            <p:spPr bwMode="auto">
              <a:xfrm>
                <a:off x="4353" y="830"/>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5" name="Freeform 795"/>
              <p:cNvSpPr/>
              <p:nvPr>
                <p:custDataLst>
                  <p:tags r:id="rId803"/>
                </p:custDataLst>
              </p:nvPr>
            </p:nvSpPr>
            <p:spPr bwMode="auto">
              <a:xfrm>
                <a:off x="4504" y="718"/>
                <a:ext cx="8" cy="5"/>
              </a:xfrm>
              <a:custGeom>
                <a:gdLst>
                  <a:gd name="T0" fmla="*/ 0 w 3"/>
                  <a:gd name="T1" fmla="*/ 0 h 2"/>
                  <a:gd name="T2" fmla="*/ 0 w 3"/>
                  <a:gd name="T3" fmla="*/ 1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2"/>
                    </a:cubicBezTo>
                    <a:cubicBezTo>
                      <a:pt x="3" y="0"/>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6" name="Freeform 796"/>
              <p:cNvSpPr/>
              <p:nvPr>
                <p:custDataLst>
                  <p:tags r:id="rId804"/>
                </p:custDataLst>
              </p:nvPr>
            </p:nvSpPr>
            <p:spPr bwMode="auto">
              <a:xfrm>
                <a:off x="4481" y="740"/>
                <a:ext cx="4" cy="2"/>
              </a:xfrm>
              <a:custGeom>
                <a:gdLst>
                  <a:gd name="T0" fmla="*/ 2 w 2"/>
                  <a:gd name="T1" fmla="*/ 1 h 1"/>
                  <a:gd name="T2" fmla="*/ 0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0" y="0"/>
                      <a:pt x="0" y="0"/>
                      <a:pt x="0"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7" name="Freeform 797"/>
              <p:cNvSpPr/>
              <p:nvPr>
                <p:custDataLst>
                  <p:tags r:id="rId805"/>
                </p:custDataLst>
              </p:nvPr>
            </p:nvSpPr>
            <p:spPr bwMode="auto">
              <a:xfrm>
                <a:off x="4350" y="825"/>
                <a:ext cx="10" cy="5"/>
              </a:xfrm>
              <a:custGeom>
                <a:gdLst>
                  <a:gd name="T0" fmla="*/ 2 w 4"/>
                  <a:gd name="T1" fmla="*/ 0 h 2"/>
                  <a:gd name="T2" fmla="*/ 2 w 4"/>
                  <a:gd name="T3" fmla="*/ 2 h 2"/>
                  <a:gd name="T4" fmla="*/ 2 w 4"/>
                  <a:gd name="T5" fmla="*/ 0 h 2"/>
                </a:gdLst>
                <a:cxnLst>
                  <a:cxn ang="0">
                    <a:pos x="T0" y="T1"/>
                  </a:cxn>
                  <a:cxn ang="0">
                    <a:pos x="T2" y="T3"/>
                  </a:cxn>
                  <a:cxn ang="0">
                    <a:pos x="T4" y="T5"/>
                  </a:cxn>
                </a:cxnLst>
                <a:rect l="0" t="0" r="r" b="b"/>
                <a:pathLst>
                  <a:path w="4" h="2">
                    <a:moveTo>
                      <a:pt x="2" y="0"/>
                    </a:moveTo>
                    <a:cubicBezTo>
                      <a:pt x="2" y="1"/>
                      <a:pt x="0" y="1"/>
                      <a:pt x="2" y="2"/>
                    </a:cubicBezTo>
                    <a:cubicBezTo>
                      <a:pt x="2" y="1"/>
                      <a:pt x="4"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8" name="Freeform 798"/>
              <p:cNvSpPr/>
              <p:nvPr>
                <p:custDataLst>
                  <p:tags r:id="rId806"/>
                </p:custDataLst>
              </p:nvPr>
            </p:nvSpPr>
            <p:spPr bwMode="auto">
              <a:xfrm>
                <a:off x="4663" y="585"/>
                <a:ext cx="29" cy="12"/>
              </a:xfrm>
              <a:custGeom>
                <a:gdLst>
                  <a:gd name="T0" fmla="*/ 5 w 12"/>
                  <a:gd name="T1" fmla="*/ 3 h 5"/>
                  <a:gd name="T2" fmla="*/ 7 w 12"/>
                  <a:gd name="T3" fmla="*/ 4 h 5"/>
                  <a:gd name="T4" fmla="*/ 6 w 12"/>
                  <a:gd name="T5" fmla="*/ 4 h 5"/>
                  <a:gd name="T6" fmla="*/ 5 w 12"/>
                  <a:gd name="T7" fmla="*/ 4 h 5"/>
                  <a:gd name="T8" fmla="*/ 11 w 12"/>
                  <a:gd name="T9" fmla="*/ 3 h 5"/>
                  <a:gd name="T10" fmla="*/ 9 w 12"/>
                  <a:gd name="T11" fmla="*/ 3 h 5"/>
                  <a:gd name="T12" fmla="*/ 1 w 12"/>
                  <a:gd name="T13" fmla="*/ 2 h 5"/>
                  <a:gd name="T14" fmla="*/ 2 w 12"/>
                  <a:gd name="T15" fmla="*/ 1 h 5"/>
                  <a:gd name="T16" fmla="*/ 0 w 12"/>
                  <a:gd name="T17" fmla="*/ 3 h 5"/>
                  <a:gd name="T18" fmla="*/ 5 w 12"/>
                  <a:gd name="T1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5" y="3"/>
                    </a:moveTo>
                    <a:cubicBezTo>
                      <a:pt x="6" y="3"/>
                      <a:pt x="7" y="3"/>
                      <a:pt x="7" y="4"/>
                    </a:cubicBezTo>
                    <a:cubicBezTo>
                      <a:pt x="6" y="4"/>
                      <a:pt x="6" y="4"/>
                      <a:pt x="6" y="4"/>
                    </a:cubicBezTo>
                    <a:cubicBezTo>
                      <a:pt x="5" y="4"/>
                      <a:pt x="5" y="4"/>
                      <a:pt x="5" y="4"/>
                    </a:cubicBezTo>
                    <a:cubicBezTo>
                      <a:pt x="8" y="5"/>
                      <a:pt x="10" y="4"/>
                      <a:pt x="11" y="3"/>
                    </a:cubicBezTo>
                    <a:cubicBezTo>
                      <a:pt x="12" y="2"/>
                      <a:pt x="10" y="3"/>
                      <a:pt x="9" y="3"/>
                    </a:cubicBezTo>
                    <a:cubicBezTo>
                      <a:pt x="7" y="0"/>
                      <a:pt x="4" y="2"/>
                      <a:pt x="1" y="2"/>
                    </a:cubicBezTo>
                    <a:cubicBezTo>
                      <a:pt x="2" y="1"/>
                      <a:pt x="2" y="1"/>
                      <a:pt x="2" y="1"/>
                    </a:cubicBezTo>
                    <a:cubicBezTo>
                      <a:pt x="0" y="1"/>
                      <a:pt x="1" y="2"/>
                      <a:pt x="0" y="3"/>
                    </a:cubicBezTo>
                    <a:cubicBezTo>
                      <a:pt x="2" y="4"/>
                      <a:pt x="4"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9" name="Freeform 799"/>
              <p:cNvSpPr/>
              <p:nvPr>
                <p:custDataLst>
                  <p:tags r:id="rId807"/>
                </p:custDataLst>
              </p:nvPr>
            </p:nvSpPr>
            <p:spPr bwMode="auto">
              <a:xfrm>
                <a:off x="4547" y="690"/>
                <a:ext cx="2" cy="2"/>
              </a:xfrm>
              <a:custGeom>
                <a:gdLst>
                  <a:gd name="T0" fmla="*/ 2 w 2"/>
                  <a:gd name="T1" fmla="*/ 0 h 2"/>
                  <a:gd name="T2" fmla="*/ 0 w 2"/>
                  <a:gd name="T3" fmla="*/ 0 h 2"/>
                  <a:gd name="T4" fmla="*/ 2 w 2"/>
                  <a:gd name="T5" fmla="*/ 2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0" name="Freeform 800"/>
              <p:cNvSpPr/>
              <p:nvPr>
                <p:custDataLst>
                  <p:tags r:id="rId808"/>
                </p:custDataLst>
              </p:nvPr>
            </p:nvSpPr>
            <p:spPr bwMode="auto">
              <a:xfrm>
                <a:off x="4343" y="827"/>
                <a:ext cx="7" cy="3"/>
              </a:xfrm>
              <a:custGeom>
                <a:gdLst>
                  <a:gd name="T0" fmla="*/ 2 w 3"/>
                  <a:gd name="T1" fmla="*/ 0 h 1"/>
                  <a:gd name="T2" fmla="*/ 2 w 3"/>
                  <a:gd name="T3" fmla="*/ 1 h 1"/>
                  <a:gd name="T4" fmla="*/ 2 w 3"/>
                  <a:gd name="T5" fmla="*/ 0 h 1"/>
                </a:gdLst>
                <a:cxnLst>
                  <a:cxn ang="0">
                    <a:pos x="T0" y="T1"/>
                  </a:cxn>
                  <a:cxn ang="0">
                    <a:pos x="T2" y="T3"/>
                  </a:cxn>
                  <a:cxn ang="0">
                    <a:pos x="T4" y="T5"/>
                  </a:cxn>
                </a:cxnLst>
                <a:rect l="0" t="0" r="r" b="b"/>
                <a:pathLst>
                  <a:path w="3" h="1">
                    <a:moveTo>
                      <a:pt x="2" y="0"/>
                    </a:moveTo>
                    <a:cubicBezTo>
                      <a:pt x="3" y="1"/>
                      <a:pt x="0" y="1"/>
                      <a:pt x="2"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1" name="Freeform 801"/>
              <p:cNvSpPr/>
              <p:nvPr>
                <p:custDataLst>
                  <p:tags r:id="rId809"/>
                </p:custDataLst>
              </p:nvPr>
            </p:nvSpPr>
            <p:spPr bwMode="auto">
              <a:xfrm>
                <a:off x="4696" y="576"/>
                <a:ext cx="10" cy="4"/>
              </a:xfrm>
              <a:custGeom>
                <a:gdLst>
                  <a:gd name="T0" fmla="*/ 4 w 4"/>
                  <a:gd name="T1" fmla="*/ 2 h 2"/>
                  <a:gd name="T2" fmla="*/ 0 w 4"/>
                  <a:gd name="T3" fmla="*/ 0 h 2"/>
                  <a:gd name="T4" fmla="*/ 1 w 4"/>
                  <a:gd name="T5" fmla="*/ 2 h 2"/>
                  <a:gd name="T6" fmla="*/ 4 w 4"/>
                  <a:gd name="T7" fmla="*/ 2 h 2"/>
                </a:gdLst>
                <a:cxnLst>
                  <a:cxn ang="0">
                    <a:pos x="T0" y="T1"/>
                  </a:cxn>
                  <a:cxn ang="0">
                    <a:pos x="T2" y="T3"/>
                  </a:cxn>
                  <a:cxn ang="0">
                    <a:pos x="T4" y="T5"/>
                  </a:cxn>
                  <a:cxn ang="0">
                    <a:pos x="T6" y="T7"/>
                  </a:cxn>
                </a:cxnLst>
                <a:rect l="0" t="0" r="r" b="b"/>
                <a:pathLst>
                  <a:path w="4" h="2">
                    <a:moveTo>
                      <a:pt x="4" y="2"/>
                    </a:moveTo>
                    <a:cubicBezTo>
                      <a:pt x="4" y="1"/>
                      <a:pt x="2" y="0"/>
                      <a:pt x="0" y="0"/>
                    </a:cubicBezTo>
                    <a:cubicBezTo>
                      <a:pt x="1" y="2"/>
                      <a:pt x="1" y="2"/>
                      <a:pt x="1" y="2"/>
                    </a:cubicBezTo>
                    <a:cubicBezTo>
                      <a:pt x="3" y="2"/>
                      <a:pt x="3"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2" name="Freeform 802"/>
              <p:cNvSpPr/>
              <p:nvPr>
                <p:custDataLst>
                  <p:tags r:id="rId810"/>
                </p:custDataLst>
              </p:nvPr>
            </p:nvSpPr>
            <p:spPr bwMode="auto">
              <a:xfrm>
                <a:off x="4365" y="806"/>
                <a:ext cx="7" cy="7"/>
              </a:xfrm>
              <a:custGeom>
                <a:gdLst>
                  <a:gd name="T0" fmla="*/ 3 w 3"/>
                  <a:gd name="T1" fmla="*/ 2 h 3"/>
                  <a:gd name="T2" fmla="*/ 1 w 3"/>
                  <a:gd name="T3" fmla="*/ 3 h 3"/>
                  <a:gd name="T4" fmla="*/ 3 w 3"/>
                  <a:gd name="T5" fmla="*/ 2 h 3"/>
                </a:gdLst>
                <a:cxnLst>
                  <a:cxn ang="0">
                    <a:pos x="T0" y="T1"/>
                  </a:cxn>
                  <a:cxn ang="0">
                    <a:pos x="T2" y="T3"/>
                  </a:cxn>
                  <a:cxn ang="0">
                    <a:pos x="T4" y="T5"/>
                  </a:cxn>
                </a:cxnLst>
                <a:rect l="0" t="0" r="r" b="b"/>
                <a:pathLst>
                  <a:path w="3" h="3">
                    <a:moveTo>
                      <a:pt x="3" y="2"/>
                    </a:moveTo>
                    <a:cubicBezTo>
                      <a:pt x="0" y="0"/>
                      <a:pt x="3" y="3"/>
                      <a:pt x="1" y="3"/>
                    </a:cubicBezTo>
                    <a:cubicBezTo>
                      <a:pt x="2" y="3"/>
                      <a:pt x="1"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3" name="Freeform 803"/>
              <p:cNvSpPr/>
              <p:nvPr>
                <p:custDataLst>
                  <p:tags r:id="rId811"/>
                </p:custDataLst>
              </p:nvPr>
            </p:nvSpPr>
            <p:spPr bwMode="auto">
              <a:xfrm>
                <a:off x="4417" y="773"/>
                <a:ext cx="7" cy="2"/>
              </a:xfrm>
              <a:custGeom>
                <a:gdLst>
                  <a:gd name="T0" fmla="*/ 3 w 3"/>
                  <a:gd name="T1" fmla="*/ 1 h 1"/>
                  <a:gd name="T2" fmla="*/ 3 w 3"/>
                  <a:gd name="T3" fmla="*/ 0 h 1"/>
                  <a:gd name="T4" fmla="*/ 2 w 3"/>
                  <a:gd name="T5" fmla="*/ 0 h 1"/>
                  <a:gd name="T6" fmla="*/ 0 w 3"/>
                  <a:gd name="T7" fmla="*/ 1 h 1"/>
                  <a:gd name="T8" fmla="*/ 2 w 3"/>
                  <a:gd name="T9" fmla="*/ 0 h 1"/>
                  <a:gd name="T10" fmla="*/ 3 w 3"/>
                  <a:gd name="T11" fmla="*/ 1 h 1"/>
                </a:gdLst>
                <a:cxnLst>
                  <a:cxn ang="0">
                    <a:pos x="T0" y="T1"/>
                  </a:cxn>
                  <a:cxn ang="0">
                    <a:pos x="T2" y="T3"/>
                  </a:cxn>
                  <a:cxn ang="0">
                    <a:pos x="T4" y="T5"/>
                  </a:cxn>
                  <a:cxn ang="0">
                    <a:pos x="T6" y="T7"/>
                  </a:cxn>
                  <a:cxn ang="0">
                    <a:pos x="T8" y="T9"/>
                  </a:cxn>
                  <a:cxn ang="0">
                    <a:pos x="T10" y="T11"/>
                  </a:cxn>
                </a:cxnLst>
                <a:rect l="0" t="0" r="r" b="b"/>
                <a:pathLst>
                  <a:path w="3" h="1">
                    <a:moveTo>
                      <a:pt x="3" y="1"/>
                    </a:moveTo>
                    <a:cubicBezTo>
                      <a:pt x="3" y="0"/>
                      <a:pt x="3" y="0"/>
                      <a:pt x="3" y="0"/>
                    </a:cubicBezTo>
                    <a:cubicBezTo>
                      <a:pt x="2" y="0"/>
                      <a:pt x="2" y="0"/>
                      <a:pt x="2" y="0"/>
                    </a:cubicBezTo>
                    <a:cubicBezTo>
                      <a:pt x="0" y="1"/>
                      <a:pt x="0" y="1"/>
                      <a:pt x="0" y="1"/>
                    </a:cubicBezTo>
                    <a:cubicBezTo>
                      <a:pt x="2" y="0"/>
                      <a:pt x="2" y="0"/>
                      <a:pt x="2"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4" name="Freeform 804"/>
              <p:cNvSpPr/>
              <p:nvPr>
                <p:custDataLst>
                  <p:tags r:id="rId812"/>
                </p:custDataLst>
              </p:nvPr>
            </p:nvSpPr>
            <p:spPr bwMode="auto">
              <a:xfrm>
                <a:off x="4374" y="804"/>
                <a:ext cx="2" cy="2"/>
              </a:xfrm>
              <a:custGeom>
                <a:gdLst>
                  <a:gd name="T0" fmla="*/ 0 w 2"/>
                  <a:gd name="T1" fmla="*/ 2 h 2"/>
                  <a:gd name="T2" fmla="*/ 2 w 2"/>
                  <a:gd name="T3" fmla="*/ 2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5" name="Freeform 805"/>
              <p:cNvSpPr/>
              <p:nvPr>
                <p:custDataLst>
                  <p:tags r:id="rId813"/>
                </p:custDataLst>
              </p:nvPr>
            </p:nvSpPr>
            <p:spPr bwMode="auto">
              <a:xfrm>
                <a:off x="4708" y="571"/>
                <a:ext cx="2" cy="2"/>
              </a:xfrm>
              <a:custGeom>
                <a:gdLst>
                  <a:gd name="T0" fmla="*/ 0 w 2"/>
                  <a:gd name="T1" fmla="*/ 0 h 2"/>
                  <a:gd name="T2" fmla="*/ 0 w 2"/>
                  <a:gd name="T3" fmla="*/ 2 h 2"/>
                  <a:gd name="T4" fmla="*/ 2 w 2"/>
                  <a:gd name="T5" fmla="*/ 0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6" name="Freeform 806"/>
              <p:cNvSpPr/>
              <p:nvPr>
                <p:custDataLst>
                  <p:tags r:id="rId814"/>
                </p:custDataLst>
              </p:nvPr>
            </p:nvSpPr>
            <p:spPr bwMode="auto">
              <a:xfrm>
                <a:off x="4381" y="794"/>
                <a:ext cx="3" cy="3"/>
              </a:xfrm>
              <a:custGeom>
                <a:gdLst>
                  <a:gd name="T0" fmla="*/ 0 w 3"/>
                  <a:gd name="T1" fmla="*/ 3 h 3"/>
                  <a:gd name="T2" fmla="*/ 3 w 3"/>
                  <a:gd name="T3" fmla="*/ 3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7" name="Rectangle 807"/>
              <p:cNvSpPr>
                <a:spLocks noChangeArrowheads="1"/>
              </p:cNvSpPr>
              <p:nvPr>
                <p:custDataLst>
                  <p:tags r:id="rId815"/>
                </p:custDataLst>
              </p:nvPr>
            </p:nvSpPr>
            <p:spPr bwMode="auto">
              <a:xfrm>
                <a:off x="4703" y="568"/>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 name="Freeform 809"/>
            <p:cNvSpPr/>
            <p:nvPr>
              <p:custDataLst>
                <p:tags r:id="rId816"/>
              </p:custDataLst>
            </p:nvPr>
          </p:nvSpPr>
          <p:spPr bwMode="auto">
            <a:xfrm>
              <a:off x="4452" y="742"/>
              <a:ext cx="5" cy="2"/>
            </a:xfrm>
            <a:custGeom>
              <a:gdLst>
                <a:gd name="T0" fmla="*/ 1 w 2"/>
                <a:gd name="T1" fmla="*/ 0 h 1"/>
                <a:gd name="T2" fmla="*/ 0 w 2"/>
                <a:gd name="T3" fmla="*/ 1 h 1"/>
                <a:gd name="T4" fmla="*/ 1 w 2"/>
                <a:gd name="T5" fmla="*/ 0 h 1"/>
              </a:gdLst>
              <a:cxnLst>
                <a:cxn ang="0">
                  <a:pos x="T0" y="T1"/>
                </a:cxn>
                <a:cxn ang="0">
                  <a:pos x="T2" y="T3"/>
                </a:cxn>
                <a:cxn ang="0">
                  <a:pos x="T4" y="T5"/>
                </a:cxn>
              </a:cxnLst>
              <a:rect l="0" t="0" r="r" b="b"/>
              <a:pathLst>
                <a:path w="2" h="1">
                  <a:moveTo>
                    <a:pt x="1" y="0"/>
                  </a:moveTo>
                  <a:cubicBezTo>
                    <a:pt x="0" y="0"/>
                    <a:pt x="0" y="1"/>
                    <a:pt x="0"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810"/>
            <p:cNvSpPr/>
            <p:nvPr>
              <p:custDataLst>
                <p:tags r:id="rId817"/>
              </p:custDataLst>
            </p:nvPr>
          </p:nvSpPr>
          <p:spPr bwMode="auto">
            <a:xfrm>
              <a:off x="4391" y="778"/>
              <a:ext cx="12" cy="7"/>
            </a:xfrm>
            <a:custGeom>
              <a:gdLst>
                <a:gd name="T0" fmla="*/ 4 w 5"/>
                <a:gd name="T1" fmla="*/ 0 h 3"/>
                <a:gd name="T2" fmla="*/ 3 w 5"/>
                <a:gd name="T3" fmla="*/ 1 h 3"/>
                <a:gd name="T4" fmla="*/ 0 w 5"/>
                <a:gd name="T5" fmla="*/ 3 h 3"/>
                <a:gd name="T6" fmla="*/ 4 w 5"/>
                <a:gd name="T7" fmla="*/ 2 h 3"/>
                <a:gd name="T8" fmla="*/ 4 w 5"/>
                <a:gd name="T9" fmla="*/ 0 h 3"/>
              </a:gdLst>
              <a:cxnLst>
                <a:cxn ang="0">
                  <a:pos x="T0" y="T1"/>
                </a:cxn>
                <a:cxn ang="0">
                  <a:pos x="T2" y="T3"/>
                </a:cxn>
                <a:cxn ang="0">
                  <a:pos x="T4" y="T5"/>
                </a:cxn>
                <a:cxn ang="0">
                  <a:pos x="T6" y="T7"/>
                </a:cxn>
                <a:cxn ang="0">
                  <a:pos x="T8" y="T9"/>
                </a:cxn>
              </a:cxnLst>
              <a:rect l="0" t="0" r="r" b="b"/>
              <a:pathLst>
                <a:path w="5" h="3">
                  <a:moveTo>
                    <a:pt x="4" y="0"/>
                  </a:moveTo>
                  <a:cubicBezTo>
                    <a:pt x="2" y="0"/>
                    <a:pt x="4" y="1"/>
                    <a:pt x="3" y="1"/>
                  </a:cubicBezTo>
                  <a:cubicBezTo>
                    <a:pt x="2" y="2"/>
                    <a:pt x="0" y="1"/>
                    <a:pt x="0" y="3"/>
                  </a:cubicBezTo>
                  <a:cubicBezTo>
                    <a:pt x="1" y="3"/>
                    <a:pt x="3" y="3"/>
                    <a:pt x="4" y="2"/>
                  </a:cubicBezTo>
                  <a:cubicBezTo>
                    <a:pt x="4"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811"/>
            <p:cNvSpPr/>
            <p:nvPr>
              <p:custDataLst>
                <p:tags r:id="rId818"/>
              </p:custDataLst>
            </p:nvPr>
          </p:nvSpPr>
          <p:spPr bwMode="auto">
            <a:xfrm>
              <a:off x="4462" y="737"/>
              <a:ext cx="2" cy="0"/>
            </a:xfrm>
            <a:custGeom>
              <a:gdLst>
                <a:gd name="T0" fmla="*/ 2 w 2"/>
                <a:gd name="T1" fmla="*/ 0 w 2"/>
                <a:gd name="T2" fmla="*/ 2 w 2"/>
                <a:gd name="T3" fmla="*/ 2 w 2"/>
              </a:gd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812"/>
            <p:cNvSpPr/>
            <p:nvPr>
              <p:custDataLst>
                <p:tags r:id="rId819"/>
              </p:custDataLst>
            </p:nvPr>
          </p:nvSpPr>
          <p:spPr bwMode="auto">
            <a:xfrm>
              <a:off x="4443" y="747"/>
              <a:ext cx="5" cy="2"/>
            </a:xfrm>
            <a:custGeom>
              <a:gdLst>
                <a:gd name="T0" fmla="*/ 0 w 2"/>
                <a:gd name="T1" fmla="*/ 0 h 1"/>
                <a:gd name="T2" fmla="*/ 1 w 2"/>
                <a:gd name="T3" fmla="*/ 1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1"/>
                    <a:pt x="1" y="1"/>
                    <a:pt x="1" y="1"/>
                  </a:cubicBezTo>
                  <a:cubicBezTo>
                    <a:pt x="2" y="1"/>
                    <a:pt x="2"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813"/>
            <p:cNvSpPr/>
            <p:nvPr>
              <p:custDataLst>
                <p:tags r:id="rId820"/>
              </p:custDataLst>
            </p:nvPr>
          </p:nvSpPr>
          <p:spPr bwMode="auto">
            <a:xfrm>
              <a:off x="4464" y="730"/>
              <a:ext cx="7" cy="2"/>
            </a:xfrm>
            <a:custGeom>
              <a:gdLst>
                <a:gd name="T0" fmla="*/ 2 w 3"/>
                <a:gd name="T1" fmla="*/ 1 h 1"/>
                <a:gd name="T2" fmla="*/ 3 w 3"/>
                <a:gd name="T3" fmla="*/ 0 h 1"/>
                <a:gd name="T4" fmla="*/ 2 w 3"/>
                <a:gd name="T5" fmla="*/ 1 h 1"/>
                <a:gd name="T6" fmla="*/ 1 w 3"/>
                <a:gd name="T7" fmla="*/ 0 h 1"/>
                <a:gd name="T8" fmla="*/ 0 w 3"/>
                <a:gd name="T9" fmla="*/ 1 h 1"/>
                <a:gd name="T10" fmla="*/ 2 w 3"/>
                <a:gd name="T11" fmla="*/ 1 h 1"/>
              </a:gdLst>
              <a:cxnLst>
                <a:cxn ang="0">
                  <a:pos x="T0" y="T1"/>
                </a:cxn>
                <a:cxn ang="0">
                  <a:pos x="T2" y="T3"/>
                </a:cxn>
                <a:cxn ang="0">
                  <a:pos x="T4" y="T5"/>
                </a:cxn>
                <a:cxn ang="0">
                  <a:pos x="T6" y="T7"/>
                </a:cxn>
                <a:cxn ang="0">
                  <a:pos x="T8" y="T9"/>
                </a:cxn>
                <a:cxn ang="0">
                  <a:pos x="T10" y="T11"/>
                </a:cxn>
              </a:cxnLst>
              <a:rect l="0" t="0" r="r" b="b"/>
              <a:pathLst>
                <a:path w="3" h="1">
                  <a:moveTo>
                    <a:pt x="2" y="1"/>
                  </a:moveTo>
                  <a:cubicBezTo>
                    <a:pt x="3" y="0"/>
                    <a:pt x="3" y="0"/>
                    <a:pt x="3" y="0"/>
                  </a:cubicBezTo>
                  <a:cubicBezTo>
                    <a:pt x="2" y="1"/>
                    <a:pt x="2" y="1"/>
                    <a:pt x="2" y="1"/>
                  </a:cubicBezTo>
                  <a:cubicBezTo>
                    <a:pt x="1" y="1"/>
                    <a:pt x="1" y="1"/>
                    <a:pt x="1"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814"/>
            <p:cNvSpPr/>
            <p:nvPr>
              <p:custDataLst>
                <p:tags r:id="rId821"/>
              </p:custDataLst>
            </p:nvPr>
          </p:nvSpPr>
          <p:spPr bwMode="auto">
            <a:xfrm>
              <a:off x="4426" y="749"/>
              <a:ext cx="5" cy="2"/>
            </a:xfrm>
            <a:custGeom>
              <a:gdLst>
                <a:gd name="T0" fmla="*/ 3 w 5"/>
                <a:gd name="T1" fmla="*/ 0 h 2"/>
                <a:gd name="T2" fmla="*/ 0 w 5"/>
                <a:gd name="T3" fmla="*/ 2 h 2"/>
                <a:gd name="T4" fmla="*/ 3 w 5"/>
                <a:gd name="T5" fmla="*/ 2 h 2"/>
                <a:gd name="T6" fmla="*/ 5 w 5"/>
                <a:gd name="T7" fmla="*/ 0 h 2"/>
                <a:gd name="T8" fmla="*/ 3 w 5"/>
                <a:gd name="T9" fmla="*/ 0 h 2"/>
              </a:gdLst>
              <a:cxnLst>
                <a:cxn ang="0">
                  <a:pos x="T0" y="T1"/>
                </a:cxn>
                <a:cxn ang="0">
                  <a:pos x="T2" y="T3"/>
                </a:cxn>
                <a:cxn ang="0">
                  <a:pos x="T4" y="T5"/>
                </a:cxn>
                <a:cxn ang="0">
                  <a:pos x="T6" y="T7"/>
                </a:cxn>
                <a:cxn ang="0">
                  <a:pos x="T8" y="T9"/>
                </a:cxn>
              </a:cxnLst>
              <a:rect l="0" t="0" r="r" b="b"/>
              <a:pathLst>
                <a:path w="5" h="2">
                  <a:moveTo>
                    <a:pt x="3" y="0"/>
                  </a:moveTo>
                  <a:lnTo>
                    <a:pt x="0" y="2"/>
                  </a:lnTo>
                  <a:lnTo>
                    <a:pt x="3" y="2"/>
                  </a:lnTo>
                  <a:lnTo>
                    <a:pt x="5"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815"/>
            <p:cNvSpPr/>
            <p:nvPr>
              <p:custDataLst>
                <p:tags r:id="rId822"/>
              </p:custDataLst>
            </p:nvPr>
          </p:nvSpPr>
          <p:spPr bwMode="auto">
            <a:xfrm>
              <a:off x="4561" y="644"/>
              <a:ext cx="7" cy="10"/>
            </a:xfrm>
            <a:custGeom>
              <a:gdLst>
                <a:gd name="T0" fmla="*/ 3 w 3"/>
                <a:gd name="T1" fmla="*/ 2 h 4"/>
                <a:gd name="T2" fmla="*/ 1 w 3"/>
                <a:gd name="T3" fmla="*/ 1 h 4"/>
                <a:gd name="T4" fmla="*/ 0 w 3"/>
                <a:gd name="T5" fmla="*/ 2 h 4"/>
                <a:gd name="T6" fmla="*/ 3 w 3"/>
                <a:gd name="T7" fmla="*/ 2 h 4"/>
              </a:gdLst>
              <a:cxnLst>
                <a:cxn ang="0">
                  <a:pos x="T0" y="T1"/>
                </a:cxn>
                <a:cxn ang="0">
                  <a:pos x="T2" y="T3"/>
                </a:cxn>
                <a:cxn ang="0">
                  <a:pos x="T4" y="T5"/>
                </a:cxn>
                <a:cxn ang="0">
                  <a:pos x="T6" y="T7"/>
                </a:cxn>
              </a:cxnLst>
              <a:rect l="0" t="0" r="r" b="b"/>
              <a:pathLst>
                <a:path w="3" h="4">
                  <a:moveTo>
                    <a:pt x="3" y="2"/>
                  </a:moveTo>
                  <a:cubicBezTo>
                    <a:pt x="2" y="2"/>
                    <a:pt x="2" y="0"/>
                    <a:pt x="1" y="1"/>
                  </a:cubicBezTo>
                  <a:cubicBezTo>
                    <a:pt x="0" y="1"/>
                    <a:pt x="0" y="1"/>
                    <a:pt x="0" y="2"/>
                  </a:cubicBezTo>
                  <a:cubicBezTo>
                    <a:pt x="1" y="2"/>
                    <a:pt x="3" y="4"/>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816"/>
            <p:cNvSpPr/>
            <p:nvPr>
              <p:custDataLst>
                <p:tags r:id="rId823"/>
              </p:custDataLst>
            </p:nvPr>
          </p:nvSpPr>
          <p:spPr bwMode="auto">
            <a:xfrm>
              <a:off x="4457" y="723"/>
              <a:ext cx="7" cy="5"/>
            </a:xfrm>
            <a:custGeom>
              <a:gdLst>
                <a:gd name="T0" fmla="*/ 2 w 3"/>
                <a:gd name="T1" fmla="*/ 0 h 2"/>
                <a:gd name="T2" fmla="*/ 1 w 3"/>
                <a:gd name="T3" fmla="*/ 0 h 2"/>
                <a:gd name="T4" fmla="*/ 1 w 3"/>
                <a:gd name="T5" fmla="*/ 2 h 2"/>
                <a:gd name="T6" fmla="*/ 2 w 3"/>
                <a:gd name="T7" fmla="*/ 0 h 2"/>
              </a:gdLst>
              <a:cxnLst>
                <a:cxn ang="0">
                  <a:pos x="T0" y="T1"/>
                </a:cxn>
                <a:cxn ang="0">
                  <a:pos x="T2" y="T3"/>
                </a:cxn>
                <a:cxn ang="0">
                  <a:pos x="T4" y="T5"/>
                </a:cxn>
                <a:cxn ang="0">
                  <a:pos x="T6" y="T7"/>
                </a:cxn>
              </a:cxnLst>
              <a:rect l="0" t="0" r="r" b="b"/>
              <a:pathLst>
                <a:path w="3" h="2">
                  <a:moveTo>
                    <a:pt x="2" y="0"/>
                  </a:moveTo>
                  <a:cubicBezTo>
                    <a:pt x="1" y="0"/>
                    <a:pt x="1" y="0"/>
                    <a:pt x="1" y="0"/>
                  </a:cubicBezTo>
                  <a:cubicBezTo>
                    <a:pt x="0" y="1"/>
                    <a:pt x="0" y="2"/>
                    <a:pt x="1" y="2"/>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817"/>
            <p:cNvSpPr/>
            <p:nvPr>
              <p:custDataLst>
                <p:tags r:id="rId824"/>
              </p:custDataLst>
            </p:nvPr>
          </p:nvSpPr>
          <p:spPr bwMode="auto">
            <a:xfrm>
              <a:off x="4635" y="599"/>
              <a:ext cx="4" cy="3"/>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818"/>
            <p:cNvSpPr/>
            <p:nvPr>
              <p:custDataLst>
                <p:tags r:id="rId825"/>
              </p:custDataLst>
            </p:nvPr>
          </p:nvSpPr>
          <p:spPr bwMode="auto">
            <a:xfrm>
              <a:off x="4618" y="609"/>
              <a:ext cx="2" cy="2"/>
            </a:xfrm>
            <a:custGeom>
              <a:gdLst>
                <a:gd name="T0" fmla="*/ 0 w 2"/>
                <a:gd name="T1" fmla="*/ 2 h 2"/>
                <a:gd name="T2" fmla="*/ 2 w 2"/>
                <a:gd name="T3" fmla="*/ 2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828" name="图片 827"/>
          <p:cNvPicPr>
            <a:picLocks noChangeAspect="1"/>
          </p:cNvPicPr>
          <p:nvPr>
            <p:custDataLst>
              <p:tags r:id="rId827"/>
            </p:custDataLst>
          </p:nvPr>
        </p:nvPicPr>
        <p:blipFill>
          <a:blip r:embed="rId826"/>
          <a:stretch>
            <a:fillRect/>
          </a:stretch>
        </p:blipFill>
        <p:spPr>
          <a:xfrm>
            <a:off x="9483287" y="1792267"/>
            <a:ext cx="2096537" cy="2393049"/>
          </a:xfrm>
          <a:prstGeom prst="rect">
            <a:avLst/>
          </a:prstGeom>
        </p:spPr>
      </p:pic>
      <p:sp>
        <p:nvSpPr>
          <p:cNvPr id="3" name="日期占位符 2"/>
          <p:cNvSpPr>
            <a:spLocks noGrp="1"/>
          </p:cNvSpPr>
          <p:nvPr>
            <p:ph type="dt" sz="half" idx="10"/>
            <p:custDataLst>
              <p:tags r:id="rId82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29"/>
            </p:custDataLst>
          </p:nvPr>
        </p:nvSpPr>
        <p:spPr/>
        <p:txBody>
          <a:bodyPr/>
          <a:lstStyle/>
          <a:p>
            <a:endParaRPr lang="zh-CN" altLang="en-US"/>
          </a:p>
        </p:txBody>
      </p:sp>
      <p:sp>
        <p:nvSpPr>
          <p:cNvPr id="5" name="灯片编号占位符 4"/>
          <p:cNvSpPr>
            <a:spLocks noGrp="1"/>
          </p:cNvSpPr>
          <p:nvPr>
            <p:ph type="sldNum" sz="quarter" idx="12"/>
            <p:custDataLst>
              <p:tags r:id="rId830"/>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831"/>
            </p:custDataLst>
          </p:nvPr>
        </p:nvSpPr>
        <p:spPr>
          <a:xfrm>
            <a:off x="3867739" y="2799912"/>
            <a:ext cx="6049242" cy="946584"/>
          </a:xfrm>
        </p:spPr>
        <p:txBody>
          <a:bodyPr anchor="b">
            <a:normAutofit/>
          </a:bodyPr>
          <a:lstStyle>
            <a:lvl1pPr algn="dist">
              <a:defRPr sz="5400">
                <a:solidFill>
                  <a:schemeClr val="accent1"/>
                </a:solidFill>
              </a:defRPr>
            </a:lvl1pPr>
          </a:lstStyle>
          <a:p>
            <a:r>
              <a:rPr lang="zh-CN" altLang="en-US"/>
              <a:t>单击此处编辑标题</a:t>
            </a:r>
            <a:endParaRPr lang="zh-CN" altLang="en-US"/>
          </a:p>
        </p:txBody>
      </p:sp>
      <p:sp>
        <p:nvSpPr>
          <p:cNvPr id="830" name="文本占位符 829"/>
          <p:cNvSpPr>
            <a:spLocks noGrp="1"/>
          </p:cNvSpPr>
          <p:nvPr>
            <p:ph type="body" sz="quarter" idx="13"/>
            <p:custDataLst>
              <p:tags r:id="rId832"/>
            </p:custDataLst>
          </p:nvPr>
        </p:nvSpPr>
        <p:spPr>
          <a:xfrm>
            <a:off x="3867738" y="3833541"/>
            <a:ext cx="6049242" cy="681038"/>
          </a:xfrm>
        </p:spPr>
        <p:txBody>
          <a:bodyPr/>
          <a:lstStyle>
            <a:lvl1pPr marL="0" indent="0" algn="dist">
              <a:buNone/>
              <a:defRPr>
                <a:solidFill>
                  <a:schemeClr val="accent1"/>
                </a:solidFill>
              </a:defRPr>
            </a:lvl1pPr>
          </a:lstStyle>
          <a:p>
            <a:pPr lvl="0"/>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9920605" y="17780"/>
            <a:ext cx="2271395" cy="1547495"/>
            <a:chOff x="11103" y="1731"/>
            <a:chExt cx="7133" cy="4859"/>
          </a:xfrm>
        </p:grpSpPr>
        <p:grpSp>
          <p:nvGrpSpPr>
            <p:cNvPr id="13" name="Group 4"/>
            <p:cNvGrpSpPr>
              <a:grpSpLocks noChangeAspect="1"/>
            </p:cNvGrpSpPr>
            <p:nvPr userDrawn="1"/>
          </p:nvGrpSpPr>
          <p:grpSpPr>
            <a:xfrm>
              <a:off x="11103" y="1731"/>
              <a:ext cx="5245" cy="2266"/>
              <a:chOff x="4142" y="440"/>
              <a:chExt cx="2414" cy="1043"/>
            </a:xfrm>
            <a:solidFill>
              <a:srgbClr val="5D9100"/>
            </a:solidFill>
          </p:grpSpPr>
          <p:grpSp>
            <p:nvGrpSpPr>
              <p:cNvPr id="14" name="Group 205"/>
              <p:cNvGrpSpPr/>
              <p:nvPr/>
            </p:nvGrpSpPr>
            <p:grpSpPr>
              <a:xfrm>
                <a:off x="4282" y="495"/>
                <a:ext cx="2274" cy="988"/>
                <a:chOff x="4282" y="495"/>
                <a:chExt cx="2274" cy="988"/>
              </a:xfrm>
              <a:grpFill/>
            </p:grpSpPr>
            <p:sp>
              <p:nvSpPr>
                <p:cNvPr id="628" name="Freeform 5"/>
                <p:cNvSpPr/>
                <p:nvPr>
                  <p:custDataLst>
                    <p:tags r:id="rId2"/>
                  </p:custDataLst>
                </p:nvPr>
              </p:nvSpPr>
              <p:spPr bwMode="auto">
                <a:xfrm>
                  <a:off x="6191" y="1236"/>
                  <a:ext cx="5" cy="5"/>
                </a:xfrm>
                <a:custGeom>
                  <a:gdLst>
                    <a:gd name="T0" fmla="*/ 0 w 2"/>
                    <a:gd name="T1" fmla="*/ 0 h 2"/>
                    <a:gd name="T2" fmla="*/ 0 w 2"/>
                    <a:gd name="T3" fmla="*/ 0 h 2"/>
                  </a:gdLst>
                  <a:cxnLst>
                    <a:cxn ang="0">
                      <a:pos x="T0" y="T1"/>
                    </a:cxn>
                    <a:cxn ang="0">
                      <a:pos x="T2" y="T3"/>
                    </a:cxn>
                  </a:cxnLst>
                  <a:rect l="0" t="0" r="r" b="b"/>
                  <a:pathLst>
                    <a:path w="2" h="2">
                      <a:moveTo>
                        <a:pt x="0" y="0"/>
                      </a:moveTo>
                      <a:cubicBezTo>
                        <a:pt x="0" y="1"/>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9" name="Freeform 6"/>
                <p:cNvSpPr/>
                <p:nvPr>
                  <p:custDataLst>
                    <p:tags r:id="rId3"/>
                  </p:custDataLst>
                </p:nvPr>
              </p:nvSpPr>
              <p:spPr bwMode="auto">
                <a:xfrm>
                  <a:off x="5828" y="901"/>
                  <a:ext cx="448" cy="418"/>
                </a:xfrm>
                <a:custGeom>
                  <a:gdLst>
                    <a:gd name="T0" fmla="*/ 135 w 189"/>
                    <a:gd name="T1" fmla="*/ 10 h 176"/>
                    <a:gd name="T2" fmla="*/ 123 w 189"/>
                    <a:gd name="T3" fmla="*/ 5 h 176"/>
                    <a:gd name="T4" fmla="*/ 99 w 189"/>
                    <a:gd name="T5" fmla="*/ 5 h 176"/>
                    <a:gd name="T6" fmla="*/ 47 w 189"/>
                    <a:gd name="T7" fmla="*/ 28 h 176"/>
                    <a:gd name="T8" fmla="*/ 36 w 189"/>
                    <a:gd name="T9" fmla="*/ 34 h 176"/>
                    <a:gd name="T10" fmla="*/ 31 w 189"/>
                    <a:gd name="T11" fmla="*/ 48 h 176"/>
                    <a:gd name="T12" fmla="*/ 19 w 189"/>
                    <a:gd name="T13" fmla="*/ 71 h 176"/>
                    <a:gd name="T14" fmla="*/ 8 w 189"/>
                    <a:gd name="T15" fmla="*/ 97 h 176"/>
                    <a:gd name="T16" fmla="*/ 6 w 189"/>
                    <a:gd name="T17" fmla="*/ 126 h 176"/>
                    <a:gd name="T18" fmla="*/ 13 w 189"/>
                    <a:gd name="T19" fmla="*/ 142 h 176"/>
                    <a:gd name="T20" fmla="*/ 36 w 189"/>
                    <a:gd name="T21" fmla="*/ 153 h 176"/>
                    <a:gd name="T22" fmla="*/ 48 w 189"/>
                    <a:gd name="T23" fmla="*/ 162 h 176"/>
                    <a:gd name="T24" fmla="*/ 54 w 189"/>
                    <a:gd name="T25" fmla="*/ 158 h 176"/>
                    <a:gd name="T26" fmla="*/ 62 w 189"/>
                    <a:gd name="T27" fmla="*/ 162 h 176"/>
                    <a:gd name="T28" fmla="*/ 71 w 189"/>
                    <a:gd name="T29" fmla="*/ 168 h 176"/>
                    <a:gd name="T30" fmla="*/ 83 w 189"/>
                    <a:gd name="T31" fmla="*/ 173 h 176"/>
                    <a:gd name="T32" fmla="*/ 104 w 189"/>
                    <a:gd name="T33" fmla="*/ 170 h 176"/>
                    <a:gd name="T34" fmla="*/ 106 w 189"/>
                    <a:gd name="T35" fmla="*/ 165 h 176"/>
                    <a:gd name="T36" fmla="*/ 115 w 189"/>
                    <a:gd name="T37" fmla="*/ 163 h 176"/>
                    <a:gd name="T38" fmla="*/ 132 w 189"/>
                    <a:gd name="T39" fmla="*/ 162 h 176"/>
                    <a:gd name="T40" fmla="*/ 136 w 189"/>
                    <a:gd name="T41" fmla="*/ 146 h 176"/>
                    <a:gd name="T42" fmla="*/ 139 w 189"/>
                    <a:gd name="T43" fmla="*/ 148 h 176"/>
                    <a:gd name="T44" fmla="*/ 137 w 189"/>
                    <a:gd name="T45" fmla="*/ 140 h 176"/>
                    <a:gd name="T46" fmla="*/ 143 w 189"/>
                    <a:gd name="T47" fmla="*/ 138 h 176"/>
                    <a:gd name="T48" fmla="*/ 152 w 189"/>
                    <a:gd name="T49" fmla="*/ 140 h 176"/>
                    <a:gd name="T50" fmla="*/ 153 w 189"/>
                    <a:gd name="T51" fmla="*/ 141 h 176"/>
                    <a:gd name="T52" fmla="*/ 155 w 189"/>
                    <a:gd name="T53" fmla="*/ 140 h 176"/>
                    <a:gd name="T54" fmla="*/ 164 w 189"/>
                    <a:gd name="T55" fmla="*/ 130 h 176"/>
                    <a:gd name="T56" fmla="*/ 168 w 189"/>
                    <a:gd name="T57" fmla="*/ 136 h 176"/>
                    <a:gd name="T58" fmla="*/ 169 w 189"/>
                    <a:gd name="T59" fmla="*/ 136 h 176"/>
                    <a:gd name="T60" fmla="*/ 169 w 189"/>
                    <a:gd name="T61" fmla="*/ 128 h 176"/>
                    <a:gd name="T62" fmla="*/ 172 w 189"/>
                    <a:gd name="T63" fmla="*/ 133 h 176"/>
                    <a:gd name="T64" fmla="*/ 186 w 189"/>
                    <a:gd name="T65" fmla="*/ 101 h 176"/>
                    <a:gd name="T66" fmla="*/ 181 w 189"/>
                    <a:gd name="T67" fmla="*/ 73 h 176"/>
                    <a:gd name="T68" fmla="*/ 189 w 189"/>
                    <a:gd name="T69" fmla="*/ 64 h 176"/>
                    <a:gd name="T70" fmla="*/ 183 w 189"/>
                    <a:gd name="T71" fmla="*/ 64 h 176"/>
                    <a:gd name="T72" fmla="*/ 181 w 189"/>
                    <a:gd name="T73" fmla="*/ 56 h 176"/>
                    <a:gd name="T74" fmla="*/ 187 w 189"/>
                    <a:gd name="T75" fmla="*/ 54 h 176"/>
                    <a:gd name="T76" fmla="*/ 187 w 189"/>
                    <a:gd name="T77" fmla="*/ 53 h 176"/>
                    <a:gd name="T78" fmla="*/ 177 w 189"/>
                    <a:gd name="T79" fmla="*/ 51 h 176"/>
                    <a:gd name="T80" fmla="*/ 179 w 189"/>
                    <a:gd name="T81" fmla="*/ 46 h 176"/>
                    <a:gd name="T82" fmla="*/ 172 w 189"/>
                    <a:gd name="T83" fmla="*/ 47 h 176"/>
                    <a:gd name="T84" fmla="*/ 168 w 189"/>
                    <a:gd name="T85" fmla="*/ 41 h 176"/>
                    <a:gd name="T86" fmla="*/ 161 w 189"/>
                    <a:gd name="T87" fmla="*/ 28 h 176"/>
                    <a:gd name="T88" fmla="*/ 135 w 189"/>
                    <a:gd name="T89" fmla="*/ 10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9" h="176">
                      <a:moveTo>
                        <a:pt x="135" y="10"/>
                      </a:moveTo>
                      <a:cubicBezTo>
                        <a:pt x="123" y="5"/>
                        <a:pt x="123" y="5"/>
                        <a:pt x="123" y="5"/>
                      </a:cubicBezTo>
                      <a:cubicBezTo>
                        <a:pt x="120" y="4"/>
                        <a:pt x="92" y="0"/>
                        <a:pt x="99" y="5"/>
                      </a:cubicBezTo>
                      <a:cubicBezTo>
                        <a:pt x="87" y="1"/>
                        <a:pt x="51" y="19"/>
                        <a:pt x="47" y="28"/>
                      </a:cubicBezTo>
                      <a:cubicBezTo>
                        <a:pt x="45" y="29"/>
                        <a:pt x="36" y="25"/>
                        <a:pt x="36" y="34"/>
                      </a:cubicBezTo>
                      <a:cubicBezTo>
                        <a:pt x="29" y="37"/>
                        <a:pt x="28" y="50"/>
                        <a:pt x="31" y="48"/>
                      </a:cubicBezTo>
                      <a:cubicBezTo>
                        <a:pt x="19" y="54"/>
                        <a:pt x="22" y="60"/>
                        <a:pt x="19" y="71"/>
                      </a:cubicBezTo>
                      <a:cubicBezTo>
                        <a:pt x="15" y="75"/>
                        <a:pt x="15" y="94"/>
                        <a:pt x="8" y="97"/>
                      </a:cubicBezTo>
                      <a:cubicBezTo>
                        <a:pt x="15" y="111"/>
                        <a:pt x="0" y="113"/>
                        <a:pt x="6" y="126"/>
                      </a:cubicBezTo>
                      <a:cubicBezTo>
                        <a:pt x="8" y="133"/>
                        <a:pt x="2" y="141"/>
                        <a:pt x="13" y="142"/>
                      </a:cubicBezTo>
                      <a:cubicBezTo>
                        <a:pt x="16" y="138"/>
                        <a:pt x="29" y="157"/>
                        <a:pt x="36" y="153"/>
                      </a:cubicBezTo>
                      <a:cubicBezTo>
                        <a:pt x="48" y="162"/>
                        <a:pt x="48" y="162"/>
                        <a:pt x="48" y="162"/>
                      </a:cubicBezTo>
                      <a:cubicBezTo>
                        <a:pt x="49" y="165"/>
                        <a:pt x="53" y="158"/>
                        <a:pt x="54" y="158"/>
                      </a:cubicBezTo>
                      <a:cubicBezTo>
                        <a:pt x="54" y="158"/>
                        <a:pt x="62" y="163"/>
                        <a:pt x="62" y="162"/>
                      </a:cubicBezTo>
                      <a:cubicBezTo>
                        <a:pt x="69" y="163"/>
                        <a:pt x="67" y="166"/>
                        <a:pt x="71" y="168"/>
                      </a:cubicBezTo>
                      <a:cubicBezTo>
                        <a:pt x="72" y="174"/>
                        <a:pt x="73" y="173"/>
                        <a:pt x="83" y="173"/>
                      </a:cubicBezTo>
                      <a:cubicBezTo>
                        <a:pt x="91" y="176"/>
                        <a:pt x="99" y="170"/>
                        <a:pt x="104" y="170"/>
                      </a:cubicBezTo>
                      <a:cubicBezTo>
                        <a:pt x="104" y="170"/>
                        <a:pt x="106" y="165"/>
                        <a:pt x="106" y="165"/>
                      </a:cubicBezTo>
                      <a:cubicBezTo>
                        <a:pt x="113" y="171"/>
                        <a:pt x="109" y="169"/>
                        <a:pt x="115" y="163"/>
                      </a:cubicBezTo>
                      <a:cubicBezTo>
                        <a:pt x="117" y="164"/>
                        <a:pt x="129" y="169"/>
                        <a:pt x="132" y="162"/>
                      </a:cubicBezTo>
                      <a:cubicBezTo>
                        <a:pt x="134" y="159"/>
                        <a:pt x="137" y="145"/>
                        <a:pt x="136" y="146"/>
                      </a:cubicBezTo>
                      <a:cubicBezTo>
                        <a:pt x="137" y="147"/>
                        <a:pt x="138" y="147"/>
                        <a:pt x="139" y="148"/>
                      </a:cubicBezTo>
                      <a:cubicBezTo>
                        <a:pt x="139" y="147"/>
                        <a:pt x="138" y="141"/>
                        <a:pt x="137" y="140"/>
                      </a:cubicBezTo>
                      <a:cubicBezTo>
                        <a:pt x="144" y="140"/>
                        <a:pt x="137" y="140"/>
                        <a:pt x="143" y="138"/>
                      </a:cubicBezTo>
                      <a:cubicBezTo>
                        <a:pt x="143" y="138"/>
                        <a:pt x="151" y="140"/>
                        <a:pt x="152" y="140"/>
                      </a:cubicBezTo>
                      <a:cubicBezTo>
                        <a:pt x="152" y="140"/>
                        <a:pt x="153" y="141"/>
                        <a:pt x="153" y="141"/>
                      </a:cubicBezTo>
                      <a:cubicBezTo>
                        <a:pt x="153" y="141"/>
                        <a:pt x="154" y="140"/>
                        <a:pt x="155" y="140"/>
                      </a:cubicBezTo>
                      <a:cubicBezTo>
                        <a:pt x="157" y="137"/>
                        <a:pt x="160" y="133"/>
                        <a:pt x="164" y="130"/>
                      </a:cubicBezTo>
                      <a:cubicBezTo>
                        <a:pt x="164" y="130"/>
                        <a:pt x="168" y="136"/>
                        <a:pt x="168" y="136"/>
                      </a:cubicBezTo>
                      <a:cubicBezTo>
                        <a:pt x="168" y="136"/>
                        <a:pt x="168" y="135"/>
                        <a:pt x="169" y="136"/>
                      </a:cubicBezTo>
                      <a:cubicBezTo>
                        <a:pt x="169" y="135"/>
                        <a:pt x="167" y="128"/>
                        <a:pt x="169" y="128"/>
                      </a:cubicBezTo>
                      <a:cubicBezTo>
                        <a:pt x="170" y="127"/>
                        <a:pt x="169" y="133"/>
                        <a:pt x="172" y="133"/>
                      </a:cubicBezTo>
                      <a:cubicBezTo>
                        <a:pt x="177" y="126"/>
                        <a:pt x="186" y="110"/>
                        <a:pt x="186" y="101"/>
                      </a:cubicBezTo>
                      <a:cubicBezTo>
                        <a:pt x="189" y="94"/>
                        <a:pt x="175" y="78"/>
                        <a:pt x="181" y="73"/>
                      </a:cubicBezTo>
                      <a:cubicBezTo>
                        <a:pt x="185" y="71"/>
                        <a:pt x="186" y="67"/>
                        <a:pt x="189" y="64"/>
                      </a:cubicBezTo>
                      <a:cubicBezTo>
                        <a:pt x="187" y="63"/>
                        <a:pt x="185" y="64"/>
                        <a:pt x="183" y="64"/>
                      </a:cubicBezTo>
                      <a:cubicBezTo>
                        <a:pt x="185" y="59"/>
                        <a:pt x="183" y="58"/>
                        <a:pt x="181" y="56"/>
                      </a:cubicBezTo>
                      <a:cubicBezTo>
                        <a:pt x="184" y="57"/>
                        <a:pt x="186" y="56"/>
                        <a:pt x="187" y="54"/>
                      </a:cubicBezTo>
                      <a:cubicBezTo>
                        <a:pt x="187" y="54"/>
                        <a:pt x="186" y="53"/>
                        <a:pt x="187" y="53"/>
                      </a:cubicBezTo>
                      <a:cubicBezTo>
                        <a:pt x="185" y="52"/>
                        <a:pt x="177" y="52"/>
                        <a:pt x="177" y="51"/>
                      </a:cubicBezTo>
                      <a:cubicBezTo>
                        <a:pt x="176" y="51"/>
                        <a:pt x="179" y="46"/>
                        <a:pt x="179" y="46"/>
                      </a:cubicBezTo>
                      <a:cubicBezTo>
                        <a:pt x="177" y="45"/>
                        <a:pt x="174" y="48"/>
                        <a:pt x="172" y="47"/>
                      </a:cubicBezTo>
                      <a:cubicBezTo>
                        <a:pt x="170" y="44"/>
                        <a:pt x="183" y="37"/>
                        <a:pt x="168" y="41"/>
                      </a:cubicBezTo>
                      <a:cubicBezTo>
                        <a:pt x="175" y="24"/>
                        <a:pt x="166" y="34"/>
                        <a:pt x="161" y="28"/>
                      </a:cubicBezTo>
                      <a:cubicBezTo>
                        <a:pt x="159" y="15"/>
                        <a:pt x="147" y="1"/>
                        <a:pt x="13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0" name="Freeform 7"/>
                <p:cNvSpPr/>
                <p:nvPr>
                  <p:custDataLst>
                    <p:tags r:id="rId4"/>
                  </p:custDataLst>
                </p:nvPr>
              </p:nvSpPr>
              <p:spPr bwMode="auto">
                <a:xfrm>
                  <a:off x="5895" y="1260"/>
                  <a:ext cx="2" cy="7"/>
                </a:xfrm>
                <a:custGeom>
                  <a:gdLst>
                    <a:gd name="T0" fmla="*/ 0 w 1"/>
                    <a:gd name="T1" fmla="*/ 0 h 3"/>
                    <a:gd name="T2" fmla="*/ 0 w 1"/>
                    <a:gd name="T3" fmla="*/ 0 h 3"/>
                  </a:gdLst>
                  <a:cxnLst>
                    <a:cxn ang="0">
                      <a:pos x="T0" y="T1"/>
                    </a:cxn>
                    <a:cxn ang="0">
                      <a:pos x="T2" y="T3"/>
                    </a:cxn>
                  </a:cxnLst>
                  <a:rect l="0" t="0" r="r" b="b"/>
                  <a:pathLst>
                    <a:path w="1" h="3">
                      <a:moveTo>
                        <a:pt x="0" y="0"/>
                      </a:moveTo>
                      <a:cubicBezTo>
                        <a:pt x="0" y="2"/>
                        <a:pt x="1"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1" name="Freeform 8"/>
                <p:cNvSpPr/>
                <p:nvPr>
                  <p:custDataLst>
                    <p:tags r:id="rId5"/>
                  </p:custDataLst>
                </p:nvPr>
              </p:nvSpPr>
              <p:spPr bwMode="auto">
                <a:xfrm>
                  <a:off x="6141" y="1248"/>
                  <a:ext cx="5" cy="5"/>
                </a:xfrm>
                <a:custGeom>
                  <a:gdLst>
                    <a:gd name="T0" fmla="*/ 1 w 2"/>
                    <a:gd name="T1" fmla="*/ 0 h 2"/>
                    <a:gd name="T2" fmla="*/ 2 w 2"/>
                    <a:gd name="T3" fmla="*/ 1 h 2"/>
                    <a:gd name="T4" fmla="*/ 1 w 2"/>
                    <a:gd name="T5" fmla="*/ 0 h 2"/>
                  </a:gdLst>
                  <a:cxnLst>
                    <a:cxn ang="0">
                      <a:pos x="T0" y="T1"/>
                    </a:cxn>
                    <a:cxn ang="0">
                      <a:pos x="T2" y="T3"/>
                    </a:cxn>
                    <a:cxn ang="0">
                      <a:pos x="T4" y="T5"/>
                    </a:cxn>
                  </a:cxnLst>
                  <a:rect l="0" t="0" r="r" b="b"/>
                  <a:pathLst>
                    <a:path w="2" h="2">
                      <a:moveTo>
                        <a:pt x="1" y="0"/>
                      </a:moveTo>
                      <a:cubicBezTo>
                        <a:pt x="2" y="0"/>
                        <a:pt x="2" y="1"/>
                        <a:pt x="2" y="1"/>
                      </a:cubicBezTo>
                      <a:cubicBezTo>
                        <a:pt x="1"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2" name="Freeform 9"/>
                <p:cNvSpPr/>
                <p:nvPr>
                  <p:custDataLst>
                    <p:tags r:id="rId6"/>
                  </p:custDataLst>
                </p:nvPr>
              </p:nvSpPr>
              <p:spPr bwMode="auto">
                <a:xfrm>
                  <a:off x="6179" y="1224"/>
                  <a:ext cx="7" cy="7"/>
                </a:xfrm>
                <a:custGeom>
                  <a:gdLst>
                    <a:gd name="T0" fmla="*/ 0 w 3"/>
                    <a:gd name="T1" fmla="*/ 3 h 3"/>
                    <a:gd name="T2" fmla="*/ 0 w 3"/>
                    <a:gd name="T3" fmla="*/ 3 h 3"/>
                  </a:gdLst>
                  <a:cxnLst>
                    <a:cxn ang="0">
                      <a:pos x="T0" y="T1"/>
                    </a:cxn>
                    <a:cxn ang="0">
                      <a:pos x="T2" y="T3"/>
                    </a:cxn>
                  </a:cxnLst>
                  <a:rect l="0" t="0" r="r" b="b"/>
                  <a:pathLst>
                    <a:path w="3" h="3">
                      <a:moveTo>
                        <a:pt x="0" y="3"/>
                      </a:moveTo>
                      <a:cubicBezTo>
                        <a:pt x="3" y="0"/>
                        <a:pt x="2" y="2"/>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3" name="Freeform 10"/>
                <p:cNvSpPr/>
                <p:nvPr>
                  <p:custDataLst>
                    <p:tags r:id="rId7"/>
                  </p:custDataLst>
                </p:nvPr>
              </p:nvSpPr>
              <p:spPr bwMode="auto">
                <a:xfrm>
                  <a:off x="6196" y="1222"/>
                  <a:ext cx="2" cy="2"/>
                </a:xfrm>
                <a:custGeom>
                  <a:gdLst>
                    <a:gd name="T0" fmla="*/ 0 w 1"/>
                    <a:gd name="T1" fmla="*/ 0 h 1"/>
                    <a:gd name="T2" fmla="*/ 0 w 1"/>
                    <a:gd name="T3" fmla="*/ 0 h 1"/>
                  </a:gdLst>
                  <a:cxnLst>
                    <a:cxn ang="0">
                      <a:pos x="T0" y="T1"/>
                    </a:cxn>
                    <a:cxn ang="0">
                      <a:pos x="T2" y="T3"/>
                    </a:cxn>
                  </a:cxnLst>
                  <a:rect l="0" t="0" r="r" b="b"/>
                  <a:pathLst>
                    <a:path w="1" h="1">
                      <a:moveTo>
                        <a:pt x="0" y="0"/>
                      </a:moveTo>
                      <a:cubicBezTo>
                        <a:pt x="1"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4" name="Freeform 11"/>
                <p:cNvSpPr/>
                <p:nvPr>
                  <p:custDataLst>
                    <p:tags r:id="rId8"/>
                  </p:custDataLst>
                </p:nvPr>
              </p:nvSpPr>
              <p:spPr bwMode="auto">
                <a:xfrm>
                  <a:off x="5907" y="1032"/>
                  <a:ext cx="16" cy="0"/>
                </a:xfrm>
                <a:custGeom>
                  <a:gdLst>
                    <a:gd name="T0" fmla="*/ 0 w 7"/>
                    <a:gd name="T1" fmla="*/ 0 w 7"/>
                  </a:gdLst>
                  <a:cxnLst>
                    <a:cxn ang="0">
                      <a:pos x="T0" y="0"/>
                    </a:cxn>
                    <a:cxn ang="0">
                      <a:pos x="T1" y="0"/>
                    </a:cxn>
                  </a:cxnLst>
                  <a:rect l="0" t="0" r="r" b="b"/>
                  <a:pathLst>
                    <a:path w="7">
                      <a:moveTo>
                        <a:pt x="0" y="0"/>
                      </a:moveTo>
                      <a:cubicBezTo>
                        <a:pt x="7"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5" name="Freeform 12"/>
                <p:cNvSpPr/>
                <p:nvPr>
                  <p:custDataLst>
                    <p:tags r:id="rId9"/>
                  </p:custDataLst>
                </p:nvPr>
              </p:nvSpPr>
              <p:spPr bwMode="auto">
                <a:xfrm>
                  <a:off x="5895" y="1015"/>
                  <a:ext cx="7" cy="14"/>
                </a:xfrm>
                <a:custGeom>
                  <a:gdLst>
                    <a:gd name="T0" fmla="*/ 0 w 3"/>
                    <a:gd name="T1" fmla="*/ 5 h 6"/>
                    <a:gd name="T2" fmla="*/ 0 w 3"/>
                    <a:gd name="T3" fmla="*/ 5 h 6"/>
                  </a:gdLst>
                  <a:cxnLst>
                    <a:cxn ang="0">
                      <a:pos x="T0" y="T1"/>
                    </a:cxn>
                    <a:cxn ang="0">
                      <a:pos x="T2" y="T3"/>
                    </a:cxn>
                  </a:cxnLst>
                  <a:rect l="0" t="0" r="r" b="b"/>
                  <a:pathLst>
                    <a:path w="3" h="6">
                      <a:moveTo>
                        <a:pt x="0" y="5"/>
                      </a:moveTo>
                      <a:cubicBezTo>
                        <a:pt x="3" y="0"/>
                        <a:pt x="1" y="6"/>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6" name="Freeform 13"/>
                <p:cNvSpPr/>
                <p:nvPr>
                  <p:custDataLst>
                    <p:tags r:id="rId10"/>
                  </p:custDataLst>
                </p:nvPr>
              </p:nvSpPr>
              <p:spPr bwMode="auto">
                <a:xfrm>
                  <a:off x="5911" y="984"/>
                  <a:ext cx="8" cy="15"/>
                </a:xfrm>
                <a:custGeom>
                  <a:gdLst>
                    <a:gd name="T0" fmla="*/ 0 w 3"/>
                    <a:gd name="T1" fmla="*/ 6 h 6"/>
                    <a:gd name="T2" fmla="*/ 0 w 3"/>
                    <a:gd name="T3" fmla="*/ 6 h 6"/>
                  </a:gdLst>
                  <a:cxnLst>
                    <a:cxn ang="0">
                      <a:pos x="T0" y="T1"/>
                    </a:cxn>
                    <a:cxn ang="0">
                      <a:pos x="T2" y="T3"/>
                    </a:cxn>
                  </a:cxnLst>
                  <a:rect l="0" t="0" r="r" b="b"/>
                  <a:pathLst>
                    <a:path w="3" h="6">
                      <a:moveTo>
                        <a:pt x="0" y="6"/>
                      </a:moveTo>
                      <a:cubicBezTo>
                        <a:pt x="3" y="0"/>
                        <a:pt x="1" y="4"/>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7" name="Freeform 14"/>
                <p:cNvSpPr/>
                <p:nvPr>
                  <p:custDataLst>
                    <p:tags r:id="rId11"/>
                  </p:custDataLst>
                </p:nvPr>
              </p:nvSpPr>
              <p:spPr bwMode="auto">
                <a:xfrm flipH="1">
                  <a:off x="6250" y="1136"/>
                  <a:ext cx="0" cy="5"/>
                </a:xfrm>
                <a:custGeom>
                  <a:gdLst>
                    <a:gd name="T0" fmla="*/ 0 h 2"/>
                    <a:gd name="T1" fmla="*/ 0 h 2"/>
                  </a:gdLst>
                  <a:cxnLst>
                    <a:cxn ang="0">
                      <a:pos x="0" y="T0"/>
                    </a:cxn>
                    <a:cxn ang="0">
                      <a:pos x="0" y="T1"/>
                    </a:cxn>
                  </a:cxnLst>
                  <a:rect l="0" t="0" r="r" b="b"/>
                  <a:pathLst>
                    <a:path h="2">
                      <a:moveTo>
                        <a:pt x="0" y="0"/>
                      </a:moveTo>
                      <a:cubicBezTo>
                        <a:pt x="0" y="2"/>
                        <a:pt x="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8" name="Freeform 15"/>
                <p:cNvSpPr/>
                <p:nvPr>
                  <p:custDataLst>
                    <p:tags r:id="rId12"/>
                  </p:custDataLst>
                </p:nvPr>
              </p:nvSpPr>
              <p:spPr bwMode="auto">
                <a:xfrm>
                  <a:off x="6262" y="1141"/>
                  <a:ext cx="2" cy="7"/>
                </a:xfrm>
                <a:custGeom>
                  <a:gdLst>
                    <a:gd name="T0" fmla="*/ 0 w 1"/>
                    <a:gd name="T1" fmla="*/ 0 h 3"/>
                    <a:gd name="T2" fmla="*/ 0 w 1"/>
                    <a:gd name="T3" fmla="*/ 0 h 3"/>
                  </a:gdLst>
                  <a:cxnLst>
                    <a:cxn ang="0">
                      <a:pos x="T0" y="T1"/>
                    </a:cxn>
                    <a:cxn ang="0">
                      <a:pos x="T2" y="T3"/>
                    </a:cxn>
                  </a:cxnLst>
                  <a:rect l="0" t="0" r="r" b="b"/>
                  <a:pathLst>
                    <a:path w="1" h="3">
                      <a:moveTo>
                        <a:pt x="0" y="0"/>
                      </a:moveTo>
                      <a:cubicBezTo>
                        <a:pt x="1" y="0"/>
                        <a:pt x="1"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9" name="Freeform 16"/>
                <p:cNvSpPr/>
                <p:nvPr>
                  <p:custDataLst>
                    <p:tags r:id="rId13"/>
                  </p:custDataLst>
                </p:nvPr>
              </p:nvSpPr>
              <p:spPr bwMode="auto">
                <a:xfrm>
                  <a:off x="5959" y="970"/>
                  <a:ext cx="5" cy="5"/>
                </a:xfrm>
                <a:custGeom>
                  <a:gdLst>
                    <a:gd name="T0" fmla="*/ 1 w 2"/>
                    <a:gd name="T1" fmla="*/ 0 h 2"/>
                    <a:gd name="T2" fmla="*/ 1 w 2"/>
                    <a:gd name="T3" fmla="*/ 0 h 2"/>
                  </a:gdLst>
                  <a:cxnLst>
                    <a:cxn ang="0">
                      <a:pos x="T0" y="T1"/>
                    </a:cxn>
                    <a:cxn ang="0">
                      <a:pos x="T2" y="T3"/>
                    </a:cxn>
                  </a:cxnLst>
                  <a:rect l="0" t="0" r="r" b="b"/>
                  <a:pathLst>
                    <a:path w="2" h="2">
                      <a:moveTo>
                        <a:pt x="1" y="0"/>
                      </a:moveTo>
                      <a:cubicBezTo>
                        <a:pt x="2" y="2"/>
                        <a:pt x="0"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0" name="Freeform 17"/>
                <p:cNvSpPr/>
                <p:nvPr>
                  <p:custDataLst>
                    <p:tags r:id="rId14"/>
                  </p:custDataLst>
                </p:nvPr>
              </p:nvSpPr>
              <p:spPr bwMode="auto">
                <a:xfrm>
                  <a:off x="5992" y="946"/>
                  <a:ext cx="5" cy="10"/>
                </a:xfrm>
                <a:custGeom>
                  <a:gdLst>
                    <a:gd name="T0" fmla="*/ 0 w 2"/>
                    <a:gd name="T1" fmla="*/ 0 h 4"/>
                    <a:gd name="T2" fmla="*/ 0 w 2"/>
                    <a:gd name="T3" fmla="*/ 0 h 4"/>
                  </a:gdLst>
                  <a:cxnLst>
                    <a:cxn ang="0">
                      <a:pos x="T0" y="T1"/>
                    </a:cxn>
                    <a:cxn ang="0">
                      <a:pos x="T2" y="T3"/>
                    </a:cxn>
                  </a:cxnLst>
                  <a:rect l="0" t="0" r="r" b="b"/>
                  <a:pathLst>
                    <a:path w="2" h="4">
                      <a:moveTo>
                        <a:pt x="0" y="0"/>
                      </a:moveTo>
                      <a:cubicBezTo>
                        <a:pt x="2" y="0"/>
                        <a:pt x="1"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1" name="Freeform 18"/>
                <p:cNvSpPr/>
                <p:nvPr>
                  <p:custDataLst>
                    <p:tags r:id="rId15"/>
                  </p:custDataLst>
                </p:nvPr>
              </p:nvSpPr>
              <p:spPr bwMode="auto">
                <a:xfrm>
                  <a:off x="5658" y="1367"/>
                  <a:ext cx="33" cy="26"/>
                </a:xfrm>
                <a:custGeom>
                  <a:gdLst>
                    <a:gd name="T0" fmla="*/ 3 w 14"/>
                    <a:gd name="T1" fmla="*/ 8 h 11"/>
                    <a:gd name="T2" fmla="*/ 10 w 14"/>
                    <a:gd name="T3" fmla="*/ 2 h 11"/>
                    <a:gd name="T4" fmla="*/ 3 w 14"/>
                    <a:gd name="T5" fmla="*/ 8 h 11"/>
                  </a:gdLst>
                  <a:cxnLst>
                    <a:cxn ang="0">
                      <a:pos x="T0" y="T1"/>
                    </a:cxn>
                    <a:cxn ang="0">
                      <a:pos x="T2" y="T3"/>
                    </a:cxn>
                    <a:cxn ang="0">
                      <a:pos x="T4" y="T5"/>
                    </a:cxn>
                  </a:cxnLst>
                  <a:rect l="0" t="0" r="r" b="b"/>
                  <a:pathLst>
                    <a:path w="14" h="11">
                      <a:moveTo>
                        <a:pt x="3" y="8"/>
                      </a:moveTo>
                      <a:cubicBezTo>
                        <a:pt x="0" y="10"/>
                        <a:pt x="11" y="0"/>
                        <a:pt x="10" y="2"/>
                      </a:cubicBezTo>
                      <a:cubicBezTo>
                        <a:pt x="7" y="4"/>
                        <a:pt x="14" y="11"/>
                        <a:pt x="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2" name="Freeform 19"/>
                <p:cNvSpPr/>
                <p:nvPr>
                  <p:custDataLst>
                    <p:tags r:id="rId16"/>
                  </p:custDataLst>
                </p:nvPr>
              </p:nvSpPr>
              <p:spPr bwMode="auto">
                <a:xfrm>
                  <a:off x="5613" y="1284"/>
                  <a:ext cx="12" cy="16"/>
                </a:xfrm>
                <a:custGeom>
                  <a:gdLst>
                    <a:gd name="T0" fmla="*/ 1 w 5"/>
                    <a:gd name="T1" fmla="*/ 4 h 7"/>
                    <a:gd name="T2" fmla="*/ 5 w 5"/>
                    <a:gd name="T3" fmla="*/ 4 h 7"/>
                    <a:gd name="T4" fmla="*/ 1 w 5"/>
                    <a:gd name="T5" fmla="*/ 4 h 7"/>
                  </a:gdLst>
                  <a:cxnLst>
                    <a:cxn ang="0">
                      <a:pos x="T0" y="T1"/>
                    </a:cxn>
                    <a:cxn ang="0">
                      <a:pos x="T2" y="T3"/>
                    </a:cxn>
                    <a:cxn ang="0">
                      <a:pos x="T4" y="T5"/>
                    </a:cxn>
                  </a:cxnLst>
                  <a:rect l="0" t="0" r="r" b="b"/>
                  <a:pathLst>
                    <a:path w="5" h="7">
                      <a:moveTo>
                        <a:pt x="1" y="4"/>
                      </a:moveTo>
                      <a:cubicBezTo>
                        <a:pt x="1" y="0"/>
                        <a:pt x="5" y="3"/>
                        <a:pt x="5" y="4"/>
                      </a:cubicBezTo>
                      <a:cubicBezTo>
                        <a:pt x="3" y="7"/>
                        <a:pt x="0" y="5"/>
                        <a:pt x="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3" name="Freeform 20"/>
                <p:cNvSpPr/>
                <p:nvPr>
                  <p:custDataLst>
                    <p:tags r:id="rId17"/>
                  </p:custDataLst>
                </p:nvPr>
              </p:nvSpPr>
              <p:spPr bwMode="auto">
                <a:xfrm>
                  <a:off x="6044" y="1464"/>
                  <a:ext cx="26" cy="19"/>
                </a:xfrm>
                <a:custGeom>
                  <a:gdLst>
                    <a:gd name="T0" fmla="*/ 4 w 11"/>
                    <a:gd name="T1" fmla="*/ 7 h 8"/>
                    <a:gd name="T2" fmla="*/ 4 w 11"/>
                    <a:gd name="T3" fmla="*/ 0 h 8"/>
                    <a:gd name="T4" fmla="*/ 4 w 11"/>
                    <a:gd name="T5" fmla="*/ 7 h 8"/>
                  </a:gdLst>
                  <a:cxnLst>
                    <a:cxn ang="0">
                      <a:pos x="T0" y="T1"/>
                    </a:cxn>
                    <a:cxn ang="0">
                      <a:pos x="T2" y="T3"/>
                    </a:cxn>
                    <a:cxn ang="0">
                      <a:pos x="T4" y="T5"/>
                    </a:cxn>
                  </a:cxnLst>
                  <a:rect l="0" t="0" r="r" b="b"/>
                  <a:pathLst>
                    <a:path w="11" h="8">
                      <a:moveTo>
                        <a:pt x="4" y="7"/>
                      </a:moveTo>
                      <a:cubicBezTo>
                        <a:pt x="5" y="6"/>
                        <a:pt x="0" y="3"/>
                        <a:pt x="4" y="0"/>
                      </a:cubicBezTo>
                      <a:cubicBezTo>
                        <a:pt x="8" y="2"/>
                        <a:pt x="11" y="8"/>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4" name="Freeform 21"/>
                <p:cNvSpPr/>
                <p:nvPr>
                  <p:custDataLst>
                    <p:tags r:id="rId18"/>
                  </p:custDataLst>
                </p:nvPr>
              </p:nvSpPr>
              <p:spPr bwMode="auto">
                <a:xfrm>
                  <a:off x="5660" y="1234"/>
                  <a:ext cx="133" cy="104"/>
                </a:xfrm>
                <a:custGeom>
                  <a:gdLst>
                    <a:gd name="T0" fmla="*/ 20 w 56"/>
                    <a:gd name="T1" fmla="*/ 2 h 44"/>
                    <a:gd name="T2" fmla="*/ 5 w 56"/>
                    <a:gd name="T3" fmla="*/ 15 h 44"/>
                    <a:gd name="T4" fmla="*/ 24 w 56"/>
                    <a:gd name="T5" fmla="*/ 39 h 44"/>
                    <a:gd name="T6" fmla="*/ 42 w 56"/>
                    <a:gd name="T7" fmla="*/ 35 h 44"/>
                    <a:gd name="T8" fmla="*/ 51 w 56"/>
                    <a:gd name="T9" fmla="*/ 12 h 44"/>
                    <a:gd name="T10" fmla="*/ 32 w 56"/>
                    <a:gd name="T11" fmla="*/ 0 h 44"/>
                  </a:gdLst>
                  <a:cxnLst>
                    <a:cxn ang="0">
                      <a:pos x="T0" y="T1"/>
                    </a:cxn>
                    <a:cxn ang="0">
                      <a:pos x="T2" y="T3"/>
                    </a:cxn>
                    <a:cxn ang="0">
                      <a:pos x="T4" y="T5"/>
                    </a:cxn>
                    <a:cxn ang="0">
                      <a:pos x="T6" y="T7"/>
                    </a:cxn>
                    <a:cxn ang="0">
                      <a:pos x="T8" y="T9"/>
                    </a:cxn>
                    <a:cxn ang="0">
                      <a:pos x="T10" y="T11"/>
                    </a:cxn>
                  </a:cxnLst>
                  <a:rect l="0" t="0" r="r" b="b"/>
                  <a:pathLst>
                    <a:path w="56" h="44">
                      <a:moveTo>
                        <a:pt x="20" y="2"/>
                      </a:moveTo>
                      <a:cubicBezTo>
                        <a:pt x="18" y="2"/>
                        <a:pt x="0" y="10"/>
                        <a:pt x="5" y="15"/>
                      </a:cubicBezTo>
                      <a:cubicBezTo>
                        <a:pt x="3" y="18"/>
                        <a:pt x="4" y="44"/>
                        <a:pt x="24" y="39"/>
                      </a:cubicBezTo>
                      <a:cubicBezTo>
                        <a:pt x="28" y="41"/>
                        <a:pt x="46" y="40"/>
                        <a:pt x="42" y="35"/>
                      </a:cubicBezTo>
                      <a:cubicBezTo>
                        <a:pt x="56" y="25"/>
                        <a:pt x="45" y="23"/>
                        <a:pt x="51" y="12"/>
                      </a:cubicBezTo>
                      <a:cubicBezTo>
                        <a:pt x="45" y="8"/>
                        <a:pt x="36" y="5"/>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5" name="Freeform 22"/>
                <p:cNvSpPr/>
                <p:nvPr>
                  <p:custDataLst>
                    <p:tags r:id="rId19"/>
                  </p:custDataLst>
                </p:nvPr>
              </p:nvSpPr>
              <p:spPr bwMode="auto">
                <a:xfrm>
                  <a:off x="5793" y="1334"/>
                  <a:ext cx="43" cy="42"/>
                </a:xfrm>
                <a:custGeom>
                  <a:gdLst>
                    <a:gd name="T0" fmla="*/ 2 w 18"/>
                    <a:gd name="T1" fmla="*/ 9 h 18"/>
                    <a:gd name="T2" fmla="*/ 13 w 18"/>
                    <a:gd name="T3" fmla="*/ 0 h 18"/>
                    <a:gd name="T4" fmla="*/ 2 w 18"/>
                    <a:gd name="T5" fmla="*/ 9 h 18"/>
                  </a:gdLst>
                  <a:cxnLst>
                    <a:cxn ang="0">
                      <a:pos x="T0" y="T1"/>
                    </a:cxn>
                    <a:cxn ang="0">
                      <a:pos x="T2" y="T3"/>
                    </a:cxn>
                    <a:cxn ang="0">
                      <a:pos x="T4" y="T5"/>
                    </a:cxn>
                  </a:cxnLst>
                  <a:rect l="0" t="0" r="r" b="b"/>
                  <a:pathLst>
                    <a:path w="18" h="18">
                      <a:moveTo>
                        <a:pt x="2" y="9"/>
                      </a:moveTo>
                      <a:cubicBezTo>
                        <a:pt x="4" y="5"/>
                        <a:pt x="8" y="2"/>
                        <a:pt x="13" y="0"/>
                      </a:cubicBezTo>
                      <a:cubicBezTo>
                        <a:pt x="18" y="1"/>
                        <a:pt x="0" y="18"/>
                        <a:pt x="2"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6" name="Freeform 23"/>
                <p:cNvSpPr/>
                <p:nvPr>
                  <p:custDataLst>
                    <p:tags r:id="rId20"/>
                  </p:custDataLst>
                </p:nvPr>
              </p:nvSpPr>
              <p:spPr bwMode="auto">
                <a:xfrm>
                  <a:off x="5828" y="1348"/>
                  <a:ext cx="17" cy="19"/>
                </a:xfrm>
                <a:custGeom>
                  <a:gdLst>
                    <a:gd name="T0" fmla="*/ 0 w 7"/>
                    <a:gd name="T1" fmla="*/ 6 h 8"/>
                    <a:gd name="T2" fmla="*/ 6 w 7"/>
                    <a:gd name="T3" fmla="*/ 2 h 8"/>
                    <a:gd name="T4" fmla="*/ 0 w 7"/>
                    <a:gd name="T5" fmla="*/ 6 h 8"/>
                  </a:gdLst>
                  <a:cxnLst>
                    <a:cxn ang="0">
                      <a:pos x="T0" y="T1"/>
                    </a:cxn>
                    <a:cxn ang="0">
                      <a:pos x="T2" y="T3"/>
                    </a:cxn>
                    <a:cxn ang="0">
                      <a:pos x="T4" y="T5"/>
                    </a:cxn>
                  </a:cxnLst>
                  <a:rect l="0" t="0" r="r" b="b"/>
                  <a:pathLst>
                    <a:path w="7" h="8">
                      <a:moveTo>
                        <a:pt x="0" y="6"/>
                      </a:moveTo>
                      <a:cubicBezTo>
                        <a:pt x="1" y="5"/>
                        <a:pt x="4" y="0"/>
                        <a:pt x="6" y="2"/>
                      </a:cubicBezTo>
                      <a:cubicBezTo>
                        <a:pt x="7" y="8"/>
                        <a:pt x="4" y="8"/>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7" name="Freeform 24"/>
                <p:cNvSpPr/>
                <p:nvPr>
                  <p:custDataLst>
                    <p:tags r:id="rId21"/>
                  </p:custDataLst>
                </p:nvPr>
              </p:nvSpPr>
              <p:spPr bwMode="auto">
                <a:xfrm>
                  <a:off x="5485" y="1208"/>
                  <a:ext cx="31" cy="14"/>
                </a:xfrm>
                <a:custGeom>
                  <a:gdLst>
                    <a:gd name="T0" fmla="*/ 2 w 13"/>
                    <a:gd name="T1" fmla="*/ 3 h 6"/>
                    <a:gd name="T2" fmla="*/ 13 w 13"/>
                    <a:gd name="T3" fmla="*/ 1 h 6"/>
                    <a:gd name="T4" fmla="*/ 2 w 13"/>
                    <a:gd name="T5" fmla="*/ 3 h 6"/>
                  </a:gdLst>
                  <a:cxnLst>
                    <a:cxn ang="0">
                      <a:pos x="T0" y="T1"/>
                    </a:cxn>
                    <a:cxn ang="0">
                      <a:pos x="T2" y="T3"/>
                    </a:cxn>
                    <a:cxn ang="0">
                      <a:pos x="T4" y="T5"/>
                    </a:cxn>
                  </a:cxnLst>
                  <a:rect l="0" t="0" r="r" b="b"/>
                  <a:pathLst>
                    <a:path w="13" h="6">
                      <a:moveTo>
                        <a:pt x="2" y="3"/>
                      </a:moveTo>
                      <a:cubicBezTo>
                        <a:pt x="4" y="0"/>
                        <a:pt x="10" y="0"/>
                        <a:pt x="13" y="1"/>
                      </a:cubicBezTo>
                      <a:cubicBezTo>
                        <a:pt x="12" y="2"/>
                        <a:pt x="0" y="6"/>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8" name="Freeform 25"/>
                <p:cNvSpPr/>
                <p:nvPr>
                  <p:custDataLst>
                    <p:tags r:id="rId22"/>
                  </p:custDataLst>
                </p:nvPr>
              </p:nvSpPr>
              <p:spPr bwMode="auto">
                <a:xfrm>
                  <a:off x="6101" y="1452"/>
                  <a:ext cx="21" cy="17"/>
                </a:xfrm>
                <a:custGeom>
                  <a:gdLst>
                    <a:gd name="T0" fmla="*/ 4 w 9"/>
                    <a:gd name="T1" fmla="*/ 7 h 7"/>
                    <a:gd name="T2" fmla="*/ 3 w 9"/>
                    <a:gd name="T3" fmla="*/ 0 h 7"/>
                    <a:gd name="T4" fmla="*/ 4 w 9"/>
                    <a:gd name="T5" fmla="*/ 7 h 7"/>
                  </a:gdLst>
                  <a:cxnLst>
                    <a:cxn ang="0">
                      <a:pos x="T0" y="T1"/>
                    </a:cxn>
                    <a:cxn ang="0">
                      <a:pos x="T2" y="T3"/>
                    </a:cxn>
                    <a:cxn ang="0">
                      <a:pos x="T4" y="T5"/>
                    </a:cxn>
                  </a:cxnLst>
                  <a:rect l="0" t="0" r="r" b="b"/>
                  <a:pathLst>
                    <a:path w="9" h="7">
                      <a:moveTo>
                        <a:pt x="4" y="7"/>
                      </a:moveTo>
                      <a:cubicBezTo>
                        <a:pt x="5" y="6"/>
                        <a:pt x="0" y="2"/>
                        <a:pt x="3" y="0"/>
                      </a:cubicBezTo>
                      <a:cubicBezTo>
                        <a:pt x="9" y="4"/>
                        <a:pt x="4" y="5"/>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9" name="Freeform 26"/>
                <p:cNvSpPr/>
                <p:nvPr>
                  <p:custDataLst>
                    <p:tags r:id="rId23"/>
                  </p:custDataLst>
                </p:nvPr>
              </p:nvSpPr>
              <p:spPr bwMode="auto">
                <a:xfrm>
                  <a:off x="5791" y="1315"/>
                  <a:ext cx="16" cy="14"/>
                </a:xfrm>
                <a:custGeom>
                  <a:gdLst>
                    <a:gd name="T0" fmla="*/ 0 w 7"/>
                    <a:gd name="T1" fmla="*/ 5 h 6"/>
                    <a:gd name="T2" fmla="*/ 3 w 7"/>
                    <a:gd name="T3" fmla="*/ 0 h 6"/>
                    <a:gd name="T4" fmla="*/ 0 w 7"/>
                    <a:gd name="T5" fmla="*/ 5 h 6"/>
                  </a:gdLst>
                  <a:cxnLst>
                    <a:cxn ang="0">
                      <a:pos x="T0" y="T1"/>
                    </a:cxn>
                    <a:cxn ang="0">
                      <a:pos x="T2" y="T3"/>
                    </a:cxn>
                    <a:cxn ang="0">
                      <a:pos x="T4" y="T5"/>
                    </a:cxn>
                  </a:cxnLst>
                  <a:rect l="0" t="0" r="r" b="b"/>
                  <a:pathLst>
                    <a:path w="7" h="6">
                      <a:moveTo>
                        <a:pt x="0" y="5"/>
                      </a:moveTo>
                      <a:cubicBezTo>
                        <a:pt x="0" y="5"/>
                        <a:pt x="1" y="2"/>
                        <a:pt x="3" y="0"/>
                      </a:cubicBezTo>
                      <a:cubicBezTo>
                        <a:pt x="7" y="1"/>
                        <a:pt x="1" y="6"/>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0" name="Freeform 27"/>
                <p:cNvSpPr/>
                <p:nvPr>
                  <p:custDataLst>
                    <p:tags r:id="rId24"/>
                  </p:custDataLst>
                </p:nvPr>
              </p:nvSpPr>
              <p:spPr bwMode="auto">
                <a:xfrm>
                  <a:off x="5826" y="1303"/>
                  <a:ext cx="29" cy="35"/>
                </a:xfrm>
                <a:custGeom>
                  <a:gdLst>
                    <a:gd name="T0" fmla="*/ 4 w 12"/>
                    <a:gd name="T1" fmla="*/ 4 h 15"/>
                    <a:gd name="T2" fmla="*/ 12 w 12"/>
                    <a:gd name="T3" fmla="*/ 0 h 15"/>
                    <a:gd name="T4" fmla="*/ 0 w 12"/>
                    <a:gd name="T5" fmla="*/ 12 h 15"/>
                    <a:gd name="T6" fmla="*/ 4 w 12"/>
                    <a:gd name="T7" fmla="*/ 4 h 15"/>
                  </a:gdLst>
                  <a:cxnLst>
                    <a:cxn ang="0">
                      <a:pos x="T0" y="T1"/>
                    </a:cxn>
                    <a:cxn ang="0">
                      <a:pos x="T2" y="T3"/>
                    </a:cxn>
                    <a:cxn ang="0">
                      <a:pos x="T4" y="T5"/>
                    </a:cxn>
                    <a:cxn ang="0">
                      <a:pos x="T6" y="T7"/>
                    </a:cxn>
                  </a:cxnLst>
                  <a:rect l="0" t="0" r="r" b="b"/>
                  <a:pathLst>
                    <a:path w="12" h="15">
                      <a:moveTo>
                        <a:pt x="4" y="4"/>
                      </a:moveTo>
                      <a:cubicBezTo>
                        <a:pt x="3" y="4"/>
                        <a:pt x="11" y="0"/>
                        <a:pt x="12" y="0"/>
                      </a:cubicBezTo>
                      <a:cubicBezTo>
                        <a:pt x="12" y="1"/>
                        <a:pt x="3" y="15"/>
                        <a:pt x="0" y="12"/>
                      </a:cubicBezTo>
                      <a:cubicBezTo>
                        <a:pt x="1" y="9"/>
                        <a:pt x="3" y="7"/>
                        <a:pt x="4"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1" name="Freeform 28"/>
                <p:cNvSpPr/>
                <p:nvPr>
                  <p:custDataLst>
                    <p:tags r:id="rId25"/>
                  </p:custDataLst>
                </p:nvPr>
              </p:nvSpPr>
              <p:spPr bwMode="auto">
                <a:xfrm>
                  <a:off x="6054" y="1395"/>
                  <a:ext cx="9" cy="31"/>
                </a:xfrm>
                <a:custGeom>
                  <a:gdLst>
                    <a:gd name="T0" fmla="*/ 0 w 4"/>
                    <a:gd name="T1" fmla="*/ 7 h 13"/>
                    <a:gd name="T2" fmla="*/ 4 w 4"/>
                    <a:gd name="T3" fmla="*/ 6 h 13"/>
                    <a:gd name="T4" fmla="*/ 0 w 4"/>
                    <a:gd name="T5" fmla="*/ 7 h 13"/>
                  </a:gdLst>
                  <a:cxnLst>
                    <a:cxn ang="0">
                      <a:pos x="T0" y="T1"/>
                    </a:cxn>
                    <a:cxn ang="0">
                      <a:pos x="T2" y="T3"/>
                    </a:cxn>
                    <a:cxn ang="0">
                      <a:pos x="T4" y="T5"/>
                    </a:cxn>
                  </a:cxnLst>
                  <a:rect l="0" t="0" r="r" b="b"/>
                  <a:pathLst>
                    <a:path w="4" h="13">
                      <a:moveTo>
                        <a:pt x="0" y="7"/>
                      </a:moveTo>
                      <a:cubicBezTo>
                        <a:pt x="1" y="6"/>
                        <a:pt x="3" y="0"/>
                        <a:pt x="4" y="6"/>
                      </a:cubicBezTo>
                      <a:cubicBezTo>
                        <a:pt x="1" y="13"/>
                        <a:pt x="2" y="9"/>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2" name="Freeform 29"/>
                <p:cNvSpPr/>
                <p:nvPr>
                  <p:custDataLst>
                    <p:tags r:id="rId26"/>
                  </p:custDataLst>
                </p:nvPr>
              </p:nvSpPr>
              <p:spPr bwMode="auto">
                <a:xfrm>
                  <a:off x="5585" y="1163"/>
                  <a:ext cx="14" cy="26"/>
                </a:xfrm>
                <a:custGeom>
                  <a:gdLst>
                    <a:gd name="T0" fmla="*/ 0 w 6"/>
                    <a:gd name="T1" fmla="*/ 6 h 11"/>
                    <a:gd name="T2" fmla="*/ 6 w 6"/>
                    <a:gd name="T3" fmla="*/ 7 h 11"/>
                    <a:gd name="T4" fmla="*/ 0 w 6"/>
                    <a:gd name="T5" fmla="*/ 6 h 11"/>
                  </a:gdLst>
                  <a:cxnLst>
                    <a:cxn ang="0">
                      <a:pos x="T0" y="T1"/>
                    </a:cxn>
                    <a:cxn ang="0">
                      <a:pos x="T2" y="T3"/>
                    </a:cxn>
                    <a:cxn ang="0">
                      <a:pos x="T4" y="T5"/>
                    </a:cxn>
                  </a:cxnLst>
                  <a:rect l="0" t="0" r="r" b="b"/>
                  <a:pathLst>
                    <a:path w="6" h="11">
                      <a:moveTo>
                        <a:pt x="0" y="6"/>
                      </a:moveTo>
                      <a:cubicBezTo>
                        <a:pt x="1" y="6"/>
                        <a:pt x="4" y="0"/>
                        <a:pt x="6" y="7"/>
                      </a:cubicBezTo>
                      <a:cubicBezTo>
                        <a:pt x="5" y="11"/>
                        <a:pt x="1" y="8"/>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3" name="Freeform 30"/>
                <p:cNvSpPr/>
                <p:nvPr>
                  <p:custDataLst>
                    <p:tags r:id="rId27"/>
                  </p:custDataLst>
                </p:nvPr>
              </p:nvSpPr>
              <p:spPr bwMode="auto">
                <a:xfrm>
                  <a:off x="5940" y="1298"/>
                  <a:ext cx="14" cy="19"/>
                </a:xfrm>
                <a:custGeom>
                  <a:gdLst>
                    <a:gd name="T0" fmla="*/ 1 w 6"/>
                    <a:gd name="T1" fmla="*/ 6 h 8"/>
                    <a:gd name="T2" fmla="*/ 1 w 6"/>
                    <a:gd name="T3" fmla="*/ 1 h 8"/>
                    <a:gd name="T4" fmla="*/ 6 w 6"/>
                    <a:gd name="T5" fmla="*/ 4 h 8"/>
                    <a:gd name="T6" fmla="*/ 1 w 6"/>
                    <a:gd name="T7" fmla="*/ 6 h 8"/>
                  </a:gdLst>
                  <a:cxnLst>
                    <a:cxn ang="0">
                      <a:pos x="T0" y="T1"/>
                    </a:cxn>
                    <a:cxn ang="0">
                      <a:pos x="T2" y="T3"/>
                    </a:cxn>
                    <a:cxn ang="0">
                      <a:pos x="T4" y="T5"/>
                    </a:cxn>
                    <a:cxn ang="0">
                      <a:pos x="T6" y="T7"/>
                    </a:cxn>
                  </a:cxnLst>
                  <a:rect l="0" t="0" r="r" b="b"/>
                  <a:pathLst>
                    <a:path w="6" h="8">
                      <a:moveTo>
                        <a:pt x="1" y="6"/>
                      </a:moveTo>
                      <a:cubicBezTo>
                        <a:pt x="1" y="6"/>
                        <a:pt x="0" y="2"/>
                        <a:pt x="1" y="1"/>
                      </a:cubicBezTo>
                      <a:cubicBezTo>
                        <a:pt x="1" y="0"/>
                        <a:pt x="6" y="3"/>
                        <a:pt x="6" y="4"/>
                      </a:cubicBezTo>
                      <a:cubicBezTo>
                        <a:pt x="5" y="6"/>
                        <a:pt x="4" y="8"/>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4" name="Freeform 31"/>
                <p:cNvSpPr/>
                <p:nvPr>
                  <p:custDataLst>
                    <p:tags r:id="rId28"/>
                  </p:custDataLst>
                </p:nvPr>
              </p:nvSpPr>
              <p:spPr bwMode="auto">
                <a:xfrm>
                  <a:off x="6046" y="1317"/>
                  <a:ext cx="45" cy="52"/>
                </a:xfrm>
                <a:custGeom>
                  <a:gdLst>
                    <a:gd name="T0" fmla="*/ 3 w 19"/>
                    <a:gd name="T1" fmla="*/ 13 h 22"/>
                    <a:gd name="T2" fmla="*/ 6 w 19"/>
                    <a:gd name="T3" fmla="*/ 3 h 22"/>
                    <a:gd name="T4" fmla="*/ 3 w 19"/>
                    <a:gd name="T5" fmla="*/ 13 h 22"/>
                  </a:gdLst>
                  <a:cxnLst>
                    <a:cxn ang="0">
                      <a:pos x="T0" y="T1"/>
                    </a:cxn>
                    <a:cxn ang="0">
                      <a:pos x="T2" y="T3"/>
                    </a:cxn>
                    <a:cxn ang="0">
                      <a:pos x="T4" y="T5"/>
                    </a:cxn>
                  </a:cxnLst>
                  <a:rect l="0" t="0" r="r" b="b"/>
                  <a:pathLst>
                    <a:path w="19" h="22">
                      <a:moveTo>
                        <a:pt x="3" y="13"/>
                      </a:moveTo>
                      <a:cubicBezTo>
                        <a:pt x="3" y="13"/>
                        <a:pt x="7" y="2"/>
                        <a:pt x="6" y="3"/>
                      </a:cubicBezTo>
                      <a:cubicBezTo>
                        <a:pt x="19" y="0"/>
                        <a:pt x="0" y="22"/>
                        <a:pt x="3"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5" name="Freeform 32"/>
                <p:cNvSpPr/>
                <p:nvPr>
                  <p:custDataLst>
                    <p:tags r:id="rId29"/>
                  </p:custDataLst>
                </p:nvPr>
              </p:nvSpPr>
              <p:spPr bwMode="auto">
                <a:xfrm>
                  <a:off x="5755" y="1167"/>
                  <a:ext cx="62" cy="88"/>
                </a:xfrm>
                <a:custGeom>
                  <a:gdLst>
                    <a:gd name="T0" fmla="*/ 2 w 26"/>
                    <a:gd name="T1" fmla="*/ 22 h 37"/>
                    <a:gd name="T2" fmla="*/ 5 w 26"/>
                    <a:gd name="T3" fmla="*/ 4 h 37"/>
                    <a:gd name="T4" fmla="*/ 23 w 26"/>
                    <a:gd name="T5" fmla="*/ 10 h 37"/>
                    <a:gd name="T6" fmla="*/ 2 w 26"/>
                    <a:gd name="T7" fmla="*/ 22 h 37"/>
                  </a:gdLst>
                  <a:cxnLst>
                    <a:cxn ang="0">
                      <a:pos x="T0" y="T1"/>
                    </a:cxn>
                    <a:cxn ang="0">
                      <a:pos x="T2" y="T3"/>
                    </a:cxn>
                    <a:cxn ang="0">
                      <a:pos x="T4" y="T5"/>
                    </a:cxn>
                    <a:cxn ang="0">
                      <a:pos x="T6" y="T7"/>
                    </a:cxn>
                  </a:cxnLst>
                  <a:rect l="0" t="0" r="r" b="b"/>
                  <a:pathLst>
                    <a:path w="26" h="37">
                      <a:moveTo>
                        <a:pt x="2" y="22"/>
                      </a:moveTo>
                      <a:cubicBezTo>
                        <a:pt x="0" y="24"/>
                        <a:pt x="2" y="8"/>
                        <a:pt x="5" y="4"/>
                      </a:cubicBezTo>
                      <a:cubicBezTo>
                        <a:pt x="13" y="0"/>
                        <a:pt x="22" y="3"/>
                        <a:pt x="23" y="10"/>
                      </a:cubicBezTo>
                      <a:cubicBezTo>
                        <a:pt x="26" y="11"/>
                        <a:pt x="16" y="37"/>
                        <a:pt x="2"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6" name="Freeform 33"/>
                <p:cNvSpPr/>
                <p:nvPr>
                  <p:custDataLst>
                    <p:tags r:id="rId30"/>
                  </p:custDataLst>
                </p:nvPr>
              </p:nvSpPr>
              <p:spPr bwMode="auto">
                <a:xfrm>
                  <a:off x="5689" y="1155"/>
                  <a:ext cx="49" cy="29"/>
                </a:xfrm>
                <a:custGeom>
                  <a:gdLst>
                    <a:gd name="T0" fmla="*/ 0 w 21"/>
                    <a:gd name="T1" fmla="*/ 7 h 12"/>
                    <a:gd name="T2" fmla="*/ 21 w 21"/>
                    <a:gd name="T3" fmla="*/ 2 h 12"/>
                    <a:gd name="T4" fmla="*/ 0 w 21"/>
                    <a:gd name="T5" fmla="*/ 7 h 12"/>
                  </a:gdLst>
                  <a:cxnLst>
                    <a:cxn ang="0">
                      <a:pos x="T0" y="T1"/>
                    </a:cxn>
                    <a:cxn ang="0">
                      <a:pos x="T2" y="T3"/>
                    </a:cxn>
                    <a:cxn ang="0">
                      <a:pos x="T4" y="T5"/>
                    </a:cxn>
                  </a:cxnLst>
                  <a:rect l="0" t="0" r="r" b="b"/>
                  <a:pathLst>
                    <a:path w="21" h="12">
                      <a:moveTo>
                        <a:pt x="0" y="7"/>
                      </a:moveTo>
                      <a:cubicBezTo>
                        <a:pt x="3" y="5"/>
                        <a:pt x="17" y="0"/>
                        <a:pt x="21" y="2"/>
                      </a:cubicBezTo>
                      <a:cubicBezTo>
                        <a:pt x="15" y="7"/>
                        <a:pt x="5" y="12"/>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7" name="Freeform 34"/>
                <p:cNvSpPr/>
                <p:nvPr>
                  <p:custDataLst>
                    <p:tags r:id="rId31"/>
                  </p:custDataLst>
                </p:nvPr>
              </p:nvSpPr>
              <p:spPr bwMode="auto">
                <a:xfrm>
                  <a:off x="6129" y="1315"/>
                  <a:ext cx="31" cy="26"/>
                </a:xfrm>
                <a:custGeom>
                  <a:gdLst>
                    <a:gd name="T0" fmla="*/ 3 w 13"/>
                    <a:gd name="T1" fmla="*/ 5 h 11"/>
                    <a:gd name="T2" fmla="*/ 6 w 13"/>
                    <a:gd name="T3" fmla="*/ 0 h 11"/>
                    <a:gd name="T4" fmla="*/ 3 w 13"/>
                    <a:gd name="T5" fmla="*/ 5 h 11"/>
                  </a:gdLst>
                  <a:cxnLst>
                    <a:cxn ang="0">
                      <a:pos x="T0" y="T1"/>
                    </a:cxn>
                    <a:cxn ang="0">
                      <a:pos x="T2" y="T3"/>
                    </a:cxn>
                    <a:cxn ang="0">
                      <a:pos x="T4" y="T5"/>
                    </a:cxn>
                  </a:cxnLst>
                  <a:rect l="0" t="0" r="r" b="b"/>
                  <a:pathLst>
                    <a:path w="13" h="11">
                      <a:moveTo>
                        <a:pt x="3" y="5"/>
                      </a:moveTo>
                      <a:cubicBezTo>
                        <a:pt x="3" y="3"/>
                        <a:pt x="4" y="1"/>
                        <a:pt x="6" y="0"/>
                      </a:cubicBezTo>
                      <a:cubicBezTo>
                        <a:pt x="13" y="0"/>
                        <a:pt x="0" y="11"/>
                        <a:pt x="3"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8" name="Freeform 35"/>
                <p:cNvSpPr/>
                <p:nvPr>
                  <p:custDataLst>
                    <p:tags r:id="rId32"/>
                  </p:custDataLst>
                </p:nvPr>
              </p:nvSpPr>
              <p:spPr bwMode="auto">
                <a:xfrm>
                  <a:off x="5772" y="1146"/>
                  <a:ext cx="16" cy="12"/>
                </a:xfrm>
                <a:custGeom>
                  <a:gdLst>
                    <a:gd name="T0" fmla="*/ 0 w 7"/>
                    <a:gd name="T1" fmla="*/ 2 h 5"/>
                    <a:gd name="T2" fmla="*/ 7 w 7"/>
                    <a:gd name="T3" fmla="*/ 1 h 5"/>
                    <a:gd name="T4" fmla="*/ 7 w 7"/>
                    <a:gd name="T5" fmla="*/ 2 h 5"/>
                    <a:gd name="T6" fmla="*/ 0 w 7"/>
                    <a:gd name="T7" fmla="*/ 2 h 5"/>
                  </a:gdLst>
                  <a:cxnLst>
                    <a:cxn ang="0">
                      <a:pos x="T0" y="T1"/>
                    </a:cxn>
                    <a:cxn ang="0">
                      <a:pos x="T2" y="T3"/>
                    </a:cxn>
                    <a:cxn ang="0">
                      <a:pos x="T4" y="T5"/>
                    </a:cxn>
                    <a:cxn ang="0">
                      <a:pos x="T6" y="T7"/>
                    </a:cxn>
                  </a:cxnLst>
                  <a:rect l="0" t="0" r="r" b="b"/>
                  <a:pathLst>
                    <a:path w="7" h="5">
                      <a:moveTo>
                        <a:pt x="0" y="2"/>
                      </a:moveTo>
                      <a:cubicBezTo>
                        <a:pt x="2" y="0"/>
                        <a:pt x="5" y="0"/>
                        <a:pt x="7" y="1"/>
                      </a:cubicBezTo>
                      <a:cubicBezTo>
                        <a:pt x="6" y="2"/>
                        <a:pt x="7" y="2"/>
                        <a:pt x="7" y="2"/>
                      </a:cubicBezTo>
                      <a:cubicBezTo>
                        <a:pt x="6" y="5"/>
                        <a:pt x="0" y="5"/>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9" name="Freeform 36"/>
                <p:cNvSpPr/>
                <p:nvPr>
                  <p:custDataLst>
                    <p:tags r:id="rId33"/>
                  </p:custDataLst>
                </p:nvPr>
              </p:nvSpPr>
              <p:spPr bwMode="auto">
                <a:xfrm>
                  <a:off x="5558" y="1039"/>
                  <a:ext cx="24" cy="17"/>
                </a:xfrm>
                <a:custGeom>
                  <a:gdLst>
                    <a:gd name="T0" fmla="*/ 0 w 10"/>
                    <a:gd name="T1" fmla="*/ 5 h 7"/>
                    <a:gd name="T2" fmla="*/ 10 w 10"/>
                    <a:gd name="T3" fmla="*/ 4 h 7"/>
                    <a:gd name="T4" fmla="*/ 0 w 10"/>
                    <a:gd name="T5" fmla="*/ 5 h 7"/>
                  </a:gdLst>
                  <a:cxnLst>
                    <a:cxn ang="0">
                      <a:pos x="T0" y="T1"/>
                    </a:cxn>
                    <a:cxn ang="0">
                      <a:pos x="T2" y="T3"/>
                    </a:cxn>
                    <a:cxn ang="0">
                      <a:pos x="T4" y="T5"/>
                    </a:cxn>
                  </a:cxnLst>
                  <a:rect l="0" t="0" r="r" b="b"/>
                  <a:pathLst>
                    <a:path w="10" h="7">
                      <a:moveTo>
                        <a:pt x="0" y="5"/>
                      </a:moveTo>
                      <a:cubicBezTo>
                        <a:pt x="0" y="0"/>
                        <a:pt x="9" y="1"/>
                        <a:pt x="10" y="4"/>
                      </a:cubicBezTo>
                      <a:cubicBezTo>
                        <a:pt x="7" y="7"/>
                        <a:pt x="4" y="5"/>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0" name="Freeform 37"/>
                <p:cNvSpPr/>
                <p:nvPr>
                  <p:custDataLst>
                    <p:tags r:id="rId34"/>
                  </p:custDataLst>
                </p:nvPr>
              </p:nvSpPr>
              <p:spPr bwMode="auto">
                <a:xfrm>
                  <a:off x="6177" y="1288"/>
                  <a:ext cx="14" cy="22"/>
                </a:xfrm>
                <a:custGeom>
                  <a:gdLst>
                    <a:gd name="T0" fmla="*/ 1 w 6"/>
                    <a:gd name="T1" fmla="*/ 1 h 9"/>
                    <a:gd name="T2" fmla="*/ 6 w 6"/>
                    <a:gd name="T3" fmla="*/ 4 h 9"/>
                    <a:gd name="T4" fmla="*/ 1 w 6"/>
                    <a:gd name="T5" fmla="*/ 1 h 9"/>
                  </a:gdLst>
                  <a:cxnLst>
                    <a:cxn ang="0">
                      <a:pos x="T0" y="T1"/>
                    </a:cxn>
                    <a:cxn ang="0">
                      <a:pos x="T2" y="T3"/>
                    </a:cxn>
                    <a:cxn ang="0">
                      <a:pos x="T4" y="T5"/>
                    </a:cxn>
                  </a:cxnLst>
                  <a:rect l="0" t="0" r="r" b="b"/>
                  <a:pathLst>
                    <a:path w="6" h="9">
                      <a:moveTo>
                        <a:pt x="1" y="1"/>
                      </a:moveTo>
                      <a:cubicBezTo>
                        <a:pt x="2" y="1"/>
                        <a:pt x="6" y="2"/>
                        <a:pt x="6" y="4"/>
                      </a:cubicBezTo>
                      <a:cubicBezTo>
                        <a:pt x="3" y="9"/>
                        <a:pt x="0" y="0"/>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1" name="Freeform 38"/>
                <p:cNvSpPr/>
                <p:nvPr>
                  <p:custDataLst>
                    <p:tags r:id="rId35"/>
                  </p:custDataLst>
                </p:nvPr>
              </p:nvSpPr>
              <p:spPr bwMode="auto">
                <a:xfrm>
                  <a:off x="6167" y="1250"/>
                  <a:ext cx="36" cy="43"/>
                </a:xfrm>
                <a:custGeom>
                  <a:gdLst>
                    <a:gd name="T0" fmla="*/ 4 w 15"/>
                    <a:gd name="T1" fmla="*/ 13 h 18"/>
                    <a:gd name="T2" fmla="*/ 4 w 15"/>
                    <a:gd name="T3" fmla="*/ 7 h 18"/>
                    <a:gd name="T4" fmla="*/ 4 w 15"/>
                    <a:gd name="T5" fmla="*/ 13 h 18"/>
                  </a:gdLst>
                  <a:cxnLst>
                    <a:cxn ang="0">
                      <a:pos x="T0" y="T1"/>
                    </a:cxn>
                    <a:cxn ang="0">
                      <a:pos x="T2" y="T3"/>
                    </a:cxn>
                    <a:cxn ang="0">
                      <a:pos x="T4" y="T5"/>
                    </a:cxn>
                  </a:cxnLst>
                  <a:rect l="0" t="0" r="r" b="b"/>
                  <a:pathLst>
                    <a:path w="15" h="18">
                      <a:moveTo>
                        <a:pt x="4" y="13"/>
                      </a:moveTo>
                      <a:cubicBezTo>
                        <a:pt x="3" y="14"/>
                        <a:pt x="4" y="7"/>
                        <a:pt x="4" y="7"/>
                      </a:cubicBezTo>
                      <a:cubicBezTo>
                        <a:pt x="15" y="0"/>
                        <a:pt x="0" y="18"/>
                        <a:pt x="4"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2" name="Freeform 39"/>
                <p:cNvSpPr/>
                <p:nvPr>
                  <p:custDataLst>
                    <p:tags r:id="rId36"/>
                  </p:custDataLst>
                </p:nvPr>
              </p:nvSpPr>
              <p:spPr bwMode="auto">
                <a:xfrm>
                  <a:off x="6418" y="1350"/>
                  <a:ext cx="33" cy="38"/>
                </a:xfrm>
                <a:custGeom>
                  <a:gdLst>
                    <a:gd name="T0" fmla="*/ 6 w 14"/>
                    <a:gd name="T1" fmla="*/ 14 h 16"/>
                    <a:gd name="T2" fmla="*/ 6 w 14"/>
                    <a:gd name="T3" fmla="*/ 7 h 16"/>
                    <a:gd name="T4" fmla="*/ 2 w 14"/>
                    <a:gd name="T5" fmla="*/ 1 h 16"/>
                    <a:gd name="T6" fmla="*/ 6 w 14"/>
                    <a:gd name="T7" fmla="*/ 14 h 16"/>
                  </a:gdLst>
                  <a:cxnLst>
                    <a:cxn ang="0">
                      <a:pos x="T0" y="T1"/>
                    </a:cxn>
                    <a:cxn ang="0">
                      <a:pos x="T2" y="T3"/>
                    </a:cxn>
                    <a:cxn ang="0">
                      <a:pos x="T4" y="T5"/>
                    </a:cxn>
                    <a:cxn ang="0">
                      <a:pos x="T6" y="T7"/>
                    </a:cxn>
                  </a:cxnLst>
                  <a:rect l="0" t="0" r="r" b="b"/>
                  <a:pathLst>
                    <a:path w="14" h="16">
                      <a:moveTo>
                        <a:pt x="6" y="14"/>
                      </a:moveTo>
                      <a:cubicBezTo>
                        <a:pt x="7" y="10"/>
                        <a:pt x="0" y="14"/>
                        <a:pt x="6" y="7"/>
                      </a:cubicBezTo>
                      <a:cubicBezTo>
                        <a:pt x="5" y="5"/>
                        <a:pt x="0" y="6"/>
                        <a:pt x="2" y="1"/>
                      </a:cubicBezTo>
                      <a:cubicBezTo>
                        <a:pt x="12" y="0"/>
                        <a:pt x="14" y="16"/>
                        <a:pt x="6"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3" name="Freeform 40"/>
                <p:cNvSpPr/>
                <p:nvPr>
                  <p:custDataLst>
                    <p:tags r:id="rId37"/>
                  </p:custDataLst>
                </p:nvPr>
              </p:nvSpPr>
              <p:spPr bwMode="auto">
                <a:xfrm>
                  <a:off x="6307" y="1293"/>
                  <a:ext cx="40" cy="41"/>
                </a:xfrm>
                <a:custGeom>
                  <a:gdLst>
                    <a:gd name="T0" fmla="*/ 3 w 17"/>
                    <a:gd name="T1" fmla="*/ 16 h 17"/>
                    <a:gd name="T2" fmla="*/ 0 w 17"/>
                    <a:gd name="T3" fmla="*/ 0 h 17"/>
                    <a:gd name="T4" fmla="*/ 3 w 17"/>
                    <a:gd name="T5" fmla="*/ 16 h 17"/>
                  </a:gdLst>
                  <a:cxnLst>
                    <a:cxn ang="0">
                      <a:pos x="T0" y="T1"/>
                    </a:cxn>
                    <a:cxn ang="0">
                      <a:pos x="T2" y="T3"/>
                    </a:cxn>
                    <a:cxn ang="0">
                      <a:pos x="T4" y="T5"/>
                    </a:cxn>
                  </a:cxnLst>
                  <a:rect l="0" t="0" r="r" b="b"/>
                  <a:pathLst>
                    <a:path w="17" h="17">
                      <a:moveTo>
                        <a:pt x="3" y="16"/>
                      </a:moveTo>
                      <a:cubicBezTo>
                        <a:pt x="2" y="17"/>
                        <a:pt x="0" y="1"/>
                        <a:pt x="0" y="0"/>
                      </a:cubicBezTo>
                      <a:cubicBezTo>
                        <a:pt x="3" y="0"/>
                        <a:pt x="17" y="17"/>
                        <a:pt x="3"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4" name="Freeform 41"/>
                <p:cNvSpPr/>
                <p:nvPr>
                  <p:custDataLst>
                    <p:tags r:id="rId38"/>
                  </p:custDataLst>
                </p:nvPr>
              </p:nvSpPr>
              <p:spPr bwMode="auto">
                <a:xfrm>
                  <a:off x="5843" y="1060"/>
                  <a:ext cx="9" cy="12"/>
                </a:xfrm>
                <a:custGeom>
                  <a:gdLst>
                    <a:gd name="T0" fmla="*/ 0 w 4"/>
                    <a:gd name="T1" fmla="*/ 3 h 5"/>
                    <a:gd name="T2" fmla="*/ 4 w 4"/>
                    <a:gd name="T3" fmla="*/ 3 h 5"/>
                    <a:gd name="T4" fmla="*/ 0 w 4"/>
                    <a:gd name="T5" fmla="*/ 3 h 5"/>
                  </a:gdLst>
                  <a:cxnLst>
                    <a:cxn ang="0">
                      <a:pos x="T0" y="T1"/>
                    </a:cxn>
                    <a:cxn ang="0">
                      <a:pos x="T2" y="T3"/>
                    </a:cxn>
                    <a:cxn ang="0">
                      <a:pos x="T4" y="T5"/>
                    </a:cxn>
                  </a:cxnLst>
                  <a:rect l="0" t="0" r="r" b="b"/>
                  <a:pathLst>
                    <a:path w="4" h="5">
                      <a:moveTo>
                        <a:pt x="0" y="3"/>
                      </a:moveTo>
                      <a:cubicBezTo>
                        <a:pt x="1" y="3"/>
                        <a:pt x="1" y="0"/>
                        <a:pt x="4" y="3"/>
                      </a:cubicBezTo>
                      <a:cubicBezTo>
                        <a:pt x="2" y="5"/>
                        <a:pt x="1" y="5"/>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5" name="Freeform 42"/>
                <p:cNvSpPr/>
                <p:nvPr>
                  <p:custDataLst>
                    <p:tags r:id="rId39"/>
                  </p:custDataLst>
                </p:nvPr>
              </p:nvSpPr>
              <p:spPr bwMode="auto">
                <a:xfrm>
                  <a:off x="6309" y="1215"/>
                  <a:ext cx="45" cy="24"/>
                </a:xfrm>
                <a:custGeom>
                  <a:gdLst>
                    <a:gd name="T0" fmla="*/ 6 w 19"/>
                    <a:gd name="T1" fmla="*/ 10 h 10"/>
                    <a:gd name="T2" fmla="*/ 10 w 19"/>
                    <a:gd name="T3" fmla="*/ 4 h 10"/>
                    <a:gd name="T4" fmla="*/ 6 w 19"/>
                    <a:gd name="T5" fmla="*/ 10 h 10"/>
                  </a:gdLst>
                  <a:cxnLst>
                    <a:cxn ang="0">
                      <a:pos x="T0" y="T1"/>
                    </a:cxn>
                    <a:cxn ang="0">
                      <a:pos x="T2" y="T3"/>
                    </a:cxn>
                    <a:cxn ang="0">
                      <a:pos x="T4" y="T5"/>
                    </a:cxn>
                  </a:cxnLst>
                  <a:rect l="0" t="0" r="r" b="b"/>
                  <a:pathLst>
                    <a:path w="19" h="10">
                      <a:moveTo>
                        <a:pt x="6" y="10"/>
                      </a:moveTo>
                      <a:cubicBezTo>
                        <a:pt x="7" y="8"/>
                        <a:pt x="0" y="0"/>
                        <a:pt x="10" y="4"/>
                      </a:cubicBezTo>
                      <a:cubicBezTo>
                        <a:pt x="19" y="7"/>
                        <a:pt x="10" y="10"/>
                        <a:pt x="6"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6" name="Freeform 43"/>
                <p:cNvSpPr/>
                <p:nvPr>
                  <p:custDataLst>
                    <p:tags r:id="rId40"/>
                  </p:custDataLst>
                </p:nvPr>
              </p:nvSpPr>
              <p:spPr bwMode="auto">
                <a:xfrm>
                  <a:off x="6260" y="1174"/>
                  <a:ext cx="11" cy="15"/>
                </a:xfrm>
                <a:custGeom>
                  <a:gdLst>
                    <a:gd name="T0" fmla="*/ 0 w 5"/>
                    <a:gd name="T1" fmla="*/ 3 h 6"/>
                    <a:gd name="T2" fmla="*/ 5 w 5"/>
                    <a:gd name="T3" fmla="*/ 4 h 6"/>
                    <a:gd name="T4" fmla="*/ 0 w 5"/>
                    <a:gd name="T5" fmla="*/ 3 h 6"/>
                  </a:gdLst>
                  <a:cxnLst>
                    <a:cxn ang="0">
                      <a:pos x="T0" y="T1"/>
                    </a:cxn>
                    <a:cxn ang="0">
                      <a:pos x="T2" y="T3"/>
                    </a:cxn>
                    <a:cxn ang="0">
                      <a:pos x="T4" y="T5"/>
                    </a:cxn>
                  </a:cxnLst>
                  <a:rect l="0" t="0" r="r" b="b"/>
                  <a:pathLst>
                    <a:path w="5" h="6">
                      <a:moveTo>
                        <a:pt x="0" y="3"/>
                      </a:moveTo>
                      <a:cubicBezTo>
                        <a:pt x="1" y="0"/>
                        <a:pt x="5" y="2"/>
                        <a:pt x="5" y="4"/>
                      </a:cubicBezTo>
                      <a:cubicBezTo>
                        <a:pt x="4" y="6"/>
                        <a:pt x="2" y="6"/>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7" name="Freeform 44"/>
                <p:cNvSpPr/>
                <p:nvPr>
                  <p:custDataLst>
                    <p:tags r:id="rId41"/>
                  </p:custDataLst>
                </p:nvPr>
              </p:nvSpPr>
              <p:spPr bwMode="auto">
                <a:xfrm>
                  <a:off x="6537" y="1291"/>
                  <a:ext cx="19" cy="14"/>
                </a:xfrm>
                <a:custGeom>
                  <a:gdLst>
                    <a:gd name="T0" fmla="*/ 3 w 8"/>
                    <a:gd name="T1" fmla="*/ 4 h 6"/>
                    <a:gd name="T2" fmla="*/ 3 w 8"/>
                    <a:gd name="T3" fmla="*/ 0 h 6"/>
                    <a:gd name="T4" fmla="*/ 3 w 8"/>
                    <a:gd name="T5" fmla="*/ 4 h 6"/>
                  </a:gdLst>
                  <a:cxnLst>
                    <a:cxn ang="0">
                      <a:pos x="T0" y="T1"/>
                    </a:cxn>
                    <a:cxn ang="0">
                      <a:pos x="T2" y="T3"/>
                    </a:cxn>
                    <a:cxn ang="0">
                      <a:pos x="T4" y="T5"/>
                    </a:cxn>
                  </a:cxnLst>
                  <a:rect l="0" t="0" r="r" b="b"/>
                  <a:pathLst>
                    <a:path w="8" h="6">
                      <a:moveTo>
                        <a:pt x="3" y="4"/>
                      </a:moveTo>
                      <a:cubicBezTo>
                        <a:pt x="3" y="1"/>
                        <a:pt x="0" y="2"/>
                        <a:pt x="3" y="0"/>
                      </a:cubicBezTo>
                      <a:cubicBezTo>
                        <a:pt x="8" y="2"/>
                        <a:pt x="6" y="6"/>
                        <a:pt x="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8" name="Freeform 45"/>
                <p:cNvSpPr/>
                <p:nvPr>
                  <p:custDataLst>
                    <p:tags r:id="rId42"/>
                  </p:custDataLst>
                </p:nvPr>
              </p:nvSpPr>
              <p:spPr bwMode="auto">
                <a:xfrm>
                  <a:off x="5845" y="920"/>
                  <a:ext cx="12" cy="17"/>
                </a:xfrm>
                <a:custGeom>
                  <a:gdLst>
                    <a:gd name="T0" fmla="*/ 5 w 5"/>
                    <a:gd name="T1" fmla="*/ 7 h 7"/>
                    <a:gd name="T2" fmla="*/ 0 w 5"/>
                    <a:gd name="T3" fmla="*/ 3 h 7"/>
                    <a:gd name="T4" fmla="*/ 5 w 5"/>
                    <a:gd name="T5" fmla="*/ 7 h 7"/>
                  </a:gdLst>
                  <a:cxnLst>
                    <a:cxn ang="0">
                      <a:pos x="T0" y="T1"/>
                    </a:cxn>
                    <a:cxn ang="0">
                      <a:pos x="T2" y="T3"/>
                    </a:cxn>
                    <a:cxn ang="0">
                      <a:pos x="T4" y="T5"/>
                    </a:cxn>
                  </a:cxnLst>
                  <a:rect l="0" t="0" r="r" b="b"/>
                  <a:pathLst>
                    <a:path w="5" h="7">
                      <a:moveTo>
                        <a:pt x="5" y="7"/>
                      </a:moveTo>
                      <a:cubicBezTo>
                        <a:pt x="5" y="6"/>
                        <a:pt x="1" y="4"/>
                        <a:pt x="0" y="3"/>
                      </a:cubicBezTo>
                      <a:cubicBezTo>
                        <a:pt x="1" y="0"/>
                        <a:pt x="5" y="7"/>
                        <a:pt x="5"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9" name="Freeform 46"/>
                <p:cNvSpPr/>
                <p:nvPr>
                  <p:custDataLst>
                    <p:tags r:id="rId43"/>
                  </p:custDataLst>
                </p:nvPr>
              </p:nvSpPr>
              <p:spPr bwMode="auto">
                <a:xfrm>
                  <a:off x="6300" y="1029"/>
                  <a:ext cx="14" cy="29"/>
                </a:xfrm>
                <a:custGeom>
                  <a:gdLst>
                    <a:gd name="T0" fmla="*/ 0 w 6"/>
                    <a:gd name="T1" fmla="*/ 8 h 12"/>
                    <a:gd name="T2" fmla="*/ 0 w 6"/>
                    <a:gd name="T3" fmla="*/ 8 h 12"/>
                  </a:gdLst>
                  <a:cxnLst>
                    <a:cxn ang="0">
                      <a:pos x="T0" y="T1"/>
                    </a:cxn>
                    <a:cxn ang="0">
                      <a:pos x="T2" y="T3"/>
                    </a:cxn>
                  </a:cxnLst>
                  <a:rect l="0" t="0" r="r" b="b"/>
                  <a:pathLst>
                    <a:path w="6" h="12">
                      <a:moveTo>
                        <a:pt x="0" y="8"/>
                      </a:moveTo>
                      <a:cubicBezTo>
                        <a:pt x="3" y="0"/>
                        <a:pt x="6" y="1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0" name="Freeform 47"/>
                <p:cNvSpPr/>
                <p:nvPr>
                  <p:custDataLst>
                    <p:tags r:id="rId44"/>
                  </p:custDataLst>
                </p:nvPr>
              </p:nvSpPr>
              <p:spPr bwMode="auto">
                <a:xfrm>
                  <a:off x="6257" y="991"/>
                  <a:ext cx="62" cy="24"/>
                </a:xfrm>
                <a:custGeom>
                  <a:gdLst>
                    <a:gd name="T0" fmla="*/ 6 w 26"/>
                    <a:gd name="T1" fmla="*/ 10 h 10"/>
                    <a:gd name="T2" fmla="*/ 6 w 26"/>
                    <a:gd name="T3" fmla="*/ 10 h 10"/>
                  </a:gdLst>
                  <a:cxnLst>
                    <a:cxn ang="0">
                      <a:pos x="T0" y="T1"/>
                    </a:cxn>
                    <a:cxn ang="0">
                      <a:pos x="T2" y="T3"/>
                    </a:cxn>
                  </a:cxnLst>
                  <a:rect l="0" t="0" r="r" b="b"/>
                  <a:pathLst>
                    <a:path w="26" h="10">
                      <a:moveTo>
                        <a:pt x="6" y="10"/>
                      </a:moveTo>
                      <a:cubicBezTo>
                        <a:pt x="0" y="0"/>
                        <a:pt x="26" y="1"/>
                        <a:pt x="6"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1" name="Freeform 48"/>
                <p:cNvSpPr/>
                <p:nvPr>
                  <p:custDataLst>
                    <p:tags r:id="rId45"/>
                  </p:custDataLst>
                </p:nvPr>
              </p:nvSpPr>
              <p:spPr bwMode="auto">
                <a:xfrm>
                  <a:off x="5961" y="863"/>
                  <a:ext cx="12" cy="24"/>
                </a:xfrm>
                <a:custGeom>
                  <a:gdLst>
                    <a:gd name="T0" fmla="*/ 1 w 5"/>
                    <a:gd name="T1" fmla="*/ 7 h 10"/>
                    <a:gd name="T2" fmla="*/ 4 w 5"/>
                    <a:gd name="T3" fmla="*/ 3 h 10"/>
                    <a:gd name="T4" fmla="*/ 1 w 5"/>
                    <a:gd name="T5" fmla="*/ 7 h 10"/>
                  </a:gdLst>
                  <a:cxnLst>
                    <a:cxn ang="0">
                      <a:pos x="T0" y="T1"/>
                    </a:cxn>
                    <a:cxn ang="0">
                      <a:pos x="T2" y="T3"/>
                    </a:cxn>
                    <a:cxn ang="0">
                      <a:pos x="T4" y="T5"/>
                    </a:cxn>
                  </a:cxnLst>
                  <a:rect l="0" t="0" r="r" b="b"/>
                  <a:pathLst>
                    <a:path w="5" h="10">
                      <a:moveTo>
                        <a:pt x="1" y="7"/>
                      </a:moveTo>
                      <a:cubicBezTo>
                        <a:pt x="1" y="6"/>
                        <a:pt x="0" y="0"/>
                        <a:pt x="4" y="3"/>
                      </a:cubicBezTo>
                      <a:cubicBezTo>
                        <a:pt x="5" y="3"/>
                        <a:pt x="3" y="10"/>
                        <a:pt x="1"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2" name="Freeform 49"/>
                <p:cNvSpPr/>
                <p:nvPr>
                  <p:custDataLst>
                    <p:tags r:id="rId46"/>
                  </p:custDataLst>
                </p:nvPr>
              </p:nvSpPr>
              <p:spPr bwMode="auto">
                <a:xfrm>
                  <a:off x="5990" y="799"/>
                  <a:ext cx="26" cy="69"/>
                </a:xfrm>
                <a:custGeom>
                  <a:gdLst>
                    <a:gd name="T0" fmla="*/ 0 w 11"/>
                    <a:gd name="T1" fmla="*/ 20 h 29"/>
                    <a:gd name="T2" fmla="*/ 9 w 11"/>
                    <a:gd name="T3" fmla="*/ 18 h 29"/>
                    <a:gd name="T4" fmla="*/ 0 w 11"/>
                    <a:gd name="T5" fmla="*/ 20 h 29"/>
                  </a:gdLst>
                  <a:cxnLst>
                    <a:cxn ang="0">
                      <a:pos x="T0" y="T1"/>
                    </a:cxn>
                    <a:cxn ang="0">
                      <a:pos x="T2" y="T3"/>
                    </a:cxn>
                    <a:cxn ang="0">
                      <a:pos x="T4" y="T5"/>
                    </a:cxn>
                  </a:cxnLst>
                  <a:rect l="0" t="0" r="r" b="b"/>
                  <a:pathLst>
                    <a:path w="11" h="28">
                      <a:moveTo>
                        <a:pt x="0" y="20"/>
                      </a:moveTo>
                      <a:cubicBezTo>
                        <a:pt x="2" y="18"/>
                        <a:pt x="5" y="0"/>
                        <a:pt x="9" y="18"/>
                      </a:cubicBezTo>
                      <a:cubicBezTo>
                        <a:pt x="11" y="27"/>
                        <a:pt x="4" y="29"/>
                        <a:pt x="0"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3" name="Freeform 50"/>
                <p:cNvSpPr/>
                <p:nvPr>
                  <p:custDataLst>
                    <p:tags r:id="rId47"/>
                  </p:custDataLst>
                </p:nvPr>
              </p:nvSpPr>
              <p:spPr bwMode="auto">
                <a:xfrm>
                  <a:off x="6023" y="835"/>
                  <a:ext cx="21" cy="45"/>
                </a:xfrm>
                <a:custGeom>
                  <a:gdLst>
                    <a:gd name="T0" fmla="*/ 4 w 9"/>
                    <a:gd name="T1" fmla="*/ 16 h 19"/>
                    <a:gd name="T2" fmla="*/ 9 w 9"/>
                    <a:gd name="T3" fmla="*/ 15 h 19"/>
                    <a:gd name="T4" fmla="*/ 4 w 9"/>
                    <a:gd name="T5" fmla="*/ 16 h 19"/>
                  </a:gdLst>
                  <a:cxnLst>
                    <a:cxn ang="0">
                      <a:pos x="T0" y="T1"/>
                    </a:cxn>
                    <a:cxn ang="0">
                      <a:pos x="T2" y="T3"/>
                    </a:cxn>
                    <a:cxn ang="0">
                      <a:pos x="T4" y="T5"/>
                    </a:cxn>
                  </a:cxnLst>
                  <a:rect l="0" t="0" r="r" b="b"/>
                  <a:pathLst>
                    <a:path w="9" h="19">
                      <a:moveTo>
                        <a:pt x="4" y="16"/>
                      </a:moveTo>
                      <a:cubicBezTo>
                        <a:pt x="0" y="19"/>
                        <a:pt x="9" y="0"/>
                        <a:pt x="9" y="15"/>
                      </a:cubicBezTo>
                      <a:cubicBezTo>
                        <a:pt x="8" y="16"/>
                        <a:pt x="3" y="17"/>
                        <a:pt x="4"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4" name="Freeform 51"/>
                <p:cNvSpPr/>
                <p:nvPr>
                  <p:custDataLst>
                    <p:tags r:id="rId48"/>
                  </p:custDataLst>
                </p:nvPr>
              </p:nvSpPr>
              <p:spPr bwMode="auto">
                <a:xfrm>
                  <a:off x="5926" y="773"/>
                  <a:ext cx="16" cy="19"/>
                </a:xfrm>
                <a:custGeom>
                  <a:gdLst>
                    <a:gd name="T0" fmla="*/ 2 w 7"/>
                    <a:gd name="T1" fmla="*/ 4 h 8"/>
                    <a:gd name="T2" fmla="*/ 7 w 7"/>
                    <a:gd name="T3" fmla="*/ 4 h 8"/>
                    <a:gd name="T4" fmla="*/ 2 w 7"/>
                    <a:gd name="T5" fmla="*/ 4 h 8"/>
                  </a:gdLst>
                  <a:cxnLst>
                    <a:cxn ang="0">
                      <a:pos x="T0" y="T1"/>
                    </a:cxn>
                    <a:cxn ang="0">
                      <a:pos x="T2" y="T3"/>
                    </a:cxn>
                    <a:cxn ang="0">
                      <a:pos x="T4" y="T5"/>
                    </a:cxn>
                  </a:cxnLst>
                  <a:rect l="0" t="0" r="r" b="b"/>
                  <a:pathLst>
                    <a:path w="7" h="8">
                      <a:moveTo>
                        <a:pt x="2" y="4"/>
                      </a:moveTo>
                      <a:cubicBezTo>
                        <a:pt x="2" y="4"/>
                        <a:pt x="3" y="0"/>
                        <a:pt x="7" y="4"/>
                      </a:cubicBezTo>
                      <a:cubicBezTo>
                        <a:pt x="6" y="6"/>
                        <a:pt x="0" y="8"/>
                        <a:pt x="2"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5" name="Freeform 52"/>
                <p:cNvSpPr/>
                <p:nvPr>
                  <p:custDataLst>
                    <p:tags r:id="rId49"/>
                  </p:custDataLst>
                </p:nvPr>
              </p:nvSpPr>
              <p:spPr bwMode="auto">
                <a:xfrm>
                  <a:off x="6243" y="908"/>
                  <a:ext cx="19" cy="17"/>
                </a:xfrm>
                <a:custGeom>
                  <a:gdLst>
                    <a:gd name="T0" fmla="*/ 0 w 8"/>
                    <a:gd name="T1" fmla="*/ 5 h 7"/>
                    <a:gd name="T2" fmla="*/ 6 w 8"/>
                    <a:gd name="T3" fmla="*/ 5 h 7"/>
                    <a:gd name="T4" fmla="*/ 0 w 8"/>
                    <a:gd name="T5" fmla="*/ 5 h 7"/>
                  </a:gdLst>
                  <a:cxnLst>
                    <a:cxn ang="0">
                      <a:pos x="T0" y="T1"/>
                    </a:cxn>
                    <a:cxn ang="0">
                      <a:pos x="T2" y="T3"/>
                    </a:cxn>
                    <a:cxn ang="0">
                      <a:pos x="T4" y="T5"/>
                    </a:cxn>
                  </a:cxnLst>
                  <a:rect l="0" t="0" r="r" b="b"/>
                  <a:pathLst>
                    <a:path w="8" h="7">
                      <a:moveTo>
                        <a:pt x="0" y="5"/>
                      </a:moveTo>
                      <a:cubicBezTo>
                        <a:pt x="0" y="5"/>
                        <a:pt x="8" y="0"/>
                        <a:pt x="6" y="5"/>
                      </a:cubicBezTo>
                      <a:cubicBezTo>
                        <a:pt x="4" y="7"/>
                        <a:pt x="2" y="7"/>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6" name="Freeform 53"/>
                <p:cNvSpPr/>
                <p:nvPr>
                  <p:custDataLst>
                    <p:tags r:id="rId50"/>
                  </p:custDataLst>
                </p:nvPr>
              </p:nvSpPr>
              <p:spPr bwMode="auto">
                <a:xfrm>
                  <a:off x="5909" y="732"/>
                  <a:ext cx="12" cy="10"/>
                </a:xfrm>
                <a:custGeom>
                  <a:gdLst>
                    <a:gd name="T0" fmla="*/ 0 w 5"/>
                    <a:gd name="T1" fmla="*/ 4 h 4"/>
                    <a:gd name="T2" fmla="*/ 0 w 5"/>
                    <a:gd name="T3" fmla="*/ 4 h 4"/>
                  </a:gdLst>
                  <a:cxnLst>
                    <a:cxn ang="0">
                      <a:pos x="T0" y="T1"/>
                    </a:cxn>
                    <a:cxn ang="0">
                      <a:pos x="T2" y="T3"/>
                    </a:cxn>
                  </a:cxnLst>
                  <a:rect l="0" t="0" r="r" b="b"/>
                  <a:pathLst>
                    <a:path w="5" h="4">
                      <a:moveTo>
                        <a:pt x="0" y="4"/>
                      </a:moveTo>
                      <a:cubicBezTo>
                        <a:pt x="5" y="0"/>
                        <a:pt x="3" y="0"/>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7" name="Freeform 54"/>
                <p:cNvSpPr/>
                <p:nvPr>
                  <p:custDataLst>
                    <p:tags r:id="rId51"/>
                  </p:custDataLst>
                </p:nvPr>
              </p:nvSpPr>
              <p:spPr bwMode="auto">
                <a:xfrm>
                  <a:off x="6063" y="794"/>
                  <a:ext cx="7" cy="14"/>
                </a:xfrm>
                <a:custGeom>
                  <a:gdLst>
                    <a:gd name="T0" fmla="*/ 0 w 3"/>
                    <a:gd name="T1" fmla="*/ 3 h 6"/>
                    <a:gd name="T2" fmla="*/ 3 w 3"/>
                    <a:gd name="T3" fmla="*/ 3 h 6"/>
                    <a:gd name="T4" fmla="*/ 0 w 3"/>
                    <a:gd name="T5" fmla="*/ 3 h 6"/>
                  </a:gdLst>
                  <a:cxnLst>
                    <a:cxn ang="0">
                      <a:pos x="T0" y="T1"/>
                    </a:cxn>
                    <a:cxn ang="0">
                      <a:pos x="T2" y="T3"/>
                    </a:cxn>
                    <a:cxn ang="0">
                      <a:pos x="T4" y="T5"/>
                    </a:cxn>
                  </a:cxnLst>
                  <a:rect l="0" t="0" r="r" b="b"/>
                  <a:pathLst>
                    <a:path w="3" h="6">
                      <a:moveTo>
                        <a:pt x="0" y="3"/>
                      </a:moveTo>
                      <a:cubicBezTo>
                        <a:pt x="2" y="1"/>
                        <a:pt x="1" y="0"/>
                        <a:pt x="3" y="3"/>
                      </a:cubicBezTo>
                      <a:cubicBezTo>
                        <a:pt x="3" y="6"/>
                        <a:pt x="2" y="6"/>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8" name="Freeform 55"/>
                <p:cNvSpPr/>
                <p:nvPr>
                  <p:custDataLst>
                    <p:tags r:id="rId52"/>
                  </p:custDataLst>
                </p:nvPr>
              </p:nvSpPr>
              <p:spPr bwMode="auto">
                <a:xfrm>
                  <a:off x="6425" y="856"/>
                  <a:ext cx="26" cy="14"/>
                </a:xfrm>
                <a:custGeom>
                  <a:gdLst>
                    <a:gd name="T0" fmla="*/ 0 w 11"/>
                    <a:gd name="T1" fmla="*/ 6 h 6"/>
                    <a:gd name="T2" fmla="*/ 0 w 11"/>
                    <a:gd name="T3" fmla="*/ 6 h 6"/>
                  </a:gdLst>
                  <a:cxnLst>
                    <a:cxn ang="0">
                      <a:pos x="T0" y="T1"/>
                    </a:cxn>
                    <a:cxn ang="0">
                      <a:pos x="T2" y="T3"/>
                    </a:cxn>
                  </a:cxnLst>
                  <a:rect l="0" t="0" r="r" b="b"/>
                  <a:pathLst>
                    <a:path w="11" h="6">
                      <a:moveTo>
                        <a:pt x="0" y="6"/>
                      </a:moveTo>
                      <a:cubicBezTo>
                        <a:pt x="8" y="0"/>
                        <a:pt x="11" y="3"/>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9" name="Freeform 56"/>
                <p:cNvSpPr/>
                <p:nvPr>
                  <p:custDataLst>
                    <p:tags r:id="rId53"/>
                  </p:custDataLst>
                </p:nvPr>
              </p:nvSpPr>
              <p:spPr bwMode="auto">
                <a:xfrm>
                  <a:off x="6184" y="1231"/>
                  <a:ext cx="5" cy="5"/>
                </a:xfrm>
                <a:custGeom>
                  <a:gdLst>
                    <a:gd name="T0" fmla="*/ 0 w 2"/>
                    <a:gd name="T1" fmla="*/ 0 h 2"/>
                    <a:gd name="T2" fmla="*/ 0 w 2"/>
                    <a:gd name="T3" fmla="*/ 0 h 2"/>
                  </a:gdLst>
                  <a:cxnLst>
                    <a:cxn ang="0">
                      <a:pos x="T0" y="T1"/>
                    </a:cxn>
                    <a:cxn ang="0">
                      <a:pos x="T2" y="T3"/>
                    </a:cxn>
                  </a:cxnLst>
                  <a:rect l="0" t="0" r="r" b="b"/>
                  <a:pathLst>
                    <a:path w="2" h="2">
                      <a:moveTo>
                        <a:pt x="0" y="0"/>
                      </a:moveTo>
                      <a:cubicBezTo>
                        <a:pt x="1" y="1"/>
                        <a:pt x="2"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0" name="Freeform 57"/>
                <p:cNvSpPr/>
                <p:nvPr>
                  <p:custDataLst>
                    <p:tags r:id="rId54"/>
                  </p:custDataLst>
                </p:nvPr>
              </p:nvSpPr>
              <p:spPr bwMode="auto">
                <a:xfrm>
                  <a:off x="5843" y="1334"/>
                  <a:ext cx="28" cy="19"/>
                </a:xfrm>
                <a:custGeom>
                  <a:gdLst>
                    <a:gd name="T0" fmla="*/ 0 w 12"/>
                    <a:gd name="T1" fmla="*/ 8 h 8"/>
                    <a:gd name="T2" fmla="*/ 5 w 12"/>
                    <a:gd name="T3" fmla="*/ 0 h 8"/>
                    <a:gd name="T4" fmla="*/ 0 w 12"/>
                    <a:gd name="T5" fmla="*/ 8 h 8"/>
                  </a:gdLst>
                  <a:cxnLst>
                    <a:cxn ang="0">
                      <a:pos x="T0" y="T1"/>
                    </a:cxn>
                    <a:cxn ang="0">
                      <a:pos x="T2" y="T3"/>
                    </a:cxn>
                    <a:cxn ang="0">
                      <a:pos x="T4" y="T5"/>
                    </a:cxn>
                  </a:cxnLst>
                  <a:rect l="0" t="0" r="r" b="b"/>
                  <a:pathLst>
                    <a:path w="12" h="8">
                      <a:moveTo>
                        <a:pt x="0" y="8"/>
                      </a:moveTo>
                      <a:cubicBezTo>
                        <a:pt x="2" y="0"/>
                        <a:pt x="3" y="4"/>
                        <a:pt x="5" y="0"/>
                      </a:cubicBezTo>
                      <a:cubicBezTo>
                        <a:pt x="12" y="4"/>
                        <a:pt x="2" y="6"/>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1" name="Freeform 58"/>
                <p:cNvSpPr/>
                <p:nvPr>
                  <p:custDataLst>
                    <p:tags r:id="rId55"/>
                  </p:custDataLst>
                </p:nvPr>
              </p:nvSpPr>
              <p:spPr bwMode="auto">
                <a:xfrm>
                  <a:off x="5814" y="1139"/>
                  <a:ext cx="7" cy="7"/>
                </a:xfrm>
                <a:custGeom>
                  <a:gdLst>
                    <a:gd name="T0" fmla="*/ 3 w 3"/>
                    <a:gd name="T1" fmla="*/ 3 h 3"/>
                    <a:gd name="T2" fmla="*/ 0 w 3"/>
                    <a:gd name="T3" fmla="*/ 1 h 3"/>
                    <a:gd name="T4" fmla="*/ 3 w 3"/>
                    <a:gd name="T5" fmla="*/ 3 h 3"/>
                  </a:gdLst>
                  <a:cxnLst>
                    <a:cxn ang="0">
                      <a:pos x="T0" y="T1"/>
                    </a:cxn>
                    <a:cxn ang="0">
                      <a:pos x="T2" y="T3"/>
                    </a:cxn>
                    <a:cxn ang="0">
                      <a:pos x="T4" y="T5"/>
                    </a:cxn>
                  </a:cxnLst>
                  <a:rect l="0" t="0" r="r" b="b"/>
                  <a:pathLst>
                    <a:path w="3" h="3">
                      <a:moveTo>
                        <a:pt x="3" y="3"/>
                      </a:moveTo>
                      <a:cubicBezTo>
                        <a:pt x="2" y="2"/>
                        <a:pt x="2" y="0"/>
                        <a:pt x="0" y="1"/>
                      </a:cubicBezTo>
                      <a:cubicBezTo>
                        <a:pt x="2" y="1"/>
                        <a:pt x="2"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2" name="Freeform 59"/>
                <p:cNvSpPr/>
                <p:nvPr>
                  <p:custDataLst>
                    <p:tags r:id="rId56"/>
                  </p:custDataLst>
                </p:nvPr>
              </p:nvSpPr>
              <p:spPr bwMode="auto">
                <a:xfrm>
                  <a:off x="5817" y="1120"/>
                  <a:ext cx="11" cy="12"/>
                </a:xfrm>
                <a:custGeom>
                  <a:gdLst>
                    <a:gd name="T0" fmla="*/ 0 w 5"/>
                    <a:gd name="T1" fmla="*/ 1 h 5"/>
                    <a:gd name="T2" fmla="*/ 1 w 5"/>
                    <a:gd name="T3" fmla="*/ 3 h 5"/>
                    <a:gd name="T4" fmla="*/ 5 w 5"/>
                    <a:gd name="T5" fmla="*/ 4 h 5"/>
                    <a:gd name="T6" fmla="*/ 0 w 5"/>
                    <a:gd name="T7" fmla="*/ 1 h 5"/>
                  </a:gdLst>
                  <a:cxnLst>
                    <a:cxn ang="0">
                      <a:pos x="T0" y="T1"/>
                    </a:cxn>
                    <a:cxn ang="0">
                      <a:pos x="T2" y="T3"/>
                    </a:cxn>
                    <a:cxn ang="0">
                      <a:pos x="T4" y="T5"/>
                    </a:cxn>
                    <a:cxn ang="0">
                      <a:pos x="T6" y="T7"/>
                    </a:cxn>
                  </a:cxnLst>
                  <a:rect l="0" t="0" r="r" b="b"/>
                  <a:pathLst>
                    <a:path w="5" h="5">
                      <a:moveTo>
                        <a:pt x="0" y="1"/>
                      </a:moveTo>
                      <a:cubicBezTo>
                        <a:pt x="0" y="2"/>
                        <a:pt x="0" y="3"/>
                        <a:pt x="1" y="3"/>
                      </a:cubicBezTo>
                      <a:cubicBezTo>
                        <a:pt x="2" y="4"/>
                        <a:pt x="3" y="5"/>
                        <a:pt x="5" y="4"/>
                      </a:cubicBezTo>
                      <a:cubicBezTo>
                        <a:pt x="3" y="3"/>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3" name="Freeform 60"/>
                <p:cNvSpPr/>
                <p:nvPr>
                  <p:custDataLst>
                    <p:tags r:id="rId57"/>
                  </p:custDataLst>
                </p:nvPr>
              </p:nvSpPr>
              <p:spPr bwMode="auto">
                <a:xfrm>
                  <a:off x="5805" y="1129"/>
                  <a:ext cx="12" cy="10"/>
                </a:xfrm>
                <a:custGeom>
                  <a:gdLst>
                    <a:gd name="T0" fmla="*/ 1 w 5"/>
                    <a:gd name="T1" fmla="*/ 0 h 4"/>
                    <a:gd name="T2" fmla="*/ 3 w 5"/>
                    <a:gd name="T3" fmla="*/ 4 h 4"/>
                    <a:gd name="T4" fmla="*/ 4 w 5"/>
                    <a:gd name="T5" fmla="*/ 1 h 4"/>
                    <a:gd name="T6" fmla="*/ 3 w 5"/>
                    <a:gd name="T7" fmla="*/ 1 h 4"/>
                    <a:gd name="T8" fmla="*/ 1 w 5"/>
                    <a:gd name="T9" fmla="*/ 0 h 4"/>
                  </a:gdLst>
                  <a:cxnLst>
                    <a:cxn ang="0">
                      <a:pos x="T0" y="T1"/>
                    </a:cxn>
                    <a:cxn ang="0">
                      <a:pos x="T2" y="T3"/>
                    </a:cxn>
                    <a:cxn ang="0">
                      <a:pos x="T4" y="T5"/>
                    </a:cxn>
                    <a:cxn ang="0">
                      <a:pos x="T6" y="T7"/>
                    </a:cxn>
                    <a:cxn ang="0">
                      <a:pos x="T8" y="T9"/>
                    </a:cxn>
                  </a:cxnLst>
                  <a:rect l="0" t="0" r="r" b="b"/>
                  <a:pathLst>
                    <a:path w="5" h="4">
                      <a:moveTo>
                        <a:pt x="1" y="0"/>
                      </a:moveTo>
                      <a:cubicBezTo>
                        <a:pt x="1" y="1"/>
                        <a:pt x="0" y="3"/>
                        <a:pt x="3" y="4"/>
                      </a:cubicBezTo>
                      <a:cubicBezTo>
                        <a:pt x="5" y="3"/>
                        <a:pt x="4" y="2"/>
                        <a:pt x="4" y="1"/>
                      </a:cubicBezTo>
                      <a:cubicBezTo>
                        <a:pt x="3" y="1"/>
                        <a:pt x="3" y="1"/>
                        <a:pt x="3" y="1"/>
                      </a:cubicBezTo>
                      <a:cubicBezTo>
                        <a:pt x="3"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4" name="Freeform 61"/>
                <p:cNvSpPr/>
                <p:nvPr>
                  <p:custDataLst>
                    <p:tags r:id="rId58"/>
                  </p:custDataLst>
                </p:nvPr>
              </p:nvSpPr>
              <p:spPr bwMode="auto">
                <a:xfrm>
                  <a:off x="5821" y="1117"/>
                  <a:ext cx="10" cy="5"/>
                </a:xfrm>
                <a:custGeom>
                  <a:gdLst>
                    <a:gd name="T0" fmla="*/ 4 w 4"/>
                    <a:gd name="T1" fmla="*/ 2 h 2"/>
                    <a:gd name="T2" fmla="*/ 4 w 4"/>
                    <a:gd name="T3" fmla="*/ 2 h 2"/>
                    <a:gd name="T4" fmla="*/ 2 w 4"/>
                    <a:gd name="T5" fmla="*/ 0 h 2"/>
                    <a:gd name="T6" fmla="*/ 0 w 4"/>
                    <a:gd name="T7" fmla="*/ 1 h 2"/>
                    <a:gd name="T8" fmla="*/ 4 w 4"/>
                    <a:gd name="T9" fmla="*/ 2 h 2"/>
                  </a:gdLst>
                  <a:cxnLst>
                    <a:cxn ang="0">
                      <a:pos x="T0" y="T1"/>
                    </a:cxn>
                    <a:cxn ang="0">
                      <a:pos x="T2" y="T3"/>
                    </a:cxn>
                    <a:cxn ang="0">
                      <a:pos x="T4" y="T5"/>
                    </a:cxn>
                    <a:cxn ang="0">
                      <a:pos x="T6" y="T7"/>
                    </a:cxn>
                    <a:cxn ang="0">
                      <a:pos x="T8" y="T9"/>
                    </a:cxn>
                  </a:cxnLst>
                  <a:rect l="0" t="0" r="r" b="b"/>
                  <a:pathLst>
                    <a:path w="4" h="2">
                      <a:moveTo>
                        <a:pt x="4" y="2"/>
                      </a:moveTo>
                      <a:cubicBezTo>
                        <a:pt x="4" y="2"/>
                        <a:pt x="4" y="2"/>
                        <a:pt x="4" y="2"/>
                      </a:cubicBezTo>
                      <a:cubicBezTo>
                        <a:pt x="2" y="0"/>
                        <a:pt x="2" y="0"/>
                        <a:pt x="2" y="0"/>
                      </a:cubicBezTo>
                      <a:cubicBezTo>
                        <a:pt x="0" y="1"/>
                        <a:pt x="0" y="1"/>
                        <a:pt x="0" y="1"/>
                      </a:cubicBezTo>
                      <a:cubicBezTo>
                        <a:pt x="1" y="0"/>
                        <a:pt x="3"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5" name="Freeform 62"/>
                <p:cNvSpPr/>
                <p:nvPr>
                  <p:custDataLst>
                    <p:tags r:id="rId59"/>
                  </p:custDataLst>
                </p:nvPr>
              </p:nvSpPr>
              <p:spPr bwMode="auto">
                <a:xfrm>
                  <a:off x="5873" y="1044"/>
                  <a:ext cx="29" cy="19"/>
                </a:xfrm>
                <a:custGeom>
                  <a:gdLst>
                    <a:gd name="T0" fmla="*/ 4 w 12"/>
                    <a:gd name="T1" fmla="*/ 1 h 8"/>
                    <a:gd name="T2" fmla="*/ 0 w 12"/>
                    <a:gd name="T3" fmla="*/ 1 h 8"/>
                    <a:gd name="T4" fmla="*/ 2 w 12"/>
                    <a:gd name="T5" fmla="*/ 3 h 8"/>
                    <a:gd name="T6" fmla="*/ 1 w 12"/>
                    <a:gd name="T7" fmla="*/ 3 h 8"/>
                    <a:gd name="T8" fmla="*/ 12 w 12"/>
                    <a:gd name="T9" fmla="*/ 8 h 8"/>
                    <a:gd name="T10" fmla="*/ 6 w 12"/>
                    <a:gd name="T11" fmla="*/ 2 h 8"/>
                    <a:gd name="T12" fmla="*/ 4 w 12"/>
                    <a:gd name="T13" fmla="*/ 1 h 8"/>
                  </a:gdLst>
                  <a:cxnLst>
                    <a:cxn ang="0">
                      <a:pos x="T0" y="T1"/>
                    </a:cxn>
                    <a:cxn ang="0">
                      <a:pos x="T2" y="T3"/>
                    </a:cxn>
                    <a:cxn ang="0">
                      <a:pos x="T4" y="T5"/>
                    </a:cxn>
                    <a:cxn ang="0">
                      <a:pos x="T6" y="T7"/>
                    </a:cxn>
                    <a:cxn ang="0">
                      <a:pos x="T8" y="T9"/>
                    </a:cxn>
                    <a:cxn ang="0">
                      <a:pos x="T10" y="T11"/>
                    </a:cxn>
                    <a:cxn ang="0">
                      <a:pos x="T12" y="T13"/>
                    </a:cxn>
                  </a:cxnLst>
                  <a:rect l="0" t="0" r="r" b="b"/>
                  <a:pathLst>
                    <a:path w="12" h="8">
                      <a:moveTo>
                        <a:pt x="4" y="1"/>
                      </a:moveTo>
                      <a:cubicBezTo>
                        <a:pt x="2" y="1"/>
                        <a:pt x="1" y="0"/>
                        <a:pt x="0" y="1"/>
                      </a:cubicBezTo>
                      <a:cubicBezTo>
                        <a:pt x="2" y="3"/>
                        <a:pt x="2" y="3"/>
                        <a:pt x="2" y="3"/>
                      </a:cubicBezTo>
                      <a:cubicBezTo>
                        <a:pt x="1" y="3"/>
                        <a:pt x="1" y="3"/>
                        <a:pt x="1" y="3"/>
                      </a:cubicBezTo>
                      <a:cubicBezTo>
                        <a:pt x="5" y="4"/>
                        <a:pt x="8" y="7"/>
                        <a:pt x="12" y="8"/>
                      </a:cubicBezTo>
                      <a:cubicBezTo>
                        <a:pt x="10" y="6"/>
                        <a:pt x="8" y="5"/>
                        <a:pt x="6"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6" name="Freeform 63"/>
                <p:cNvSpPr/>
                <p:nvPr>
                  <p:custDataLst>
                    <p:tags r:id="rId60"/>
                  </p:custDataLst>
                </p:nvPr>
              </p:nvSpPr>
              <p:spPr bwMode="auto">
                <a:xfrm flipH="1">
                  <a:off x="5052" y="623"/>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7" name="Freeform 64"/>
                <p:cNvSpPr/>
                <p:nvPr>
                  <p:custDataLst>
                    <p:tags r:id="rId61"/>
                  </p:custDataLst>
                </p:nvPr>
              </p:nvSpPr>
              <p:spPr bwMode="auto">
                <a:xfrm>
                  <a:off x="5438" y="697"/>
                  <a:ext cx="2" cy="0"/>
                </a:xfrm>
                <a:custGeom>
                  <a:gdLst>
                    <a:gd name="T0" fmla="*/ 1 w 1"/>
                    <a:gd name="T1" fmla="*/ 1 w 1"/>
                    <a:gd name="T2" fmla="*/ 1 w 1"/>
                  </a:gdLst>
                  <a:cxnLst>
                    <a:cxn ang="0">
                      <a:pos x="T0" y="0"/>
                    </a:cxn>
                    <a:cxn ang="0">
                      <a:pos x="T1" y="0"/>
                    </a:cxn>
                    <a:cxn ang="0">
                      <a:pos x="T2" y="0"/>
                    </a:cxn>
                  </a:cxnLst>
                  <a:rect l="0" t="0" r="r" b="b"/>
                  <a:pathLst>
                    <a:path w="1">
                      <a:moveTo>
                        <a:pt x="1" y="0"/>
                      </a:moveTo>
                      <a:cubicBezTo>
                        <a:pt x="1" y="0"/>
                        <a:pt x="1" y="0"/>
                        <a:pt x="1"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8" name="Freeform 65"/>
                <p:cNvSpPr/>
                <p:nvPr>
                  <p:custDataLst>
                    <p:tags r:id="rId62"/>
                  </p:custDataLst>
                </p:nvPr>
              </p:nvSpPr>
              <p:spPr bwMode="auto">
                <a:xfrm>
                  <a:off x="5052" y="618"/>
                  <a:ext cx="14" cy="7"/>
                </a:xfrm>
                <a:custGeom>
                  <a:gdLst>
                    <a:gd name="T0" fmla="*/ 5 w 6"/>
                    <a:gd name="T1" fmla="*/ 2 h 3"/>
                    <a:gd name="T2" fmla="*/ 5 w 6"/>
                    <a:gd name="T3" fmla="*/ 2 h 3"/>
                    <a:gd name="T4" fmla="*/ 6 w 6"/>
                    <a:gd name="T5" fmla="*/ 1 h 3"/>
                    <a:gd name="T6" fmla="*/ 0 w 6"/>
                    <a:gd name="T7" fmla="*/ 2 h 3"/>
                    <a:gd name="T8" fmla="*/ 5 w 6"/>
                    <a:gd name="T9" fmla="*/ 2 h 3"/>
                  </a:gdLst>
                  <a:cxnLst>
                    <a:cxn ang="0">
                      <a:pos x="T0" y="T1"/>
                    </a:cxn>
                    <a:cxn ang="0">
                      <a:pos x="T2" y="T3"/>
                    </a:cxn>
                    <a:cxn ang="0">
                      <a:pos x="T4" y="T5"/>
                    </a:cxn>
                    <a:cxn ang="0">
                      <a:pos x="T6" y="T7"/>
                    </a:cxn>
                    <a:cxn ang="0">
                      <a:pos x="T8" y="T9"/>
                    </a:cxn>
                  </a:cxnLst>
                  <a:rect l="0" t="0" r="r" b="b"/>
                  <a:pathLst>
                    <a:path w="6" h="3">
                      <a:moveTo>
                        <a:pt x="5" y="2"/>
                      </a:moveTo>
                      <a:cubicBezTo>
                        <a:pt x="5" y="2"/>
                        <a:pt x="5" y="2"/>
                        <a:pt x="5" y="2"/>
                      </a:cubicBezTo>
                      <a:cubicBezTo>
                        <a:pt x="6" y="2"/>
                        <a:pt x="6" y="2"/>
                        <a:pt x="6" y="1"/>
                      </a:cubicBezTo>
                      <a:cubicBezTo>
                        <a:pt x="4" y="0"/>
                        <a:pt x="2" y="1"/>
                        <a:pt x="0" y="2"/>
                      </a:cubicBezTo>
                      <a:cubicBezTo>
                        <a:pt x="2" y="3"/>
                        <a:pt x="3"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9" name="Freeform 66"/>
                <p:cNvSpPr>
                  <a:spLocks noEditPoints="1"/>
                </p:cNvSpPr>
                <p:nvPr>
                  <p:custDataLst>
                    <p:tags r:id="rId63"/>
                  </p:custDataLst>
                </p:nvPr>
              </p:nvSpPr>
              <p:spPr bwMode="auto">
                <a:xfrm>
                  <a:off x="4282" y="495"/>
                  <a:ext cx="1757" cy="729"/>
                </a:xfrm>
                <a:custGeom>
                  <a:gdLst>
                    <a:gd name="T0" fmla="*/ 67 w 742"/>
                    <a:gd name="T1" fmla="*/ 182 h 307"/>
                    <a:gd name="T2" fmla="*/ 145 w 742"/>
                    <a:gd name="T3" fmla="*/ 107 h 307"/>
                    <a:gd name="T4" fmla="*/ 239 w 742"/>
                    <a:gd name="T5" fmla="*/ 63 h 307"/>
                    <a:gd name="T6" fmla="*/ 331 w 742"/>
                    <a:gd name="T7" fmla="*/ 30 h 307"/>
                    <a:gd name="T8" fmla="*/ 444 w 742"/>
                    <a:gd name="T9" fmla="*/ 18 h 307"/>
                    <a:gd name="T10" fmla="*/ 541 w 742"/>
                    <a:gd name="T11" fmla="*/ 99 h 307"/>
                    <a:gd name="T12" fmla="*/ 506 w 742"/>
                    <a:gd name="T13" fmla="*/ 97 h 307"/>
                    <a:gd name="T14" fmla="*/ 444 w 742"/>
                    <a:gd name="T15" fmla="*/ 49 h 307"/>
                    <a:gd name="T16" fmla="*/ 312 w 742"/>
                    <a:gd name="T17" fmla="*/ 59 h 307"/>
                    <a:gd name="T18" fmla="*/ 208 w 742"/>
                    <a:gd name="T19" fmla="*/ 97 h 307"/>
                    <a:gd name="T20" fmla="*/ 126 w 742"/>
                    <a:gd name="T21" fmla="*/ 155 h 307"/>
                    <a:gd name="T22" fmla="*/ 80 w 742"/>
                    <a:gd name="T23" fmla="*/ 207 h 307"/>
                    <a:gd name="T24" fmla="*/ 46 w 742"/>
                    <a:gd name="T25" fmla="*/ 260 h 307"/>
                    <a:gd name="T26" fmla="*/ 114 w 742"/>
                    <a:gd name="T27" fmla="*/ 207 h 307"/>
                    <a:gd name="T28" fmla="*/ 166 w 742"/>
                    <a:gd name="T29" fmla="*/ 188 h 307"/>
                    <a:gd name="T30" fmla="*/ 236 w 742"/>
                    <a:gd name="T31" fmla="*/ 120 h 307"/>
                    <a:gd name="T32" fmla="*/ 186 w 742"/>
                    <a:gd name="T33" fmla="*/ 196 h 307"/>
                    <a:gd name="T34" fmla="*/ 135 w 742"/>
                    <a:gd name="T35" fmla="*/ 259 h 307"/>
                    <a:gd name="T36" fmla="*/ 140 w 742"/>
                    <a:gd name="T37" fmla="*/ 266 h 307"/>
                    <a:gd name="T38" fmla="*/ 207 w 742"/>
                    <a:gd name="T39" fmla="*/ 203 h 307"/>
                    <a:gd name="T40" fmla="*/ 308 w 742"/>
                    <a:gd name="T41" fmla="*/ 137 h 307"/>
                    <a:gd name="T42" fmla="*/ 463 w 742"/>
                    <a:gd name="T43" fmla="*/ 170 h 307"/>
                    <a:gd name="T44" fmla="*/ 535 w 742"/>
                    <a:gd name="T45" fmla="*/ 202 h 307"/>
                    <a:gd name="T46" fmla="*/ 660 w 742"/>
                    <a:gd name="T47" fmla="*/ 240 h 307"/>
                    <a:gd name="T48" fmla="*/ 720 w 742"/>
                    <a:gd name="T49" fmla="*/ 174 h 307"/>
                    <a:gd name="T50" fmla="*/ 664 w 742"/>
                    <a:gd name="T51" fmla="*/ 98 h 307"/>
                    <a:gd name="T52" fmla="*/ 594 w 742"/>
                    <a:gd name="T53" fmla="*/ 35 h 307"/>
                    <a:gd name="T54" fmla="*/ 343 w 742"/>
                    <a:gd name="T55" fmla="*/ 15 h 307"/>
                    <a:gd name="T56" fmla="*/ 296 w 742"/>
                    <a:gd name="T57" fmla="*/ 20 h 307"/>
                    <a:gd name="T58" fmla="*/ 248 w 742"/>
                    <a:gd name="T59" fmla="*/ 42 h 307"/>
                    <a:gd name="T60" fmla="*/ 183 w 742"/>
                    <a:gd name="T61" fmla="*/ 71 h 307"/>
                    <a:gd name="T62" fmla="*/ 85 w 742"/>
                    <a:gd name="T63" fmla="*/ 132 h 307"/>
                    <a:gd name="T64" fmla="*/ 48 w 742"/>
                    <a:gd name="T65" fmla="*/ 196 h 307"/>
                    <a:gd name="T66" fmla="*/ 5 w 742"/>
                    <a:gd name="T67" fmla="*/ 262 h 307"/>
                    <a:gd name="T68" fmla="*/ 62 w 742"/>
                    <a:gd name="T69" fmla="*/ 242 h 307"/>
                    <a:gd name="T70" fmla="*/ 88 w 742"/>
                    <a:gd name="T71" fmla="*/ 218 h 307"/>
                    <a:gd name="T72" fmla="*/ 113 w 742"/>
                    <a:gd name="T73" fmla="*/ 163 h 307"/>
                    <a:gd name="T74" fmla="*/ 246 w 742"/>
                    <a:gd name="T75" fmla="*/ 153 h 307"/>
                    <a:gd name="T76" fmla="*/ 373 w 742"/>
                    <a:gd name="T77" fmla="*/ 75 h 307"/>
                    <a:gd name="T78" fmla="*/ 305 w 742"/>
                    <a:gd name="T79" fmla="*/ 84 h 307"/>
                    <a:gd name="T80" fmla="*/ 279 w 742"/>
                    <a:gd name="T81" fmla="*/ 100 h 307"/>
                    <a:gd name="T82" fmla="*/ 236 w 742"/>
                    <a:gd name="T83" fmla="*/ 104 h 307"/>
                    <a:gd name="T84" fmla="*/ 178 w 742"/>
                    <a:gd name="T85" fmla="*/ 116 h 307"/>
                    <a:gd name="T86" fmla="*/ 165 w 742"/>
                    <a:gd name="T87" fmla="*/ 152 h 307"/>
                    <a:gd name="T88" fmla="*/ 158 w 742"/>
                    <a:gd name="T89" fmla="*/ 179 h 307"/>
                    <a:gd name="T90" fmla="*/ 166 w 742"/>
                    <a:gd name="T91" fmla="*/ 148 h 307"/>
                    <a:gd name="T92" fmla="*/ 211 w 742"/>
                    <a:gd name="T93" fmla="*/ 131 h 307"/>
                    <a:gd name="T94" fmla="*/ 220 w 742"/>
                    <a:gd name="T95" fmla="*/ 114 h 307"/>
                    <a:gd name="T96" fmla="*/ 239 w 742"/>
                    <a:gd name="T97" fmla="*/ 100 h 307"/>
                    <a:gd name="T98" fmla="*/ 296 w 742"/>
                    <a:gd name="T99" fmla="*/ 89 h 307"/>
                    <a:gd name="T100" fmla="*/ 333 w 742"/>
                    <a:gd name="T101" fmla="*/ 75 h 307"/>
                    <a:gd name="T102" fmla="*/ 673 w 742"/>
                    <a:gd name="T103" fmla="*/ 94 h 307"/>
                    <a:gd name="T104" fmla="*/ 656 w 742"/>
                    <a:gd name="T105" fmla="*/ 166 h 307"/>
                    <a:gd name="T106" fmla="*/ 687 w 742"/>
                    <a:gd name="T107" fmla="*/ 161 h 307"/>
                    <a:gd name="T108" fmla="*/ 412 w 742"/>
                    <a:gd name="T109" fmla="*/ 14 h 307"/>
                    <a:gd name="T110" fmla="*/ 301 w 742"/>
                    <a:gd name="T111" fmla="*/ 29 h 307"/>
                    <a:gd name="T112" fmla="*/ 310 w 742"/>
                    <a:gd name="T113" fmla="*/ 29 h 307"/>
                    <a:gd name="T114" fmla="*/ 213 w 742"/>
                    <a:gd name="T115" fmla="*/ 66 h 307"/>
                    <a:gd name="T116" fmla="*/ 158 w 742"/>
                    <a:gd name="T117" fmla="*/ 87 h 307"/>
                    <a:gd name="T118" fmla="*/ 130 w 742"/>
                    <a:gd name="T119" fmla="*/ 107 h 307"/>
                    <a:gd name="T120" fmla="*/ 95 w 742"/>
                    <a:gd name="T121" fmla="*/ 135 h 307"/>
                    <a:gd name="T122" fmla="*/ 64 w 742"/>
                    <a:gd name="T123" fmla="*/ 170 h 307"/>
                    <a:gd name="T124" fmla="*/ 37 w 742"/>
                    <a:gd name="T125" fmla="*/ 213 h 3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2" h="307">
                      <a:moveTo>
                        <a:pt x="0" y="272"/>
                      </a:moveTo>
                      <a:cubicBezTo>
                        <a:pt x="0" y="272"/>
                        <a:pt x="1" y="273"/>
                        <a:pt x="0" y="274"/>
                      </a:cubicBezTo>
                      <a:cubicBezTo>
                        <a:pt x="1" y="274"/>
                        <a:pt x="1" y="274"/>
                        <a:pt x="2" y="274"/>
                      </a:cubicBezTo>
                      <a:cubicBezTo>
                        <a:pt x="1" y="273"/>
                        <a:pt x="1" y="273"/>
                        <a:pt x="1" y="273"/>
                      </a:cubicBezTo>
                      <a:cubicBezTo>
                        <a:pt x="2" y="271"/>
                        <a:pt x="2" y="267"/>
                        <a:pt x="4" y="266"/>
                      </a:cubicBezTo>
                      <a:cubicBezTo>
                        <a:pt x="4" y="265"/>
                        <a:pt x="5" y="263"/>
                        <a:pt x="7" y="264"/>
                      </a:cubicBezTo>
                      <a:cubicBezTo>
                        <a:pt x="5" y="263"/>
                        <a:pt x="5" y="263"/>
                        <a:pt x="5" y="263"/>
                      </a:cubicBezTo>
                      <a:cubicBezTo>
                        <a:pt x="6" y="259"/>
                        <a:pt x="10" y="263"/>
                        <a:pt x="12" y="261"/>
                      </a:cubicBezTo>
                      <a:cubicBezTo>
                        <a:pt x="12" y="255"/>
                        <a:pt x="16" y="252"/>
                        <a:pt x="17" y="247"/>
                      </a:cubicBezTo>
                      <a:cubicBezTo>
                        <a:pt x="18" y="245"/>
                        <a:pt x="18" y="242"/>
                        <a:pt x="22" y="242"/>
                      </a:cubicBezTo>
                      <a:cubicBezTo>
                        <a:pt x="18" y="240"/>
                        <a:pt x="24" y="238"/>
                        <a:pt x="24" y="235"/>
                      </a:cubicBezTo>
                      <a:cubicBezTo>
                        <a:pt x="26" y="234"/>
                        <a:pt x="25" y="232"/>
                        <a:pt x="27" y="231"/>
                      </a:cubicBezTo>
                      <a:cubicBezTo>
                        <a:pt x="28" y="230"/>
                        <a:pt x="29" y="228"/>
                        <a:pt x="31" y="230"/>
                      </a:cubicBezTo>
                      <a:cubicBezTo>
                        <a:pt x="28" y="227"/>
                        <a:pt x="28" y="227"/>
                        <a:pt x="28" y="227"/>
                      </a:cubicBezTo>
                      <a:cubicBezTo>
                        <a:pt x="28" y="225"/>
                        <a:pt x="32" y="226"/>
                        <a:pt x="32" y="225"/>
                      </a:cubicBezTo>
                      <a:cubicBezTo>
                        <a:pt x="33" y="224"/>
                        <a:pt x="35" y="222"/>
                        <a:pt x="36" y="222"/>
                      </a:cubicBezTo>
                      <a:cubicBezTo>
                        <a:pt x="35" y="221"/>
                        <a:pt x="36" y="221"/>
                        <a:pt x="36" y="220"/>
                      </a:cubicBezTo>
                      <a:cubicBezTo>
                        <a:pt x="38" y="219"/>
                        <a:pt x="41" y="219"/>
                        <a:pt x="41" y="220"/>
                      </a:cubicBezTo>
                      <a:cubicBezTo>
                        <a:pt x="42" y="219"/>
                        <a:pt x="39" y="218"/>
                        <a:pt x="39" y="217"/>
                      </a:cubicBezTo>
                      <a:cubicBezTo>
                        <a:pt x="40" y="216"/>
                        <a:pt x="42" y="217"/>
                        <a:pt x="44" y="217"/>
                      </a:cubicBezTo>
                      <a:cubicBezTo>
                        <a:pt x="44" y="217"/>
                        <a:pt x="45" y="217"/>
                        <a:pt x="45" y="216"/>
                      </a:cubicBezTo>
                      <a:cubicBezTo>
                        <a:pt x="45" y="217"/>
                        <a:pt x="42" y="216"/>
                        <a:pt x="41" y="215"/>
                      </a:cubicBezTo>
                      <a:cubicBezTo>
                        <a:pt x="43" y="214"/>
                        <a:pt x="44" y="212"/>
                        <a:pt x="45" y="211"/>
                      </a:cubicBezTo>
                      <a:cubicBezTo>
                        <a:pt x="43" y="211"/>
                        <a:pt x="43" y="211"/>
                        <a:pt x="43" y="211"/>
                      </a:cubicBezTo>
                      <a:cubicBezTo>
                        <a:pt x="43" y="210"/>
                        <a:pt x="43" y="210"/>
                        <a:pt x="43" y="210"/>
                      </a:cubicBezTo>
                      <a:cubicBezTo>
                        <a:pt x="43" y="209"/>
                        <a:pt x="44" y="209"/>
                        <a:pt x="45" y="209"/>
                      </a:cubicBezTo>
                      <a:cubicBezTo>
                        <a:pt x="45" y="209"/>
                        <a:pt x="45" y="209"/>
                        <a:pt x="45" y="209"/>
                      </a:cubicBezTo>
                      <a:cubicBezTo>
                        <a:pt x="45" y="207"/>
                        <a:pt x="45" y="207"/>
                        <a:pt x="45" y="207"/>
                      </a:cubicBezTo>
                      <a:cubicBezTo>
                        <a:pt x="46" y="207"/>
                        <a:pt x="46" y="205"/>
                        <a:pt x="47" y="206"/>
                      </a:cubicBezTo>
                      <a:cubicBezTo>
                        <a:pt x="48" y="206"/>
                        <a:pt x="48" y="206"/>
                        <a:pt x="48" y="207"/>
                      </a:cubicBezTo>
                      <a:cubicBezTo>
                        <a:pt x="53" y="206"/>
                        <a:pt x="53" y="206"/>
                        <a:pt x="53" y="206"/>
                      </a:cubicBezTo>
                      <a:cubicBezTo>
                        <a:pt x="53" y="203"/>
                        <a:pt x="57" y="203"/>
                        <a:pt x="56" y="200"/>
                      </a:cubicBezTo>
                      <a:cubicBezTo>
                        <a:pt x="55" y="201"/>
                        <a:pt x="55" y="201"/>
                        <a:pt x="55" y="201"/>
                      </a:cubicBezTo>
                      <a:cubicBezTo>
                        <a:pt x="55" y="200"/>
                        <a:pt x="54" y="200"/>
                        <a:pt x="54" y="198"/>
                      </a:cubicBezTo>
                      <a:cubicBezTo>
                        <a:pt x="53" y="200"/>
                        <a:pt x="53" y="200"/>
                        <a:pt x="53" y="200"/>
                      </a:cubicBezTo>
                      <a:cubicBezTo>
                        <a:pt x="53" y="199"/>
                        <a:pt x="53" y="199"/>
                        <a:pt x="53" y="199"/>
                      </a:cubicBezTo>
                      <a:cubicBezTo>
                        <a:pt x="49" y="199"/>
                        <a:pt x="49" y="199"/>
                        <a:pt x="49" y="199"/>
                      </a:cubicBezTo>
                      <a:cubicBezTo>
                        <a:pt x="49" y="199"/>
                        <a:pt x="49" y="199"/>
                        <a:pt x="49" y="199"/>
                      </a:cubicBezTo>
                      <a:cubicBezTo>
                        <a:pt x="49" y="198"/>
                        <a:pt x="50" y="198"/>
                        <a:pt x="51" y="198"/>
                      </a:cubicBezTo>
                      <a:cubicBezTo>
                        <a:pt x="51" y="199"/>
                        <a:pt x="51" y="199"/>
                        <a:pt x="51" y="199"/>
                      </a:cubicBezTo>
                      <a:cubicBezTo>
                        <a:pt x="52" y="198"/>
                        <a:pt x="52" y="198"/>
                        <a:pt x="52" y="198"/>
                      </a:cubicBezTo>
                      <a:cubicBezTo>
                        <a:pt x="53" y="197"/>
                        <a:pt x="55" y="196"/>
                        <a:pt x="55" y="195"/>
                      </a:cubicBezTo>
                      <a:cubicBezTo>
                        <a:pt x="56" y="194"/>
                        <a:pt x="56" y="191"/>
                        <a:pt x="59" y="192"/>
                      </a:cubicBezTo>
                      <a:cubicBezTo>
                        <a:pt x="56" y="192"/>
                        <a:pt x="58" y="189"/>
                        <a:pt x="57" y="188"/>
                      </a:cubicBezTo>
                      <a:cubicBezTo>
                        <a:pt x="58" y="187"/>
                        <a:pt x="62" y="189"/>
                        <a:pt x="60" y="187"/>
                      </a:cubicBezTo>
                      <a:cubicBezTo>
                        <a:pt x="62" y="186"/>
                        <a:pt x="62" y="183"/>
                        <a:pt x="65" y="184"/>
                      </a:cubicBezTo>
                      <a:cubicBezTo>
                        <a:pt x="63" y="183"/>
                        <a:pt x="65" y="182"/>
                        <a:pt x="66" y="181"/>
                      </a:cubicBezTo>
                      <a:cubicBezTo>
                        <a:pt x="68" y="180"/>
                        <a:pt x="67" y="182"/>
                        <a:pt x="68" y="183"/>
                      </a:cubicBezTo>
                      <a:cubicBezTo>
                        <a:pt x="67" y="182"/>
                        <a:pt x="67" y="182"/>
                        <a:pt x="67" y="182"/>
                      </a:cubicBezTo>
                      <a:cubicBezTo>
                        <a:pt x="67" y="183"/>
                        <a:pt x="67" y="183"/>
                        <a:pt x="67" y="183"/>
                      </a:cubicBezTo>
                      <a:cubicBezTo>
                        <a:pt x="69" y="184"/>
                        <a:pt x="65" y="185"/>
                        <a:pt x="65" y="187"/>
                      </a:cubicBezTo>
                      <a:cubicBezTo>
                        <a:pt x="69" y="186"/>
                        <a:pt x="69" y="182"/>
                        <a:pt x="72" y="180"/>
                      </a:cubicBezTo>
                      <a:cubicBezTo>
                        <a:pt x="71" y="180"/>
                        <a:pt x="71" y="179"/>
                        <a:pt x="70" y="179"/>
                      </a:cubicBezTo>
                      <a:cubicBezTo>
                        <a:pt x="69" y="178"/>
                        <a:pt x="69" y="177"/>
                        <a:pt x="71" y="177"/>
                      </a:cubicBezTo>
                      <a:cubicBezTo>
                        <a:pt x="73" y="177"/>
                        <a:pt x="72" y="178"/>
                        <a:pt x="73" y="179"/>
                      </a:cubicBezTo>
                      <a:cubicBezTo>
                        <a:pt x="75" y="179"/>
                        <a:pt x="75" y="177"/>
                        <a:pt x="75" y="176"/>
                      </a:cubicBezTo>
                      <a:cubicBezTo>
                        <a:pt x="73" y="175"/>
                        <a:pt x="73" y="175"/>
                        <a:pt x="73" y="175"/>
                      </a:cubicBezTo>
                      <a:cubicBezTo>
                        <a:pt x="73" y="175"/>
                        <a:pt x="74" y="176"/>
                        <a:pt x="73" y="176"/>
                      </a:cubicBezTo>
                      <a:cubicBezTo>
                        <a:pt x="72" y="176"/>
                        <a:pt x="72" y="176"/>
                        <a:pt x="71" y="176"/>
                      </a:cubicBezTo>
                      <a:cubicBezTo>
                        <a:pt x="70" y="177"/>
                        <a:pt x="70" y="177"/>
                        <a:pt x="70" y="177"/>
                      </a:cubicBezTo>
                      <a:cubicBezTo>
                        <a:pt x="69" y="175"/>
                        <a:pt x="70" y="173"/>
                        <a:pt x="72" y="172"/>
                      </a:cubicBezTo>
                      <a:cubicBezTo>
                        <a:pt x="74" y="171"/>
                        <a:pt x="72" y="173"/>
                        <a:pt x="74" y="173"/>
                      </a:cubicBezTo>
                      <a:cubicBezTo>
                        <a:pt x="79" y="170"/>
                        <a:pt x="79" y="170"/>
                        <a:pt x="79" y="170"/>
                      </a:cubicBezTo>
                      <a:cubicBezTo>
                        <a:pt x="78" y="171"/>
                        <a:pt x="75" y="169"/>
                        <a:pt x="74" y="171"/>
                      </a:cubicBezTo>
                      <a:cubicBezTo>
                        <a:pt x="72" y="168"/>
                        <a:pt x="75" y="168"/>
                        <a:pt x="74" y="166"/>
                      </a:cubicBezTo>
                      <a:cubicBezTo>
                        <a:pt x="74" y="165"/>
                        <a:pt x="75" y="164"/>
                        <a:pt x="76" y="165"/>
                      </a:cubicBezTo>
                      <a:cubicBezTo>
                        <a:pt x="76" y="166"/>
                        <a:pt x="76" y="166"/>
                        <a:pt x="76" y="166"/>
                      </a:cubicBezTo>
                      <a:cubicBezTo>
                        <a:pt x="77" y="164"/>
                        <a:pt x="80" y="165"/>
                        <a:pt x="82" y="165"/>
                      </a:cubicBezTo>
                      <a:cubicBezTo>
                        <a:pt x="82" y="166"/>
                        <a:pt x="82" y="166"/>
                        <a:pt x="82" y="166"/>
                      </a:cubicBezTo>
                      <a:cubicBezTo>
                        <a:pt x="83" y="166"/>
                        <a:pt x="83" y="165"/>
                        <a:pt x="83" y="164"/>
                      </a:cubicBezTo>
                      <a:cubicBezTo>
                        <a:pt x="80" y="163"/>
                        <a:pt x="80" y="163"/>
                        <a:pt x="80" y="163"/>
                      </a:cubicBezTo>
                      <a:cubicBezTo>
                        <a:pt x="81" y="161"/>
                        <a:pt x="81" y="161"/>
                        <a:pt x="81" y="161"/>
                      </a:cubicBezTo>
                      <a:cubicBezTo>
                        <a:pt x="84" y="161"/>
                        <a:pt x="84" y="158"/>
                        <a:pt x="84" y="157"/>
                      </a:cubicBezTo>
                      <a:cubicBezTo>
                        <a:pt x="86" y="156"/>
                        <a:pt x="85" y="154"/>
                        <a:pt x="87" y="155"/>
                      </a:cubicBezTo>
                      <a:cubicBezTo>
                        <a:pt x="89" y="156"/>
                        <a:pt x="90" y="156"/>
                        <a:pt x="90" y="157"/>
                      </a:cubicBezTo>
                      <a:cubicBezTo>
                        <a:pt x="93" y="155"/>
                        <a:pt x="93" y="155"/>
                        <a:pt x="93" y="155"/>
                      </a:cubicBezTo>
                      <a:cubicBezTo>
                        <a:pt x="92" y="154"/>
                        <a:pt x="90" y="154"/>
                        <a:pt x="88" y="154"/>
                      </a:cubicBezTo>
                      <a:cubicBezTo>
                        <a:pt x="89" y="153"/>
                        <a:pt x="87" y="152"/>
                        <a:pt x="89" y="151"/>
                      </a:cubicBezTo>
                      <a:cubicBezTo>
                        <a:pt x="91" y="151"/>
                        <a:pt x="94" y="150"/>
                        <a:pt x="94" y="152"/>
                      </a:cubicBezTo>
                      <a:cubicBezTo>
                        <a:pt x="95" y="152"/>
                        <a:pt x="96" y="151"/>
                        <a:pt x="96" y="150"/>
                      </a:cubicBezTo>
                      <a:cubicBezTo>
                        <a:pt x="90" y="148"/>
                        <a:pt x="99" y="147"/>
                        <a:pt x="96" y="144"/>
                      </a:cubicBezTo>
                      <a:cubicBezTo>
                        <a:pt x="98" y="144"/>
                        <a:pt x="95" y="141"/>
                        <a:pt x="99" y="142"/>
                      </a:cubicBezTo>
                      <a:cubicBezTo>
                        <a:pt x="99" y="142"/>
                        <a:pt x="99" y="143"/>
                        <a:pt x="99" y="143"/>
                      </a:cubicBezTo>
                      <a:cubicBezTo>
                        <a:pt x="102" y="142"/>
                        <a:pt x="103" y="139"/>
                        <a:pt x="106" y="138"/>
                      </a:cubicBezTo>
                      <a:cubicBezTo>
                        <a:pt x="106" y="139"/>
                        <a:pt x="106" y="139"/>
                        <a:pt x="106" y="139"/>
                      </a:cubicBezTo>
                      <a:cubicBezTo>
                        <a:pt x="108" y="138"/>
                        <a:pt x="108" y="138"/>
                        <a:pt x="108" y="138"/>
                      </a:cubicBezTo>
                      <a:cubicBezTo>
                        <a:pt x="107" y="135"/>
                        <a:pt x="114" y="136"/>
                        <a:pt x="112" y="134"/>
                      </a:cubicBezTo>
                      <a:cubicBezTo>
                        <a:pt x="109" y="134"/>
                        <a:pt x="109" y="134"/>
                        <a:pt x="109" y="134"/>
                      </a:cubicBezTo>
                      <a:cubicBezTo>
                        <a:pt x="109" y="132"/>
                        <a:pt x="114" y="133"/>
                        <a:pt x="112" y="131"/>
                      </a:cubicBezTo>
                      <a:cubicBezTo>
                        <a:pt x="115" y="132"/>
                        <a:pt x="114" y="128"/>
                        <a:pt x="117" y="129"/>
                      </a:cubicBezTo>
                      <a:cubicBezTo>
                        <a:pt x="117" y="128"/>
                        <a:pt x="118" y="127"/>
                        <a:pt x="119" y="126"/>
                      </a:cubicBezTo>
                      <a:cubicBezTo>
                        <a:pt x="121" y="128"/>
                        <a:pt x="122" y="125"/>
                        <a:pt x="123" y="126"/>
                      </a:cubicBezTo>
                      <a:cubicBezTo>
                        <a:pt x="121" y="124"/>
                        <a:pt x="121" y="124"/>
                        <a:pt x="121" y="124"/>
                      </a:cubicBezTo>
                      <a:cubicBezTo>
                        <a:pt x="123" y="122"/>
                        <a:pt x="125" y="123"/>
                        <a:pt x="126" y="122"/>
                      </a:cubicBezTo>
                      <a:cubicBezTo>
                        <a:pt x="126" y="119"/>
                        <a:pt x="131" y="117"/>
                        <a:pt x="133" y="115"/>
                      </a:cubicBezTo>
                      <a:cubicBezTo>
                        <a:pt x="135" y="113"/>
                        <a:pt x="136" y="114"/>
                        <a:pt x="136" y="112"/>
                      </a:cubicBezTo>
                      <a:cubicBezTo>
                        <a:pt x="141" y="113"/>
                        <a:pt x="139" y="107"/>
                        <a:pt x="145" y="107"/>
                      </a:cubicBezTo>
                      <a:cubicBezTo>
                        <a:pt x="145" y="107"/>
                        <a:pt x="145" y="107"/>
                        <a:pt x="145" y="107"/>
                      </a:cubicBezTo>
                      <a:cubicBezTo>
                        <a:pt x="147" y="106"/>
                        <a:pt x="148" y="108"/>
                        <a:pt x="149" y="106"/>
                      </a:cubicBezTo>
                      <a:cubicBezTo>
                        <a:pt x="148" y="106"/>
                        <a:pt x="146" y="106"/>
                        <a:pt x="146" y="105"/>
                      </a:cubicBezTo>
                      <a:cubicBezTo>
                        <a:pt x="147" y="104"/>
                        <a:pt x="149" y="104"/>
                        <a:pt x="150" y="104"/>
                      </a:cubicBezTo>
                      <a:cubicBezTo>
                        <a:pt x="150" y="103"/>
                        <a:pt x="150" y="103"/>
                        <a:pt x="150" y="103"/>
                      </a:cubicBezTo>
                      <a:cubicBezTo>
                        <a:pt x="155" y="100"/>
                        <a:pt x="161" y="99"/>
                        <a:pt x="165" y="95"/>
                      </a:cubicBezTo>
                      <a:cubicBezTo>
                        <a:pt x="164" y="94"/>
                        <a:pt x="166" y="93"/>
                        <a:pt x="166" y="92"/>
                      </a:cubicBezTo>
                      <a:cubicBezTo>
                        <a:pt x="171" y="93"/>
                        <a:pt x="168" y="90"/>
                        <a:pt x="171" y="90"/>
                      </a:cubicBezTo>
                      <a:cubicBezTo>
                        <a:pt x="171" y="90"/>
                        <a:pt x="172" y="91"/>
                        <a:pt x="172" y="91"/>
                      </a:cubicBezTo>
                      <a:cubicBezTo>
                        <a:pt x="173" y="91"/>
                        <a:pt x="174" y="91"/>
                        <a:pt x="174" y="91"/>
                      </a:cubicBezTo>
                      <a:cubicBezTo>
                        <a:pt x="173" y="90"/>
                        <a:pt x="172" y="90"/>
                        <a:pt x="172" y="90"/>
                      </a:cubicBezTo>
                      <a:cubicBezTo>
                        <a:pt x="171" y="89"/>
                        <a:pt x="173" y="88"/>
                        <a:pt x="174" y="87"/>
                      </a:cubicBezTo>
                      <a:cubicBezTo>
                        <a:pt x="177" y="86"/>
                        <a:pt x="178" y="90"/>
                        <a:pt x="180" y="87"/>
                      </a:cubicBezTo>
                      <a:cubicBezTo>
                        <a:pt x="179" y="86"/>
                        <a:pt x="179" y="86"/>
                        <a:pt x="179" y="86"/>
                      </a:cubicBezTo>
                      <a:cubicBezTo>
                        <a:pt x="179" y="83"/>
                        <a:pt x="183" y="84"/>
                        <a:pt x="185" y="83"/>
                      </a:cubicBezTo>
                      <a:cubicBezTo>
                        <a:pt x="183" y="82"/>
                        <a:pt x="183" y="82"/>
                        <a:pt x="183" y="82"/>
                      </a:cubicBezTo>
                      <a:cubicBezTo>
                        <a:pt x="185" y="82"/>
                        <a:pt x="186" y="80"/>
                        <a:pt x="187" y="82"/>
                      </a:cubicBezTo>
                      <a:cubicBezTo>
                        <a:pt x="190" y="80"/>
                        <a:pt x="190" y="80"/>
                        <a:pt x="190" y="80"/>
                      </a:cubicBezTo>
                      <a:cubicBezTo>
                        <a:pt x="192" y="82"/>
                        <a:pt x="192" y="82"/>
                        <a:pt x="192" y="82"/>
                      </a:cubicBezTo>
                      <a:cubicBezTo>
                        <a:pt x="193" y="81"/>
                        <a:pt x="192" y="80"/>
                        <a:pt x="191" y="79"/>
                      </a:cubicBezTo>
                      <a:cubicBezTo>
                        <a:pt x="193" y="77"/>
                        <a:pt x="195" y="80"/>
                        <a:pt x="197" y="80"/>
                      </a:cubicBezTo>
                      <a:cubicBezTo>
                        <a:pt x="196" y="79"/>
                        <a:pt x="196" y="79"/>
                        <a:pt x="196" y="79"/>
                      </a:cubicBezTo>
                      <a:cubicBezTo>
                        <a:pt x="196" y="78"/>
                        <a:pt x="197" y="78"/>
                        <a:pt x="198" y="78"/>
                      </a:cubicBezTo>
                      <a:cubicBezTo>
                        <a:pt x="202" y="82"/>
                        <a:pt x="190" y="81"/>
                        <a:pt x="193" y="84"/>
                      </a:cubicBezTo>
                      <a:cubicBezTo>
                        <a:pt x="195" y="83"/>
                        <a:pt x="195" y="83"/>
                        <a:pt x="195" y="83"/>
                      </a:cubicBezTo>
                      <a:cubicBezTo>
                        <a:pt x="196" y="81"/>
                        <a:pt x="199" y="84"/>
                        <a:pt x="201" y="83"/>
                      </a:cubicBezTo>
                      <a:cubicBezTo>
                        <a:pt x="202" y="84"/>
                        <a:pt x="202" y="84"/>
                        <a:pt x="202" y="84"/>
                      </a:cubicBezTo>
                      <a:cubicBezTo>
                        <a:pt x="202" y="83"/>
                        <a:pt x="202" y="83"/>
                        <a:pt x="202" y="83"/>
                      </a:cubicBezTo>
                      <a:cubicBezTo>
                        <a:pt x="199" y="82"/>
                        <a:pt x="199" y="82"/>
                        <a:pt x="199" y="82"/>
                      </a:cubicBezTo>
                      <a:cubicBezTo>
                        <a:pt x="201" y="79"/>
                        <a:pt x="201" y="79"/>
                        <a:pt x="201" y="79"/>
                      </a:cubicBezTo>
                      <a:cubicBezTo>
                        <a:pt x="199" y="79"/>
                        <a:pt x="199" y="79"/>
                        <a:pt x="199" y="79"/>
                      </a:cubicBezTo>
                      <a:cubicBezTo>
                        <a:pt x="198" y="77"/>
                        <a:pt x="202" y="78"/>
                        <a:pt x="203" y="76"/>
                      </a:cubicBezTo>
                      <a:cubicBezTo>
                        <a:pt x="202" y="75"/>
                        <a:pt x="201" y="77"/>
                        <a:pt x="200" y="76"/>
                      </a:cubicBezTo>
                      <a:cubicBezTo>
                        <a:pt x="201" y="74"/>
                        <a:pt x="201" y="74"/>
                        <a:pt x="201" y="74"/>
                      </a:cubicBezTo>
                      <a:cubicBezTo>
                        <a:pt x="205" y="74"/>
                        <a:pt x="207" y="71"/>
                        <a:pt x="210" y="72"/>
                      </a:cubicBezTo>
                      <a:cubicBezTo>
                        <a:pt x="210" y="72"/>
                        <a:pt x="210" y="72"/>
                        <a:pt x="210" y="72"/>
                      </a:cubicBezTo>
                      <a:cubicBezTo>
                        <a:pt x="210" y="71"/>
                        <a:pt x="211" y="71"/>
                        <a:pt x="212" y="71"/>
                      </a:cubicBezTo>
                      <a:cubicBezTo>
                        <a:pt x="212" y="72"/>
                        <a:pt x="212" y="72"/>
                        <a:pt x="212" y="72"/>
                      </a:cubicBezTo>
                      <a:cubicBezTo>
                        <a:pt x="213" y="72"/>
                        <a:pt x="213" y="72"/>
                        <a:pt x="213" y="72"/>
                      </a:cubicBezTo>
                      <a:cubicBezTo>
                        <a:pt x="214" y="71"/>
                        <a:pt x="216" y="72"/>
                        <a:pt x="216" y="71"/>
                      </a:cubicBezTo>
                      <a:cubicBezTo>
                        <a:pt x="215" y="69"/>
                        <a:pt x="215" y="69"/>
                        <a:pt x="215" y="69"/>
                      </a:cubicBezTo>
                      <a:cubicBezTo>
                        <a:pt x="217" y="68"/>
                        <a:pt x="219" y="70"/>
                        <a:pt x="221" y="70"/>
                      </a:cubicBezTo>
                      <a:cubicBezTo>
                        <a:pt x="219" y="68"/>
                        <a:pt x="219" y="68"/>
                        <a:pt x="219" y="68"/>
                      </a:cubicBezTo>
                      <a:cubicBezTo>
                        <a:pt x="224" y="64"/>
                        <a:pt x="224" y="64"/>
                        <a:pt x="224" y="64"/>
                      </a:cubicBezTo>
                      <a:cubicBezTo>
                        <a:pt x="230" y="64"/>
                        <a:pt x="230" y="64"/>
                        <a:pt x="230" y="64"/>
                      </a:cubicBezTo>
                      <a:cubicBezTo>
                        <a:pt x="230" y="62"/>
                        <a:pt x="234" y="63"/>
                        <a:pt x="235" y="62"/>
                      </a:cubicBezTo>
                      <a:cubicBezTo>
                        <a:pt x="235" y="63"/>
                        <a:pt x="235" y="63"/>
                        <a:pt x="235" y="63"/>
                      </a:cubicBezTo>
                      <a:cubicBezTo>
                        <a:pt x="237" y="62"/>
                        <a:pt x="235" y="62"/>
                        <a:pt x="236" y="61"/>
                      </a:cubicBezTo>
                      <a:cubicBezTo>
                        <a:pt x="237" y="61"/>
                        <a:pt x="239" y="60"/>
                        <a:pt x="240" y="61"/>
                      </a:cubicBezTo>
                      <a:cubicBezTo>
                        <a:pt x="240" y="62"/>
                        <a:pt x="241" y="63"/>
                        <a:pt x="239" y="63"/>
                      </a:cubicBezTo>
                      <a:cubicBezTo>
                        <a:pt x="240" y="64"/>
                        <a:pt x="243" y="64"/>
                        <a:pt x="244" y="62"/>
                      </a:cubicBezTo>
                      <a:cubicBezTo>
                        <a:pt x="243" y="61"/>
                        <a:pt x="241" y="62"/>
                        <a:pt x="241" y="60"/>
                      </a:cubicBezTo>
                      <a:cubicBezTo>
                        <a:pt x="242" y="59"/>
                        <a:pt x="243" y="59"/>
                        <a:pt x="245" y="60"/>
                      </a:cubicBezTo>
                      <a:cubicBezTo>
                        <a:pt x="245" y="60"/>
                        <a:pt x="243" y="61"/>
                        <a:pt x="245" y="60"/>
                      </a:cubicBezTo>
                      <a:cubicBezTo>
                        <a:pt x="245" y="60"/>
                        <a:pt x="246" y="61"/>
                        <a:pt x="246" y="61"/>
                      </a:cubicBezTo>
                      <a:cubicBezTo>
                        <a:pt x="250" y="61"/>
                        <a:pt x="249" y="57"/>
                        <a:pt x="254" y="58"/>
                      </a:cubicBezTo>
                      <a:cubicBezTo>
                        <a:pt x="257" y="58"/>
                        <a:pt x="258" y="54"/>
                        <a:pt x="262" y="56"/>
                      </a:cubicBezTo>
                      <a:cubicBezTo>
                        <a:pt x="267" y="54"/>
                        <a:pt x="267" y="54"/>
                        <a:pt x="267" y="54"/>
                      </a:cubicBezTo>
                      <a:cubicBezTo>
                        <a:pt x="268" y="53"/>
                        <a:pt x="271" y="55"/>
                        <a:pt x="272" y="53"/>
                      </a:cubicBezTo>
                      <a:cubicBezTo>
                        <a:pt x="273" y="53"/>
                        <a:pt x="270" y="53"/>
                        <a:pt x="270" y="52"/>
                      </a:cubicBezTo>
                      <a:cubicBezTo>
                        <a:pt x="271" y="52"/>
                        <a:pt x="273" y="52"/>
                        <a:pt x="273" y="52"/>
                      </a:cubicBezTo>
                      <a:cubicBezTo>
                        <a:pt x="274" y="51"/>
                        <a:pt x="274" y="51"/>
                        <a:pt x="274" y="51"/>
                      </a:cubicBezTo>
                      <a:cubicBezTo>
                        <a:pt x="276" y="53"/>
                        <a:pt x="276" y="53"/>
                        <a:pt x="276" y="53"/>
                      </a:cubicBezTo>
                      <a:cubicBezTo>
                        <a:pt x="276" y="50"/>
                        <a:pt x="282" y="51"/>
                        <a:pt x="282" y="48"/>
                      </a:cubicBezTo>
                      <a:cubicBezTo>
                        <a:pt x="277" y="47"/>
                        <a:pt x="277" y="47"/>
                        <a:pt x="277" y="47"/>
                      </a:cubicBezTo>
                      <a:cubicBezTo>
                        <a:pt x="277" y="46"/>
                        <a:pt x="277" y="46"/>
                        <a:pt x="277" y="46"/>
                      </a:cubicBezTo>
                      <a:cubicBezTo>
                        <a:pt x="276" y="46"/>
                        <a:pt x="275" y="46"/>
                        <a:pt x="275" y="46"/>
                      </a:cubicBezTo>
                      <a:cubicBezTo>
                        <a:pt x="274" y="46"/>
                        <a:pt x="273" y="45"/>
                        <a:pt x="273" y="44"/>
                      </a:cubicBezTo>
                      <a:cubicBezTo>
                        <a:pt x="274" y="44"/>
                        <a:pt x="274" y="44"/>
                        <a:pt x="274" y="44"/>
                      </a:cubicBezTo>
                      <a:cubicBezTo>
                        <a:pt x="274" y="42"/>
                        <a:pt x="274" y="42"/>
                        <a:pt x="274" y="42"/>
                      </a:cubicBezTo>
                      <a:cubicBezTo>
                        <a:pt x="275" y="41"/>
                        <a:pt x="277" y="42"/>
                        <a:pt x="278" y="43"/>
                      </a:cubicBezTo>
                      <a:cubicBezTo>
                        <a:pt x="277" y="43"/>
                        <a:pt x="277" y="43"/>
                        <a:pt x="277" y="43"/>
                      </a:cubicBezTo>
                      <a:cubicBezTo>
                        <a:pt x="278" y="44"/>
                        <a:pt x="276" y="45"/>
                        <a:pt x="279" y="46"/>
                      </a:cubicBezTo>
                      <a:cubicBezTo>
                        <a:pt x="283" y="44"/>
                        <a:pt x="281" y="48"/>
                        <a:pt x="285" y="48"/>
                      </a:cubicBezTo>
                      <a:cubicBezTo>
                        <a:pt x="285" y="47"/>
                        <a:pt x="284" y="47"/>
                        <a:pt x="285" y="47"/>
                      </a:cubicBezTo>
                      <a:cubicBezTo>
                        <a:pt x="284" y="46"/>
                        <a:pt x="283" y="45"/>
                        <a:pt x="281" y="45"/>
                      </a:cubicBezTo>
                      <a:cubicBezTo>
                        <a:pt x="283" y="44"/>
                        <a:pt x="287" y="44"/>
                        <a:pt x="289" y="41"/>
                      </a:cubicBezTo>
                      <a:cubicBezTo>
                        <a:pt x="290" y="40"/>
                        <a:pt x="293" y="42"/>
                        <a:pt x="294" y="41"/>
                      </a:cubicBezTo>
                      <a:cubicBezTo>
                        <a:pt x="294" y="41"/>
                        <a:pt x="293" y="41"/>
                        <a:pt x="294" y="42"/>
                      </a:cubicBezTo>
                      <a:cubicBezTo>
                        <a:pt x="295" y="41"/>
                        <a:pt x="295" y="41"/>
                        <a:pt x="295" y="41"/>
                      </a:cubicBezTo>
                      <a:cubicBezTo>
                        <a:pt x="295" y="40"/>
                        <a:pt x="295" y="40"/>
                        <a:pt x="295" y="40"/>
                      </a:cubicBezTo>
                      <a:cubicBezTo>
                        <a:pt x="296" y="40"/>
                        <a:pt x="296" y="41"/>
                        <a:pt x="298" y="42"/>
                      </a:cubicBezTo>
                      <a:cubicBezTo>
                        <a:pt x="298" y="41"/>
                        <a:pt x="299" y="41"/>
                        <a:pt x="300" y="41"/>
                      </a:cubicBezTo>
                      <a:cubicBezTo>
                        <a:pt x="301" y="40"/>
                        <a:pt x="300" y="41"/>
                        <a:pt x="300" y="41"/>
                      </a:cubicBezTo>
                      <a:cubicBezTo>
                        <a:pt x="303" y="40"/>
                        <a:pt x="299" y="40"/>
                        <a:pt x="300" y="39"/>
                      </a:cubicBezTo>
                      <a:cubicBezTo>
                        <a:pt x="301" y="39"/>
                        <a:pt x="303" y="39"/>
                        <a:pt x="304" y="39"/>
                      </a:cubicBezTo>
                      <a:cubicBezTo>
                        <a:pt x="303" y="38"/>
                        <a:pt x="302" y="38"/>
                        <a:pt x="302" y="37"/>
                      </a:cubicBezTo>
                      <a:cubicBezTo>
                        <a:pt x="302" y="37"/>
                        <a:pt x="303" y="37"/>
                        <a:pt x="304" y="37"/>
                      </a:cubicBezTo>
                      <a:cubicBezTo>
                        <a:pt x="302" y="36"/>
                        <a:pt x="300" y="34"/>
                        <a:pt x="299" y="34"/>
                      </a:cubicBezTo>
                      <a:cubicBezTo>
                        <a:pt x="301" y="34"/>
                        <a:pt x="303" y="31"/>
                        <a:pt x="305" y="32"/>
                      </a:cubicBezTo>
                      <a:cubicBezTo>
                        <a:pt x="307" y="34"/>
                        <a:pt x="305" y="34"/>
                        <a:pt x="304" y="35"/>
                      </a:cubicBezTo>
                      <a:cubicBezTo>
                        <a:pt x="306" y="35"/>
                        <a:pt x="309" y="36"/>
                        <a:pt x="309" y="35"/>
                      </a:cubicBezTo>
                      <a:cubicBezTo>
                        <a:pt x="311" y="36"/>
                        <a:pt x="314" y="34"/>
                        <a:pt x="315" y="36"/>
                      </a:cubicBezTo>
                      <a:cubicBezTo>
                        <a:pt x="318" y="34"/>
                        <a:pt x="318" y="34"/>
                        <a:pt x="318" y="34"/>
                      </a:cubicBezTo>
                      <a:cubicBezTo>
                        <a:pt x="317" y="35"/>
                        <a:pt x="315" y="34"/>
                        <a:pt x="315" y="34"/>
                      </a:cubicBezTo>
                      <a:cubicBezTo>
                        <a:pt x="318" y="33"/>
                        <a:pt x="320" y="29"/>
                        <a:pt x="323" y="33"/>
                      </a:cubicBezTo>
                      <a:cubicBezTo>
                        <a:pt x="326" y="34"/>
                        <a:pt x="328" y="33"/>
                        <a:pt x="330" y="32"/>
                      </a:cubicBezTo>
                      <a:cubicBezTo>
                        <a:pt x="328" y="31"/>
                        <a:pt x="328" y="31"/>
                        <a:pt x="328" y="31"/>
                      </a:cubicBezTo>
                      <a:cubicBezTo>
                        <a:pt x="327" y="29"/>
                        <a:pt x="330" y="31"/>
                        <a:pt x="331" y="30"/>
                      </a:cubicBezTo>
                      <a:cubicBezTo>
                        <a:pt x="340" y="29"/>
                        <a:pt x="346" y="25"/>
                        <a:pt x="354" y="25"/>
                      </a:cubicBezTo>
                      <a:cubicBezTo>
                        <a:pt x="358" y="25"/>
                        <a:pt x="363" y="22"/>
                        <a:pt x="367" y="24"/>
                      </a:cubicBezTo>
                      <a:cubicBezTo>
                        <a:pt x="364" y="24"/>
                        <a:pt x="361" y="26"/>
                        <a:pt x="359" y="25"/>
                      </a:cubicBezTo>
                      <a:cubicBezTo>
                        <a:pt x="355" y="24"/>
                        <a:pt x="357" y="27"/>
                        <a:pt x="356" y="27"/>
                      </a:cubicBezTo>
                      <a:cubicBezTo>
                        <a:pt x="358" y="28"/>
                        <a:pt x="362" y="27"/>
                        <a:pt x="365" y="27"/>
                      </a:cubicBezTo>
                      <a:cubicBezTo>
                        <a:pt x="363" y="30"/>
                        <a:pt x="358" y="30"/>
                        <a:pt x="354" y="31"/>
                      </a:cubicBezTo>
                      <a:cubicBezTo>
                        <a:pt x="354" y="32"/>
                        <a:pt x="354" y="32"/>
                        <a:pt x="354" y="32"/>
                      </a:cubicBezTo>
                      <a:cubicBezTo>
                        <a:pt x="353" y="32"/>
                        <a:pt x="353" y="32"/>
                        <a:pt x="353" y="32"/>
                      </a:cubicBezTo>
                      <a:cubicBezTo>
                        <a:pt x="352" y="29"/>
                        <a:pt x="350" y="33"/>
                        <a:pt x="349" y="31"/>
                      </a:cubicBezTo>
                      <a:cubicBezTo>
                        <a:pt x="348" y="32"/>
                        <a:pt x="348" y="32"/>
                        <a:pt x="348" y="32"/>
                      </a:cubicBezTo>
                      <a:cubicBezTo>
                        <a:pt x="349" y="32"/>
                        <a:pt x="349" y="32"/>
                        <a:pt x="349" y="32"/>
                      </a:cubicBezTo>
                      <a:cubicBezTo>
                        <a:pt x="348" y="34"/>
                        <a:pt x="346" y="35"/>
                        <a:pt x="345" y="35"/>
                      </a:cubicBezTo>
                      <a:cubicBezTo>
                        <a:pt x="352" y="33"/>
                        <a:pt x="359" y="33"/>
                        <a:pt x="366" y="31"/>
                      </a:cubicBezTo>
                      <a:cubicBezTo>
                        <a:pt x="371" y="33"/>
                        <a:pt x="374" y="29"/>
                        <a:pt x="378" y="29"/>
                      </a:cubicBezTo>
                      <a:cubicBezTo>
                        <a:pt x="377" y="28"/>
                        <a:pt x="378" y="28"/>
                        <a:pt x="379" y="27"/>
                      </a:cubicBezTo>
                      <a:cubicBezTo>
                        <a:pt x="383" y="29"/>
                        <a:pt x="386" y="26"/>
                        <a:pt x="391" y="27"/>
                      </a:cubicBezTo>
                      <a:cubicBezTo>
                        <a:pt x="391" y="28"/>
                        <a:pt x="391" y="28"/>
                        <a:pt x="391" y="28"/>
                      </a:cubicBezTo>
                      <a:cubicBezTo>
                        <a:pt x="396" y="29"/>
                        <a:pt x="396" y="24"/>
                        <a:pt x="399" y="24"/>
                      </a:cubicBezTo>
                      <a:cubicBezTo>
                        <a:pt x="392" y="26"/>
                        <a:pt x="392" y="26"/>
                        <a:pt x="392" y="26"/>
                      </a:cubicBezTo>
                      <a:cubicBezTo>
                        <a:pt x="387" y="25"/>
                        <a:pt x="384" y="27"/>
                        <a:pt x="379" y="27"/>
                      </a:cubicBezTo>
                      <a:cubicBezTo>
                        <a:pt x="377" y="27"/>
                        <a:pt x="377" y="29"/>
                        <a:pt x="375" y="27"/>
                      </a:cubicBezTo>
                      <a:cubicBezTo>
                        <a:pt x="374" y="29"/>
                        <a:pt x="374" y="29"/>
                        <a:pt x="374" y="29"/>
                      </a:cubicBezTo>
                      <a:cubicBezTo>
                        <a:pt x="372" y="26"/>
                        <a:pt x="367" y="29"/>
                        <a:pt x="364" y="28"/>
                      </a:cubicBezTo>
                      <a:cubicBezTo>
                        <a:pt x="368" y="28"/>
                        <a:pt x="367" y="23"/>
                        <a:pt x="372" y="25"/>
                      </a:cubicBezTo>
                      <a:cubicBezTo>
                        <a:pt x="372" y="23"/>
                        <a:pt x="369" y="25"/>
                        <a:pt x="368" y="24"/>
                      </a:cubicBezTo>
                      <a:cubicBezTo>
                        <a:pt x="368" y="24"/>
                        <a:pt x="366" y="23"/>
                        <a:pt x="368" y="23"/>
                      </a:cubicBezTo>
                      <a:cubicBezTo>
                        <a:pt x="372" y="20"/>
                        <a:pt x="374" y="24"/>
                        <a:pt x="378" y="23"/>
                      </a:cubicBezTo>
                      <a:cubicBezTo>
                        <a:pt x="378" y="24"/>
                        <a:pt x="378" y="24"/>
                        <a:pt x="378" y="24"/>
                      </a:cubicBezTo>
                      <a:cubicBezTo>
                        <a:pt x="378" y="23"/>
                        <a:pt x="378" y="23"/>
                        <a:pt x="379" y="23"/>
                      </a:cubicBezTo>
                      <a:cubicBezTo>
                        <a:pt x="378" y="22"/>
                        <a:pt x="377" y="22"/>
                        <a:pt x="375" y="22"/>
                      </a:cubicBezTo>
                      <a:cubicBezTo>
                        <a:pt x="375" y="21"/>
                        <a:pt x="375" y="21"/>
                        <a:pt x="375" y="21"/>
                      </a:cubicBezTo>
                      <a:cubicBezTo>
                        <a:pt x="380" y="22"/>
                        <a:pt x="382" y="19"/>
                        <a:pt x="387" y="20"/>
                      </a:cubicBezTo>
                      <a:cubicBezTo>
                        <a:pt x="388" y="23"/>
                        <a:pt x="390" y="21"/>
                        <a:pt x="393" y="22"/>
                      </a:cubicBezTo>
                      <a:cubicBezTo>
                        <a:pt x="396" y="18"/>
                        <a:pt x="389" y="22"/>
                        <a:pt x="388" y="20"/>
                      </a:cubicBezTo>
                      <a:cubicBezTo>
                        <a:pt x="393" y="19"/>
                        <a:pt x="393" y="19"/>
                        <a:pt x="393" y="19"/>
                      </a:cubicBezTo>
                      <a:cubicBezTo>
                        <a:pt x="398" y="17"/>
                        <a:pt x="402" y="21"/>
                        <a:pt x="407" y="21"/>
                      </a:cubicBezTo>
                      <a:cubicBezTo>
                        <a:pt x="409" y="21"/>
                        <a:pt x="408" y="19"/>
                        <a:pt x="408" y="18"/>
                      </a:cubicBezTo>
                      <a:cubicBezTo>
                        <a:pt x="412" y="19"/>
                        <a:pt x="409" y="15"/>
                        <a:pt x="413" y="16"/>
                      </a:cubicBezTo>
                      <a:cubicBezTo>
                        <a:pt x="413" y="18"/>
                        <a:pt x="415" y="17"/>
                        <a:pt x="416" y="18"/>
                      </a:cubicBezTo>
                      <a:cubicBezTo>
                        <a:pt x="416" y="17"/>
                        <a:pt x="416" y="17"/>
                        <a:pt x="416" y="17"/>
                      </a:cubicBezTo>
                      <a:cubicBezTo>
                        <a:pt x="417" y="17"/>
                        <a:pt x="419" y="16"/>
                        <a:pt x="419" y="17"/>
                      </a:cubicBezTo>
                      <a:cubicBezTo>
                        <a:pt x="421" y="18"/>
                        <a:pt x="418" y="17"/>
                        <a:pt x="419" y="18"/>
                      </a:cubicBezTo>
                      <a:cubicBezTo>
                        <a:pt x="422" y="17"/>
                        <a:pt x="422" y="17"/>
                        <a:pt x="422" y="17"/>
                      </a:cubicBezTo>
                      <a:cubicBezTo>
                        <a:pt x="422" y="18"/>
                        <a:pt x="424" y="19"/>
                        <a:pt x="423" y="20"/>
                      </a:cubicBezTo>
                      <a:cubicBezTo>
                        <a:pt x="424" y="20"/>
                        <a:pt x="424" y="20"/>
                        <a:pt x="424" y="20"/>
                      </a:cubicBezTo>
                      <a:cubicBezTo>
                        <a:pt x="425" y="17"/>
                        <a:pt x="431" y="19"/>
                        <a:pt x="435" y="19"/>
                      </a:cubicBezTo>
                      <a:cubicBezTo>
                        <a:pt x="433" y="17"/>
                        <a:pt x="437" y="17"/>
                        <a:pt x="437" y="16"/>
                      </a:cubicBezTo>
                      <a:cubicBezTo>
                        <a:pt x="439" y="17"/>
                        <a:pt x="443" y="16"/>
                        <a:pt x="443" y="19"/>
                      </a:cubicBezTo>
                      <a:cubicBezTo>
                        <a:pt x="444" y="18"/>
                        <a:pt x="444" y="18"/>
                        <a:pt x="444" y="18"/>
                      </a:cubicBezTo>
                      <a:cubicBezTo>
                        <a:pt x="443" y="16"/>
                        <a:pt x="443" y="16"/>
                        <a:pt x="443" y="16"/>
                      </a:cubicBezTo>
                      <a:cubicBezTo>
                        <a:pt x="443" y="16"/>
                        <a:pt x="444" y="16"/>
                        <a:pt x="444" y="17"/>
                      </a:cubicBezTo>
                      <a:cubicBezTo>
                        <a:pt x="448" y="14"/>
                        <a:pt x="450" y="19"/>
                        <a:pt x="453" y="17"/>
                      </a:cubicBezTo>
                      <a:cubicBezTo>
                        <a:pt x="456" y="19"/>
                        <a:pt x="460" y="17"/>
                        <a:pt x="462" y="20"/>
                      </a:cubicBezTo>
                      <a:cubicBezTo>
                        <a:pt x="463" y="20"/>
                        <a:pt x="465" y="19"/>
                        <a:pt x="464" y="18"/>
                      </a:cubicBezTo>
                      <a:cubicBezTo>
                        <a:pt x="465" y="18"/>
                        <a:pt x="465" y="18"/>
                        <a:pt x="465" y="18"/>
                      </a:cubicBezTo>
                      <a:cubicBezTo>
                        <a:pt x="468" y="18"/>
                        <a:pt x="469" y="20"/>
                        <a:pt x="470" y="21"/>
                      </a:cubicBezTo>
                      <a:cubicBezTo>
                        <a:pt x="471" y="21"/>
                        <a:pt x="472" y="20"/>
                        <a:pt x="472" y="20"/>
                      </a:cubicBezTo>
                      <a:cubicBezTo>
                        <a:pt x="477" y="20"/>
                        <a:pt x="483" y="22"/>
                        <a:pt x="488" y="22"/>
                      </a:cubicBezTo>
                      <a:cubicBezTo>
                        <a:pt x="486" y="21"/>
                        <a:pt x="489" y="21"/>
                        <a:pt x="490" y="20"/>
                      </a:cubicBezTo>
                      <a:cubicBezTo>
                        <a:pt x="491" y="22"/>
                        <a:pt x="493" y="22"/>
                        <a:pt x="493" y="24"/>
                      </a:cubicBezTo>
                      <a:cubicBezTo>
                        <a:pt x="495" y="23"/>
                        <a:pt x="491" y="22"/>
                        <a:pt x="493" y="22"/>
                      </a:cubicBezTo>
                      <a:cubicBezTo>
                        <a:pt x="495" y="21"/>
                        <a:pt x="496" y="22"/>
                        <a:pt x="498" y="23"/>
                      </a:cubicBezTo>
                      <a:cubicBezTo>
                        <a:pt x="502" y="24"/>
                        <a:pt x="505" y="26"/>
                        <a:pt x="507" y="28"/>
                      </a:cubicBezTo>
                      <a:cubicBezTo>
                        <a:pt x="505" y="27"/>
                        <a:pt x="502" y="26"/>
                        <a:pt x="499" y="26"/>
                      </a:cubicBezTo>
                      <a:cubicBezTo>
                        <a:pt x="503" y="26"/>
                        <a:pt x="503" y="29"/>
                        <a:pt x="507" y="30"/>
                      </a:cubicBezTo>
                      <a:cubicBezTo>
                        <a:pt x="508" y="29"/>
                        <a:pt x="506" y="29"/>
                        <a:pt x="506" y="28"/>
                      </a:cubicBezTo>
                      <a:cubicBezTo>
                        <a:pt x="514" y="31"/>
                        <a:pt x="522" y="35"/>
                        <a:pt x="529" y="38"/>
                      </a:cubicBezTo>
                      <a:cubicBezTo>
                        <a:pt x="529" y="36"/>
                        <a:pt x="529" y="36"/>
                        <a:pt x="529" y="36"/>
                      </a:cubicBezTo>
                      <a:cubicBezTo>
                        <a:pt x="530" y="36"/>
                        <a:pt x="530" y="36"/>
                        <a:pt x="530" y="36"/>
                      </a:cubicBezTo>
                      <a:cubicBezTo>
                        <a:pt x="532" y="36"/>
                        <a:pt x="531" y="39"/>
                        <a:pt x="531" y="39"/>
                      </a:cubicBezTo>
                      <a:cubicBezTo>
                        <a:pt x="532" y="39"/>
                        <a:pt x="534" y="41"/>
                        <a:pt x="535" y="40"/>
                      </a:cubicBezTo>
                      <a:cubicBezTo>
                        <a:pt x="534" y="40"/>
                        <a:pt x="533" y="39"/>
                        <a:pt x="533" y="39"/>
                      </a:cubicBezTo>
                      <a:cubicBezTo>
                        <a:pt x="533" y="38"/>
                        <a:pt x="534" y="38"/>
                        <a:pt x="534" y="38"/>
                      </a:cubicBezTo>
                      <a:cubicBezTo>
                        <a:pt x="536" y="44"/>
                        <a:pt x="544" y="42"/>
                        <a:pt x="549" y="45"/>
                      </a:cubicBezTo>
                      <a:cubicBezTo>
                        <a:pt x="548" y="48"/>
                        <a:pt x="552" y="49"/>
                        <a:pt x="551" y="51"/>
                      </a:cubicBezTo>
                      <a:cubicBezTo>
                        <a:pt x="554" y="53"/>
                        <a:pt x="556" y="56"/>
                        <a:pt x="555" y="60"/>
                      </a:cubicBezTo>
                      <a:cubicBezTo>
                        <a:pt x="552" y="59"/>
                        <a:pt x="548" y="60"/>
                        <a:pt x="545" y="60"/>
                      </a:cubicBezTo>
                      <a:cubicBezTo>
                        <a:pt x="545" y="60"/>
                        <a:pt x="545" y="62"/>
                        <a:pt x="544" y="62"/>
                      </a:cubicBezTo>
                      <a:cubicBezTo>
                        <a:pt x="544" y="64"/>
                        <a:pt x="540" y="62"/>
                        <a:pt x="540" y="64"/>
                      </a:cubicBezTo>
                      <a:cubicBezTo>
                        <a:pt x="536" y="62"/>
                        <a:pt x="534" y="66"/>
                        <a:pt x="530" y="66"/>
                      </a:cubicBezTo>
                      <a:cubicBezTo>
                        <a:pt x="529" y="67"/>
                        <a:pt x="531" y="70"/>
                        <a:pt x="527" y="69"/>
                      </a:cubicBezTo>
                      <a:cubicBezTo>
                        <a:pt x="528" y="73"/>
                        <a:pt x="521" y="71"/>
                        <a:pt x="519" y="74"/>
                      </a:cubicBezTo>
                      <a:cubicBezTo>
                        <a:pt x="517" y="74"/>
                        <a:pt x="518" y="72"/>
                        <a:pt x="517" y="71"/>
                      </a:cubicBezTo>
                      <a:cubicBezTo>
                        <a:pt x="515" y="72"/>
                        <a:pt x="515" y="72"/>
                        <a:pt x="515" y="72"/>
                      </a:cubicBezTo>
                      <a:cubicBezTo>
                        <a:pt x="515" y="73"/>
                        <a:pt x="518" y="74"/>
                        <a:pt x="517" y="75"/>
                      </a:cubicBezTo>
                      <a:cubicBezTo>
                        <a:pt x="517" y="75"/>
                        <a:pt x="516" y="75"/>
                        <a:pt x="515" y="75"/>
                      </a:cubicBezTo>
                      <a:cubicBezTo>
                        <a:pt x="514" y="75"/>
                        <a:pt x="514" y="75"/>
                        <a:pt x="514" y="75"/>
                      </a:cubicBezTo>
                      <a:cubicBezTo>
                        <a:pt x="515" y="75"/>
                        <a:pt x="515" y="75"/>
                        <a:pt x="515" y="75"/>
                      </a:cubicBezTo>
                      <a:cubicBezTo>
                        <a:pt x="516" y="76"/>
                        <a:pt x="515" y="76"/>
                        <a:pt x="514" y="77"/>
                      </a:cubicBezTo>
                      <a:cubicBezTo>
                        <a:pt x="518" y="78"/>
                        <a:pt x="514" y="80"/>
                        <a:pt x="515" y="83"/>
                      </a:cubicBezTo>
                      <a:cubicBezTo>
                        <a:pt x="518" y="84"/>
                        <a:pt x="518" y="87"/>
                        <a:pt x="519" y="88"/>
                      </a:cubicBezTo>
                      <a:cubicBezTo>
                        <a:pt x="520" y="89"/>
                        <a:pt x="521" y="91"/>
                        <a:pt x="523" y="90"/>
                      </a:cubicBezTo>
                      <a:cubicBezTo>
                        <a:pt x="527" y="91"/>
                        <a:pt x="527" y="94"/>
                        <a:pt x="529" y="96"/>
                      </a:cubicBezTo>
                      <a:cubicBezTo>
                        <a:pt x="531" y="96"/>
                        <a:pt x="530" y="94"/>
                        <a:pt x="530" y="93"/>
                      </a:cubicBezTo>
                      <a:cubicBezTo>
                        <a:pt x="532" y="95"/>
                        <a:pt x="533" y="96"/>
                        <a:pt x="534" y="97"/>
                      </a:cubicBezTo>
                      <a:cubicBezTo>
                        <a:pt x="535" y="98"/>
                        <a:pt x="537" y="98"/>
                        <a:pt x="539" y="98"/>
                      </a:cubicBezTo>
                      <a:cubicBezTo>
                        <a:pt x="538" y="99"/>
                        <a:pt x="536" y="100"/>
                        <a:pt x="538" y="100"/>
                      </a:cubicBezTo>
                      <a:cubicBezTo>
                        <a:pt x="540" y="101"/>
                        <a:pt x="540" y="99"/>
                        <a:pt x="541" y="99"/>
                      </a:cubicBezTo>
                      <a:cubicBezTo>
                        <a:pt x="542" y="100"/>
                        <a:pt x="543" y="99"/>
                        <a:pt x="544" y="98"/>
                      </a:cubicBezTo>
                      <a:cubicBezTo>
                        <a:pt x="546" y="98"/>
                        <a:pt x="546" y="99"/>
                        <a:pt x="546" y="100"/>
                      </a:cubicBezTo>
                      <a:cubicBezTo>
                        <a:pt x="548" y="100"/>
                        <a:pt x="548" y="99"/>
                        <a:pt x="548" y="98"/>
                      </a:cubicBezTo>
                      <a:cubicBezTo>
                        <a:pt x="552" y="100"/>
                        <a:pt x="553" y="96"/>
                        <a:pt x="557" y="97"/>
                      </a:cubicBezTo>
                      <a:cubicBezTo>
                        <a:pt x="560" y="97"/>
                        <a:pt x="561" y="99"/>
                        <a:pt x="563" y="100"/>
                      </a:cubicBezTo>
                      <a:cubicBezTo>
                        <a:pt x="564" y="98"/>
                        <a:pt x="565" y="100"/>
                        <a:pt x="567" y="100"/>
                      </a:cubicBezTo>
                      <a:cubicBezTo>
                        <a:pt x="568" y="102"/>
                        <a:pt x="565" y="101"/>
                        <a:pt x="565" y="102"/>
                      </a:cubicBezTo>
                      <a:cubicBezTo>
                        <a:pt x="562" y="103"/>
                        <a:pt x="560" y="101"/>
                        <a:pt x="558" y="100"/>
                      </a:cubicBezTo>
                      <a:cubicBezTo>
                        <a:pt x="557" y="101"/>
                        <a:pt x="557" y="101"/>
                        <a:pt x="557" y="101"/>
                      </a:cubicBezTo>
                      <a:cubicBezTo>
                        <a:pt x="556" y="102"/>
                        <a:pt x="555" y="103"/>
                        <a:pt x="557" y="104"/>
                      </a:cubicBezTo>
                      <a:cubicBezTo>
                        <a:pt x="561" y="103"/>
                        <a:pt x="560" y="107"/>
                        <a:pt x="564" y="107"/>
                      </a:cubicBezTo>
                      <a:cubicBezTo>
                        <a:pt x="566" y="103"/>
                        <a:pt x="570" y="109"/>
                        <a:pt x="573" y="106"/>
                      </a:cubicBezTo>
                      <a:cubicBezTo>
                        <a:pt x="575" y="106"/>
                        <a:pt x="575" y="107"/>
                        <a:pt x="575" y="108"/>
                      </a:cubicBezTo>
                      <a:cubicBezTo>
                        <a:pt x="576" y="109"/>
                        <a:pt x="574" y="108"/>
                        <a:pt x="574" y="109"/>
                      </a:cubicBezTo>
                      <a:cubicBezTo>
                        <a:pt x="573" y="109"/>
                        <a:pt x="576" y="108"/>
                        <a:pt x="576" y="110"/>
                      </a:cubicBezTo>
                      <a:cubicBezTo>
                        <a:pt x="577" y="110"/>
                        <a:pt x="577" y="110"/>
                        <a:pt x="577" y="110"/>
                      </a:cubicBezTo>
                      <a:cubicBezTo>
                        <a:pt x="578" y="109"/>
                        <a:pt x="578" y="110"/>
                        <a:pt x="578" y="110"/>
                      </a:cubicBezTo>
                      <a:cubicBezTo>
                        <a:pt x="575" y="111"/>
                        <a:pt x="573" y="113"/>
                        <a:pt x="571" y="114"/>
                      </a:cubicBezTo>
                      <a:cubicBezTo>
                        <a:pt x="566" y="112"/>
                        <a:pt x="564" y="116"/>
                        <a:pt x="559" y="116"/>
                      </a:cubicBezTo>
                      <a:cubicBezTo>
                        <a:pt x="562" y="118"/>
                        <a:pt x="559" y="120"/>
                        <a:pt x="556" y="120"/>
                      </a:cubicBezTo>
                      <a:cubicBezTo>
                        <a:pt x="554" y="121"/>
                        <a:pt x="556" y="124"/>
                        <a:pt x="553" y="122"/>
                      </a:cubicBezTo>
                      <a:cubicBezTo>
                        <a:pt x="552" y="121"/>
                        <a:pt x="549" y="123"/>
                        <a:pt x="548" y="124"/>
                      </a:cubicBezTo>
                      <a:cubicBezTo>
                        <a:pt x="545" y="123"/>
                        <a:pt x="546" y="120"/>
                        <a:pt x="544" y="121"/>
                      </a:cubicBezTo>
                      <a:cubicBezTo>
                        <a:pt x="544" y="118"/>
                        <a:pt x="541" y="120"/>
                        <a:pt x="541" y="117"/>
                      </a:cubicBezTo>
                      <a:cubicBezTo>
                        <a:pt x="540" y="117"/>
                        <a:pt x="539" y="116"/>
                        <a:pt x="538" y="117"/>
                      </a:cubicBezTo>
                      <a:cubicBezTo>
                        <a:pt x="532" y="117"/>
                        <a:pt x="535" y="113"/>
                        <a:pt x="533" y="110"/>
                      </a:cubicBezTo>
                      <a:cubicBezTo>
                        <a:pt x="529" y="110"/>
                        <a:pt x="526" y="106"/>
                        <a:pt x="525" y="104"/>
                      </a:cubicBezTo>
                      <a:cubicBezTo>
                        <a:pt x="520" y="103"/>
                        <a:pt x="523" y="100"/>
                        <a:pt x="521" y="98"/>
                      </a:cubicBezTo>
                      <a:cubicBezTo>
                        <a:pt x="517" y="97"/>
                        <a:pt x="517" y="94"/>
                        <a:pt x="514" y="92"/>
                      </a:cubicBezTo>
                      <a:cubicBezTo>
                        <a:pt x="516" y="92"/>
                        <a:pt x="514" y="90"/>
                        <a:pt x="515" y="89"/>
                      </a:cubicBezTo>
                      <a:cubicBezTo>
                        <a:pt x="512" y="89"/>
                        <a:pt x="512" y="89"/>
                        <a:pt x="512" y="89"/>
                      </a:cubicBezTo>
                      <a:cubicBezTo>
                        <a:pt x="506" y="81"/>
                        <a:pt x="506" y="81"/>
                        <a:pt x="506" y="81"/>
                      </a:cubicBezTo>
                      <a:cubicBezTo>
                        <a:pt x="505" y="83"/>
                        <a:pt x="505" y="83"/>
                        <a:pt x="505" y="83"/>
                      </a:cubicBezTo>
                      <a:cubicBezTo>
                        <a:pt x="503" y="83"/>
                        <a:pt x="505" y="82"/>
                        <a:pt x="504" y="81"/>
                      </a:cubicBezTo>
                      <a:cubicBezTo>
                        <a:pt x="502" y="81"/>
                        <a:pt x="502" y="81"/>
                        <a:pt x="502" y="81"/>
                      </a:cubicBezTo>
                      <a:cubicBezTo>
                        <a:pt x="500" y="80"/>
                        <a:pt x="499" y="79"/>
                        <a:pt x="499" y="78"/>
                      </a:cubicBezTo>
                      <a:cubicBezTo>
                        <a:pt x="499" y="78"/>
                        <a:pt x="499" y="78"/>
                        <a:pt x="499" y="78"/>
                      </a:cubicBezTo>
                      <a:cubicBezTo>
                        <a:pt x="497" y="77"/>
                        <a:pt x="497" y="77"/>
                        <a:pt x="497" y="77"/>
                      </a:cubicBezTo>
                      <a:cubicBezTo>
                        <a:pt x="498" y="80"/>
                        <a:pt x="502" y="83"/>
                        <a:pt x="507" y="86"/>
                      </a:cubicBezTo>
                      <a:cubicBezTo>
                        <a:pt x="507" y="88"/>
                        <a:pt x="511" y="90"/>
                        <a:pt x="510" y="92"/>
                      </a:cubicBezTo>
                      <a:cubicBezTo>
                        <a:pt x="512" y="92"/>
                        <a:pt x="510" y="90"/>
                        <a:pt x="512" y="91"/>
                      </a:cubicBezTo>
                      <a:cubicBezTo>
                        <a:pt x="512" y="91"/>
                        <a:pt x="513" y="92"/>
                        <a:pt x="513" y="92"/>
                      </a:cubicBezTo>
                      <a:cubicBezTo>
                        <a:pt x="510" y="94"/>
                        <a:pt x="513" y="96"/>
                        <a:pt x="513" y="99"/>
                      </a:cubicBezTo>
                      <a:cubicBezTo>
                        <a:pt x="516" y="100"/>
                        <a:pt x="515" y="102"/>
                        <a:pt x="515" y="104"/>
                      </a:cubicBezTo>
                      <a:cubicBezTo>
                        <a:pt x="514" y="106"/>
                        <a:pt x="520" y="108"/>
                        <a:pt x="516" y="109"/>
                      </a:cubicBezTo>
                      <a:cubicBezTo>
                        <a:pt x="515" y="108"/>
                        <a:pt x="512" y="108"/>
                        <a:pt x="513" y="107"/>
                      </a:cubicBezTo>
                      <a:cubicBezTo>
                        <a:pt x="510" y="104"/>
                        <a:pt x="507" y="103"/>
                        <a:pt x="507" y="99"/>
                      </a:cubicBezTo>
                      <a:cubicBezTo>
                        <a:pt x="506" y="98"/>
                        <a:pt x="509" y="98"/>
                        <a:pt x="508" y="97"/>
                      </a:cubicBezTo>
                      <a:cubicBezTo>
                        <a:pt x="506" y="97"/>
                        <a:pt x="506" y="97"/>
                        <a:pt x="506" y="97"/>
                      </a:cubicBezTo>
                      <a:cubicBezTo>
                        <a:pt x="506" y="96"/>
                        <a:pt x="506" y="96"/>
                        <a:pt x="506" y="96"/>
                      </a:cubicBezTo>
                      <a:cubicBezTo>
                        <a:pt x="510" y="95"/>
                        <a:pt x="503" y="93"/>
                        <a:pt x="506" y="92"/>
                      </a:cubicBezTo>
                      <a:cubicBezTo>
                        <a:pt x="500" y="93"/>
                        <a:pt x="505" y="90"/>
                        <a:pt x="502" y="88"/>
                      </a:cubicBezTo>
                      <a:cubicBezTo>
                        <a:pt x="499" y="90"/>
                        <a:pt x="500" y="91"/>
                        <a:pt x="500" y="93"/>
                      </a:cubicBezTo>
                      <a:cubicBezTo>
                        <a:pt x="497" y="93"/>
                        <a:pt x="498" y="88"/>
                        <a:pt x="494" y="89"/>
                      </a:cubicBezTo>
                      <a:cubicBezTo>
                        <a:pt x="494" y="87"/>
                        <a:pt x="494" y="87"/>
                        <a:pt x="494" y="87"/>
                      </a:cubicBezTo>
                      <a:cubicBezTo>
                        <a:pt x="494" y="87"/>
                        <a:pt x="494" y="87"/>
                        <a:pt x="494" y="87"/>
                      </a:cubicBezTo>
                      <a:cubicBezTo>
                        <a:pt x="494" y="88"/>
                        <a:pt x="492" y="88"/>
                        <a:pt x="492" y="87"/>
                      </a:cubicBezTo>
                      <a:cubicBezTo>
                        <a:pt x="492" y="86"/>
                        <a:pt x="490" y="86"/>
                        <a:pt x="489" y="85"/>
                      </a:cubicBezTo>
                      <a:cubicBezTo>
                        <a:pt x="490" y="86"/>
                        <a:pt x="490" y="86"/>
                        <a:pt x="490" y="86"/>
                      </a:cubicBezTo>
                      <a:cubicBezTo>
                        <a:pt x="488" y="87"/>
                        <a:pt x="488" y="87"/>
                        <a:pt x="488" y="87"/>
                      </a:cubicBezTo>
                      <a:cubicBezTo>
                        <a:pt x="489" y="87"/>
                        <a:pt x="489" y="87"/>
                        <a:pt x="489" y="87"/>
                      </a:cubicBezTo>
                      <a:cubicBezTo>
                        <a:pt x="491" y="88"/>
                        <a:pt x="492" y="91"/>
                        <a:pt x="492" y="92"/>
                      </a:cubicBezTo>
                      <a:cubicBezTo>
                        <a:pt x="493" y="93"/>
                        <a:pt x="493" y="93"/>
                        <a:pt x="492" y="94"/>
                      </a:cubicBezTo>
                      <a:cubicBezTo>
                        <a:pt x="491" y="93"/>
                        <a:pt x="488" y="92"/>
                        <a:pt x="487" y="91"/>
                      </a:cubicBezTo>
                      <a:cubicBezTo>
                        <a:pt x="491" y="90"/>
                        <a:pt x="486" y="88"/>
                        <a:pt x="488" y="87"/>
                      </a:cubicBezTo>
                      <a:cubicBezTo>
                        <a:pt x="486" y="87"/>
                        <a:pt x="486" y="87"/>
                        <a:pt x="486" y="87"/>
                      </a:cubicBezTo>
                      <a:cubicBezTo>
                        <a:pt x="485" y="86"/>
                        <a:pt x="485" y="86"/>
                        <a:pt x="485" y="86"/>
                      </a:cubicBezTo>
                      <a:cubicBezTo>
                        <a:pt x="483" y="85"/>
                        <a:pt x="482" y="82"/>
                        <a:pt x="478" y="82"/>
                      </a:cubicBezTo>
                      <a:cubicBezTo>
                        <a:pt x="476" y="81"/>
                        <a:pt x="472" y="82"/>
                        <a:pt x="473" y="79"/>
                      </a:cubicBezTo>
                      <a:cubicBezTo>
                        <a:pt x="471" y="78"/>
                        <a:pt x="472" y="79"/>
                        <a:pt x="471" y="79"/>
                      </a:cubicBezTo>
                      <a:cubicBezTo>
                        <a:pt x="469" y="79"/>
                        <a:pt x="470" y="78"/>
                        <a:pt x="470" y="77"/>
                      </a:cubicBezTo>
                      <a:cubicBezTo>
                        <a:pt x="467" y="76"/>
                        <a:pt x="467" y="76"/>
                        <a:pt x="467" y="76"/>
                      </a:cubicBezTo>
                      <a:cubicBezTo>
                        <a:pt x="466" y="75"/>
                        <a:pt x="465" y="75"/>
                        <a:pt x="466" y="74"/>
                      </a:cubicBezTo>
                      <a:cubicBezTo>
                        <a:pt x="465" y="73"/>
                        <a:pt x="464" y="73"/>
                        <a:pt x="462" y="73"/>
                      </a:cubicBezTo>
                      <a:cubicBezTo>
                        <a:pt x="463" y="71"/>
                        <a:pt x="463" y="71"/>
                        <a:pt x="463" y="71"/>
                      </a:cubicBezTo>
                      <a:cubicBezTo>
                        <a:pt x="462" y="70"/>
                        <a:pt x="460" y="72"/>
                        <a:pt x="459" y="70"/>
                      </a:cubicBezTo>
                      <a:cubicBezTo>
                        <a:pt x="457" y="71"/>
                        <a:pt x="453" y="70"/>
                        <a:pt x="454" y="68"/>
                      </a:cubicBezTo>
                      <a:cubicBezTo>
                        <a:pt x="463" y="67"/>
                        <a:pt x="469" y="71"/>
                        <a:pt x="476" y="72"/>
                      </a:cubicBezTo>
                      <a:cubicBezTo>
                        <a:pt x="476" y="72"/>
                        <a:pt x="473" y="71"/>
                        <a:pt x="473" y="70"/>
                      </a:cubicBezTo>
                      <a:cubicBezTo>
                        <a:pt x="470" y="71"/>
                        <a:pt x="469" y="67"/>
                        <a:pt x="466" y="67"/>
                      </a:cubicBezTo>
                      <a:cubicBezTo>
                        <a:pt x="470" y="67"/>
                        <a:pt x="469" y="64"/>
                        <a:pt x="472" y="64"/>
                      </a:cubicBezTo>
                      <a:cubicBezTo>
                        <a:pt x="471" y="63"/>
                        <a:pt x="470" y="62"/>
                        <a:pt x="468" y="60"/>
                      </a:cubicBezTo>
                      <a:cubicBezTo>
                        <a:pt x="463" y="61"/>
                        <a:pt x="457" y="59"/>
                        <a:pt x="451" y="59"/>
                      </a:cubicBezTo>
                      <a:cubicBezTo>
                        <a:pt x="451" y="58"/>
                        <a:pt x="451" y="58"/>
                        <a:pt x="451" y="58"/>
                      </a:cubicBezTo>
                      <a:cubicBezTo>
                        <a:pt x="447" y="57"/>
                        <a:pt x="444" y="58"/>
                        <a:pt x="441" y="57"/>
                      </a:cubicBezTo>
                      <a:cubicBezTo>
                        <a:pt x="441" y="59"/>
                        <a:pt x="438" y="56"/>
                        <a:pt x="439" y="58"/>
                      </a:cubicBezTo>
                      <a:cubicBezTo>
                        <a:pt x="439" y="58"/>
                        <a:pt x="441" y="59"/>
                        <a:pt x="440" y="60"/>
                      </a:cubicBezTo>
                      <a:cubicBezTo>
                        <a:pt x="438" y="59"/>
                        <a:pt x="437" y="60"/>
                        <a:pt x="436" y="59"/>
                      </a:cubicBezTo>
                      <a:cubicBezTo>
                        <a:pt x="435" y="58"/>
                        <a:pt x="434" y="57"/>
                        <a:pt x="436" y="57"/>
                      </a:cubicBezTo>
                      <a:cubicBezTo>
                        <a:pt x="438" y="57"/>
                        <a:pt x="439" y="54"/>
                        <a:pt x="441" y="56"/>
                      </a:cubicBezTo>
                      <a:cubicBezTo>
                        <a:pt x="442" y="56"/>
                        <a:pt x="442" y="56"/>
                        <a:pt x="442" y="55"/>
                      </a:cubicBezTo>
                      <a:cubicBezTo>
                        <a:pt x="444" y="55"/>
                        <a:pt x="445" y="55"/>
                        <a:pt x="446" y="56"/>
                      </a:cubicBezTo>
                      <a:cubicBezTo>
                        <a:pt x="457" y="56"/>
                        <a:pt x="471" y="58"/>
                        <a:pt x="482" y="61"/>
                      </a:cubicBezTo>
                      <a:cubicBezTo>
                        <a:pt x="484" y="62"/>
                        <a:pt x="485" y="60"/>
                        <a:pt x="486" y="60"/>
                      </a:cubicBezTo>
                      <a:cubicBezTo>
                        <a:pt x="477" y="54"/>
                        <a:pt x="465" y="55"/>
                        <a:pt x="455" y="52"/>
                      </a:cubicBezTo>
                      <a:cubicBezTo>
                        <a:pt x="451" y="52"/>
                        <a:pt x="445" y="50"/>
                        <a:pt x="442" y="52"/>
                      </a:cubicBezTo>
                      <a:cubicBezTo>
                        <a:pt x="442" y="51"/>
                        <a:pt x="440" y="51"/>
                        <a:pt x="441" y="50"/>
                      </a:cubicBezTo>
                      <a:cubicBezTo>
                        <a:pt x="442" y="50"/>
                        <a:pt x="442" y="48"/>
                        <a:pt x="444" y="49"/>
                      </a:cubicBezTo>
                      <a:cubicBezTo>
                        <a:pt x="447" y="51"/>
                        <a:pt x="450" y="49"/>
                        <a:pt x="453" y="51"/>
                      </a:cubicBezTo>
                      <a:cubicBezTo>
                        <a:pt x="456" y="50"/>
                        <a:pt x="460" y="51"/>
                        <a:pt x="461" y="49"/>
                      </a:cubicBezTo>
                      <a:cubicBezTo>
                        <a:pt x="460" y="49"/>
                        <a:pt x="460" y="48"/>
                        <a:pt x="459" y="48"/>
                      </a:cubicBezTo>
                      <a:cubicBezTo>
                        <a:pt x="459" y="48"/>
                        <a:pt x="460" y="47"/>
                        <a:pt x="461" y="47"/>
                      </a:cubicBezTo>
                      <a:cubicBezTo>
                        <a:pt x="461" y="45"/>
                        <a:pt x="457" y="44"/>
                        <a:pt x="457" y="42"/>
                      </a:cubicBezTo>
                      <a:cubicBezTo>
                        <a:pt x="459" y="40"/>
                        <a:pt x="462" y="43"/>
                        <a:pt x="464" y="42"/>
                      </a:cubicBezTo>
                      <a:cubicBezTo>
                        <a:pt x="460" y="40"/>
                        <a:pt x="460" y="40"/>
                        <a:pt x="460" y="40"/>
                      </a:cubicBezTo>
                      <a:cubicBezTo>
                        <a:pt x="455" y="42"/>
                        <a:pt x="452" y="37"/>
                        <a:pt x="448" y="36"/>
                      </a:cubicBezTo>
                      <a:cubicBezTo>
                        <a:pt x="455" y="37"/>
                        <a:pt x="461" y="37"/>
                        <a:pt x="467" y="36"/>
                      </a:cubicBezTo>
                      <a:cubicBezTo>
                        <a:pt x="465" y="34"/>
                        <a:pt x="463" y="32"/>
                        <a:pt x="459" y="33"/>
                      </a:cubicBezTo>
                      <a:cubicBezTo>
                        <a:pt x="458" y="32"/>
                        <a:pt x="459" y="31"/>
                        <a:pt x="457" y="32"/>
                      </a:cubicBezTo>
                      <a:cubicBezTo>
                        <a:pt x="450" y="31"/>
                        <a:pt x="442" y="31"/>
                        <a:pt x="435" y="28"/>
                      </a:cubicBezTo>
                      <a:cubicBezTo>
                        <a:pt x="436" y="27"/>
                        <a:pt x="436" y="27"/>
                        <a:pt x="436" y="27"/>
                      </a:cubicBezTo>
                      <a:cubicBezTo>
                        <a:pt x="434" y="26"/>
                        <a:pt x="432" y="27"/>
                        <a:pt x="431" y="27"/>
                      </a:cubicBezTo>
                      <a:cubicBezTo>
                        <a:pt x="431" y="28"/>
                        <a:pt x="433" y="28"/>
                        <a:pt x="434" y="29"/>
                      </a:cubicBezTo>
                      <a:cubicBezTo>
                        <a:pt x="432" y="30"/>
                        <a:pt x="432" y="31"/>
                        <a:pt x="434" y="32"/>
                      </a:cubicBezTo>
                      <a:cubicBezTo>
                        <a:pt x="433" y="32"/>
                        <a:pt x="432" y="32"/>
                        <a:pt x="431" y="32"/>
                      </a:cubicBezTo>
                      <a:cubicBezTo>
                        <a:pt x="425" y="30"/>
                        <a:pt x="428" y="37"/>
                        <a:pt x="422" y="34"/>
                      </a:cubicBezTo>
                      <a:cubicBezTo>
                        <a:pt x="421" y="32"/>
                        <a:pt x="425" y="34"/>
                        <a:pt x="425" y="33"/>
                      </a:cubicBezTo>
                      <a:cubicBezTo>
                        <a:pt x="424" y="32"/>
                        <a:pt x="420" y="31"/>
                        <a:pt x="420" y="32"/>
                      </a:cubicBezTo>
                      <a:cubicBezTo>
                        <a:pt x="418" y="32"/>
                        <a:pt x="415" y="33"/>
                        <a:pt x="413" y="31"/>
                      </a:cubicBezTo>
                      <a:cubicBezTo>
                        <a:pt x="412" y="34"/>
                        <a:pt x="408" y="31"/>
                        <a:pt x="406" y="31"/>
                      </a:cubicBezTo>
                      <a:cubicBezTo>
                        <a:pt x="405" y="33"/>
                        <a:pt x="405" y="33"/>
                        <a:pt x="405" y="33"/>
                      </a:cubicBezTo>
                      <a:cubicBezTo>
                        <a:pt x="409" y="33"/>
                        <a:pt x="409" y="33"/>
                        <a:pt x="409" y="33"/>
                      </a:cubicBezTo>
                      <a:cubicBezTo>
                        <a:pt x="408" y="34"/>
                        <a:pt x="408" y="34"/>
                        <a:pt x="408" y="34"/>
                      </a:cubicBezTo>
                      <a:cubicBezTo>
                        <a:pt x="403" y="35"/>
                        <a:pt x="398" y="36"/>
                        <a:pt x="391" y="36"/>
                      </a:cubicBezTo>
                      <a:cubicBezTo>
                        <a:pt x="393" y="40"/>
                        <a:pt x="401" y="37"/>
                        <a:pt x="405" y="39"/>
                      </a:cubicBezTo>
                      <a:cubicBezTo>
                        <a:pt x="404" y="44"/>
                        <a:pt x="397" y="41"/>
                        <a:pt x="393" y="43"/>
                      </a:cubicBezTo>
                      <a:cubicBezTo>
                        <a:pt x="391" y="42"/>
                        <a:pt x="392" y="41"/>
                        <a:pt x="390" y="41"/>
                      </a:cubicBezTo>
                      <a:cubicBezTo>
                        <a:pt x="391" y="43"/>
                        <a:pt x="391" y="43"/>
                        <a:pt x="391" y="43"/>
                      </a:cubicBezTo>
                      <a:cubicBezTo>
                        <a:pt x="386" y="43"/>
                        <a:pt x="382" y="45"/>
                        <a:pt x="378" y="46"/>
                      </a:cubicBezTo>
                      <a:cubicBezTo>
                        <a:pt x="376" y="47"/>
                        <a:pt x="373" y="44"/>
                        <a:pt x="372" y="47"/>
                      </a:cubicBezTo>
                      <a:cubicBezTo>
                        <a:pt x="371" y="46"/>
                        <a:pt x="370" y="47"/>
                        <a:pt x="370" y="46"/>
                      </a:cubicBezTo>
                      <a:cubicBezTo>
                        <a:pt x="370" y="47"/>
                        <a:pt x="370" y="47"/>
                        <a:pt x="370" y="47"/>
                      </a:cubicBezTo>
                      <a:cubicBezTo>
                        <a:pt x="364" y="47"/>
                        <a:pt x="360" y="49"/>
                        <a:pt x="355" y="50"/>
                      </a:cubicBezTo>
                      <a:cubicBezTo>
                        <a:pt x="354" y="49"/>
                        <a:pt x="353" y="49"/>
                        <a:pt x="352" y="49"/>
                      </a:cubicBezTo>
                      <a:cubicBezTo>
                        <a:pt x="352" y="53"/>
                        <a:pt x="349" y="49"/>
                        <a:pt x="348" y="51"/>
                      </a:cubicBezTo>
                      <a:cubicBezTo>
                        <a:pt x="345" y="51"/>
                        <a:pt x="344" y="51"/>
                        <a:pt x="341" y="51"/>
                      </a:cubicBezTo>
                      <a:cubicBezTo>
                        <a:pt x="339" y="52"/>
                        <a:pt x="334" y="52"/>
                        <a:pt x="334" y="55"/>
                      </a:cubicBezTo>
                      <a:cubicBezTo>
                        <a:pt x="330" y="56"/>
                        <a:pt x="330" y="56"/>
                        <a:pt x="330" y="56"/>
                      </a:cubicBezTo>
                      <a:cubicBezTo>
                        <a:pt x="328" y="56"/>
                        <a:pt x="326" y="55"/>
                        <a:pt x="325" y="54"/>
                      </a:cubicBezTo>
                      <a:cubicBezTo>
                        <a:pt x="324" y="55"/>
                        <a:pt x="322" y="56"/>
                        <a:pt x="320" y="55"/>
                      </a:cubicBezTo>
                      <a:cubicBezTo>
                        <a:pt x="323" y="57"/>
                        <a:pt x="318" y="57"/>
                        <a:pt x="318" y="58"/>
                      </a:cubicBezTo>
                      <a:cubicBezTo>
                        <a:pt x="316" y="58"/>
                        <a:pt x="311" y="59"/>
                        <a:pt x="310" y="57"/>
                      </a:cubicBezTo>
                      <a:cubicBezTo>
                        <a:pt x="312" y="57"/>
                        <a:pt x="313" y="55"/>
                        <a:pt x="315" y="55"/>
                      </a:cubicBezTo>
                      <a:cubicBezTo>
                        <a:pt x="311" y="53"/>
                        <a:pt x="309" y="58"/>
                        <a:pt x="306" y="56"/>
                      </a:cubicBezTo>
                      <a:cubicBezTo>
                        <a:pt x="302" y="55"/>
                        <a:pt x="303" y="58"/>
                        <a:pt x="301" y="59"/>
                      </a:cubicBezTo>
                      <a:cubicBezTo>
                        <a:pt x="303" y="59"/>
                        <a:pt x="304" y="58"/>
                        <a:pt x="306" y="58"/>
                      </a:cubicBezTo>
                      <a:cubicBezTo>
                        <a:pt x="309" y="58"/>
                        <a:pt x="309" y="57"/>
                        <a:pt x="312" y="59"/>
                      </a:cubicBezTo>
                      <a:cubicBezTo>
                        <a:pt x="311" y="59"/>
                        <a:pt x="311" y="61"/>
                        <a:pt x="308" y="61"/>
                      </a:cubicBezTo>
                      <a:cubicBezTo>
                        <a:pt x="309" y="64"/>
                        <a:pt x="300" y="62"/>
                        <a:pt x="302" y="66"/>
                      </a:cubicBezTo>
                      <a:cubicBezTo>
                        <a:pt x="301" y="66"/>
                        <a:pt x="300" y="66"/>
                        <a:pt x="300" y="65"/>
                      </a:cubicBezTo>
                      <a:cubicBezTo>
                        <a:pt x="299" y="67"/>
                        <a:pt x="299" y="67"/>
                        <a:pt x="299" y="67"/>
                      </a:cubicBezTo>
                      <a:cubicBezTo>
                        <a:pt x="297" y="68"/>
                        <a:pt x="295" y="69"/>
                        <a:pt x="293" y="67"/>
                      </a:cubicBezTo>
                      <a:cubicBezTo>
                        <a:pt x="292" y="70"/>
                        <a:pt x="291" y="66"/>
                        <a:pt x="289" y="67"/>
                      </a:cubicBezTo>
                      <a:cubicBezTo>
                        <a:pt x="290" y="68"/>
                        <a:pt x="290" y="68"/>
                        <a:pt x="290" y="68"/>
                      </a:cubicBezTo>
                      <a:cubicBezTo>
                        <a:pt x="288" y="69"/>
                        <a:pt x="285" y="70"/>
                        <a:pt x="285" y="71"/>
                      </a:cubicBezTo>
                      <a:cubicBezTo>
                        <a:pt x="283" y="70"/>
                        <a:pt x="284" y="72"/>
                        <a:pt x="283" y="72"/>
                      </a:cubicBezTo>
                      <a:cubicBezTo>
                        <a:pt x="281" y="70"/>
                        <a:pt x="280" y="73"/>
                        <a:pt x="278" y="72"/>
                      </a:cubicBezTo>
                      <a:cubicBezTo>
                        <a:pt x="279" y="72"/>
                        <a:pt x="279" y="72"/>
                        <a:pt x="279" y="72"/>
                      </a:cubicBezTo>
                      <a:cubicBezTo>
                        <a:pt x="279" y="73"/>
                        <a:pt x="279" y="73"/>
                        <a:pt x="278" y="73"/>
                      </a:cubicBezTo>
                      <a:cubicBezTo>
                        <a:pt x="277" y="74"/>
                        <a:pt x="277" y="74"/>
                        <a:pt x="276" y="73"/>
                      </a:cubicBezTo>
                      <a:cubicBezTo>
                        <a:pt x="275" y="73"/>
                        <a:pt x="275" y="73"/>
                        <a:pt x="275" y="74"/>
                      </a:cubicBezTo>
                      <a:cubicBezTo>
                        <a:pt x="274" y="74"/>
                        <a:pt x="273" y="74"/>
                        <a:pt x="272" y="74"/>
                      </a:cubicBezTo>
                      <a:cubicBezTo>
                        <a:pt x="272" y="74"/>
                        <a:pt x="271" y="75"/>
                        <a:pt x="271" y="75"/>
                      </a:cubicBezTo>
                      <a:cubicBezTo>
                        <a:pt x="268" y="74"/>
                        <a:pt x="264" y="77"/>
                        <a:pt x="262" y="74"/>
                      </a:cubicBezTo>
                      <a:cubicBezTo>
                        <a:pt x="262" y="76"/>
                        <a:pt x="262" y="76"/>
                        <a:pt x="262" y="76"/>
                      </a:cubicBezTo>
                      <a:cubicBezTo>
                        <a:pt x="262" y="75"/>
                        <a:pt x="263" y="76"/>
                        <a:pt x="264" y="75"/>
                      </a:cubicBezTo>
                      <a:cubicBezTo>
                        <a:pt x="262" y="79"/>
                        <a:pt x="256" y="79"/>
                        <a:pt x="251" y="80"/>
                      </a:cubicBezTo>
                      <a:cubicBezTo>
                        <a:pt x="249" y="78"/>
                        <a:pt x="244" y="82"/>
                        <a:pt x="242" y="79"/>
                      </a:cubicBezTo>
                      <a:cubicBezTo>
                        <a:pt x="243" y="81"/>
                        <a:pt x="241" y="82"/>
                        <a:pt x="240" y="83"/>
                      </a:cubicBezTo>
                      <a:cubicBezTo>
                        <a:pt x="240" y="84"/>
                        <a:pt x="237" y="83"/>
                        <a:pt x="236" y="83"/>
                      </a:cubicBezTo>
                      <a:cubicBezTo>
                        <a:pt x="237" y="85"/>
                        <a:pt x="237" y="85"/>
                        <a:pt x="237" y="85"/>
                      </a:cubicBezTo>
                      <a:cubicBezTo>
                        <a:pt x="234" y="84"/>
                        <a:pt x="232" y="84"/>
                        <a:pt x="228" y="85"/>
                      </a:cubicBezTo>
                      <a:cubicBezTo>
                        <a:pt x="229" y="86"/>
                        <a:pt x="231" y="86"/>
                        <a:pt x="232" y="87"/>
                      </a:cubicBezTo>
                      <a:cubicBezTo>
                        <a:pt x="231" y="88"/>
                        <a:pt x="231" y="88"/>
                        <a:pt x="231" y="88"/>
                      </a:cubicBezTo>
                      <a:cubicBezTo>
                        <a:pt x="237" y="87"/>
                        <a:pt x="240" y="92"/>
                        <a:pt x="245" y="89"/>
                      </a:cubicBezTo>
                      <a:cubicBezTo>
                        <a:pt x="245" y="89"/>
                        <a:pt x="245" y="89"/>
                        <a:pt x="245" y="89"/>
                      </a:cubicBezTo>
                      <a:cubicBezTo>
                        <a:pt x="244" y="90"/>
                        <a:pt x="244" y="91"/>
                        <a:pt x="242" y="91"/>
                      </a:cubicBezTo>
                      <a:cubicBezTo>
                        <a:pt x="238" y="91"/>
                        <a:pt x="236" y="93"/>
                        <a:pt x="232" y="94"/>
                      </a:cubicBezTo>
                      <a:cubicBezTo>
                        <a:pt x="232" y="94"/>
                        <a:pt x="231" y="94"/>
                        <a:pt x="231" y="93"/>
                      </a:cubicBezTo>
                      <a:cubicBezTo>
                        <a:pt x="228" y="93"/>
                        <a:pt x="226" y="96"/>
                        <a:pt x="223" y="94"/>
                      </a:cubicBezTo>
                      <a:cubicBezTo>
                        <a:pt x="223" y="94"/>
                        <a:pt x="223" y="94"/>
                        <a:pt x="223" y="94"/>
                      </a:cubicBezTo>
                      <a:cubicBezTo>
                        <a:pt x="225" y="93"/>
                        <a:pt x="228" y="92"/>
                        <a:pt x="229" y="91"/>
                      </a:cubicBezTo>
                      <a:cubicBezTo>
                        <a:pt x="231" y="92"/>
                        <a:pt x="235" y="92"/>
                        <a:pt x="235" y="90"/>
                      </a:cubicBezTo>
                      <a:cubicBezTo>
                        <a:pt x="232" y="90"/>
                        <a:pt x="232" y="90"/>
                        <a:pt x="232" y="90"/>
                      </a:cubicBezTo>
                      <a:cubicBezTo>
                        <a:pt x="230" y="89"/>
                        <a:pt x="227" y="89"/>
                        <a:pt x="225" y="90"/>
                      </a:cubicBezTo>
                      <a:cubicBezTo>
                        <a:pt x="229" y="90"/>
                        <a:pt x="229" y="90"/>
                        <a:pt x="229" y="90"/>
                      </a:cubicBezTo>
                      <a:cubicBezTo>
                        <a:pt x="226" y="91"/>
                        <a:pt x="224" y="95"/>
                        <a:pt x="219" y="93"/>
                      </a:cubicBezTo>
                      <a:cubicBezTo>
                        <a:pt x="219" y="92"/>
                        <a:pt x="221" y="92"/>
                        <a:pt x="221" y="91"/>
                      </a:cubicBezTo>
                      <a:cubicBezTo>
                        <a:pt x="219" y="91"/>
                        <a:pt x="216" y="89"/>
                        <a:pt x="213" y="89"/>
                      </a:cubicBezTo>
                      <a:cubicBezTo>
                        <a:pt x="211" y="89"/>
                        <a:pt x="210" y="91"/>
                        <a:pt x="209" y="92"/>
                      </a:cubicBezTo>
                      <a:cubicBezTo>
                        <a:pt x="211" y="90"/>
                        <a:pt x="214" y="90"/>
                        <a:pt x="217" y="91"/>
                      </a:cubicBezTo>
                      <a:cubicBezTo>
                        <a:pt x="218" y="91"/>
                        <a:pt x="219" y="92"/>
                        <a:pt x="218" y="92"/>
                      </a:cubicBezTo>
                      <a:cubicBezTo>
                        <a:pt x="217" y="92"/>
                        <a:pt x="216" y="92"/>
                        <a:pt x="215" y="92"/>
                      </a:cubicBezTo>
                      <a:cubicBezTo>
                        <a:pt x="213" y="94"/>
                        <a:pt x="212" y="93"/>
                        <a:pt x="209" y="94"/>
                      </a:cubicBezTo>
                      <a:cubicBezTo>
                        <a:pt x="212" y="95"/>
                        <a:pt x="212" y="95"/>
                        <a:pt x="212" y="95"/>
                      </a:cubicBezTo>
                      <a:cubicBezTo>
                        <a:pt x="212" y="96"/>
                        <a:pt x="210" y="97"/>
                        <a:pt x="208" y="97"/>
                      </a:cubicBezTo>
                      <a:cubicBezTo>
                        <a:pt x="206" y="97"/>
                        <a:pt x="203" y="96"/>
                        <a:pt x="200" y="95"/>
                      </a:cubicBezTo>
                      <a:cubicBezTo>
                        <a:pt x="200" y="95"/>
                        <a:pt x="199" y="95"/>
                        <a:pt x="199" y="96"/>
                      </a:cubicBezTo>
                      <a:cubicBezTo>
                        <a:pt x="202" y="96"/>
                        <a:pt x="205" y="96"/>
                        <a:pt x="206" y="98"/>
                      </a:cubicBezTo>
                      <a:cubicBezTo>
                        <a:pt x="205" y="103"/>
                        <a:pt x="200" y="97"/>
                        <a:pt x="197" y="100"/>
                      </a:cubicBezTo>
                      <a:cubicBezTo>
                        <a:pt x="194" y="102"/>
                        <a:pt x="189" y="104"/>
                        <a:pt x="183" y="104"/>
                      </a:cubicBezTo>
                      <a:cubicBezTo>
                        <a:pt x="185" y="105"/>
                        <a:pt x="185" y="105"/>
                        <a:pt x="185" y="105"/>
                      </a:cubicBezTo>
                      <a:cubicBezTo>
                        <a:pt x="184" y="105"/>
                        <a:pt x="184" y="106"/>
                        <a:pt x="183" y="105"/>
                      </a:cubicBezTo>
                      <a:cubicBezTo>
                        <a:pt x="182" y="107"/>
                        <a:pt x="174" y="107"/>
                        <a:pt x="177" y="110"/>
                      </a:cubicBezTo>
                      <a:cubicBezTo>
                        <a:pt x="177" y="111"/>
                        <a:pt x="175" y="111"/>
                        <a:pt x="174" y="111"/>
                      </a:cubicBezTo>
                      <a:cubicBezTo>
                        <a:pt x="170" y="115"/>
                        <a:pt x="161" y="114"/>
                        <a:pt x="158" y="118"/>
                      </a:cubicBezTo>
                      <a:cubicBezTo>
                        <a:pt x="159" y="119"/>
                        <a:pt x="160" y="119"/>
                        <a:pt x="159" y="120"/>
                      </a:cubicBezTo>
                      <a:cubicBezTo>
                        <a:pt x="156" y="121"/>
                        <a:pt x="156" y="121"/>
                        <a:pt x="156" y="121"/>
                      </a:cubicBezTo>
                      <a:cubicBezTo>
                        <a:pt x="159" y="122"/>
                        <a:pt x="159" y="122"/>
                        <a:pt x="159" y="122"/>
                      </a:cubicBezTo>
                      <a:cubicBezTo>
                        <a:pt x="159" y="124"/>
                        <a:pt x="159" y="124"/>
                        <a:pt x="159" y="124"/>
                      </a:cubicBezTo>
                      <a:cubicBezTo>
                        <a:pt x="158" y="124"/>
                        <a:pt x="158" y="124"/>
                        <a:pt x="158" y="124"/>
                      </a:cubicBezTo>
                      <a:cubicBezTo>
                        <a:pt x="158" y="123"/>
                        <a:pt x="158" y="123"/>
                        <a:pt x="158" y="123"/>
                      </a:cubicBezTo>
                      <a:cubicBezTo>
                        <a:pt x="157" y="125"/>
                        <a:pt x="150" y="123"/>
                        <a:pt x="153" y="126"/>
                      </a:cubicBezTo>
                      <a:cubicBezTo>
                        <a:pt x="147" y="129"/>
                        <a:pt x="145" y="135"/>
                        <a:pt x="138" y="137"/>
                      </a:cubicBezTo>
                      <a:cubicBezTo>
                        <a:pt x="138" y="137"/>
                        <a:pt x="139" y="136"/>
                        <a:pt x="139" y="137"/>
                      </a:cubicBezTo>
                      <a:cubicBezTo>
                        <a:pt x="137" y="139"/>
                        <a:pt x="137" y="139"/>
                        <a:pt x="137" y="139"/>
                      </a:cubicBezTo>
                      <a:cubicBezTo>
                        <a:pt x="135" y="138"/>
                        <a:pt x="133" y="138"/>
                        <a:pt x="132" y="139"/>
                      </a:cubicBezTo>
                      <a:cubicBezTo>
                        <a:pt x="132" y="141"/>
                        <a:pt x="126" y="143"/>
                        <a:pt x="126" y="146"/>
                      </a:cubicBezTo>
                      <a:cubicBezTo>
                        <a:pt x="127" y="145"/>
                        <a:pt x="130" y="144"/>
                        <a:pt x="132" y="146"/>
                      </a:cubicBezTo>
                      <a:cubicBezTo>
                        <a:pt x="131" y="148"/>
                        <a:pt x="128" y="150"/>
                        <a:pt x="125" y="151"/>
                      </a:cubicBezTo>
                      <a:cubicBezTo>
                        <a:pt x="131" y="151"/>
                        <a:pt x="131" y="151"/>
                        <a:pt x="131" y="151"/>
                      </a:cubicBezTo>
                      <a:cubicBezTo>
                        <a:pt x="133" y="149"/>
                        <a:pt x="138" y="150"/>
                        <a:pt x="138" y="146"/>
                      </a:cubicBezTo>
                      <a:cubicBezTo>
                        <a:pt x="140" y="146"/>
                        <a:pt x="141" y="143"/>
                        <a:pt x="144" y="143"/>
                      </a:cubicBezTo>
                      <a:cubicBezTo>
                        <a:pt x="146" y="143"/>
                        <a:pt x="148" y="141"/>
                        <a:pt x="146" y="140"/>
                      </a:cubicBezTo>
                      <a:cubicBezTo>
                        <a:pt x="148" y="140"/>
                        <a:pt x="149" y="139"/>
                        <a:pt x="151" y="140"/>
                      </a:cubicBezTo>
                      <a:cubicBezTo>
                        <a:pt x="152" y="137"/>
                        <a:pt x="156" y="135"/>
                        <a:pt x="161" y="134"/>
                      </a:cubicBezTo>
                      <a:cubicBezTo>
                        <a:pt x="160" y="134"/>
                        <a:pt x="160" y="134"/>
                        <a:pt x="160" y="134"/>
                      </a:cubicBezTo>
                      <a:cubicBezTo>
                        <a:pt x="160" y="133"/>
                        <a:pt x="160" y="133"/>
                        <a:pt x="161" y="133"/>
                      </a:cubicBezTo>
                      <a:cubicBezTo>
                        <a:pt x="165" y="133"/>
                        <a:pt x="167" y="129"/>
                        <a:pt x="172" y="128"/>
                      </a:cubicBezTo>
                      <a:cubicBezTo>
                        <a:pt x="171" y="131"/>
                        <a:pt x="166" y="133"/>
                        <a:pt x="162" y="134"/>
                      </a:cubicBezTo>
                      <a:cubicBezTo>
                        <a:pt x="164" y="135"/>
                        <a:pt x="164" y="135"/>
                        <a:pt x="164" y="135"/>
                      </a:cubicBezTo>
                      <a:cubicBezTo>
                        <a:pt x="164" y="136"/>
                        <a:pt x="164" y="135"/>
                        <a:pt x="163" y="135"/>
                      </a:cubicBezTo>
                      <a:cubicBezTo>
                        <a:pt x="162" y="136"/>
                        <a:pt x="162" y="138"/>
                        <a:pt x="160" y="138"/>
                      </a:cubicBezTo>
                      <a:cubicBezTo>
                        <a:pt x="157" y="138"/>
                        <a:pt x="156" y="140"/>
                        <a:pt x="154" y="141"/>
                      </a:cubicBezTo>
                      <a:cubicBezTo>
                        <a:pt x="153" y="141"/>
                        <a:pt x="153" y="141"/>
                        <a:pt x="153" y="141"/>
                      </a:cubicBezTo>
                      <a:cubicBezTo>
                        <a:pt x="151" y="142"/>
                        <a:pt x="146" y="142"/>
                        <a:pt x="148" y="144"/>
                      </a:cubicBezTo>
                      <a:cubicBezTo>
                        <a:pt x="141" y="146"/>
                        <a:pt x="142" y="151"/>
                        <a:pt x="135" y="152"/>
                      </a:cubicBezTo>
                      <a:cubicBezTo>
                        <a:pt x="135" y="154"/>
                        <a:pt x="132" y="154"/>
                        <a:pt x="132" y="156"/>
                      </a:cubicBezTo>
                      <a:cubicBezTo>
                        <a:pt x="130" y="158"/>
                        <a:pt x="128" y="161"/>
                        <a:pt x="125" y="162"/>
                      </a:cubicBezTo>
                      <a:cubicBezTo>
                        <a:pt x="124" y="161"/>
                        <a:pt x="124" y="161"/>
                        <a:pt x="125" y="160"/>
                      </a:cubicBezTo>
                      <a:cubicBezTo>
                        <a:pt x="123" y="160"/>
                        <a:pt x="123" y="160"/>
                        <a:pt x="123" y="160"/>
                      </a:cubicBezTo>
                      <a:cubicBezTo>
                        <a:pt x="122" y="157"/>
                        <a:pt x="129" y="158"/>
                        <a:pt x="129" y="156"/>
                      </a:cubicBezTo>
                      <a:cubicBezTo>
                        <a:pt x="125" y="157"/>
                        <a:pt x="125" y="157"/>
                        <a:pt x="125" y="157"/>
                      </a:cubicBezTo>
                      <a:cubicBezTo>
                        <a:pt x="126" y="156"/>
                        <a:pt x="126" y="156"/>
                        <a:pt x="126" y="156"/>
                      </a:cubicBezTo>
                      <a:cubicBezTo>
                        <a:pt x="126" y="155"/>
                        <a:pt x="126" y="155"/>
                        <a:pt x="126" y="155"/>
                      </a:cubicBezTo>
                      <a:cubicBezTo>
                        <a:pt x="128" y="152"/>
                        <a:pt x="128" y="152"/>
                        <a:pt x="128" y="152"/>
                      </a:cubicBezTo>
                      <a:cubicBezTo>
                        <a:pt x="125" y="153"/>
                        <a:pt x="125" y="153"/>
                        <a:pt x="125" y="153"/>
                      </a:cubicBezTo>
                      <a:cubicBezTo>
                        <a:pt x="126" y="154"/>
                        <a:pt x="125" y="155"/>
                        <a:pt x="124" y="156"/>
                      </a:cubicBezTo>
                      <a:cubicBezTo>
                        <a:pt x="122" y="156"/>
                        <a:pt x="120" y="158"/>
                        <a:pt x="118" y="156"/>
                      </a:cubicBezTo>
                      <a:cubicBezTo>
                        <a:pt x="120" y="154"/>
                        <a:pt x="120" y="154"/>
                        <a:pt x="120" y="154"/>
                      </a:cubicBezTo>
                      <a:cubicBezTo>
                        <a:pt x="119" y="153"/>
                        <a:pt x="116" y="152"/>
                        <a:pt x="115" y="154"/>
                      </a:cubicBezTo>
                      <a:cubicBezTo>
                        <a:pt x="118" y="156"/>
                        <a:pt x="118" y="156"/>
                        <a:pt x="118" y="156"/>
                      </a:cubicBezTo>
                      <a:cubicBezTo>
                        <a:pt x="114" y="156"/>
                        <a:pt x="114" y="156"/>
                        <a:pt x="114" y="156"/>
                      </a:cubicBezTo>
                      <a:cubicBezTo>
                        <a:pt x="113" y="158"/>
                        <a:pt x="110" y="158"/>
                        <a:pt x="108" y="160"/>
                      </a:cubicBezTo>
                      <a:cubicBezTo>
                        <a:pt x="107" y="162"/>
                        <a:pt x="104" y="161"/>
                        <a:pt x="105" y="163"/>
                      </a:cubicBezTo>
                      <a:cubicBezTo>
                        <a:pt x="105" y="164"/>
                        <a:pt x="103" y="165"/>
                        <a:pt x="101" y="166"/>
                      </a:cubicBezTo>
                      <a:cubicBezTo>
                        <a:pt x="103" y="166"/>
                        <a:pt x="101" y="169"/>
                        <a:pt x="102" y="170"/>
                      </a:cubicBezTo>
                      <a:cubicBezTo>
                        <a:pt x="100" y="172"/>
                        <a:pt x="96" y="175"/>
                        <a:pt x="96" y="179"/>
                      </a:cubicBezTo>
                      <a:cubicBezTo>
                        <a:pt x="98" y="176"/>
                        <a:pt x="99" y="173"/>
                        <a:pt x="103" y="171"/>
                      </a:cubicBezTo>
                      <a:cubicBezTo>
                        <a:pt x="103" y="173"/>
                        <a:pt x="106" y="176"/>
                        <a:pt x="103" y="177"/>
                      </a:cubicBezTo>
                      <a:cubicBezTo>
                        <a:pt x="104" y="178"/>
                        <a:pt x="102" y="180"/>
                        <a:pt x="100" y="181"/>
                      </a:cubicBezTo>
                      <a:cubicBezTo>
                        <a:pt x="101" y="183"/>
                        <a:pt x="102" y="185"/>
                        <a:pt x="101" y="186"/>
                      </a:cubicBezTo>
                      <a:cubicBezTo>
                        <a:pt x="102" y="185"/>
                        <a:pt x="103" y="185"/>
                        <a:pt x="105" y="184"/>
                      </a:cubicBezTo>
                      <a:cubicBezTo>
                        <a:pt x="106" y="185"/>
                        <a:pt x="106" y="186"/>
                        <a:pt x="107" y="186"/>
                      </a:cubicBezTo>
                      <a:cubicBezTo>
                        <a:pt x="105" y="186"/>
                        <a:pt x="107" y="188"/>
                        <a:pt x="105" y="187"/>
                      </a:cubicBezTo>
                      <a:cubicBezTo>
                        <a:pt x="106" y="188"/>
                        <a:pt x="107" y="187"/>
                        <a:pt x="108" y="187"/>
                      </a:cubicBezTo>
                      <a:cubicBezTo>
                        <a:pt x="112" y="186"/>
                        <a:pt x="113" y="183"/>
                        <a:pt x="116" y="181"/>
                      </a:cubicBezTo>
                      <a:cubicBezTo>
                        <a:pt x="117" y="182"/>
                        <a:pt x="117" y="182"/>
                        <a:pt x="117" y="183"/>
                      </a:cubicBezTo>
                      <a:cubicBezTo>
                        <a:pt x="112" y="185"/>
                        <a:pt x="111" y="189"/>
                        <a:pt x="107" y="192"/>
                      </a:cubicBezTo>
                      <a:cubicBezTo>
                        <a:pt x="107" y="191"/>
                        <a:pt x="108" y="190"/>
                        <a:pt x="106" y="189"/>
                      </a:cubicBezTo>
                      <a:cubicBezTo>
                        <a:pt x="102" y="192"/>
                        <a:pt x="102" y="192"/>
                        <a:pt x="102" y="192"/>
                      </a:cubicBezTo>
                      <a:cubicBezTo>
                        <a:pt x="101" y="191"/>
                        <a:pt x="101" y="191"/>
                        <a:pt x="101" y="191"/>
                      </a:cubicBezTo>
                      <a:cubicBezTo>
                        <a:pt x="95" y="191"/>
                        <a:pt x="94" y="195"/>
                        <a:pt x="90" y="197"/>
                      </a:cubicBezTo>
                      <a:cubicBezTo>
                        <a:pt x="88" y="198"/>
                        <a:pt x="88" y="198"/>
                        <a:pt x="88" y="198"/>
                      </a:cubicBezTo>
                      <a:cubicBezTo>
                        <a:pt x="86" y="197"/>
                        <a:pt x="84" y="197"/>
                        <a:pt x="84" y="195"/>
                      </a:cubicBezTo>
                      <a:cubicBezTo>
                        <a:pt x="89" y="195"/>
                        <a:pt x="90" y="194"/>
                        <a:pt x="93" y="192"/>
                      </a:cubicBezTo>
                      <a:cubicBezTo>
                        <a:pt x="93" y="191"/>
                        <a:pt x="99" y="191"/>
                        <a:pt x="97" y="189"/>
                      </a:cubicBezTo>
                      <a:cubicBezTo>
                        <a:pt x="97" y="190"/>
                        <a:pt x="91" y="191"/>
                        <a:pt x="90" y="194"/>
                      </a:cubicBezTo>
                      <a:cubicBezTo>
                        <a:pt x="88" y="194"/>
                        <a:pt x="87" y="193"/>
                        <a:pt x="87" y="193"/>
                      </a:cubicBezTo>
                      <a:cubicBezTo>
                        <a:pt x="87" y="190"/>
                        <a:pt x="90" y="191"/>
                        <a:pt x="92" y="190"/>
                      </a:cubicBezTo>
                      <a:cubicBezTo>
                        <a:pt x="91" y="189"/>
                        <a:pt x="88" y="189"/>
                        <a:pt x="89" y="188"/>
                      </a:cubicBezTo>
                      <a:cubicBezTo>
                        <a:pt x="87" y="188"/>
                        <a:pt x="87" y="189"/>
                        <a:pt x="87" y="190"/>
                      </a:cubicBezTo>
                      <a:cubicBezTo>
                        <a:pt x="84" y="190"/>
                        <a:pt x="85" y="193"/>
                        <a:pt x="82" y="192"/>
                      </a:cubicBezTo>
                      <a:cubicBezTo>
                        <a:pt x="81" y="193"/>
                        <a:pt x="79" y="194"/>
                        <a:pt x="78" y="195"/>
                      </a:cubicBezTo>
                      <a:cubicBezTo>
                        <a:pt x="76" y="195"/>
                        <a:pt x="76" y="195"/>
                        <a:pt x="76" y="195"/>
                      </a:cubicBezTo>
                      <a:cubicBezTo>
                        <a:pt x="77" y="198"/>
                        <a:pt x="71" y="197"/>
                        <a:pt x="72" y="201"/>
                      </a:cubicBezTo>
                      <a:cubicBezTo>
                        <a:pt x="72" y="200"/>
                        <a:pt x="73" y="199"/>
                        <a:pt x="75" y="200"/>
                      </a:cubicBezTo>
                      <a:cubicBezTo>
                        <a:pt x="75" y="202"/>
                        <a:pt x="74" y="203"/>
                        <a:pt x="73" y="204"/>
                      </a:cubicBezTo>
                      <a:cubicBezTo>
                        <a:pt x="73" y="204"/>
                        <a:pt x="74" y="204"/>
                        <a:pt x="75" y="205"/>
                      </a:cubicBezTo>
                      <a:cubicBezTo>
                        <a:pt x="72" y="208"/>
                        <a:pt x="72" y="208"/>
                        <a:pt x="72" y="208"/>
                      </a:cubicBezTo>
                      <a:cubicBezTo>
                        <a:pt x="74" y="206"/>
                        <a:pt x="75" y="205"/>
                        <a:pt x="78" y="203"/>
                      </a:cubicBezTo>
                      <a:cubicBezTo>
                        <a:pt x="81" y="204"/>
                        <a:pt x="83" y="202"/>
                        <a:pt x="85" y="205"/>
                      </a:cubicBezTo>
                      <a:cubicBezTo>
                        <a:pt x="83" y="206"/>
                        <a:pt x="81" y="206"/>
                        <a:pt x="79" y="207"/>
                      </a:cubicBezTo>
                      <a:cubicBezTo>
                        <a:pt x="79" y="207"/>
                        <a:pt x="79" y="208"/>
                        <a:pt x="80" y="207"/>
                      </a:cubicBezTo>
                      <a:cubicBezTo>
                        <a:pt x="80" y="210"/>
                        <a:pt x="78" y="212"/>
                        <a:pt x="76" y="213"/>
                      </a:cubicBezTo>
                      <a:cubicBezTo>
                        <a:pt x="72" y="212"/>
                        <a:pt x="72" y="212"/>
                        <a:pt x="72" y="212"/>
                      </a:cubicBezTo>
                      <a:cubicBezTo>
                        <a:pt x="71" y="213"/>
                        <a:pt x="67" y="212"/>
                        <a:pt x="69" y="214"/>
                      </a:cubicBezTo>
                      <a:cubicBezTo>
                        <a:pt x="68" y="215"/>
                        <a:pt x="68" y="215"/>
                        <a:pt x="67" y="215"/>
                      </a:cubicBezTo>
                      <a:cubicBezTo>
                        <a:pt x="68" y="218"/>
                        <a:pt x="64" y="218"/>
                        <a:pt x="64" y="219"/>
                      </a:cubicBezTo>
                      <a:cubicBezTo>
                        <a:pt x="66" y="219"/>
                        <a:pt x="66" y="219"/>
                        <a:pt x="66" y="219"/>
                      </a:cubicBezTo>
                      <a:cubicBezTo>
                        <a:pt x="67" y="221"/>
                        <a:pt x="67" y="221"/>
                        <a:pt x="67" y="221"/>
                      </a:cubicBezTo>
                      <a:cubicBezTo>
                        <a:pt x="63" y="222"/>
                        <a:pt x="63" y="222"/>
                        <a:pt x="63" y="222"/>
                      </a:cubicBezTo>
                      <a:cubicBezTo>
                        <a:pt x="60" y="222"/>
                        <a:pt x="58" y="225"/>
                        <a:pt x="56" y="226"/>
                      </a:cubicBezTo>
                      <a:cubicBezTo>
                        <a:pt x="56" y="227"/>
                        <a:pt x="59" y="228"/>
                        <a:pt x="58" y="230"/>
                      </a:cubicBezTo>
                      <a:cubicBezTo>
                        <a:pt x="59" y="230"/>
                        <a:pt x="60" y="231"/>
                        <a:pt x="61" y="230"/>
                      </a:cubicBezTo>
                      <a:cubicBezTo>
                        <a:pt x="61" y="231"/>
                        <a:pt x="61" y="233"/>
                        <a:pt x="60" y="233"/>
                      </a:cubicBezTo>
                      <a:cubicBezTo>
                        <a:pt x="59" y="233"/>
                        <a:pt x="59" y="233"/>
                        <a:pt x="59" y="233"/>
                      </a:cubicBezTo>
                      <a:cubicBezTo>
                        <a:pt x="55" y="234"/>
                        <a:pt x="49" y="232"/>
                        <a:pt x="51" y="237"/>
                      </a:cubicBezTo>
                      <a:cubicBezTo>
                        <a:pt x="52" y="237"/>
                        <a:pt x="52" y="237"/>
                        <a:pt x="52" y="236"/>
                      </a:cubicBezTo>
                      <a:cubicBezTo>
                        <a:pt x="53" y="237"/>
                        <a:pt x="53" y="237"/>
                        <a:pt x="53" y="237"/>
                      </a:cubicBezTo>
                      <a:cubicBezTo>
                        <a:pt x="55" y="236"/>
                        <a:pt x="57" y="237"/>
                        <a:pt x="58" y="237"/>
                      </a:cubicBezTo>
                      <a:cubicBezTo>
                        <a:pt x="59" y="236"/>
                        <a:pt x="60" y="235"/>
                        <a:pt x="62" y="236"/>
                      </a:cubicBezTo>
                      <a:cubicBezTo>
                        <a:pt x="62" y="236"/>
                        <a:pt x="62" y="235"/>
                        <a:pt x="63" y="235"/>
                      </a:cubicBezTo>
                      <a:cubicBezTo>
                        <a:pt x="63" y="238"/>
                        <a:pt x="60" y="239"/>
                        <a:pt x="59" y="240"/>
                      </a:cubicBezTo>
                      <a:cubicBezTo>
                        <a:pt x="58" y="240"/>
                        <a:pt x="58" y="240"/>
                        <a:pt x="58" y="239"/>
                      </a:cubicBezTo>
                      <a:cubicBezTo>
                        <a:pt x="56" y="241"/>
                        <a:pt x="53" y="238"/>
                        <a:pt x="50" y="239"/>
                      </a:cubicBezTo>
                      <a:cubicBezTo>
                        <a:pt x="51" y="239"/>
                        <a:pt x="52" y="241"/>
                        <a:pt x="53" y="240"/>
                      </a:cubicBezTo>
                      <a:cubicBezTo>
                        <a:pt x="55" y="241"/>
                        <a:pt x="58" y="242"/>
                        <a:pt x="57" y="243"/>
                      </a:cubicBezTo>
                      <a:cubicBezTo>
                        <a:pt x="56" y="244"/>
                        <a:pt x="55" y="246"/>
                        <a:pt x="53" y="245"/>
                      </a:cubicBezTo>
                      <a:cubicBezTo>
                        <a:pt x="52" y="245"/>
                        <a:pt x="51" y="244"/>
                        <a:pt x="52" y="243"/>
                      </a:cubicBezTo>
                      <a:cubicBezTo>
                        <a:pt x="53" y="243"/>
                        <a:pt x="53" y="243"/>
                        <a:pt x="53" y="243"/>
                      </a:cubicBezTo>
                      <a:cubicBezTo>
                        <a:pt x="53" y="243"/>
                        <a:pt x="53" y="243"/>
                        <a:pt x="53" y="244"/>
                      </a:cubicBezTo>
                      <a:cubicBezTo>
                        <a:pt x="54" y="243"/>
                        <a:pt x="54" y="243"/>
                        <a:pt x="54" y="243"/>
                      </a:cubicBezTo>
                      <a:cubicBezTo>
                        <a:pt x="49" y="239"/>
                        <a:pt x="48" y="245"/>
                        <a:pt x="45" y="245"/>
                      </a:cubicBezTo>
                      <a:cubicBezTo>
                        <a:pt x="46" y="248"/>
                        <a:pt x="47" y="244"/>
                        <a:pt x="49" y="246"/>
                      </a:cubicBezTo>
                      <a:cubicBezTo>
                        <a:pt x="49" y="246"/>
                        <a:pt x="49" y="247"/>
                        <a:pt x="48" y="247"/>
                      </a:cubicBezTo>
                      <a:cubicBezTo>
                        <a:pt x="47" y="247"/>
                        <a:pt x="46" y="248"/>
                        <a:pt x="45" y="247"/>
                      </a:cubicBezTo>
                      <a:cubicBezTo>
                        <a:pt x="46" y="249"/>
                        <a:pt x="46" y="249"/>
                        <a:pt x="46" y="249"/>
                      </a:cubicBezTo>
                      <a:cubicBezTo>
                        <a:pt x="47" y="248"/>
                        <a:pt x="48" y="249"/>
                        <a:pt x="48" y="248"/>
                      </a:cubicBezTo>
                      <a:cubicBezTo>
                        <a:pt x="50" y="247"/>
                        <a:pt x="51" y="246"/>
                        <a:pt x="53" y="247"/>
                      </a:cubicBezTo>
                      <a:cubicBezTo>
                        <a:pt x="51" y="249"/>
                        <a:pt x="52" y="252"/>
                        <a:pt x="48" y="253"/>
                      </a:cubicBezTo>
                      <a:cubicBezTo>
                        <a:pt x="47" y="251"/>
                        <a:pt x="47" y="251"/>
                        <a:pt x="47" y="251"/>
                      </a:cubicBezTo>
                      <a:cubicBezTo>
                        <a:pt x="46" y="251"/>
                        <a:pt x="45" y="251"/>
                        <a:pt x="44" y="252"/>
                      </a:cubicBezTo>
                      <a:cubicBezTo>
                        <a:pt x="41" y="253"/>
                        <a:pt x="35" y="252"/>
                        <a:pt x="35" y="254"/>
                      </a:cubicBezTo>
                      <a:cubicBezTo>
                        <a:pt x="37" y="253"/>
                        <a:pt x="37" y="253"/>
                        <a:pt x="37" y="253"/>
                      </a:cubicBezTo>
                      <a:cubicBezTo>
                        <a:pt x="37" y="254"/>
                        <a:pt x="38" y="257"/>
                        <a:pt x="37" y="257"/>
                      </a:cubicBezTo>
                      <a:cubicBezTo>
                        <a:pt x="36" y="259"/>
                        <a:pt x="32" y="257"/>
                        <a:pt x="33" y="259"/>
                      </a:cubicBezTo>
                      <a:cubicBezTo>
                        <a:pt x="35" y="259"/>
                        <a:pt x="35" y="260"/>
                        <a:pt x="36" y="260"/>
                      </a:cubicBezTo>
                      <a:cubicBezTo>
                        <a:pt x="38" y="260"/>
                        <a:pt x="38" y="260"/>
                        <a:pt x="38" y="260"/>
                      </a:cubicBezTo>
                      <a:cubicBezTo>
                        <a:pt x="39" y="261"/>
                        <a:pt x="38" y="261"/>
                        <a:pt x="38" y="262"/>
                      </a:cubicBezTo>
                      <a:cubicBezTo>
                        <a:pt x="40" y="261"/>
                        <a:pt x="40" y="261"/>
                        <a:pt x="40" y="261"/>
                      </a:cubicBezTo>
                      <a:cubicBezTo>
                        <a:pt x="40" y="262"/>
                        <a:pt x="43" y="261"/>
                        <a:pt x="42" y="263"/>
                      </a:cubicBezTo>
                      <a:cubicBezTo>
                        <a:pt x="43" y="262"/>
                        <a:pt x="43" y="259"/>
                        <a:pt x="46" y="260"/>
                      </a:cubicBezTo>
                      <a:cubicBezTo>
                        <a:pt x="46" y="263"/>
                        <a:pt x="45" y="265"/>
                        <a:pt x="44" y="267"/>
                      </a:cubicBezTo>
                      <a:cubicBezTo>
                        <a:pt x="44" y="270"/>
                        <a:pt x="40" y="271"/>
                        <a:pt x="41" y="274"/>
                      </a:cubicBezTo>
                      <a:cubicBezTo>
                        <a:pt x="41" y="274"/>
                        <a:pt x="41" y="274"/>
                        <a:pt x="41" y="274"/>
                      </a:cubicBezTo>
                      <a:cubicBezTo>
                        <a:pt x="43" y="273"/>
                        <a:pt x="43" y="271"/>
                        <a:pt x="44" y="270"/>
                      </a:cubicBezTo>
                      <a:cubicBezTo>
                        <a:pt x="44" y="268"/>
                        <a:pt x="49" y="267"/>
                        <a:pt x="47" y="265"/>
                      </a:cubicBezTo>
                      <a:cubicBezTo>
                        <a:pt x="47" y="264"/>
                        <a:pt x="49" y="262"/>
                        <a:pt x="51" y="261"/>
                      </a:cubicBezTo>
                      <a:cubicBezTo>
                        <a:pt x="52" y="259"/>
                        <a:pt x="55" y="258"/>
                        <a:pt x="56" y="257"/>
                      </a:cubicBezTo>
                      <a:cubicBezTo>
                        <a:pt x="57" y="258"/>
                        <a:pt x="59" y="259"/>
                        <a:pt x="57" y="260"/>
                      </a:cubicBezTo>
                      <a:cubicBezTo>
                        <a:pt x="56" y="260"/>
                        <a:pt x="55" y="260"/>
                        <a:pt x="54" y="259"/>
                      </a:cubicBezTo>
                      <a:cubicBezTo>
                        <a:pt x="53" y="261"/>
                        <a:pt x="56" y="260"/>
                        <a:pt x="55" y="262"/>
                      </a:cubicBezTo>
                      <a:cubicBezTo>
                        <a:pt x="56" y="262"/>
                        <a:pt x="57" y="260"/>
                        <a:pt x="57" y="262"/>
                      </a:cubicBezTo>
                      <a:cubicBezTo>
                        <a:pt x="60" y="262"/>
                        <a:pt x="63" y="260"/>
                        <a:pt x="65" y="260"/>
                      </a:cubicBezTo>
                      <a:cubicBezTo>
                        <a:pt x="60" y="259"/>
                        <a:pt x="60" y="259"/>
                        <a:pt x="60" y="259"/>
                      </a:cubicBezTo>
                      <a:cubicBezTo>
                        <a:pt x="61" y="258"/>
                        <a:pt x="59" y="257"/>
                        <a:pt x="60" y="256"/>
                      </a:cubicBezTo>
                      <a:cubicBezTo>
                        <a:pt x="62" y="255"/>
                        <a:pt x="63" y="253"/>
                        <a:pt x="66" y="253"/>
                      </a:cubicBezTo>
                      <a:cubicBezTo>
                        <a:pt x="64" y="256"/>
                        <a:pt x="64" y="256"/>
                        <a:pt x="64" y="256"/>
                      </a:cubicBezTo>
                      <a:cubicBezTo>
                        <a:pt x="66" y="255"/>
                        <a:pt x="67" y="254"/>
                        <a:pt x="68" y="253"/>
                      </a:cubicBezTo>
                      <a:cubicBezTo>
                        <a:pt x="68" y="250"/>
                        <a:pt x="74" y="249"/>
                        <a:pt x="73" y="246"/>
                      </a:cubicBezTo>
                      <a:cubicBezTo>
                        <a:pt x="78" y="243"/>
                        <a:pt x="74" y="239"/>
                        <a:pt x="81" y="237"/>
                      </a:cubicBezTo>
                      <a:cubicBezTo>
                        <a:pt x="80" y="236"/>
                        <a:pt x="83" y="234"/>
                        <a:pt x="85" y="232"/>
                      </a:cubicBezTo>
                      <a:cubicBezTo>
                        <a:pt x="85" y="232"/>
                        <a:pt x="84" y="232"/>
                        <a:pt x="83" y="232"/>
                      </a:cubicBezTo>
                      <a:cubicBezTo>
                        <a:pt x="87" y="230"/>
                        <a:pt x="87" y="228"/>
                        <a:pt x="89" y="226"/>
                      </a:cubicBezTo>
                      <a:cubicBezTo>
                        <a:pt x="89" y="226"/>
                        <a:pt x="87" y="226"/>
                        <a:pt x="88" y="225"/>
                      </a:cubicBezTo>
                      <a:cubicBezTo>
                        <a:pt x="89" y="224"/>
                        <a:pt x="91" y="224"/>
                        <a:pt x="92" y="225"/>
                      </a:cubicBezTo>
                      <a:cubicBezTo>
                        <a:pt x="90" y="226"/>
                        <a:pt x="89" y="230"/>
                        <a:pt x="86" y="232"/>
                      </a:cubicBezTo>
                      <a:cubicBezTo>
                        <a:pt x="89" y="230"/>
                        <a:pt x="89" y="230"/>
                        <a:pt x="89" y="230"/>
                      </a:cubicBezTo>
                      <a:cubicBezTo>
                        <a:pt x="90" y="228"/>
                        <a:pt x="96" y="229"/>
                        <a:pt x="94" y="226"/>
                      </a:cubicBezTo>
                      <a:cubicBezTo>
                        <a:pt x="97" y="225"/>
                        <a:pt x="99" y="224"/>
                        <a:pt x="102" y="224"/>
                      </a:cubicBezTo>
                      <a:cubicBezTo>
                        <a:pt x="99" y="223"/>
                        <a:pt x="99" y="223"/>
                        <a:pt x="99" y="223"/>
                      </a:cubicBezTo>
                      <a:cubicBezTo>
                        <a:pt x="98" y="221"/>
                        <a:pt x="103" y="222"/>
                        <a:pt x="104" y="220"/>
                      </a:cubicBezTo>
                      <a:cubicBezTo>
                        <a:pt x="106" y="221"/>
                        <a:pt x="108" y="221"/>
                        <a:pt x="107" y="223"/>
                      </a:cubicBezTo>
                      <a:cubicBezTo>
                        <a:pt x="109" y="223"/>
                        <a:pt x="109" y="223"/>
                        <a:pt x="109" y="223"/>
                      </a:cubicBezTo>
                      <a:cubicBezTo>
                        <a:pt x="109" y="222"/>
                        <a:pt x="109" y="221"/>
                        <a:pt x="110" y="221"/>
                      </a:cubicBezTo>
                      <a:cubicBezTo>
                        <a:pt x="110" y="221"/>
                        <a:pt x="110" y="221"/>
                        <a:pt x="110" y="221"/>
                      </a:cubicBezTo>
                      <a:cubicBezTo>
                        <a:pt x="110" y="220"/>
                        <a:pt x="112" y="219"/>
                        <a:pt x="113" y="219"/>
                      </a:cubicBezTo>
                      <a:cubicBezTo>
                        <a:pt x="112" y="220"/>
                        <a:pt x="109" y="218"/>
                        <a:pt x="108" y="219"/>
                      </a:cubicBezTo>
                      <a:cubicBezTo>
                        <a:pt x="109" y="220"/>
                        <a:pt x="109" y="220"/>
                        <a:pt x="109" y="220"/>
                      </a:cubicBezTo>
                      <a:cubicBezTo>
                        <a:pt x="106" y="220"/>
                        <a:pt x="106" y="220"/>
                        <a:pt x="106" y="220"/>
                      </a:cubicBezTo>
                      <a:cubicBezTo>
                        <a:pt x="105" y="219"/>
                        <a:pt x="106" y="219"/>
                        <a:pt x="107" y="219"/>
                      </a:cubicBezTo>
                      <a:cubicBezTo>
                        <a:pt x="106" y="218"/>
                        <a:pt x="106" y="218"/>
                        <a:pt x="106" y="218"/>
                      </a:cubicBezTo>
                      <a:cubicBezTo>
                        <a:pt x="103" y="219"/>
                        <a:pt x="106" y="216"/>
                        <a:pt x="104" y="216"/>
                      </a:cubicBezTo>
                      <a:cubicBezTo>
                        <a:pt x="105" y="214"/>
                        <a:pt x="108" y="215"/>
                        <a:pt x="109" y="215"/>
                      </a:cubicBezTo>
                      <a:cubicBezTo>
                        <a:pt x="109" y="214"/>
                        <a:pt x="109" y="214"/>
                        <a:pt x="109" y="214"/>
                      </a:cubicBezTo>
                      <a:cubicBezTo>
                        <a:pt x="114" y="215"/>
                        <a:pt x="114" y="215"/>
                        <a:pt x="114" y="215"/>
                      </a:cubicBezTo>
                      <a:cubicBezTo>
                        <a:pt x="117" y="211"/>
                        <a:pt x="109" y="214"/>
                        <a:pt x="107" y="211"/>
                      </a:cubicBezTo>
                      <a:cubicBezTo>
                        <a:pt x="108" y="211"/>
                        <a:pt x="108" y="211"/>
                        <a:pt x="108" y="211"/>
                      </a:cubicBezTo>
                      <a:cubicBezTo>
                        <a:pt x="110" y="211"/>
                        <a:pt x="110" y="212"/>
                        <a:pt x="111" y="212"/>
                      </a:cubicBezTo>
                      <a:cubicBezTo>
                        <a:pt x="109" y="210"/>
                        <a:pt x="109" y="210"/>
                        <a:pt x="109" y="210"/>
                      </a:cubicBezTo>
                      <a:cubicBezTo>
                        <a:pt x="110" y="208"/>
                        <a:pt x="115" y="210"/>
                        <a:pt x="114" y="207"/>
                      </a:cubicBezTo>
                      <a:cubicBezTo>
                        <a:pt x="117" y="208"/>
                        <a:pt x="116" y="209"/>
                        <a:pt x="117" y="210"/>
                      </a:cubicBezTo>
                      <a:cubicBezTo>
                        <a:pt x="118" y="209"/>
                        <a:pt x="121" y="211"/>
                        <a:pt x="122" y="209"/>
                      </a:cubicBezTo>
                      <a:cubicBezTo>
                        <a:pt x="117" y="211"/>
                        <a:pt x="117" y="206"/>
                        <a:pt x="113" y="206"/>
                      </a:cubicBezTo>
                      <a:cubicBezTo>
                        <a:pt x="114" y="202"/>
                        <a:pt x="116" y="206"/>
                        <a:pt x="118" y="206"/>
                      </a:cubicBezTo>
                      <a:cubicBezTo>
                        <a:pt x="119" y="205"/>
                        <a:pt x="121" y="206"/>
                        <a:pt x="121" y="204"/>
                      </a:cubicBezTo>
                      <a:cubicBezTo>
                        <a:pt x="119" y="205"/>
                        <a:pt x="115" y="204"/>
                        <a:pt x="113" y="202"/>
                      </a:cubicBezTo>
                      <a:cubicBezTo>
                        <a:pt x="113" y="200"/>
                        <a:pt x="116" y="201"/>
                        <a:pt x="116" y="200"/>
                      </a:cubicBezTo>
                      <a:cubicBezTo>
                        <a:pt x="117" y="199"/>
                        <a:pt x="115" y="200"/>
                        <a:pt x="116" y="199"/>
                      </a:cubicBezTo>
                      <a:cubicBezTo>
                        <a:pt x="115" y="198"/>
                        <a:pt x="115" y="198"/>
                        <a:pt x="115" y="198"/>
                      </a:cubicBezTo>
                      <a:cubicBezTo>
                        <a:pt x="114" y="199"/>
                        <a:pt x="109" y="199"/>
                        <a:pt x="112" y="201"/>
                      </a:cubicBezTo>
                      <a:cubicBezTo>
                        <a:pt x="109" y="202"/>
                        <a:pt x="107" y="204"/>
                        <a:pt x="104" y="204"/>
                      </a:cubicBezTo>
                      <a:cubicBezTo>
                        <a:pt x="104" y="203"/>
                        <a:pt x="104" y="203"/>
                        <a:pt x="104" y="203"/>
                      </a:cubicBezTo>
                      <a:cubicBezTo>
                        <a:pt x="105" y="203"/>
                        <a:pt x="105" y="203"/>
                        <a:pt x="105" y="203"/>
                      </a:cubicBezTo>
                      <a:cubicBezTo>
                        <a:pt x="106" y="202"/>
                        <a:pt x="107" y="201"/>
                        <a:pt x="106" y="200"/>
                      </a:cubicBezTo>
                      <a:cubicBezTo>
                        <a:pt x="101" y="202"/>
                        <a:pt x="101" y="202"/>
                        <a:pt x="101" y="202"/>
                      </a:cubicBezTo>
                      <a:cubicBezTo>
                        <a:pt x="102" y="203"/>
                        <a:pt x="102" y="203"/>
                        <a:pt x="102" y="203"/>
                      </a:cubicBezTo>
                      <a:cubicBezTo>
                        <a:pt x="100" y="203"/>
                        <a:pt x="100" y="205"/>
                        <a:pt x="98" y="205"/>
                      </a:cubicBezTo>
                      <a:cubicBezTo>
                        <a:pt x="96" y="204"/>
                        <a:pt x="96" y="202"/>
                        <a:pt x="93" y="203"/>
                      </a:cubicBezTo>
                      <a:cubicBezTo>
                        <a:pt x="93" y="202"/>
                        <a:pt x="91" y="202"/>
                        <a:pt x="91" y="202"/>
                      </a:cubicBezTo>
                      <a:cubicBezTo>
                        <a:pt x="93" y="202"/>
                        <a:pt x="93" y="201"/>
                        <a:pt x="93" y="201"/>
                      </a:cubicBezTo>
                      <a:cubicBezTo>
                        <a:pt x="100" y="203"/>
                        <a:pt x="99" y="197"/>
                        <a:pt x="105" y="198"/>
                      </a:cubicBezTo>
                      <a:cubicBezTo>
                        <a:pt x="105" y="196"/>
                        <a:pt x="107" y="194"/>
                        <a:pt x="109" y="193"/>
                      </a:cubicBezTo>
                      <a:cubicBezTo>
                        <a:pt x="109" y="193"/>
                        <a:pt x="109" y="193"/>
                        <a:pt x="109" y="193"/>
                      </a:cubicBezTo>
                      <a:cubicBezTo>
                        <a:pt x="111" y="192"/>
                        <a:pt x="110" y="190"/>
                        <a:pt x="112" y="189"/>
                      </a:cubicBezTo>
                      <a:cubicBezTo>
                        <a:pt x="116" y="184"/>
                        <a:pt x="121" y="190"/>
                        <a:pt x="126" y="188"/>
                      </a:cubicBezTo>
                      <a:cubicBezTo>
                        <a:pt x="124" y="187"/>
                        <a:pt x="123" y="188"/>
                        <a:pt x="122" y="188"/>
                      </a:cubicBezTo>
                      <a:cubicBezTo>
                        <a:pt x="122" y="187"/>
                        <a:pt x="122" y="187"/>
                        <a:pt x="122" y="187"/>
                      </a:cubicBezTo>
                      <a:cubicBezTo>
                        <a:pt x="125" y="186"/>
                        <a:pt x="129" y="183"/>
                        <a:pt x="132" y="184"/>
                      </a:cubicBezTo>
                      <a:cubicBezTo>
                        <a:pt x="135" y="185"/>
                        <a:pt x="132" y="183"/>
                        <a:pt x="134" y="182"/>
                      </a:cubicBezTo>
                      <a:cubicBezTo>
                        <a:pt x="133" y="182"/>
                        <a:pt x="132" y="182"/>
                        <a:pt x="132" y="181"/>
                      </a:cubicBezTo>
                      <a:cubicBezTo>
                        <a:pt x="136" y="182"/>
                        <a:pt x="141" y="183"/>
                        <a:pt x="145" y="182"/>
                      </a:cubicBezTo>
                      <a:cubicBezTo>
                        <a:pt x="146" y="185"/>
                        <a:pt x="142" y="188"/>
                        <a:pt x="141" y="190"/>
                      </a:cubicBezTo>
                      <a:cubicBezTo>
                        <a:pt x="139" y="190"/>
                        <a:pt x="138" y="192"/>
                        <a:pt x="138" y="193"/>
                      </a:cubicBezTo>
                      <a:cubicBezTo>
                        <a:pt x="140" y="192"/>
                        <a:pt x="143" y="194"/>
                        <a:pt x="146" y="193"/>
                      </a:cubicBezTo>
                      <a:cubicBezTo>
                        <a:pt x="145" y="195"/>
                        <a:pt x="147" y="197"/>
                        <a:pt x="147" y="199"/>
                      </a:cubicBezTo>
                      <a:cubicBezTo>
                        <a:pt x="149" y="199"/>
                        <a:pt x="151" y="197"/>
                        <a:pt x="152" y="196"/>
                      </a:cubicBezTo>
                      <a:cubicBezTo>
                        <a:pt x="153" y="197"/>
                        <a:pt x="154" y="197"/>
                        <a:pt x="156" y="197"/>
                      </a:cubicBezTo>
                      <a:cubicBezTo>
                        <a:pt x="157" y="199"/>
                        <a:pt x="157" y="199"/>
                        <a:pt x="157" y="199"/>
                      </a:cubicBezTo>
                      <a:cubicBezTo>
                        <a:pt x="157" y="197"/>
                        <a:pt x="162" y="197"/>
                        <a:pt x="162" y="194"/>
                      </a:cubicBezTo>
                      <a:cubicBezTo>
                        <a:pt x="160" y="194"/>
                        <a:pt x="160" y="194"/>
                        <a:pt x="160" y="194"/>
                      </a:cubicBezTo>
                      <a:cubicBezTo>
                        <a:pt x="160" y="194"/>
                        <a:pt x="160" y="193"/>
                        <a:pt x="160" y="193"/>
                      </a:cubicBezTo>
                      <a:cubicBezTo>
                        <a:pt x="157" y="193"/>
                        <a:pt x="157" y="193"/>
                        <a:pt x="157" y="193"/>
                      </a:cubicBezTo>
                      <a:cubicBezTo>
                        <a:pt x="158" y="189"/>
                        <a:pt x="161" y="194"/>
                        <a:pt x="163" y="191"/>
                      </a:cubicBezTo>
                      <a:cubicBezTo>
                        <a:pt x="163" y="191"/>
                        <a:pt x="165" y="190"/>
                        <a:pt x="164" y="189"/>
                      </a:cubicBezTo>
                      <a:cubicBezTo>
                        <a:pt x="161" y="190"/>
                        <a:pt x="161" y="190"/>
                        <a:pt x="161" y="190"/>
                      </a:cubicBezTo>
                      <a:cubicBezTo>
                        <a:pt x="161" y="188"/>
                        <a:pt x="159" y="189"/>
                        <a:pt x="158" y="187"/>
                      </a:cubicBezTo>
                      <a:cubicBezTo>
                        <a:pt x="159" y="186"/>
                        <a:pt x="160" y="187"/>
                        <a:pt x="161" y="186"/>
                      </a:cubicBezTo>
                      <a:cubicBezTo>
                        <a:pt x="162" y="186"/>
                        <a:pt x="161" y="184"/>
                        <a:pt x="163" y="184"/>
                      </a:cubicBezTo>
                      <a:cubicBezTo>
                        <a:pt x="163" y="186"/>
                        <a:pt x="164" y="187"/>
                        <a:pt x="166" y="188"/>
                      </a:cubicBezTo>
                      <a:cubicBezTo>
                        <a:pt x="166" y="186"/>
                        <a:pt x="171" y="184"/>
                        <a:pt x="166" y="182"/>
                      </a:cubicBezTo>
                      <a:cubicBezTo>
                        <a:pt x="166" y="181"/>
                        <a:pt x="167" y="179"/>
                        <a:pt x="169" y="178"/>
                      </a:cubicBezTo>
                      <a:cubicBezTo>
                        <a:pt x="171" y="178"/>
                        <a:pt x="172" y="179"/>
                        <a:pt x="175" y="179"/>
                      </a:cubicBezTo>
                      <a:cubicBezTo>
                        <a:pt x="173" y="176"/>
                        <a:pt x="177" y="176"/>
                        <a:pt x="180" y="176"/>
                      </a:cubicBezTo>
                      <a:cubicBezTo>
                        <a:pt x="181" y="173"/>
                        <a:pt x="176" y="174"/>
                        <a:pt x="176" y="172"/>
                      </a:cubicBezTo>
                      <a:cubicBezTo>
                        <a:pt x="176" y="171"/>
                        <a:pt x="178" y="171"/>
                        <a:pt x="179" y="172"/>
                      </a:cubicBezTo>
                      <a:cubicBezTo>
                        <a:pt x="179" y="173"/>
                        <a:pt x="179" y="173"/>
                        <a:pt x="179" y="173"/>
                      </a:cubicBezTo>
                      <a:cubicBezTo>
                        <a:pt x="182" y="172"/>
                        <a:pt x="182" y="172"/>
                        <a:pt x="182" y="172"/>
                      </a:cubicBezTo>
                      <a:cubicBezTo>
                        <a:pt x="181" y="171"/>
                        <a:pt x="180" y="172"/>
                        <a:pt x="179" y="171"/>
                      </a:cubicBezTo>
                      <a:cubicBezTo>
                        <a:pt x="178" y="171"/>
                        <a:pt x="177" y="170"/>
                        <a:pt x="178" y="170"/>
                      </a:cubicBezTo>
                      <a:cubicBezTo>
                        <a:pt x="180" y="171"/>
                        <a:pt x="182" y="170"/>
                        <a:pt x="184" y="170"/>
                      </a:cubicBezTo>
                      <a:cubicBezTo>
                        <a:pt x="186" y="169"/>
                        <a:pt x="186" y="169"/>
                        <a:pt x="186" y="169"/>
                      </a:cubicBezTo>
                      <a:cubicBezTo>
                        <a:pt x="186" y="169"/>
                        <a:pt x="186" y="169"/>
                        <a:pt x="186" y="169"/>
                      </a:cubicBezTo>
                      <a:cubicBezTo>
                        <a:pt x="187" y="168"/>
                        <a:pt x="186" y="165"/>
                        <a:pt x="189" y="166"/>
                      </a:cubicBezTo>
                      <a:cubicBezTo>
                        <a:pt x="192" y="165"/>
                        <a:pt x="196" y="165"/>
                        <a:pt x="195" y="162"/>
                      </a:cubicBezTo>
                      <a:cubicBezTo>
                        <a:pt x="194" y="161"/>
                        <a:pt x="193" y="160"/>
                        <a:pt x="193" y="159"/>
                      </a:cubicBezTo>
                      <a:cubicBezTo>
                        <a:pt x="194" y="159"/>
                        <a:pt x="196" y="159"/>
                        <a:pt x="196" y="158"/>
                      </a:cubicBezTo>
                      <a:cubicBezTo>
                        <a:pt x="200" y="160"/>
                        <a:pt x="203" y="156"/>
                        <a:pt x="207" y="156"/>
                      </a:cubicBezTo>
                      <a:cubicBezTo>
                        <a:pt x="206" y="156"/>
                        <a:pt x="207" y="155"/>
                        <a:pt x="205" y="155"/>
                      </a:cubicBezTo>
                      <a:cubicBezTo>
                        <a:pt x="205" y="153"/>
                        <a:pt x="205" y="153"/>
                        <a:pt x="205" y="153"/>
                      </a:cubicBezTo>
                      <a:cubicBezTo>
                        <a:pt x="211" y="155"/>
                        <a:pt x="206" y="149"/>
                        <a:pt x="210" y="149"/>
                      </a:cubicBezTo>
                      <a:cubicBezTo>
                        <a:pt x="205" y="146"/>
                        <a:pt x="205" y="146"/>
                        <a:pt x="205" y="146"/>
                      </a:cubicBezTo>
                      <a:cubicBezTo>
                        <a:pt x="207" y="144"/>
                        <a:pt x="207" y="144"/>
                        <a:pt x="207" y="144"/>
                      </a:cubicBezTo>
                      <a:cubicBezTo>
                        <a:pt x="209" y="144"/>
                        <a:pt x="210" y="143"/>
                        <a:pt x="211" y="144"/>
                      </a:cubicBezTo>
                      <a:cubicBezTo>
                        <a:pt x="212" y="143"/>
                        <a:pt x="212" y="143"/>
                        <a:pt x="212" y="143"/>
                      </a:cubicBezTo>
                      <a:cubicBezTo>
                        <a:pt x="218" y="146"/>
                        <a:pt x="219" y="140"/>
                        <a:pt x="223" y="139"/>
                      </a:cubicBezTo>
                      <a:cubicBezTo>
                        <a:pt x="222" y="137"/>
                        <a:pt x="219" y="138"/>
                        <a:pt x="217" y="138"/>
                      </a:cubicBezTo>
                      <a:cubicBezTo>
                        <a:pt x="217" y="137"/>
                        <a:pt x="217" y="137"/>
                        <a:pt x="217" y="137"/>
                      </a:cubicBezTo>
                      <a:cubicBezTo>
                        <a:pt x="217" y="137"/>
                        <a:pt x="218" y="136"/>
                        <a:pt x="219" y="136"/>
                      </a:cubicBezTo>
                      <a:cubicBezTo>
                        <a:pt x="220" y="137"/>
                        <a:pt x="220" y="137"/>
                        <a:pt x="220" y="137"/>
                      </a:cubicBezTo>
                      <a:cubicBezTo>
                        <a:pt x="221" y="137"/>
                        <a:pt x="224" y="138"/>
                        <a:pt x="227" y="138"/>
                      </a:cubicBezTo>
                      <a:cubicBezTo>
                        <a:pt x="227" y="136"/>
                        <a:pt x="230" y="135"/>
                        <a:pt x="227" y="134"/>
                      </a:cubicBezTo>
                      <a:cubicBezTo>
                        <a:pt x="226" y="134"/>
                        <a:pt x="227" y="134"/>
                        <a:pt x="228" y="134"/>
                      </a:cubicBezTo>
                      <a:cubicBezTo>
                        <a:pt x="232" y="136"/>
                        <a:pt x="236" y="132"/>
                        <a:pt x="239" y="130"/>
                      </a:cubicBezTo>
                      <a:cubicBezTo>
                        <a:pt x="238" y="129"/>
                        <a:pt x="236" y="128"/>
                        <a:pt x="234" y="128"/>
                      </a:cubicBezTo>
                      <a:cubicBezTo>
                        <a:pt x="234" y="127"/>
                        <a:pt x="237" y="126"/>
                        <a:pt x="238" y="125"/>
                      </a:cubicBezTo>
                      <a:cubicBezTo>
                        <a:pt x="238" y="125"/>
                        <a:pt x="238" y="125"/>
                        <a:pt x="238" y="125"/>
                      </a:cubicBezTo>
                      <a:cubicBezTo>
                        <a:pt x="239" y="126"/>
                        <a:pt x="238" y="127"/>
                        <a:pt x="237" y="127"/>
                      </a:cubicBezTo>
                      <a:cubicBezTo>
                        <a:pt x="239" y="129"/>
                        <a:pt x="241" y="128"/>
                        <a:pt x="243" y="127"/>
                      </a:cubicBezTo>
                      <a:cubicBezTo>
                        <a:pt x="245" y="127"/>
                        <a:pt x="246" y="128"/>
                        <a:pt x="247" y="129"/>
                      </a:cubicBezTo>
                      <a:cubicBezTo>
                        <a:pt x="247" y="129"/>
                        <a:pt x="248" y="130"/>
                        <a:pt x="249" y="129"/>
                      </a:cubicBezTo>
                      <a:cubicBezTo>
                        <a:pt x="245" y="128"/>
                        <a:pt x="249" y="127"/>
                        <a:pt x="246" y="126"/>
                      </a:cubicBezTo>
                      <a:cubicBezTo>
                        <a:pt x="242" y="125"/>
                        <a:pt x="236" y="125"/>
                        <a:pt x="234" y="122"/>
                      </a:cubicBezTo>
                      <a:cubicBezTo>
                        <a:pt x="233" y="123"/>
                        <a:pt x="233" y="123"/>
                        <a:pt x="233" y="123"/>
                      </a:cubicBezTo>
                      <a:cubicBezTo>
                        <a:pt x="229" y="125"/>
                        <a:pt x="228" y="120"/>
                        <a:pt x="224" y="122"/>
                      </a:cubicBezTo>
                      <a:cubicBezTo>
                        <a:pt x="224" y="121"/>
                        <a:pt x="224" y="121"/>
                        <a:pt x="224" y="121"/>
                      </a:cubicBezTo>
                      <a:cubicBezTo>
                        <a:pt x="224" y="121"/>
                        <a:pt x="225" y="121"/>
                        <a:pt x="225" y="121"/>
                      </a:cubicBezTo>
                      <a:cubicBezTo>
                        <a:pt x="227" y="119"/>
                        <a:pt x="230" y="121"/>
                        <a:pt x="231" y="119"/>
                      </a:cubicBezTo>
                      <a:cubicBezTo>
                        <a:pt x="232" y="118"/>
                        <a:pt x="234" y="119"/>
                        <a:pt x="236" y="120"/>
                      </a:cubicBezTo>
                      <a:cubicBezTo>
                        <a:pt x="234" y="123"/>
                        <a:pt x="241" y="120"/>
                        <a:pt x="241" y="124"/>
                      </a:cubicBezTo>
                      <a:cubicBezTo>
                        <a:pt x="243" y="122"/>
                        <a:pt x="245" y="124"/>
                        <a:pt x="247" y="123"/>
                      </a:cubicBezTo>
                      <a:cubicBezTo>
                        <a:pt x="247" y="124"/>
                        <a:pt x="249" y="125"/>
                        <a:pt x="250" y="125"/>
                      </a:cubicBezTo>
                      <a:cubicBezTo>
                        <a:pt x="251" y="123"/>
                        <a:pt x="254" y="125"/>
                        <a:pt x="256" y="124"/>
                      </a:cubicBezTo>
                      <a:cubicBezTo>
                        <a:pt x="257" y="126"/>
                        <a:pt x="257" y="126"/>
                        <a:pt x="257" y="126"/>
                      </a:cubicBezTo>
                      <a:cubicBezTo>
                        <a:pt x="258" y="128"/>
                        <a:pt x="260" y="126"/>
                        <a:pt x="262" y="127"/>
                      </a:cubicBezTo>
                      <a:cubicBezTo>
                        <a:pt x="259" y="129"/>
                        <a:pt x="258" y="129"/>
                        <a:pt x="254" y="129"/>
                      </a:cubicBezTo>
                      <a:cubicBezTo>
                        <a:pt x="254" y="131"/>
                        <a:pt x="254" y="131"/>
                        <a:pt x="254" y="131"/>
                      </a:cubicBezTo>
                      <a:cubicBezTo>
                        <a:pt x="256" y="132"/>
                        <a:pt x="258" y="131"/>
                        <a:pt x="260" y="131"/>
                      </a:cubicBezTo>
                      <a:cubicBezTo>
                        <a:pt x="261" y="131"/>
                        <a:pt x="259" y="127"/>
                        <a:pt x="262" y="129"/>
                      </a:cubicBezTo>
                      <a:cubicBezTo>
                        <a:pt x="265" y="128"/>
                        <a:pt x="267" y="127"/>
                        <a:pt x="270" y="127"/>
                      </a:cubicBezTo>
                      <a:cubicBezTo>
                        <a:pt x="269" y="125"/>
                        <a:pt x="272" y="128"/>
                        <a:pt x="272" y="126"/>
                      </a:cubicBezTo>
                      <a:cubicBezTo>
                        <a:pt x="270" y="126"/>
                        <a:pt x="271" y="123"/>
                        <a:pt x="268" y="123"/>
                      </a:cubicBezTo>
                      <a:cubicBezTo>
                        <a:pt x="265" y="126"/>
                        <a:pt x="263" y="123"/>
                        <a:pt x="259" y="122"/>
                      </a:cubicBezTo>
                      <a:cubicBezTo>
                        <a:pt x="258" y="122"/>
                        <a:pt x="260" y="121"/>
                        <a:pt x="259" y="121"/>
                      </a:cubicBezTo>
                      <a:cubicBezTo>
                        <a:pt x="256" y="121"/>
                        <a:pt x="255" y="119"/>
                        <a:pt x="253" y="119"/>
                      </a:cubicBezTo>
                      <a:cubicBezTo>
                        <a:pt x="252" y="118"/>
                        <a:pt x="251" y="118"/>
                        <a:pt x="252" y="117"/>
                      </a:cubicBezTo>
                      <a:cubicBezTo>
                        <a:pt x="253" y="116"/>
                        <a:pt x="257" y="117"/>
                        <a:pt x="259" y="118"/>
                      </a:cubicBezTo>
                      <a:cubicBezTo>
                        <a:pt x="260" y="118"/>
                        <a:pt x="258" y="118"/>
                        <a:pt x="258" y="118"/>
                      </a:cubicBezTo>
                      <a:cubicBezTo>
                        <a:pt x="258" y="119"/>
                        <a:pt x="259" y="119"/>
                        <a:pt x="260" y="119"/>
                      </a:cubicBezTo>
                      <a:cubicBezTo>
                        <a:pt x="258" y="116"/>
                        <a:pt x="263" y="118"/>
                        <a:pt x="264" y="117"/>
                      </a:cubicBezTo>
                      <a:cubicBezTo>
                        <a:pt x="264" y="121"/>
                        <a:pt x="269" y="117"/>
                        <a:pt x="271" y="119"/>
                      </a:cubicBezTo>
                      <a:cubicBezTo>
                        <a:pt x="269" y="124"/>
                        <a:pt x="277" y="122"/>
                        <a:pt x="280" y="123"/>
                      </a:cubicBezTo>
                      <a:cubicBezTo>
                        <a:pt x="281" y="121"/>
                        <a:pt x="284" y="123"/>
                        <a:pt x="283" y="121"/>
                      </a:cubicBezTo>
                      <a:cubicBezTo>
                        <a:pt x="285" y="120"/>
                        <a:pt x="288" y="122"/>
                        <a:pt x="289" y="123"/>
                      </a:cubicBezTo>
                      <a:cubicBezTo>
                        <a:pt x="287" y="123"/>
                        <a:pt x="286" y="123"/>
                        <a:pt x="284" y="124"/>
                      </a:cubicBezTo>
                      <a:cubicBezTo>
                        <a:pt x="285" y="125"/>
                        <a:pt x="285" y="125"/>
                        <a:pt x="285" y="125"/>
                      </a:cubicBezTo>
                      <a:cubicBezTo>
                        <a:pt x="281" y="125"/>
                        <a:pt x="280" y="126"/>
                        <a:pt x="277" y="127"/>
                      </a:cubicBezTo>
                      <a:cubicBezTo>
                        <a:pt x="276" y="126"/>
                        <a:pt x="274" y="127"/>
                        <a:pt x="272" y="127"/>
                      </a:cubicBezTo>
                      <a:cubicBezTo>
                        <a:pt x="273" y="129"/>
                        <a:pt x="268" y="129"/>
                        <a:pt x="270" y="131"/>
                      </a:cubicBezTo>
                      <a:cubicBezTo>
                        <a:pt x="267" y="131"/>
                        <a:pt x="267" y="131"/>
                        <a:pt x="267" y="131"/>
                      </a:cubicBezTo>
                      <a:cubicBezTo>
                        <a:pt x="267" y="132"/>
                        <a:pt x="264" y="131"/>
                        <a:pt x="265" y="133"/>
                      </a:cubicBezTo>
                      <a:cubicBezTo>
                        <a:pt x="263" y="133"/>
                        <a:pt x="263" y="133"/>
                        <a:pt x="263" y="133"/>
                      </a:cubicBezTo>
                      <a:cubicBezTo>
                        <a:pt x="262" y="134"/>
                        <a:pt x="260" y="136"/>
                        <a:pt x="257" y="135"/>
                      </a:cubicBezTo>
                      <a:cubicBezTo>
                        <a:pt x="254" y="137"/>
                        <a:pt x="253" y="138"/>
                        <a:pt x="252" y="140"/>
                      </a:cubicBezTo>
                      <a:cubicBezTo>
                        <a:pt x="248" y="139"/>
                        <a:pt x="253" y="142"/>
                        <a:pt x="249" y="142"/>
                      </a:cubicBezTo>
                      <a:cubicBezTo>
                        <a:pt x="249" y="142"/>
                        <a:pt x="247" y="142"/>
                        <a:pt x="247" y="143"/>
                      </a:cubicBezTo>
                      <a:cubicBezTo>
                        <a:pt x="243" y="146"/>
                        <a:pt x="237" y="149"/>
                        <a:pt x="233" y="152"/>
                      </a:cubicBezTo>
                      <a:cubicBezTo>
                        <a:pt x="228" y="150"/>
                        <a:pt x="232" y="157"/>
                        <a:pt x="226" y="154"/>
                      </a:cubicBezTo>
                      <a:cubicBezTo>
                        <a:pt x="224" y="155"/>
                        <a:pt x="223" y="158"/>
                        <a:pt x="220" y="157"/>
                      </a:cubicBezTo>
                      <a:cubicBezTo>
                        <a:pt x="218" y="158"/>
                        <a:pt x="217" y="156"/>
                        <a:pt x="215" y="157"/>
                      </a:cubicBezTo>
                      <a:cubicBezTo>
                        <a:pt x="216" y="159"/>
                        <a:pt x="222" y="158"/>
                        <a:pt x="220" y="161"/>
                      </a:cubicBezTo>
                      <a:cubicBezTo>
                        <a:pt x="217" y="162"/>
                        <a:pt x="213" y="164"/>
                        <a:pt x="213" y="167"/>
                      </a:cubicBezTo>
                      <a:cubicBezTo>
                        <a:pt x="210" y="166"/>
                        <a:pt x="211" y="169"/>
                        <a:pt x="211" y="170"/>
                      </a:cubicBezTo>
                      <a:cubicBezTo>
                        <a:pt x="207" y="172"/>
                        <a:pt x="207" y="175"/>
                        <a:pt x="204" y="176"/>
                      </a:cubicBezTo>
                      <a:cubicBezTo>
                        <a:pt x="205" y="178"/>
                        <a:pt x="199" y="177"/>
                        <a:pt x="199" y="180"/>
                      </a:cubicBezTo>
                      <a:cubicBezTo>
                        <a:pt x="200" y="183"/>
                        <a:pt x="195" y="183"/>
                        <a:pt x="194" y="185"/>
                      </a:cubicBezTo>
                      <a:cubicBezTo>
                        <a:pt x="193" y="187"/>
                        <a:pt x="190" y="190"/>
                        <a:pt x="190" y="192"/>
                      </a:cubicBezTo>
                      <a:cubicBezTo>
                        <a:pt x="183" y="191"/>
                        <a:pt x="191" y="195"/>
                        <a:pt x="186" y="196"/>
                      </a:cubicBezTo>
                      <a:cubicBezTo>
                        <a:pt x="185" y="194"/>
                        <a:pt x="185" y="194"/>
                        <a:pt x="185" y="194"/>
                      </a:cubicBezTo>
                      <a:cubicBezTo>
                        <a:pt x="182" y="193"/>
                        <a:pt x="181" y="195"/>
                        <a:pt x="179" y="196"/>
                      </a:cubicBezTo>
                      <a:cubicBezTo>
                        <a:pt x="180" y="197"/>
                        <a:pt x="186" y="196"/>
                        <a:pt x="183" y="199"/>
                      </a:cubicBezTo>
                      <a:cubicBezTo>
                        <a:pt x="178" y="196"/>
                        <a:pt x="179" y="202"/>
                        <a:pt x="174" y="201"/>
                      </a:cubicBezTo>
                      <a:cubicBezTo>
                        <a:pt x="174" y="197"/>
                        <a:pt x="174" y="197"/>
                        <a:pt x="174" y="197"/>
                      </a:cubicBezTo>
                      <a:cubicBezTo>
                        <a:pt x="172" y="196"/>
                        <a:pt x="170" y="196"/>
                        <a:pt x="168" y="195"/>
                      </a:cubicBezTo>
                      <a:cubicBezTo>
                        <a:pt x="168" y="196"/>
                        <a:pt x="168" y="198"/>
                        <a:pt x="166" y="197"/>
                      </a:cubicBezTo>
                      <a:cubicBezTo>
                        <a:pt x="170" y="199"/>
                        <a:pt x="165" y="202"/>
                        <a:pt x="166" y="204"/>
                      </a:cubicBezTo>
                      <a:cubicBezTo>
                        <a:pt x="164" y="204"/>
                        <a:pt x="164" y="204"/>
                        <a:pt x="164" y="204"/>
                      </a:cubicBezTo>
                      <a:cubicBezTo>
                        <a:pt x="165" y="206"/>
                        <a:pt x="160" y="207"/>
                        <a:pt x="161" y="210"/>
                      </a:cubicBezTo>
                      <a:cubicBezTo>
                        <a:pt x="164" y="210"/>
                        <a:pt x="164" y="210"/>
                        <a:pt x="164" y="210"/>
                      </a:cubicBezTo>
                      <a:cubicBezTo>
                        <a:pt x="163" y="209"/>
                        <a:pt x="166" y="209"/>
                        <a:pt x="167" y="208"/>
                      </a:cubicBezTo>
                      <a:cubicBezTo>
                        <a:pt x="165" y="207"/>
                        <a:pt x="167" y="206"/>
                        <a:pt x="169" y="206"/>
                      </a:cubicBezTo>
                      <a:cubicBezTo>
                        <a:pt x="168" y="205"/>
                        <a:pt x="168" y="205"/>
                        <a:pt x="168" y="205"/>
                      </a:cubicBezTo>
                      <a:cubicBezTo>
                        <a:pt x="168" y="203"/>
                        <a:pt x="172" y="202"/>
                        <a:pt x="175" y="201"/>
                      </a:cubicBezTo>
                      <a:cubicBezTo>
                        <a:pt x="175" y="203"/>
                        <a:pt x="178" y="203"/>
                        <a:pt x="178" y="205"/>
                      </a:cubicBezTo>
                      <a:cubicBezTo>
                        <a:pt x="175" y="205"/>
                        <a:pt x="175" y="208"/>
                        <a:pt x="172" y="208"/>
                      </a:cubicBezTo>
                      <a:cubicBezTo>
                        <a:pt x="172" y="208"/>
                        <a:pt x="173" y="208"/>
                        <a:pt x="173" y="207"/>
                      </a:cubicBezTo>
                      <a:cubicBezTo>
                        <a:pt x="170" y="207"/>
                        <a:pt x="171" y="209"/>
                        <a:pt x="169" y="210"/>
                      </a:cubicBezTo>
                      <a:cubicBezTo>
                        <a:pt x="171" y="210"/>
                        <a:pt x="171" y="210"/>
                        <a:pt x="171" y="210"/>
                      </a:cubicBezTo>
                      <a:cubicBezTo>
                        <a:pt x="171" y="210"/>
                        <a:pt x="173" y="211"/>
                        <a:pt x="172" y="212"/>
                      </a:cubicBezTo>
                      <a:cubicBezTo>
                        <a:pt x="173" y="215"/>
                        <a:pt x="167" y="216"/>
                        <a:pt x="169" y="218"/>
                      </a:cubicBezTo>
                      <a:cubicBezTo>
                        <a:pt x="166" y="219"/>
                        <a:pt x="165" y="220"/>
                        <a:pt x="164" y="222"/>
                      </a:cubicBezTo>
                      <a:cubicBezTo>
                        <a:pt x="165" y="225"/>
                        <a:pt x="160" y="224"/>
                        <a:pt x="158" y="225"/>
                      </a:cubicBezTo>
                      <a:cubicBezTo>
                        <a:pt x="160" y="227"/>
                        <a:pt x="160" y="227"/>
                        <a:pt x="160" y="227"/>
                      </a:cubicBezTo>
                      <a:cubicBezTo>
                        <a:pt x="161" y="229"/>
                        <a:pt x="159" y="230"/>
                        <a:pt x="157" y="232"/>
                      </a:cubicBezTo>
                      <a:cubicBezTo>
                        <a:pt x="154" y="233"/>
                        <a:pt x="153" y="230"/>
                        <a:pt x="151" y="230"/>
                      </a:cubicBezTo>
                      <a:cubicBezTo>
                        <a:pt x="152" y="229"/>
                        <a:pt x="152" y="229"/>
                        <a:pt x="152" y="229"/>
                      </a:cubicBezTo>
                      <a:cubicBezTo>
                        <a:pt x="146" y="226"/>
                        <a:pt x="154" y="226"/>
                        <a:pt x="155" y="224"/>
                      </a:cubicBezTo>
                      <a:cubicBezTo>
                        <a:pt x="148" y="219"/>
                        <a:pt x="150" y="227"/>
                        <a:pt x="147" y="228"/>
                      </a:cubicBezTo>
                      <a:cubicBezTo>
                        <a:pt x="149" y="230"/>
                        <a:pt x="144" y="230"/>
                        <a:pt x="144" y="232"/>
                      </a:cubicBezTo>
                      <a:cubicBezTo>
                        <a:pt x="148" y="234"/>
                        <a:pt x="150" y="229"/>
                        <a:pt x="153" y="232"/>
                      </a:cubicBezTo>
                      <a:cubicBezTo>
                        <a:pt x="153" y="233"/>
                        <a:pt x="157" y="234"/>
                        <a:pt x="155" y="236"/>
                      </a:cubicBezTo>
                      <a:cubicBezTo>
                        <a:pt x="154" y="236"/>
                        <a:pt x="153" y="237"/>
                        <a:pt x="152" y="237"/>
                      </a:cubicBezTo>
                      <a:cubicBezTo>
                        <a:pt x="152" y="236"/>
                        <a:pt x="152" y="236"/>
                        <a:pt x="152" y="236"/>
                      </a:cubicBezTo>
                      <a:cubicBezTo>
                        <a:pt x="149" y="236"/>
                        <a:pt x="149" y="236"/>
                        <a:pt x="149" y="236"/>
                      </a:cubicBezTo>
                      <a:cubicBezTo>
                        <a:pt x="146" y="234"/>
                        <a:pt x="142" y="233"/>
                        <a:pt x="139" y="234"/>
                      </a:cubicBezTo>
                      <a:cubicBezTo>
                        <a:pt x="141" y="235"/>
                        <a:pt x="142" y="237"/>
                        <a:pt x="143" y="238"/>
                      </a:cubicBezTo>
                      <a:cubicBezTo>
                        <a:pt x="145" y="236"/>
                        <a:pt x="149" y="240"/>
                        <a:pt x="150" y="237"/>
                      </a:cubicBezTo>
                      <a:cubicBezTo>
                        <a:pt x="151" y="239"/>
                        <a:pt x="152" y="239"/>
                        <a:pt x="152" y="241"/>
                      </a:cubicBezTo>
                      <a:cubicBezTo>
                        <a:pt x="152" y="240"/>
                        <a:pt x="152" y="240"/>
                        <a:pt x="152" y="240"/>
                      </a:cubicBezTo>
                      <a:cubicBezTo>
                        <a:pt x="153" y="244"/>
                        <a:pt x="144" y="241"/>
                        <a:pt x="144" y="245"/>
                      </a:cubicBezTo>
                      <a:cubicBezTo>
                        <a:pt x="146" y="245"/>
                        <a:pt x="146" y="245"/>
                        <a:pt x="146" y="245"/>
                      </a:cubicBezTo>
                      <a:cubicBezTo>
                        <a:pt x="145" y="245"/>
                        <a:pt x="145" y="247"/>
                        <a:pt x="143" y="246"/>
                      </a:cubicBezTo>
                      <a:cubicBezTo>
                        <a:pt x="142" y="248"/>
                        <a:pt x="146" y="248"/>
                        <a:pt x="146" y="250"/>
                      </a:cubicBezTo>
                      <a:cubicBezTo>
                        <a:pt x="146" y="252"/>
                        <a:pt x="142" y="251"/>
                        <a:pt x="141" y="252"/>
                      </a:cubicBezTo>
                      <a:cubicBezTo>
                        <a:pt x="142" y="252"/>
                        <a:pt x="142" y="252"/>
                        <a:pt x="142" y="252"/>
                      </a:cubicBezTo>
                      <a:cubicBezTo>
                        <a:pt x="145" y="254"/>
                        <a:pt x="138" y="255"/>
                        <a:pt x="140" y="258"/>
                      </a:cubicBezTo>
                      <a:cubicBezTo>
                        <a:pt x="138" y="258"/>
                        <a:pt x="137" y="260"/>
                        <a:pt x="135" y="259"/>
                      </a:cubicBezTo>
                      <a:cubicBezTo>
                        <a:pt x="135" y="259"/>
                        <a:pt x="135" y="259"/>
                        <a:pt x="135" y="259"/>
                      </a:cubicBezTo>
                      <a:cubicBezTo>
                        <a:pt x="137" y="260"/>
                        <a:pt x="138" y="259"/>
                        <a:pt x="139" y="260"/>
                      </a:cubicBezTo>
                      <a:cubicBezTo>
                        <a:pt x="138" y="262"/>
                        <a:pt x="138" y="262"/>
                        <a:pt x="138" y="262"/>
                      </a:cubicBezTo>
                      <a:cubicBezTo>
                        <a:pt x="136" y="262"/>
                        <a:pt x="134" y="262"/>
                        <a:pt x="133" y="261"/>
                      </a:cubicBezTo>
                      <a:cubicBezTo>
                        <a:pt x="133" y="262"/>
                        <a:pt x="134" y="263"/>
                        <a:pt x="133" y="263"/>
                      </a:cubicBezTo>
                      <a:cubicBezTo>
                        <a:pt x="132" y="263"/>
                        <a:pt x="131" y="263"/>
                        <a:pt x="131" y="262"/>
                      </a:cubicBezTo>
                      <a:cubicBezTo>
                        <a:pt x="129" y="263"/>
                        <a:pt x="129" y="263"/>
                        <a:pt x="129" y="263"/>
                      </a:cubicBezTo>
                      <a:cubicBezTo>
                        <a:pt x="131" y="264"/>
                        <a:pt x="131" y="264"/>
                        <a:pt x="131" y="264"/>
                      </a:cubicBezTo>
                      <a:cubicBezTo>
                        <a:pt x="132" y="264"/>
                        <a:pt x="132" y="263"/>
                        <a:pt x="133" y="263"/>
                      </a:cubicBezTo>
                      <a:cubicBezTo>
                        <a:pt x="134" y="264"/>
                        <a:pt x="135" y="265"/>
                        <a:pt x="134" y="266"/>
                      </a:cubicBezTo>
                      <a:cubicBezTo>
                        <a:pt x="133" y="267"/>
                        <a:pt x="132" y="268"/>
                        <a:pt x="131" y="268"/>
                      </a:cubicBezTo>
                      <a:cubicBezTo>
                        <a:pt x="131" y="272"/>
                        <a:pt x="126" y="275"/>
                        <a:pt x="126" y="278"/>
                      </a:cubicBezTo>
                      <a:cubicBezTo>
                        <a:pt x="124" y="279"/>
                        <a:pt x="126" y="281"/>
                        <a:pt x="124" y="282"/>
                      </a:cubicBezTo>
                      <a:cubicBezTo>
                        <a:pt x="126" y="283"/>
                        <a:pt x="126" y="283"/>
                        <a:pt x="126" y="283"/>
                      </a:cubicBezTo>
                      <a:cubicBezTo>
                        <a:pt x="125" y="284"/>
                        <a:pt x="124" y="283"/>
                        <a:pt x="123" y="284"/>
                      </a:cubicBezTo>
                      <a:cubicBezTo>
                        <a:pt x="121" y="287"/>
                        <a:pt x="124" y="290"/>
                        <a:pt x="120" y="292"/>
                      </a:cubicBezTo>
                      <a:cubicBezTo>
                        <a:pt x="120" y="292"/>
                        <a:pt x="120" y="291"/>
                        <a:pt x="120" y="292"/>
                      </a:cubicBezTo>
                      <a:cubicBezTo>
                        <a:pt x="120" y="292"/>
                        <a:pt x="119" y="292"/>
                        <a:pt x="118" y="292"/>
                      </a:cubicBezTo>
                      <a:cubicBezTo>
                        <a:pt x="117" y="293"/>
                        <a:pt x="117" y="295"/>
                        <a:pt x="119" y="296"/>
                      </a:cubicBezTo>
                      <a:cubicBezTo>
                        <a:pt x="121" y="300"/>
                        <a:pt x="114" y="301"/>
                        <a:pt x="112" y="302"/>
                      </a:cubicBezTo>
                      <a:cubicBezTo>
                        <a:pt x="115" y="302"/>
                        <a:pt x="116" y="304"/>
                        <a:pt x="116" y="305"/>
                      </a:cubicBezTo>
                      <a:cubicBezTo>
                        <a:pt x="116" y="305"/>
                        <a:pt x="116" y="305"/>
                        <a:pt x="116" y="305"/>
                      </a:cubicBezTo>
                      <a:cubicBezTo>
                        <a:pt x="116" y="307"/>
                        <a:pt x="116" y="307"/>
                        <a:pt x="116" y="307"/>
                      </a:cubicBezTo>
                      <a:cubicBezTo>
                        <a:pt x="118" y="303"/>
                        <a:pt x="118" y="303"/>
                        <a:pt x="118" y="303"/>
                      </a:cubicBezTo>
                      <a:cubicBezTo>
                        <a:pt x="119" y="304"/>
                        <a:pt x="122" y="304"/>
                        <a:pt x="122" y="305"/>
                      </a:cubicBezTo>
                      <a:cubicBezTo>
                        <a:pt x="123" y="305"/>
                        <a:pt x="123" y="305"/>
                        <a:pt x="123" y="305"/>
                      </a:cubicBezTo>
                      <a:cubicBezTo>
                        <a:pt x="122" y="305"/>
                        <a:pt x="122" y="305"/>
                        <a:pt x="122" y="305"/>
                      </a:cubicBezTo>
                      <a:cubicBezTo>
                        <a:pt x="122" y="303"/>
                        <a:pt x="122" y="303"/>
                        <a:pt x="122" y="303"/>
                      </a:cubicBezTo>
                      <a:cubicBezTo>
                        <a:pt x="121" y="303"/>
                        <a:pt x="121" y="303"/>
                        <a:pt x="121" y="303"/>
                      </a:cubicBezTo>
                      <a:cubicBezTo>
                        <a:pt x="119" y="303"/>
                        <a:pt x="117" y="301"/>
                        <a:pt x="119" y="300"/>
                      </a:cubicBezTo>
                      <a:cubicBezTo>
                        <a:pt x="121" y="300"/>
                        <a:pt x="120" y="299"/>
                        <a:pt x="122" y="299"/>
                      </a:cubicBezTo>
                      <a:cubicBezTo>
                        <a:pt x="123" y="299"/>
                        <a:pt x="123" y="300"/>
                        <a:pt x="124" y="300"/>
                      </a:cubicBezTo>
                      <a:cubicBezTo>
                        <a:pt x="125" y="300"/>
                        <a:pt x="125" y="299"/>
                        <a:pt x="125" y="299"/>
                      </a:cubicBezTo>
                      <a:cubicBezTo>
                        <a:pt x="125" y="298"/>
                        <a:pt x="124" y="298"/>
                        <a:pt x="124" y="298"/>
                      </a:cubicBezTo>
                      <a:cubicBezTo>
                        <a:pt x="126" y="296"/>
                        <a:pt x="125" y="293"/>
                        <a:pt x="124" y="291"/>
                      </a:cubicBezTo>
                      <a:cubicBezTo>
                        <a:pt x="124" y="291"/>
                        <a:pt x="124" y="291"/>
                        <a:pt x="124" y="291"/>
                      </a:cubicBezTo>
                      <a:cubicBezTo>
                        <a:pt x="125" y="290"/>
                        <a:pt x="123" y="287"/>
                        <a:pt x="126" y="287"/>
                      </a:cubicBezTo>
                      <a:cubicBezTo>
                        <a:pt x="127" y="287"/>
                        <a:pt x="127" y="288"/>
                        <a:pt x="127" y="288"/>
                      </a:cubicBezTo>
                      <a:cubicBezTo>
                        <a:pt x="127" y="287"/>
                        <a:pt x="129" y="287"/>
                        <a:pt x="131" y="287"/>
                      </a:cubicBezTo>
                      <a:cubicBezTo>
                        <a:pt x="131" y="287"/>
                        <a:pt x="129" y="285"/>
                        <a:pt x="129" y="284"/>
                      </a:cubicBezTo>
                      <a:cubicBezTo>
                        <a:pt x="132" y="282"/>
                        <a:pt x="131" y="277"/>
                        <a:pt x="136" y="276"/>
                      </a:cubicBezTo>
                      <a:cubicBezTo>
                        <a:pt x="134" y="276"/>
                        <a:pt x="134" y="276"/>
                        <a:pt x="134" y="276"/>
                      </a:cubicBezTo>
                      <a:cubicBezTo>
                        <a:pt x="133" y="274"/>
                        <a:pt x="136" y="273"/>
                        <a:pt x="136" y="272"/>
                      </a:cubicBezTo>
                      <a:cubicBezTo>
                        <a:pt x="140" y="272"/>
                        <a:pt x="138" y="268"/>
                        <a:pt x="141" y="268"/>
                      </a:cubicBezTo>
                      <a:cubicBezTo>
                        <a:pt x="142" y="269"/>
                        <a:pt x="143" y="269"/>
                        <a:pt x="143" y="270"/>
                      </a:cubicBezTo>
                      <a:cubicBezTo>
                        <a:pt x="145" y="269"/>
                        <a:pt x="146" y="268"/>
                        <a:pt x="148" y="269"/>
                      </a:cubicBezTo>
                      <a:cubicBezTo>
                        <a:pt x="150" y="270"/>
                        <a:pt x="149" y="268"/>
                        <a:pt x="150" y="268"/>
                      </a:cubicBezTo>
                      <a:cubicBezTo>
                        <a:pt x="148" y="267"/>
                        <a:pt x="148" y="264"/>
                        <a:pt x="145" y="264"/>
                      </a:cubicBezTo>
                      <a:cubicBezTo>
                        <a:pt x="144" y="266"/>
                        <a:pt x="142" y="267"/>
                        <a:pt x="140" y="266"/>
                      </a:cubicBezTo>
                      <a:cubicBezTo>
                        <a:pt x="141" y="264"/>
                        <a:pt x="140" y="265"/>
                        <a:pt x="140" y="263"/>
                      </a:cubicBezTo>
                      <a:cubicBezTo>
                        <a:pt x="144" y="263"/>
                        <a:pt x="144" y="260"/>
                        <a:pt x="146" y="259"/>
                      </a:cubicBezTo>
                      <a:cubicBezTo>
                        <a:pt x="148" y="258"/>
                        <a:pt x="150" y="259"/>
                        <a:pt x="150" y="257"/>
                      </a:cubicBezTo>
                      <a:cubicBezTo>
                        <a:pt x="143" y="253"/>
                        <a:pt x="155" y="256"/>
                        <a:pt x="153" y="253"/>
                      </a:cubicBezTo>
                      <a:cubicBezTo>
                        <a:pt x="156" y="253"/>
                        <a:pt x="159" y="254"/>
                        <a:pt x="161" y="253"/>
                      </a:cubicBezTo>
                      <a:cubicBezTo>
                        <a:pt x="164" y="254"/>
                        <a:pt x="159" y="255"/>
                        <a:pt x="162" y="257"/>
                      </a:cubicBezTo>
                      <a:cubicBezTo>
                        <a:pt x="165" y="256"/>
                        <a:pt x="162" y="253"/>
                        <a:pt x="167" y="253"/>
                      </a:cubicBezTo>
                      <a:cubicBezTo>
                        <a:pt x="167" y="253"/>
                        <a:pt x="166" y="252"/>
                        <a:pt x="166" y="251"/>
                      </a:cubicBezTo>
                      <a:cubicBezTo>
                        <a:pt x="166" y="252"/>
                        <a:pt x="165" y="251"/>
                        <a:pt x="164" y="251"/>
                      </a:cubicBezTo>
                      <a:cubicBezTo>
                        <a:pt x="163" y="246"/>
                        <a:pt x="158" y="251"/>
                        <a:pt x="154" y="250"/>
                      </a:cubicBezTo>
                      <a:cubicBezTo>
                        <a:pt x="153" y="249"/>
                        <a:pt x="155" y="248"/>
                        <a:pt x="155" y="247"/>
                      </a:cubicBezTo>
                      <a:cubicBezTo>
                        <a:pt x="156" y="244"/>
                        <a:pt x="160" y="246"/>
                        <a:pt x="162" y="244"/>
                      </a:cubicBezTo>
                      <a:cubicBezTo>
                        <a:pt x="160" y="241"/>
                        <a:pt x="158" y="243"/>
                        <a:pt x="156" y="242"/>
                      </a:cubicBezTo>
                      <a:cubicBezTo>
                        <a:pt x="156" y="241"/>
                        <a:pt x="156" y="240"/>
                        <a:pt x="157" y="240"/>
                      </a:cubicBezTo>
                      <a:cubicBezTo>
                        <a:pt x="155" y="238"/>
                        <a:pt x="160" y="238"/>
                        <a:pt x="159" y="236"/>
                      </a:cubicBezTo>
                      <a:cubicBezTo>
                        <a:pt x="160" y="236"/>
                        <a:pt x="160" y="236"/>
                        <a:pt x="161" y="237"/>
                      </a:cubicBezTo>
                      <a:cubicBezTo>
                        <a:pt x="165" y="235"/>
                        <a:pt x="164" y="231"/>
                        <a:pt x="167" y="230"/>
                      </a:cubicBezTo>
                      <a:cubicBezTo>
                        <a:pt x="166" y="229"/>
                        <a:pt x="167" y="228"/>
                        <a:pt x="167" y="228"/>
                      </a:cubicBezTo>
                      <a:cubicBezTo>
                        <a:pt x="169" y="227"/>
                        <a:pt x="170" y="227"/>
                        <a:pt x="171" y="228"/>
                      </a:cubicBezTo>
                      <a:cubicBezTo>
                        <a:pt x="172" y="227"/>
                        <a:pt x="172" y="227"/>
                        <a:pt x="172" y="227"/>
                      </a:cubicBezTo>
                      <a:cubicBezTo>
                        <a:pt x="170" y="227"/>
                        <a:pt x="170" y="227"/>
                        <a:pt x="170" y="227"/>
                      </a:cubicBezTo>
                      <a:cubicBezTo>
                        <a:pt x="171" y="226"/>
                        <a:pt x="170" y="225"/>
                        <a:pt x="171" y="224"/>
                      </a:cubicBezTo>
                      <a:cubicBezTo>
                        <a:pt x="171" y="223"/>
                        <a:pt x="172" y="223"/>
                        <a:pt x="173" y="224"/>
                      </a:cubicBezTo>
                      <a:cubicBezTo>
                        <a:pt x="173" y="224"/>
                        <a:pt x="173" y="225"/>
                        <a:pt x="173" y="225"/>
                      </a:cubicBezTo>
                      <a:cubicBezTo>
                        <a:pt x="175" y="225"/>
                        <a:pt x="176" y="222"/>
                        <a:pt x="178" y="221"/>
                      </a:cubicBezTo>
                      <a:cubicBezTo>
                        <a:pt x="177" y="220"/>
                        <a:pt x="175" y="221"/>
                        <a:pt x="175" y="220"/>
                      </a:cubicBezTo>
                      <a:cubicBezTo>
                        <a:pt x="175" y="219"/>
                        <a:pt x="176" y="220"/>
                        <a:pt x="177" y="220"/>
                      </a:cubicBezTo>
                      <a:cubicBezTo>
                        <a:pt x="177" y="219"/>
                        <a:pt x="178" y="218"/>
                        <a:pt x="179" y="219"/>
                      </a:cubicBezTo>
                      <a:cubicBezTo>
                        <a:pt x="178" y="218"/>
                        <a:pt x="175" y="218"/>
                        <a:pt x="176" y="217"/>
                      </a:cubicBezTo>
                      <a:cubicBezTo>
                        <a:pt x="179" y="217"/>
                        <a:pt x="180" y="216"/>
                        <a:pt x="183" y="216"/>
                      </a:cubicBezTo>
                      <a:cubicBezTo>
                        <a:pt x="183" y="214"/>
                        <a:pt x="178" y="215"/>
                        <a:pt x="178" y="212"/>
                      </a:cubicBezTo>
                      <a:cubicBezTo>
                        <a:pt x="180" y="213"/>
                        <a:pt x="180" y="213"/>
                        <a:pt x="180" y="213"/>
                      </a:cubicBezTo>
                      <a:cubicBezTo>
                        <a:pt x="184" y="216"/>
                        <a:pt x="185" y="210"/>
                        <a:pt x="189" y="212"/>
                      </a:cubicBezTo>
                      <a:cubicBezTo>
                        <a:pt x="188" y="214"/>
                        <a:pt x="191" y="212"/>
                        <a:pt x="191" y="213"/>
                      </a:cubicBezTo>
                      <a:cubicBezTo>
                        <a:pt x="191" y="214"/>
                        <a:pt x="192" y="215"/>
                        <a:pt x="191" y="215"/>
                      </a:cubicBezTo>
                      <a:cubicBezTo>
                        <a:pt x="191" y="215"/>
                        <a:pt x="192" y="215"/>
                        <a:pt x="193" y="215"/>
                      </a:cubicBezTo>
                      <a:cubicBezTo>
                        <a:pt x="199" y="216"/>
                        <a:pt x="196" y="211"/>
                        <a:pt x="198" y="210"/>
                      </a:cubicBezTo>
                      <a:cubicBezTo>
                        <a:pt x="196" y="209"/>
                        <a:pt x="196" y="209"/>
                        <a:pt x="196" y="209"/>
                      </a:cubicBezTo>
                      <a:cubicBezTo>
                        <a:pt x="194" y="210"/>
                        <a:pt x="194" y="211"/>
                        <a:pt x="194" y="212"/>
                      </a:cubicBezTo>
                      <a:cubicBezTo>
                        <a:pt x="192" y="212"/>
                        <a:pt x="189" y="213"/>
                        <a:pt x="188" y="211"/>
                      </a:cubicBezTo>
                      <a:cubicBezTo>
                        <a:pt x="193" y="210"/>
                        <a:pt x="186" y="208"/>
                        <a:pt x="187" y="206"/>
                      </a:cubicBezTo>
                      <a:cubicBezTo>
                        <a:pt x="189" y="205"/>
                        <a:pt x="189" y="206"/>
                        <a:pt x="190" y="207"/>
                      </a:cubicBezTo>
                      <a:cubicBezTo>
                        <a:pt x="192" y="206"/>
                        <a:pt x="192" y="206"/>
                        <a:pt x="192" y="206"/>
                      </a:cubicBezTo>
                      <a:cubicBezTo>
                        <a:pt x="191" y="204"/>
                        <a:pt x="192" y="203"/>
                        <a:pt x="189" y="202"/>
                      </a:cubicBezTo>
                      <a:cubicBezTo>
                        <a:pt x="189" y="201"/>
                        <a:pt x="190" y="200"/>
                        <a:pt x="192" y="199"/>
                      </a:cubicBezTo>
                      <a:cubicBezTo>
                        <a:pt x="196" y="201"/>
                        <a:pt x="196" y="201"/>
                        <a:pt x="196" y="201"/>
                      </a:cubicBezTo>
                      <a:cubicBezTo>
                        <a:pt x="197" y="200"/>
                        <a:pt x="198" y="199"/>
                        <a:pt x="200" y="199"/>
                      </a:cubicBezTo>
                      <a:cubicBezTo>
                        <a:pt x="201" y="200"/>
                        <a:pt x="202" y="202"/>
                        <a:pt x="202" y="203"/>
                      </a:cubicBezTo>
                      <a:cubicBezTo>
                        <a:pt x="203" y="202"/>
                        <a:pt x="206" y="204"/>
                        <a:pt x="207" y="203"/>
                      </a:cubicBezTo>
                      <a:cubicBezTo>
                        <a:pt x="208" y="202"/>
                        <a:pt x="209" y="200"/>
                        <a:pt x="206" y="199"/>
                      </a:cubicBezTo>
                      <a:cubicBezTo>
                        <a:pt x="202" y="201"/>
                        <a:pt x="203" y="196"/>
                        <a:pt x="199" y="198"/>
                      </a:cubicBezTo>
                      <a:cubicBezTo>
                        <a:pt x="197" y="196"/>
                        <a:pt x="200" y="196"/>
                        <a:pt x="201" y="195"/>
                      </a:cubicBezTo>
                      <a:cubicBezTo>
                        <a:pt x="201" y="194"/>
                        <a:pt x="197" y="195"/>
                        <a:pt x="196" y="193"/>
                      </a:cubicBezTo>
                      <a:cubicBezTo>
                        <a:pt x="194" y="191"/>
                        <a:pt x="199" y="192"/>
                        <a:pt x="198" y="190"/>
                      </a:cubicBezTo>
                      <a:cubicBezTo>
                        <a:pt x="199" y="190"/>
                        <a:pt x="200" y="190"/>
                        <a:pt x="201" y="191"/>
                      </a:cubicBezTo>
                      <a:cubicBezTo>
                        <a:pt x="203" y="190"/>
                        <a:pt x="200" y="190"/>
                        <a:pt x="200" y="189"/>
                      </a:cubicBezTo>
                      <a:cubicBezTo>
                        <a:pt x="200" y="188"/>
                        <a:pt x="201" y="188"/>
                        <a:pt x="203" y="188"/>
                      </a:cubicBezTo>
                      <a:cubicBezTo>
                        <a:pt x="202" y="187"/>
                        <a:pt x="202" y="187"/>
                        <a:pt x="202" y="187"/>
                      </a:cubicBezTo>
                      <a:cubicBezTo>
                        <a:pt x="204" y="188"/>
                        <a:pt x="208" y="188"/>
                        <a:pt x="209" y="188"/>
                      </a:cubicBezTo>
                      <a:cubicBezTo>
                        <a:pt x="210" y="189"/>
                        <a:pt x="211" y="189"/>
                        <a:pt x="212" y="189"/>
                      </a:cubicBezTo>
                      <a:cubicBezTo>
                        <a:pt x="211" y="190"/>
                        <a:pt x="211" y="191"/>
                        <a:pt x="212" y="192"/>
                      </a:cubicBezTo>
                      <a:cubicBezTo>
                        <a:pt x="217" y="193"/>
                        <a:pt x="214" y="189"/>
                        <a:pt x="218" y="188"/>
                      </a:cubicBezTo>
                      <a:cubicBezTo>
                        <a:pt x="218" y="186"/>
                        <a:pt x="214" y="188"/>
                        <a:pt x="215" y="186"/>
                      </a:cubicBezTo>
                      <a:cubicBezTo>
                        <a:pt x="216" y="186"/>
                        <a:pt x="216" y="184"/>
                        <a:pt x="218" y="184"/>
                      </a:cubicBezTo>
                      <a:cubicBezTo>
                        <a:pt x="220" y="185"/>
                        <a:pt x="218" y="185"/>
                        <a:pt x="220" y="186"/>
                      </a:cubicBezTo>
                      <a:cubicBezTo>
                        <a:pt x="221" y="185"/>
                        <a:pt x="227" y="184"/>
                        <a:pt x="223" y="182"/>
                      </a:cubicBezTo>
                      <a:cubicBezTo>
                        <a:pt x="227" y="182"/>
                        <a:pt x="230" y="182"/>
                        <a:pt x="231" y="179"/>
                      </a:cubicBezTo>
                      <a:cubicBezTo>
                        <a:pt x="234" y="178"/>
                        <a:pt x="233" y="176"/>
                        <a:pt x="235" y="175"/>
                      </a:cubicBezTo>
                      <a:cubicBezTo>
                        <a:pt x="237" y="176"/>
                        <a:pt x="237" y="176"/>
                        <a:pt x="237" y="177"/>
                      </a:cubicBezTo>
                      <a:cubicBezTo>
                        <a:pt x="244" y="177"/>
                        <a:pt x="237" y="173"/>
                        <a:pt x="243" y="172"/>
                      </a:cubicBezTo>
                      <a:cubicBezTo>
                        <a:pt x="244" y="172"/>
                        <a:pt x="244" y="170"/>
                        <a:pt x="242" y="170"/>
                      </a:cubicBezTo>
                      <a:cubicBezTo>
                        <a:pt x="243" y="170"/>
                        <a:pt x="244" y="170"/>
                        <a:pt x="244" y="170"/>
                      </a:cubicBezTo>
                      <a:cubicBezTo>
                        <a:pt x="244" y="167"/>
                        <a:pt x="248" y="166"/>
                        <a:pt x="248" y="163"/>
                      </a:cubicBezTo>
                      <a:cubicBezTo>
                        <a:pt x="249" y="163"/>
                        <a:pt x="250" y="163"/>
                        <a:pt x="250" y="164"/>
                      </a:cubicBezTo>
                      <a:cubicBezTo>
                        <a:pt x="251" y="163"/>
                        <a:pt x="252" y="163"/>
                        <a:pt x="251" y="162"/>
                      </a:cubicBezTo>
                      <a:cubicBezTo>
                        <a:pt x="255" y="161"/>
                        <a:pt x="258" y="158"/>
                        <a:pt x="260" y="157"/>
                      </a:cubicBezTo>
                      <a:cubicBezTo>
                        <a:pt x="263" y="158"/>
                        <a:pt x="265" y="155"/>
                        <a:pt x="267" y="156"/>
                      </a:cubicBezTo>
                      <a:cubicBezTo>
                        <a:pt x="266" y="156"/>
                        <a:pt x="267" y="156"/>
                        <a:pt x="266" y="156"/>
                      </a:cubicBezTo>
                      <a:cubicBezTo>
                        <a:pt x="270" y="159"/>
                        <a:pt x="270" y="159"/>
                        <a:pt x="270" y="159"/>
                      </a:cubicBezTo>
                      <a:cubicBezTo>
                        <a:pt x="274" y="159"/>
                        <a:pt x="273" y="155"/>
                        <a:pt x="277" y="155"/>
                      </a:cubicBezTo>
                      <a:cubicBezTo>
                        <a:pt x="279" y="157"/>
                        <a:pt x="273" y="156"/>
                        <a:pt x="274" y="159"/>
                      </a:cubicBezTo>
                      <a:cubicBezTo>
                        <a:pt x="278" y="161"/>
                        <a:pt x="279" y="157"/>
                        <a:pt x="281" y="157"/>
                      </a:cubicBezTo>
                      <a:cubicBezTo>
                        <a:pt x="285" y="156"/>
                        <a:pt x="282" y="160"/>
                        <a:pt x="284" y="159"/>
                      </a:cubicBezTo>
                      <a:cubicBezTo>
                        <a:pt x="286" y="159"/>
                        <a:pt x="286" y="158"/>
                        <a:pt x="286" y="157"/>
                      </a:cubicBezTo>
                      <a:cubicBezTo>
                        <a:pt x="284" y="157"/>
                        <a:pt x="284" y="157"/>
                        <a:pt x="284" y="157"/>
                      </a:cubicBezTo>
                      <a:cubicBezTo>
                        <a:pt x="284" y="155"/>
                        <a:pt x="287" y="155"/>
                        <a:pt x="287" y="153"/>
                      </a:cubicBezTo>
                      <a:cubicBezTo>
                        <a:pt x="287" y="154"/>
                        <a:pt x="287" y="154"/>
                        <a:pt x="286" y="154"/>
                      </a:cubicBezTo>
                      <a:cubicBezTo>
                        <a:pt x="286" y="154"/>
                        <a:pt x="286" y="154"/>
                        <a:pt x="286" y="154"/>
                      </a:cubicBezTo>
                      <a:cubicBezTo>
                        <a:pt x="285" y="153"/>
                        <a:pt x="284" y="153"/>
                        <a:pt x="284" y="152"/>
                      </a:cubicBezTo>
                      <a:cubicBezTo>
                        <a:pt x="288" y="150"/>
                        <a:pt x="291" y="147"/>
                        <a:pt x="294" y="144"/>
                      </a:cubicBezTo>
                      <a:cubicBezTo>
                        <a:pt x="293" y="141"/>
                        <a:pt x="291" y="144"/>
                        <a:pt x="290" y="143"/>
                      </a:cubicBezTo>
                      <a:cubicBezTo>
                        <a:pt x="290" y="141"/>
                        <a:pt x="294" y="142"/>
                        <a:pt x="295" y="141"/>
                      </a:cubicBezTo>
                      <a:cubicBezTo>
                        <a:pt x="298" y="145"/>
                        <a:pt x="303" y="142"/>
                        <a:pt x="306" y="144"/>
                      </a:cubicBezTo>
                      <a:cubicBezTo>
                        <a:pt x="307" y="143"/>
                        <a:pt x="310" y="145"/>
                        <a:pt x="310" y="143"/>
                      </a:cubicBezTo>
                      <a:cubicBezTo>
                        <a:pt x="309" y="141"/>
                        <a:pt x="307" y="143"/>
                        <a:pt x="305" y="142"/>
                      </a:cubicBezTo>
                      <a:cubicBezTo>
                        <a:pt x="306" y="139"/>
                        <a:pt x="308" y="139"/>
                        <a:pt x="305" y="137"/>
                      </a:cubicBezTo>
                      <a:cubicBezTo>
                        <a:pt x="306" y="136"/>
                        <a:pt x="306" y="136"/>
                        <a:pt x="308" y="136"/>
                      </a:cubicBezTo>
                      <a:cubicBezTo>
                        <a:pt x="307" y="136"/>
                        <a:pt x="307" y="137"/>
                        <a:pt x="308" y="137"/>
                      </a:cubicBezTo>
                      <a:cubicBezTo>
                        <a:pt x="310" y="139"/>
                        <a:pt x="314" y="137"/>
                        <a:pt x="315" y="136"/>
                      </a:cubicBezTo>
                      <a:cubicBezTo>
                        <a:pt x="314" y="136"/>
                        <a:pt x="312" y="136"/>
                        <a:pt x="311" y="135"/>
                      </a:cubicBezTo>
                      <a:cubicBezTo>
                        <a:pt x="314" y="133"/>
                        <a:pt x="314" y="133"/>
                        <a:pt x="314" y="133"/>
                      </a:cubicBezTo>
                      <a:cubicBezTo>
                        <a:pt x="315" y="133"/>
                        <a:pt x="315" y="133"/>
                        <a:pt x="315" y="133"/>
                      </a:cubicBezTo>
                      <a:cubicBezTo>
                        <a:pt x="319" y="133"/>
                        <a:pt x="321" y="132"/>
                        <a:pt x="324" y="131"/>
                      </a:cubicBezTo>
                      <a:cubicBezTo>
                        <a:pt x="326" y="135"/>
                        <a:pt x="329" y="131"/>
                        <a:pt x="332" y="131"/>
                      </a:cubicBezTo>
                      <a:cubicBezTo>
                        <a:pt x="331" y="130"/>
                        <a:pt x="331" y="130"/>
                        <a:pt x="330" y="130"/>
                      </a:cubicBezTo>
                      <a:cubicBezTo>
                        <a:pt x="330" y="129"/>
                        <a:pt x="330" y="129"/>
                        <a:pt x="330" y="129"/>
                      </a:cubicBezTo>
                      <a:cubicBezTo>
                        <a:pt x="330" y="129"/>
                        <a:pt x="331" y="128"/>
                        <a:pt x="331" y="129"/>
                      </a:cubicBezTo>
                      <a:cubicBezTo>
                        <a:pt x="335" y="131"/>
                        <a:pt x="334" y="126"/>
                        <a:pt x="338" y="127"/>
                      </a:cubicBezTo>
                      <a:cubicBezTo>
                        <a:pt x="338" y="127"/>
                        <a:pt x="338" y="128"/>
                        <a:pt x="337" y="128"/>
                      </a:cubicBezTo>
                      <a:cubicBezTo>
                        <a:pt x="339" y="129"/>
                        <a:pt x="339" y="129"/>
                        <a:pt x="339" y="129"/>
                      </a:cubicBezTo>
                      <a:cubicBezTo>
                        <a:pt x="340" y="128"/>
                        <a:pt x="342" y="128"/>
                        <a:pt x="341" y="126"/>
                      </a:cubicBezTo>
                      <a:cubicBezTo>
                        <a:pt x="344" y="124"/>
                        <a:pt x="347" y="125"/>
                        <a:pt x="350" y="127"/>
                      </a:cubicBezTo>
                      <a:cubicBezTo>
                        <a:pt x="354" y="125"/>
                        <a:pt x="361" y="126"/>
                        <a:pt x="363" y="123"/>
                      </a:cubicBezTo>
                      <a:cubicBezTo>
                        <a:pt x="364" y="123"/>
                        <a:pt x="366" y="124"/>
                        <a:pt x="367" y="122"/>
                      </a:cubicBezTo>
                      <a:cubicBezTo>
                        <a:pt x="368" y="122"/>
                        <a:pt x="371" y="121"/>
                        <a:pt x="372" y="123"/>
                      </a:cubicBezTo>
                      <a:cubicBezTo>
                        <a:pt x="374" y="121"/>
                        <a:pt x="379" y="123"/>
                        <a:pt x="383" y="123"/>
                      </a:cubicBezTo>
                      <a:cubicBezTo>
                        <a:pt x="387" y="121"/>
                        <a:pt x="389" y="126"/>
                        <a:pt x="392" y="125"/>
                      </a:cubicBezTo>
                      <a:cubicBezTo>
                        <a:pt x="392" y="124"/>
                        <a:pt x="392" y="124"/>
                        <a:pt x="392" y="124"/>
                      </a:cubicBezTo>
                      <a:cubicBezTo>
                        <a:pt x="396" y="125"/>
                        <a:pt x="400" y="124"/>
                        <a:pt x="404" y="123"/>
                      </a:cubicBezTo>
                      <a:cubicBezTo>
                        <a:pt x="406" y="124"/>
                        <a:pt x="407" y="122"/>
                        <a:pt x="408" y="123"/>
                      </a:cubicBezTo>
                      <a:cubicBezTo>
                        <a:pt x="408" y="122"/>
                        <a:pt x="408" y="122"/>
                        <a:pt x="408" y="122"/>
                      </a:cubicBezTo>
                      <a:cubicBezTo>
                        <a:pt x="414" y="122"/>
                        <a:pt x="420" y="124"/>
                        <a:pt x="425" y="124"/>
                      </a:cubicBezTo>
                      <a:cubicBezTo>
                        <a:pt x="426" y="125"/>
                        <a:pt x="424" y="127"/>
                        <a:pt x="427" y="127"/>
                      </a:cubicBezTo>
                      <a:cubicBezTo>
                        <a:pt x="428" y="129"/>
                        <a:pt x="425" y="129"/>
                        <a:pt x="424" y="130"/>
                      </a:cubicBezTo>
                      <a:cubicBezTo>
                        <a:pt x="425" y="131"/>
                        <a:pt x="426" y="132"/>
                        <a:pt x="427" y="132"/>
                      </a:cubicBezTo>
                      <a:cubicBezTo>
                        <a:pt x="429" y="133"/>
                        <a:pt x="431" y="135"/>
                        <a:pt x="430" y="138"/>
                      </a:cubicBezTo>
                      <a:cubicBezTo>
                        <a:pt x="431" y="139"/>
                        <a:pt x="433" y="141"/>
                        <a:pt x="434" y="142"/>
                      </a:cubicBezTo>
                      <a:cubicBezTo>
                        <a:pt x="432" y="145"/>
                        <a:pt x="438" y="146"/>
                        <a:pt x="436" y="149"/>
                      </a:cubicBezTo>
                      <a:cubicBezTo>
                        <a:pt x="443" y="151"/>
                        <a:pt x="438" y="158"/>
                        <a:pt x="443" y="160"/>
                      </a:cubicBezTo>
                      <a:cubicBezTo>
                        <a:pt x="441" y="160"/>
                        <a:pt x="442" y="161"/>
                        <a:pt x="442" y="162"/>
                      </a:cubicBezTo>
                      <a:cubicBezTo>
                        <a:pt x="444" y="162"/>
                        <a:pt x="443" y="164"/>
                        <a:pt x="444" y="164"/>
                      </a:cubicBezTo>
                      <a:cubicBezTo>
                        <a:pt x="445" y="164"/>
                        <a:pt x="446" y="164"/>
                        <a:pt x="447" y="163"/>
                      </a:cubicBezTo>
                      <a:cubicBezTo>
                        <a:pt x="448" y="164"/>
                        <a:pt x="447" y="165"/>
                        <a:pt x="447" y="165"/>
                      </a:cubicBezTo>
                      <a:cubicBezTo>
                        <a:pt x="440" y="165"/>
                        <a:pt x="447" y="171"/>
                        <a:pt x="445" y="174"/>
                      </a:cubicBezTo>
                      <a:cubicBezTo>
                        <a:pt x="450" y="177"/>
                        <a:pt x="453" y="174"/>
                        <a:pt x="456" y="173"/>
                      </a:cubicBezTo>
                      <a:cubicBezTo>
                        <a:pt x="455" y="172"/>
                        <a:pt x="455" y="172"/>
                        <a:pt x="455" y="172"/>
                      </a:cubicBezTo>
                      <a:cubicBezTo>
                        <a:pt x="456" y="171"/>
                        <a:pt x="454" y="171"/>
                        <a:pt x="455" y="170"/>
                      </a:cubicBezTo>
                      <a:cubicBezTo>
                        <a:pt x="456" y="170"/>
                        <a:pt x="456" y="170"/>
                        <a:pt x="457" y="170"/>
                      </a:cubicBezTo>
                      <a:cubicBezTo>
                        <a:pt x="457" y="170"/>
                        <a:pt x="457" y="169"/>
                        <a:pt x="458" y="169"/>
                      </a:cubicBezTo>
                      <a:cubicBezTo>
                        <a:pt x="457" y="168"/>
                        <a:pt x="456" y="168"/>
                        <a:pt x="456" y="168"/>
                      </a:cubicBezTo>
                      <a:cubicBezTo>
                        <a:pt x="456" y="167"/>
                        <a:pt x="453" y="165"/>
                        <a:pt x="456" y="165"/>
                      </a:cubicBezTo>
                      <a:cubicBezTo>
                        <a:pt x="455" y="163"/>
                        <a:pt x="452" y="163"/>
                        <a:pt x="453" y="161"/>
                      </a:cubicBezTo>
                      <a:cubicBezTo>
                        <a:pt x="454" y="161"/>
                        <a:pt x="454" y="161"/>
                        <a:pt x="454" y="161"/>
                      </a:cubicBezTo>
                      <a:cubicBezTo>
                        <a:pt x="454" y="162"/>
                        <a:pt x="454" y="162"/>
                        <a:pt x="454" y="162"/>
                      </a:cubicBezTo>
                      <a:cubicBezTo>
                        <a:pt x="455" y="162"/>
                        <a:pt x="456" y="162"/>
                        <a:pt x="457" y="162"/>
                      </a:cubicBezTo>
                      <a:cubicBezTo>
                        <a:pt x="458" y="164"/>
                        <a:pt x="460" y="165"/>
                        <a:pt x="459" y="167"/>
                      </a:cubicBezTo>
                      <a:cubicBezTo>
                        <a:pt x="460" y="167"/>
                        <a:pt x="462" y="169"/>
                        <a:pt x="463" y="170"/>
                      </a:cubicBezTo>
                      <a:cubicBezTo>
                        <a:pt x="464" y="172"/>
                        <a:pt x="463" y="173"/>
                        <a:pt x="465" y="174"/>
                      </a:cubicBezTo>
                      <a:cubicBezTo>
                        <a:pt x="468" y="175"/>
                        <a:pt x="469" y="173"/>
                        <a:pt x="467" y="171"/>
                      </a:cubicBezTo>
                      <a:cubicBezTo>
                        <a:pt x="470" y="172"/>
                        <a:pt x="472" y="174"/>
                        <a:pt x="473" y="176"/>
                      </a:cubicBezTo>
                      <a:cubicBezTo>
                        <a:pt x="474" y="177"/>
                        <a:pt x="473" y="179"/>
                        <a:pt x="476" y="179"/>
                      </a:cubicBezTo>
                      <a:cubicBezTo>
                        <a:pt x="476" y="178"/>
                        <a:pt x="476" y="178"/>
                        <a:pt x="476" y="178"/>
                      </a:cubicBezTo>
                      <a:cubicBezTo>
                        <a:pt x="481" y="181"/>
                        <a:pt x="481" y="181"/>
                        <a:pt x="481" y="181"/>
                      </a:cubicBezTo>
                      <a:cubicBezTo>
                        <a:pt x="478" y="182"/>
                        <a:pt x="478" y="182"/>
                        <a:pt x="478" y="182"/>
                      </a:cubicBezTo>
                      <a:cubicBezTo>
                        <a:pt x="479" y="183"/>
                        <a:pt x="479" y="185"/>
                        <a:pt x="481" y="185"/>
                      </a:cubicBezTo>
                      <a:cubicBezTo>
                        <a:pt x="482" y="185"/>
                        <a:pt x="483" y="184"/>
                        <a:pt x="482" y="183"/>
                      </a:cubicBezTo>
                      <a:cubicBezTo>
                        <a:pt x="482" y="183"/>
                        <a:pt x="483" y="183"/>
                        <a:pt x="483" y="183"/>
                      </a:cubicBezTo>
                      <a:cubicBezTo>
                        <a:pt x="485" y="184"/>
                        <a:pt x="486" y="186"/>
                        <a:pt x="486" y="187"/>
                      </a:cubicBezTo>
                      <a:cubicBezTo>
                        <a:pt x="485" y="187"/>
                        <a:pt x="484" y="186"/>
                        <a:pt x="482" y="186"/>
                      </a:cubicBezTo>
                      <a:cubicBezTo>
                        <a:pt x="482" y="187"/>
                        <a:pt x="482" y="190"/>
                        <a:pt x="485" y="190"/>
                      </a:cubicBezTo>
                      <a:cubicBezTo>
                        <a:pt x="487" y="190"/>
                        <a:pt x="487" y="189"/>
                        <a:pt x="488" y="187"/>
                      </a:cubicBezTo>
                      <a:cubicBezTo>
                        <a:pt x="490" y="188"/>
                        <a:pt x="487" y="189"/>
                        <a:pt x="490" y="189"/>
                      </a:cubicBezTo>
                      <a:cubicBezTo>
                        <a:pt x="492" y="188"/>
                        <a:pt x="492" y="188"/>
                        <a:pt x="492" y="188"/>
                      </a:cubicBezTo>
                      <a:cubicBezTo>
                        <a:pt x="493" y="184"/>
                        <a:pt x="487" y="184"/>
                        <a:pt x="487" y="181"/>
                      </a:cubicBezTo>
                      <a:cubicBezTo>
                        <a:pt x="485" y="178"/>
                        <a:pt x="482" y="176"/>
                        <a:pt x="481" y="174"/>
                      </a:cubicBezTo>
                      <a:cubicBezTo>
                        <a:pt x="478" y="171"/>
                        <a:pt x="478" y="168"/>
                        <a:pt x="479" y="165"/>
                      </a:cubicBezTo>
                      <a:cubicBezTo>
                        <a:pt x="479" y="165"/>
                        <a:pt x="479" y="165"/>
                        <a:pt x="479" y="165"/>
                      </a:cubicBezTo>
                      <a:cubicBezTo>
                        <a:pt x="478" y="162"/>
                        <a:pt x="478" y="160"/>
                        <a:pt x="480" y="158"/>
                      </a:cubicBezTo>
                      <a:cubicBezTo>
                        <a:pt x="481" y="157"/>
                        <a:pt x="481" y="155"/>
                        <a:pt x="479" y="153"/>
                      </a:cubicBezTo>
                      <a:cubicBezTo>
                        <a:pt x="477" y="154"/>
                        <a:pt x="477" y="154"/>
                        <a:pt x="477" y="154"/>
                      </a:cubicBezTo>
                      <a:cubicBezTo>
                        <a:pt x="474" y="152"/>
                        <a:pt x="474" y="152"/>
                        <a:pt x="474" y="152"/>
                      </a:cubicBezTo>
                      <a:cubicBezTo>
                        <a:pt x="476" y="152"/>
                        <a:pt x="476" y="152"/>
                        <a:pt x="476" y="152"/>
                      </a:cubicBezTo>
                      <a:cubicBezTo>
                        <a:pt x="478" y="151"/>
                        <a:pt x="481" y="153"/>
                        <a:pt x="483" y="154"/>
                      </a:cubicBezTo>
                      <a:cubicBezTo>
                        <a:pt x="483" y="150"/>
                        <a:pt x="483" y="150"/>
                        <a:pt x="483" y="150"/>
                      </a:cubicBezTo>
                      <a:cubicBezTo>
                        <a:pt x="485" y="150"/>
                        <a:pt x="486" y="151"/>
                        <a:pt x="487" y="152"/>
                      </a:cubicBezTo>
                      <a:cubicBezTo>
                        <a:pt x="487" y="155"/>
                        <a:pt x="492" y="157"/>
                        <a:pt x="492" y="161"/>
                      </a:cubicBezTo>
                      <a:cubicBezTo>
                        <a:pt x="498" y="162"/>
                        <a:pt x="496" y="166"/>
                        <a:pt x="499" y="169"/>
                      </a:cubicBezTo>
                      <a:cubicBezTo>
                        <a:pt x="497" y="170"/>
                        <a:pt x="500" y="172"/>
                        <a:pt x="497" y="173"/>
                      </a:cubicBezTo>
                      <a:cubicBezTo>
                        <a:pt x="500" y="173"/>
                        <a:pt x="498" y="175"/>
                        <a:pt x="499" y="176"/>
                      </a:cubicBezTo>
                      <a:cubicBezTo>
                        <a:pt x="504" y="178"/>
                        <a:pt x="498" y="181"/>
                        <a:pt x="503" y="183"/>
                      </a:cubicBezTo>
                      <a:cubicBezTo>
                        <a:pt x="504" y="182"/>
                        <a:pt x="504" y="182"/>
                        <a:pt x="504" y="182"/>
                      </a:cubicBezTo>
                      <a:cubicBezTo>
                        <a:pt x="504" y="181"/>
                        <a:pt x="501" y="180"/>
                        <a:pt x="502" y="179"/>
                      </a:cubicBezTo>
                      <a:cubicBezTo>
                        <a:pt x="503" y="179"/>
                        <a:pt x="503" y="179"/>
                        <a:pt x="503" y="179"/>
                      </a:cubicBezTo>
                      <a:cubicBezTo>
                        <a:pt x="500" y="177"/>
                        <a:pt x="503" y="177"/>
                        <a:pt x="503" y="175"/>
                      </a:cubicBezTo>
                      <a:cubicBezTo>
                        <a:pt x="503" y="175"/>
                        <a:pt x="503" y="175"/>
                        <a:pt x="503" y="175"/>
                      </a:cubicBezTo>
                      <a:cubicBezTo>
                        <a:pt x="507" y="177"/>
                        <a:pt x="510" y="182"/>
                        <a:pt x="515" y="181"/>
                      </a:cubicBezTo>
                      <a:cubicBezTo>
                        <a:pt x="518" y="182"/>
                        <a:pt x="515" y="183"/>
                        <a:pt x="514" y="184"/>
                      </a:cubicBezTo>
                      <a:cubicBezTo>
                        <a:pt x="516" y="186"/>
                        <a:pt x="516" y="186"/>
                        <a:pt x="516" y="186"/>
                      </a:cubicBezTo>
                      <a:cubicBezTo>
                        <a:pt x="518" y="185"/>
                        <a:pt x="514" y="184"/>
                        <a:pt x="516" y="184"/>
                      </a:cubicBezTo>
                      <a:cubicBezTo>
                        <a:pt x="517" y="183"/>
                        <a:pt x="517" y="185"/>
                        <a:pt x="518" y="185"/>
                      </a:cubicBezTo>
                      <a:cubicBezTo>
                        <a:pt x="516" y="188"/>
                        <a:pt x="521" y="190"/>
                        <a:pt x="523" y="191"/>
                      </a:cubicBezTo>
                      <a:cubicBezTo>
                        <a:pt x="521" y="189"/>
                        <a:pt x="521" y="189"/>
                        <a:pt x="521" y="189"/>
                      </a:cubicBezTo>
                      <a:cubicBezTo>
                        <a:pt x="525" y="188"/>
                        <a:pt x="527" y="190"/>
                        <a:pt x="529" y="192"/>
                      </a:cubicBezTo>
                      <a:cubicBezTo>
                        <a:pt x="530" y="193"/>
                        <a:pt x="530" y="195"/>
                        <a:pt x="528" y="196"/>
                      </a:cubicBezTo>
                      <a:cubicBezTo>
                        <a:pt x="531" y="196"/>
                        <a:pt x="529" y="199"/>
                        <a:pt x="532" y="198"/>
                      </a:cubicBezTo>
                      <a:cubicBezTo>
                        <a:pt x="534" y="198"/>
                        <a:pt x="536" y="200"/>
                        <a:pt x="535" y="202"/>
                      </a:cubicBezTo>
                      <a:cubicBezTo>
                        <a:pt x="538" y="202"/>
                        <a:pt x="540" y="203"/>
                        <a:pt x="542" y="205"/>
                      </a:cubicBezTo>
                      <a:cubicBezTo>
                        <a:pt x="544" y="207"/>
                        <a:pt x="546" y="206"/>
                        <a:pt x="548" y="208"/>
                      </a:cubicBezTo>
                      <a:cubicBezTo>
                        <a:pt x="542" y="207"/>
                        <a:pt x="541" y="210"/>
                        <a:pt x="537" y="211"/>
                      </a:cubicBezTo>
                      <a:cubicBezTo>
                        <a:pt x="535" y="214"/>
                        <a:pt x="543" y="215"/>
                        <a:pt x="544" y="217"/>
                      </a:cubicBezTo>
                      <a:cubicBezTo>
                        <a:pt x="542" y="218"/>
                        <a:pt x="543" y="220"/>
                        <a:pt x="541" y="219"/>
                      </a:cubicBezTo>
                      <a:cubicBezTo>
                        <a:pt x="541" y="218"/>
                        <a:pt x="541" y="218"/>
                        <a:pt x="541" y="218"/>
                      </a:cubicBezTo>
                      <a:cubicBezTo>
                        <a:pt x="536" y="218"/>
                        <a:pt x="536" y="218"/>
                        <a:pt x="536" y="218"/>
                      </a:cubicBezTo>
                      <a:cubicBezTo>
                        <a:pt x="536" y="218"/>
                        <a:pt x="536" y="218"/>
                        <a:pt x="536" y="218"/>
                      </a:cubicBezTo>
                      <a:cubicBezTo>
                        <a:pt x="534" y="217"/>
                        <a:pt x="533" y="218"/>
                        <a:pt x="532" y="217"/>
                      </a:cubicBezTo>
                      <a:cubicBezTo>
                        <a:pt x="528" y="215"/>
                        <a:pt x="524" y="216"/>
                        <a:pt x="522" y="217"/>
                      </a:cubicBezTo>
                      <a:cubicBezTo>
                        <a:pt x="523" y="218"/>
                        <a:pt x="523" y="218"/>
                        <a:pt x="523" y="218"/>
                      </a:cubicBezTo>
                      <a:cubicBezTo>
                        <a:pt x="524" y="219"/>
                        <a:pt x="527" y="220"/>
                        <a:pt x="527" y="218"/>
                      </a:cubicBezTo>
                      <a:cubicBezTo>
                        <a:pt x="527" y="220"/>
                        <a:pt x="527" y="220"/>
                        <a:pt x="527" y="220"/>
                      </a:cubicBezTo>
                      <a:cubicBezTo>
                        <a:pt x="533" y="216"/>
                        <a:pt x="541" y="223"/>
                        <a:pt x="545" y="222"/>
                      </a:cubicBezTo>
                      <a:cubicBezTo>
                        <a:pt x="547" y="222"/>
                        <a:pt x="546" y="224"/>
                        <a:pt x="547" y="224"/>
                      </a:cubicBezTo>
                      <a:cubicBezTo>
                        <a:pt x="551" y="225"/>
                        <a:pt x="554" y="226"/>
                        <a:pt x="557" y="227"/>
                      </a:cubicBezTo>
                      <a:cubicBezTo>
                        <a:pt x="554" y="227"/>
                        <a:pt x="554" y="227"/>
                        <a:pt x="554" y="227"/>
                      </a:cubicBezTo>
                      <a:cubicBezTo>
                        <a:pt x="555" y="227"/>
                        <a:pt x="555" y="227"/>
                        <a:pt x="555" y="227"/>
                      </a:cubicBezTo>
                      <a:cubicBezTo>
                        <a:pt x="558" y="229"/>
                        <a:pt x="562" y="229"/>
                        <a:pt x="564" y="229"/>
                      </a:cubicBezTo>
                      <a:cubicBezTo>
                        <a:pt x="565" y="230"/>
                        <a:pt x="563" y="229"/>
                        <a:pt x="562" y="230"/>
                      </a:cubicBezTo>
                      <a:cubicBezTo>
                        <a:pt x="568" y="232"/>
                        <a:pt x="568" y="232"/>
                        <a:pt x="568" y="232"/>
                      </a:cubicBezTo>
                      <a:cubicBezTo>
                        <a:pt x="566" y="233"/>
                        <a:pt x="570" y="233"/>
                        <a:pt x="569" y="234"/>
                      </a:cubicBezTo>
                      <a:cubicBezTo>
                        <a:pt x="568" y="235"/>
                        <a:pt x="568" y="235"/>
                        <a:pt x="569" y="236"/>
                      </a:cubicBezTo>
                      <a:cubicBezTo>
                        <a:pt x="571" y="236"/>
                        <a:pt x="573" y="237"/>
                        <a:pt x="576" y="236"/>
                      </a:cubicBezTo>
                      <a:cubicBezTo>
                        <a:pt x="577" y="237"/>
                        <a:pt x="581" y="237"/>
                        <a:pt x="582" y="238"/>
                      </a:cubicBezTo>
                      <a:cubicBezTo>
                        <a:pt x="588" y="244"/>
                        <a:pt x="578" y="238"/>
                        <a:pt x="577" y="242"/>
                      </a:cubicBezTo>
                      <a:cubicBezTo>
                        <a:pt x="582" y="243"/>
                        <a:pt x="585" y="242"/>
                        <a:pt x="589" y="243"/>
                      </a:cubicBezTo>
                      <a:cubicBezTo>
                        <a:pt x="590" y="244"/>
                        <a:pt x="592" y="242"/>
                        <a:pt x="593" y="244"/>
                      </a:cubicBezTo>
                      <a:cubicBezTo>
                        <a:pt x="596" y="244"/>
                        <a:pt x="598" y="243"/>
                        <a:pt x="599" y="245"/>
                      </a:cubicBezTo>
                      <a:cubicBezTo>
                        <a:pt x="598" y="246"/>
                        <a:pt x="598" y="246"/>
                        <a:pt x="598" y="246"/>
                      </a:cubicBezTo>
                      <a:cubicBezTo>
                        <a:pt x="600" y="246"/>
                        <a:pt x="602" y="247"/>
                        <a:pt x="604" y="247"/>
                      </a:cubicBezTo>
                      <a:cubicBezTo>
                        <a:pt x="604" y="247"/>
                        <a:pt x="604" y="246"/>
                        <a:pt x="604" y="246"/>
                      </a:cubicBezTo>
                      <a:cubicBezTo>
                        <a:pt x="607" y="246"/>
                        <a:pt x="608" y="246"/>
                        <a:pt x="609" y="248"/>
                      </a:cubicBezTo>
                      <a:cubicBezTo>
                        <a:pt x="608" y="249"/>
                        <a:pt x="608" y="250"/>
                        <a:pt x="608" y="251"/>
                      </a:cubicBezTo>
                      <a:cubicBezTo>
                        <a:pt x="610" y="251"/>
                        <a:pt x="613" y="250"/>
                        <a:pt x="615" y="251"/>
                      </a:cubicBezTo>
                      <a:cubicBezTo>
                        <a:pt x="615" y="252"/>
                        <a:pt x="615" y="252"/>
                        <a:pt x="615" y="252"/>
                      </a:cubicBezTo>
                      <a:cubicBezTo>
                        <a:pt x="618" y="252"/>
                        <a:pt x="616" y="256"/>
                        <a:pt x="620" y="255"/>
                      </a:cubicBezTo>
                      <a:cubicBezTo>
                        <a:pt x="624" y="259"/>
                        <a:pt x="627" y="254"/>
                        <a:pt x="631" y="256"/>
                      </a:cubicBezTo>
                      <a:cubicBezTo>
                        <a:pt x="630" y="257"/>
                        <a:pt x="632" y="258"/>
                        <a:pt x="631" y="259"/>
                      </a:cubicBezTo>
                      <a:cubicBezTo>
                        <a:pt x="635" y="257"/>
                        <a:pt x="638" y="262"/>
                        <a:pt x="642" y="263"/>
                      </a:cubicBezTo>
                      <a:cubicBezTo>
                        <a:pt x="644" y="262"/>
                        <a:pt x="646" y="264"/>
                        <a:pt x="648" y="264"/>
                      </a:cubicBezTo>
                      <a:cubicBezTo>
                        <a:pt x="649" y="264"/>
                        <a:pt x="648" y="262"/>
                        <a:pt x="649" y="262"/>
                      </a:cubicBezTo>
                      <a:cubicBezTo>
                        <a:pt x="647" y="260"/>
                        <a:pt x="647" y="257"/>
                        <a:pt x="647" y="254"/>
                      </a:cubicBezTo>
                      <a:cubicBezTo>
                        <a:pt x="645" y="253"/>
                        <a:pt x="645" y="250"/>
                        <a:pt x="646" y="249"/>
                      </a:cubicBezTo>
                      <a:cubicBezTo>
                        <a:pt x="650" y="248"/>
                        <a:pt x="644" y="245"/>
                        <a:pt x="646" y="243"/>
                      </a:cubicBezTo>
                      <a:cubicBezTo>
                        <a:pt x="647" y="243"/>
                        <a:pt x="648" y="244"/>
                        <a:pt x="649" y="244"/>
                      </a:cubicBezTo>
                      <a:cubicBezTo>
                        <a:pt x="650" y="243"/>
                        <a:pt x="650" y="243"/>
                        <a:pt x="650" y="243"/>
                      </a:cubicBezTo>
                      <a:cubicBezTo>
                        <a:pt x="651" y="243"/>
                        <a:pt x="653" y="243"/>
                        <a:pt x="655" y="244"/>
                      </a:cubicBezTo>
                      <a:cubicBezTo>
                        <a:pt x="657" y="243"/>
                        <a:pt x="658" y="241"/>
                        <a:pt x="660" y="240"/>
                      </a:cubicBezTo>
                      <a:cubicBezTo>
                        <a:pt x="660" y="238"/>
                        <a:pt x="658" y="238"/>
                        <a:pt x="657" y="237"/>
                      </a:cubicBezTo>
                      <a:cubicBezTo>
                        <a:pt x="655" y="234"/>
                        <a:pt x="657" y="231"/>
                        <a:pt x="655" y="229"/>
                      </a:cubicBezTo>
                      <a:cubicBezTo>
                        <a:pt x="655" y="228"/>
                        <a:pt x="657" y="228"/>
                        <a:pt x="658" y="228"/>
                      </a:cubicBezTo>
                      <a:cubicBezTo>
                        <a:pt x="658" y="230"/>
                        <a:pt x="661" y="229"/>
                        <a:pt x="662" y="230"/>
                      </a:cubicBezTo>
                      <a:cubicBezTo>
                        <a:pt x="661" y="228"/>
                        <a:pt x="664" y="229"/>
                        <a:pt x="664" y="228"/>
                      </a:cubicBezTo>
                      <a:cubicBezTo>
                        <a:pt x="663" y="226"/>
                        <a:pt x="662" y="227"/>
                        <a:pt x="661" y="227"/>
                      </a:cubicBezTo>
                      <a:cubicBezTo>
                        <a:pt x="661" y="225"/>
                        <a:pt x="661" y="225"/>
                        <a:pt x="661" y="225"/>
                      </a:cubicBezTo>
                      <a:cubicBezTo>
                        <a:pt x="662" y="225"/>
                        <a:pt x="664" y="225"/>
                        <a:pt x="665" y="226"/>
                      </a:cubicBezTo>
                      <a:cubicBezTo>
                        <a:pt x="664" y="227"/>
                        <a:pt x="666" y="227"/>
                        <a:pt x="667" y="227"/>
                      </a:cubicBezTo>
                      <a:cubicBezTo>
                        <a:pt x="668" y="227"/>
                        <a:pt x="668" y="226"/>
                        <a:pt x="669" y="226"/>
                      </a:cubicBezTo>
                      <a:cubicBezTo>
                        <a:pt x="670" y="224"/>
                        <a:pt x="668" y="224"/>
                        <a:pt x="667" y="223"/>
                      </a:cubicBezTo>
                      <a:cubicBezTo>
                        <a:pt x="670" y="223"/>
                        <a:pt x="666" y="220"/>
                        <a:pt x="669" y="220"/>
                      </a:cubicBezTo>
                      <a:cubicBezTo>
                        <a:pt x="672" y="220"/>
                        <a:pt x="669" y="221"/>
                        <a:pt x="671" y="222"/>
                      </a:cubicBezTo>
                      <a:cubicBezTo>
                        <a:pt x="672" y="222"/>
                        <a:pt x="673" y="221"/>
                        <a:pt x="673" y="220"/>
                      </a:cubicBezTo>
                      <a:cubicBezTo>
                        <a:pt x="674" y="219"/>
                        <a:pt x="674" y="218"/>
                        <a:pt x="673" y="217"/>
                      </a:cubicBezTo>
                      <a:cubicBezTo>
                        <a:pt x="676" y="210"/>
                        <a:pt x="677" y="219"/>
                        <a:pt x="682" y="219"/>
                      </a:cubicBezTo>
                      <a:cubicBezTo>
                        <a:pt x="682" y="220"/>
                        <a:pt x="682" y="220"/>
                        <a:pt x="682" y="220"/>
                      </a:cubicBezTo>
                      <a:cubicBezTo>
                        <a:pt x="683" y="219"/>
                        <a:pt x="685" y="220"/>
                        <a:pt x="686" y="220"/>
                      </a:cubicBezTo>
                      <a:cubicBezTo>
                        <a:pt x="685" y="219"/>
                        <a:pt x="683" y="219"/>
                        <a:pt x="684" y="217"/>
                      </a:cubicBezTo>
                      <a:cubicBezTo>
                        <a:pt x="687" y="217"/>
                        <a:pt x="690" y="218"/>
                        <a:pt x="693" y="218"/>
                      </a:cubicBezTo>
                      <a:cubicBezTo>
                        <a:pt x="694" y="216"/>
                        <a:pt x="689" y="215"/>
                        <a:pt x="691" y="214"/>
                      </a:cubicBezTo>
                      <a:cubicBezTo>
                        <a:pt x="694" y="214"/>
                        <a:pt x="695" y="212"/>
                        <a:pt x="697" y="213"/>
                      </a:cubicBezTo>
                      <a:cubicBezTo>
                        <a:pt x="698" y="212"/>
                        <a:pt x="699" y="212"/>
                        <a:pt x="698" y="210"/>
                      </a:cubicBezTo>
                      <a:cubicBezTo>
                        <a:pt x="699" y="210"/>
                        <a:pt x="700" y="210"/>
                        <a:pt x="701" y="211"/>
                      </a:cubicBezTo>
                      <a:cubicBezTo>
                        <a:pt x="704" y="210"/>
                        <a:pt x="703" y="208"/>
                        <a:pt x="707" y="208"/>
                      </a:cubicBezTo>
                      <a:cubicBezTo>
                        <a:pt x="711" y="203"/>
                        <a:pt x="701" y="203"/>
                        <a:pt x="701" y="199"/>
                      </a:cubicBezTo>
                      <a:cubicBezTo>
                        <a:pt x="698" y="197"/>
                        <a:pt x="694" y="197"/>
                        <a:pt x="691" y="197"/>
                      </a:cubicBezTo>
                      <a:cubicBezTo>
                        <a:pt x="692" y="195"/>
                        <a:pt x="690" y="192"/>
                        <a:pt x="687" y="191"/>
                      </a:cubicBezTo>
                      <a:cubicBezTo>
                        <a:pt x="683" y="191"/>
                        <a:pt x="683" y="196"/>
                        <a:pt x="678" y="195"/>
                      </a:cubicBezTo>
                      <a:cubicBezTo>
                        <a:pt x="679" y="193"/>
                        <a:pt x="673" y="193"/>
                        <a:pt x="676" y="191"/>
                      </a:cubicBezTo>
                      <a:cubicBezTo>
                        <a:pt x="680" y="191"/>
                        <a:pt x="680" y="189"/>
                        <a:pt x="683" y="188"/>
                      </a:cubicBezTo>
                      <a:cubicBezTo>
                        <a:pt x="689" y="188"/>
                        <a:pt x="691" y="186"/>
                        <a:pt x="695" y="184"/>
                      </a:cubicBezTo>
                      <a:cubicBezTo>
                        <a:pt x="699" y="182"/>
                        <a:pt x="699" y="188"/>
                        <a:pt x="703" y="186"/>
                      </a:cubicBezTo>
                      <a:cubicBezTo>
                        <a:pt x="704" y="186"/>
                        <a:pt x="704" y="187"/>
                        <a:pt x="704" y="188"/>
                      </a:cubicBezTo>
                      <a:cubicBezTo>
                        <a:pt x="709" y="189"/>
                        <a:pt x="715" y="190"/>
                        <a:pt x="720" y="191"/>
                      </a:cubicBezTo>
                      <a:cubicBezTo>
                        <a:pt x="715" y="190"/>
                        <a:pt x="716" y="185"/>
                        <a:pt x="711" y="185"/>
                      </a:cubicBezTo>
                      <a:cubicBezTo>
                        <a:pt x="709" y="184"/>
                        <a:pt x="710" y="183"/>
                        <a:pt x="709" y="182"/>
                      </a:cubicBezTo>
                      <a:cubicBezTo>
                        <a:pt x="705" y="182"/>
                        <a:pt x="706" y="179"/>
                        <a:pt x="704" y="178"/>
                      </a:cubicBezTo>
                      <a:cubicBezTo>
                        <a:pt x="708" y="176"/>
                        <a:pt x="710" y="181"/>
                        <a:pt x="716" y="181"/>
                      </a:cubicBezTo>
                      <a:cubicBezTo>
                        <a:pt x="718" y="181"/>
                        <a:pt x="714" y="180"/>
                        <a:pt x="716" y="180"/>
                      </a:cubicBezTo>
                      <a:cubicBezTo>
                        <a:pt x="719" y="182"/>
                        <a:pt x="722" y="184"/>
                        <a:pt x="726" y="185"/>
                      </a:cubicBezTo>
                      <a:cubicBezTo>
                        <a:pt x="728" y="186"/>
                        <a:pt x="732" y="187"/>
                        <a:pt x="734" y="187"/>
                      </a:cubicBezTo>
                      <a:cubicBezTo>
                        <a:pt x="732" y="184"/>
                        <a:pt x="727" y="184"/>
                        <a:pt x="726" y="181"/>
                      </a:cubicBezTo>
                      <a:cubicBezTo>
                        <a:pt x="727" y="182"/>
                        <a:pt x="729" y="183"/>
                        <a:pt x="730" y="184"/>
                      </a:cubicBezTo>
                      <a:cubicBezTo>
                        <a:pt x="730" y="183"/>
                        <a:pt x="731" y="183"/>
                        <a:pt x="731" y="183"/>
                      </a:cubicBezTo>
                      <a:cubicBezTo>
                        <a:pt x="730" y="182"/>
                        <a:pt x="728" y="181"/>
                        <a:pt x="727" y="182"/>
                      </a:cubicBezTo>
                      <a:cubicBezTo>
                        <a:pt x="726" y="180"/>
                        <a:pt x="725" y="177"/>
                        <a:pt x="726" y="175"/>
                      </a:cubicBezTo>
                      <a:cubicBezTo>
                        <a:pt x="725" y="177"/>
                        <a:pt x="721" y="174"/>
                        <a:pt x="720" y="176"/>
                      </a:cubicBezTo>
                      <a:cubicBezTo>
                        <a:pt x="720" y="174"/>
                        <a:pt x="720" y="174"/>
                        <a:pt x="720" y="174"/>
                      </a:cubicBezTo>
                      <a:cubicBezTo>
                        <a:pt x="722" y="173"/>
                        <a:pt x="722" y="173"/>
                        <a:pt x="722" y="173"/>
                      </a:cubicBezTo>
                      <a:cubicBezTo>
                        <a:pt x="720" y="172"/>
                        <a:pt x="719" y="170"/>
                        <a:pt x="717" y="170"/>
                      </a:cubicBezTo>
                      <a:cubicBezTo>
                        <a:pt x="716" y="167"/>
                        <a:pt x="719" y="165"/>
                        <a:pt x="716" y="163"/>
                      </a:cubicBezTo>
                      <a:cubicBezTo>
                        <a:pt x="717" y="161"/>
                        <a:pt x="713" y="156"/>
                        <a:pt x="718" y="158"/>
                      </a:cubicBezTo>
                      <a:cubicBezTo>
                        <a:pt x="718" y="155"/>
                        <a:pt x="718" y="155"/>
                        <a:pt x="718" y="155"/>
                      </a:cubicBezTo>
                      <a:cubicBezTo>
                        <a:pt x="723" y="155"/>
                        <a:pt x="723" y="155"/>
                        <a:pt x="723" y="155"/>
                      </a:cubicBezTo>
                      <a:cubicBezTo>
                        <a:pt x="724" y="154"/>
                        <a:pt x="722" y="153"/>
                        <a:pt x="722" y="153"/>
                      </a:cubicBezTo>
                      <a:cubicBezTo>
                        <a:pt x="721" y="150"/>
                        <a:pt x="724" y="150"/>
                        <a:pt x="726" y="150"/>
                      </a:cubicBezTo>
                      <a:cubicBezTo>
                        <a:pt x="727" y="152"/>
                        <a:pt x="729" y="153"/>
                        <a:pt x="730" y="155"/>
                      </a:cubicBezTo>
                      <a:cubicBezTo>
                        <a:pt x="730" y="154"/>
                        <a:pt x="731" y="155"/>
                        <a:pt x="731" y="155"/>
                      </a:cubicBezTo>
                      <a:cubicBezTo>
                        <a:pt x="731" y="155"/>
                        <a:pt x="731" y="156"/>
                        <a:pt x="732" y="157"/>
                      </a:cubicBezTo>
                      <a:cubicBezTo>
                        <a:pt x="734" y="156"/>
                        <a:pt x="736" y="159"/>
                        <a:pt x="738" y="158"/>
                      </a:cubicBezTo>
                      <a:cubicBezTo>
                        <a:pt x="737" y="158"/>
                        <a:pt x="739" y="159"/>
                        <a:pt x="738" y="160"/>
                      </a:cubicBezTo>
                      <a:cubicBezTo>
                        <a:pt x="740" y="160"/>
                        <a:pt x="740" y="160"/>
                        <a:pt x="740" y="160"/>
                      </a:cubicBezTo>
                      <a:cubicBezTo>
                        <a:pt x="740" y="161"/>
                        <a:pt x="740" y="161"/>
                        <a:pt x="740" y="161"/>
                      </a:cubicBezTo>
                      <a:cubicBezTo>
                        <a:pt x="742" y="161"/>
                        <a:pt x="742" y="160"/>
                        <a:pt x="742" y="159"/>
                      </a:cubicBezTo>
                      <a:cubicBezTo>
                        <a:pt x="741" y="161"/>
                        <a:pt x="740" y="159"/>
                        <a:pt x="738" y="158"/>
                      </a:cubicBezTo>
                      <a:cubicBezTo>
                        <a:pt x="740" y="158"/>
                        <a:pt x="740" y="158"/>
                        <a:pt x="740" y="158"/>
                      </a:cubicBezTo>
                      <a:cubicBezTo>
                        <a:pt x="739" y="156"/>
                        <a:pt x="740" y="154"/>
                        <a:pt x="737" y="153"/>
                      </a:cubicBezTo>
                      <a:cubicBezTo>
                        <a:pt x="736" y="147"/>
                        <a:pt x="733" y="140"/>
                        <a:pt x="732" y="134"/>
                      </a:cubicBezTo>
                      <a:cubicBezTo>
                        <a:pt x="730" y="134"/>
                        <a:pt x="730" y="134"/>
                        <a:pt x="730" y="134"/>
                      </a:cubicBezTo>
                      <a:cubicBezTo>
                        <a:pt x="727" y="133"/>
                        <a:pt x="726" y="130"/>
                        <a:pt x="725" y="128"/>
                      </a:cubicBezTo>
                      <a:cubicBezTo>
                        <a:pt x="724" y="129"/>
                        <a:pt x="724" y="129"/>
                        <a:pt x="724" y="129"/>
                      </a:cubicBezTo>
                      <a:cubicBezTo>
                        <a:pt x="723" y="128"/>
                        <a:pt x="723" y="128"/>
                        <a:pt x="723" y="128"/>
                      </a:cubicBezTo>
                      <a:cubicBezTo>
                        <a:pt x="722" y="127"/>
                        <a:pt x="722" y="126"/>
                        <a:pt x="722" y="125"/>
                      </a:cubicBezTo>
                      <a:cubicBezTo>
                        <a:pt x="720" y="125"/>
                        <a:pt x="720" y="125"/>
                        <a:pt x="720" y="125"/>
                      </a:cubicBezTo>
                      <a:cubicBezTo>
                        <a:pt x="720" y="124"/>
                        <a:pt x="720" y="124"/>
                        <a:pt x="720" y="124"/>
                      </a:cubicBezTo>
                      <a:cubicBezTo>
                        <a:pt x="719" y="124"/>
                        <a:pt x="719" y="124"/>
                        <a:pt x="719" y="124"/>
                      </a:cubicBezTo>
                      <a:cubicBezTo>
                        <a:pt x="716" y="122"/>
                        <a:pt x="714" y="119"/>
                        <a:pt x="710" y="117"/>
                      </a:cubicBezTo>
                      <a:cubicBezTo>
                        <a:pt x="705" y="113"/>
                        <a:pt x="709" y="111"/>
                        <a:pt x="705" y="107"/>
                      </a:cubicBezTo>
                      <a:cubicBezTo>
                        <a:pt x="703" y="104"/>
                        <a:pt x="700" y="99"/>
                        <a:pt x="703" y="97"/>
                      </a:cubicBezTo>
                      <a:cubicBezTo>
                        <a:pt x="702" y="97"/>
                        <a:pt x="702" y="97"/>
                        <a:pt x="702" y="97"/>
                      </a:cubicBezTo>
                      <a:cubicBezTo>
                        <a:pt x="697" y="92"/>
                        <a:pt x="692" y="87"/>
                        <a:pt x="687" y="82"/>
                      </a:cubicBezTo>
                      <a:cubicBezTo>
                        <a:pt x="686" y="82"/>
                        <a:pt x="686" y="82"/>
                        <a:pt x="686" y="82"/>
                      </a:cubicBezTo>
                      <a:cubicBezTo>
                        <a:pt x="684" y="81"/>
                        <a:pt x="684" y="81"/>
                        <a:pt x="684" y="81"/>
                      </a:cubicBezTo>
                      <a:cubicBezTo>
                        <a:pt x="684" y="83"/>
                        <a:pt x="686" y="86"/>
                        <a:pt x="685" y="87"/>
                      </a:cubicBezTo>
                      <a:cubicBezTo>
                        <a:pt x="684" y="88"/>
                        <a:pt x="681" y="88"/>
                        <a:pt x="681" y="86"/>
                      </a:cubicBezTo>
                      <a:cubicBezTo>
                        <a:pt x="680" y="87"/>
                        <a:pt x="680" y="87"/>
                        <a:pt x="680" y="87"/>
                      </a:cubicBezTo>
                      <a:cubicBezTo>
                        <a:pt x="681" y="87"/>
                        <a:pt x="681" y="87"/>
                        <a:pt x="681" y="87"/>
                      </a:cubicBezTo>
                      <a:cubicBezTo>
                        <a:pt x="681" y="88"/>
                        <a:pt x="681" y="89"/>
                        <a:pt x="679" y="89"/>
                      </a:cubicBezTo>
                      <a:cubicBezTo>
                        <a:pt x="679" y="89"/>
                        <a:pt x="679" y="89"/>
                        <a:pt x="679" y="89"/>
                      </a:cubicBezTo>
                      <a:cubicBezTo>
                        <a:pt x="679" y="90"/>
                        <a:pt x="678" y="89"/>
                        <a:pt x="677" y="89"/>
                      </a:cubicBezTo>
                      <a:cubicBezTo>
                        <a:pt x="682" y="94"/>
                        <a:pt x="673" y="95"/>
                        <a:pt x="677" y="100"/>
                      </a:cubicBezTo>
                      <a:cubicBezTo>
                        <a:pt x="673" y="98"/>
                        <a:pt x="677" y="95"/>
                        <a:pt x="673" y="93"/>
                      </a:cubicBezTo>
                      <a:cubicBezTo>
                        <a:pt x="673" y="94"/>
                        <a:pt x="671" y="94"/>
                        <a:pt x="672" y="95"/>
                      </a:cubicBezTo>
                      <a:cubicBezTo>
                        <a:pt x="668" y="96"/>
                        <a:pt x="668" y="96"/>
                        <a:pt x="668" y="96"/>
                      </a:cubicBezTo>
                      <a:cubicBezTo>
                        <a:pt x="669" y="97"/>
                        <a:pt x="669" y="97"/>
                        <a:pt x="669" y="97"/>
                      </a:cubicBezTo>
                      <a:cubicBezTo>
                        <a:pt x="667" y="97"/>
                        <a:pt x="668" y="98"/>
                        <a:pt x="667" y="99"/>
                      </a:cubicBezTo>
                      <a:cubicBezTo>
                        <a:pt x="666" y="99"/>
                        <a:pt x="664" y="98"/>
                        <a:pt x="664" y="98"/>
                      </a:cubicBezTo>
                      <a:cubicBezTo>
                        <a:pt x="664" y="99"/>
                        <a:pt x="663" y="98"/>
                        <a:pt x="663" y="98"/>
                      </a:cubicBezTo>
                      <a:cubicBezTo>
                        <a:pt x="663" y="97"/>
                        <a:pt x="663" y="95"/>
                        <a:pt x="664" y="93"/>
                      </a:cubicBezTo>
                      <a:cubicBezTo>
                        <a:pt x="662" y="92"/>
                        <a:pt x="663" y="90"/>
                        <a:pt x="661" y="89"/>
                      </a:cubicBezTo>
                      <a:cubicBezTo>
                        <a:pt x="662" y="88"/>
                        <a:pt x="663" y="89"/>
                        <a:pt x="663" y="88"/>
                      </a:cubicBezTo>
                      <a:cubicBezTo>
                        <a:pt x="662" y="88"/>
                        <a:pt x="662" y="88"/>
                        <a:pt x="661" y="87"/>
                      </a:cubicBezTo>
                      <a:cubicBezTo>
                        <a:pt x="665" y="86"/>
                        <a:pt x="660" y="84"/>
                        <a:pt x="663" y="82"/>
                      </a:cubicBezTo>
                      <a:cubicBezTo>
                        <a:pt x="663" y="83"/>
                        <a:pt x="663" y="84"/>
                        <a:pt x="664" y="85"/>
                      </a:cubicBezTo>
                      <a:cubicBezTo>
                        <a:pt x="665" y="83"/>
                        <a:pt x="666" y="80"/>
                        <a:pt x="667" y="79"/>
                      </a:cubicBezTo>
                      <a:cubicBezTo>
                        <a:pt x="668" y="82"/>
                        <a:pt x="668" y="82"/>
                        <a:pt x="668" y="82"/>
                      </a:cubicBezTo>
                      <a:cubicBezTo>
                        <a:pt x="670" y="80"/>
                        <a:pt x="670" y="80"/>
                        <a:pt x="670" y="80"/>
                      </a:cubicBezTo>
                      <a:cubicBezTo>
                        <a:pt x="669" y="78"/>
                        <a:pt x="666" y="78"/>
                        <a:pt x="664" y="77"/>
                      </a:cubicBezTo>
                      <a:cubicBezTo>
                        <a:pt x="664" y="78"/>
                        <a:pt x="664" y="78"/>
                        <a:pt x="664" y="78"/>
                      </a:cubicBezTo>
                      <a:cubicBezTo>
                        <a:pt x="664" y="79"/>
                        <a:pt x="663" y="79"/>
                        <a:pt x="661" y="80"/>
                      </a:cubicBezTo>
                      <a:cubicBezTo>
                        <a:pt x="662" y="81"/>
                        <a:pt x="662" y="81"/>
                        <a:pt x="662" y="81"/>
                      </a:cubicBezTo>
                      <a:cubicBezTo>
                        <a:pt x="662" y="81"/>
                        <a:pt x="661" y="81"/>
                        <a:pt x="661" y="81"/>
                      </a:cubicBezTo>
                      <a:cubicBezTo>
                        <a:pt x="660" y="74"/>
                        <a:pt x="660" y="74"/>
                        <a:pt x="660" y="74"/>
                      </a:cubicBezTo>
                      <a:cubicBezTo>
                        <a:pt x="661" y="73"/>
                        <a:pt x="662" y="72"/>
                        <a:pt x="662" y="71"/>
                      </a:cubicBezTo>
                      <a:cubicBezTo>
                        <a:pt x="660" y="71"/>
                        <a:pt x="660" y="71"/>
                        <a:pt x="660" y="71"/>
                      </a:cubicBezTo>
                      <a:cubicBezTo>
                        <a:pt x="660" y="70"/>
                        <a:pt x="660" y="70"/>
                        <a:pt x="660" y="70"/>
                      </a:cubicBezTo>
                      <a:cubicBezTo>
                        <a:pt x="654" y="70"/>
                        <a:pt x="648" y="71"/>
                        <a:pt x="642" y="69"/>
                      </a:cubicBezTo>
                      <a:cubicBezTo>
                        <a:pt x="643" y="68"/>
                        <a:pt x="643" y="68"/>
                        <a:pt x="643" y="68"/>
                      </a:cubicBezTo>
                      <a:cubicBezTo>
                        <a:pt x="638" y="66"/>
                        <a:pt x="642" y="63"/>
                        <a:pt x="638" y="60"/>
                      </a:cubicBezTo>
                      <a:cubicBezTo>
                        <a:pt x="637" y="59"/>
                        <a:pt x="636" y="60"/>
                        <a:pt x="635" y="61"/>
                      </a:cubicBezTo>
                      <a:cubicBezTo>
                        <a:pt x="634" y="62"/>
                        <a:pt x="638" y="62"/>
                        <a:pt x="638" y="63"/>
                      </a:cubicBezTo>
                      <a:cubicBezTo>
                        <a:pt x="638" y="64"/>
                        <a:pt x="639" y="65"/>
                        <a:pt x="638" y="65"/>
                      </a:cubicBezTo>
                      <a:cubicBezTo>
                        <a:pt x="639" y="66"/>
                        <a:pt x="641" y="67"/>
                        <a:pt x="641" y="69"/>
                      </a:cubicBezTo>
                      <a:cubicBezTo>
                        <a:pt x="638" y="68"/>
                        <a:pt x="635" y="68"/>
                        <a:pt x="634" y="66"/>
                      </a:cubicBezTo>
                      <a:cubicBezTo>
                        <a:pt x="634" y="65"/>
                        <a:pt x="635" y="65"/>
                        <a:pt x="636" y="65"/>
                      </a:cubicBezTo>
                      <a:cubicBezTo>
                        <a:pt x="634" y="64"/>
                        <a:pt x="634" y="64"/>
                        <a:pt x="634" y="64"/>
                      </a:cubicBezTo>
                      <a:cubicBezTo>
                        <a:pt x="636" y="64"/>
                        <a:pt x="636" y="64"/>
                        <a:pt x="636" y="64"/>
                      </a:cubicBezTo>
                      <a:cubicBezTo>
                        <a:pt x="634" y="63"/>
                        <a:pt x="633" y="61"/>
                        <a:pt x="631" y="62"/>
                      </a:cubicBezTo>
                      <a:cubicBezTo>
                        <a:pt x="630" y="60"/>
                        <a:pt x="631" y="60"/>
                        <a:pt x="632" y="58"/>
                      </a:cubicBezTo>
                      <a:cubicBezTo>
                        <a:pt x="634" y="59"/>
                        <a:pt x="634" y="59"/>
                        <a:pt x="634" y="59"/>
                      </a:cubicBezTo>
                      <a:cubicBezTo>
                        <a:pt x="632" y="56"/>
                        <a:pt x="629" y="55"/>
                        <a:pt x="628" y="53"/>
                      </a:cubicBezTo>
                      <a:cubicBezTo>
                        <a:pt x="629" y="53"/>
                        <a:pt x="626" y="52"/>
                        <a:pt x="627" y="52"/>
                      </a:cubicBezTo>
                      <a:cubicBezTo>
                        <a:pt x="627" y="52"/>
                        <a:pt x="628" y="51"/>
                        <a:pt x="628" y="52"/>
                      </a:cubicBezTo>
                      <a:cubicBezTo>
                        <a:pt x="626" y="49"/>
                        <a:pt x="626" y="49"/>
                        <a:pt x="626" y="49"/>
                      </a:cubicBezTo>
                      <a:cubicBezTo>
                        <a:pt x="625" y="49"/>
                        <a:pt x="625" y="49"/>
                        <a:pt x="624" y="48"/>
                      </a:cubicBezTo>
                      <a:cubicBezTo>
                        <a:pt x="623" y="49"/>
                        <a:pt x="624" y="50"/>
                        <a:pt x="622" y="50"/>
                      </a:cubicBezTo>
                      <a:cubicBezTo>
                        <a:pt x="620" y="49"/>
                        <a:pt x="619" y="48"/>
                        <a:pt x="619" y="47"/>
                      </a:cubicBezTo>
                      <a:cubicBezTo>
                        <a:pt x="619" y="47"/>
                        <a:pt x="619" y="47"/>
                        <a:pt x="619" y="47"/>
                      </a:cubicBezTo>
                      <a:cubicBezTo>
                        <a:pt x="625" y="43"/>
                        <a:pt x="625" y="43"/>
                        <a:pt x="625" y="43"/>
                      </a:cubicBezTo>
                      <a:cubicBezTo>
                        <a:pt x="624" y="43"/>
                        <a:pt x="624" y="43"/>
                        <a:pt x="624" y="43"/>
                      </a:cubicBezTo>
                      <a:cubicBezTo>
                        <a:pt x="623" y="44"/>
                        <a:pt x="623" y="44"/>
                        <a:pt x="623" y="44"/>
                      </a:cubicBezTo>
                      <a:cubicBezTo>
                        <a:pt x="619" y="42"/>
                        <a:pt x="616" y="46"/>
                        <a:pt x="613" y="45"/>
                      </a:cubicBezTo>
                      <a:cubicBezTo>
                        <a:pt x="610" y="43"/>
                        <a:pt x="606" y="41"/>
                        <a:pt x="605" y="39"/>
                      </a:cubicBezTo>
                      <a:cubicBezTo>
                        <a:pt x="603" y="38"/>
                        <a:pt x="602" y="39"/>
                        <a:pt x="602" y="40"/>
                      </a:cubicBezTo>
                      <a:cubicBezTo>
                        <a:pt x="599" y="40"/>
                        <a:pt x="598" y="37"/>
                        <a:pt x="596" y="37"/>
                      </a:cubicBezTo>
                      <a:cubicBezTo>
                        <a:pt x="596" y="36"/>
                        <a:pt x="595" y="36"/>
                        <a:pt x="594" y="35"/>
                      </a:cubicBezTo>
                      <a:cubicBezTo>
                        <a:pt x="595" y="36"/>
                        <a:pt x="595" y="38"/>
                        <a:pt x="594" y="38"/>
                      </a:cubicBezTo>
                      <a:cubicBezTo>
                        <a:pt x="588" y="35"/>
                        <a:pt x="588" y="35"/>
                        <a:pt x="588" y="35"/>
                      </a:cubicBezTo>
                      <a:cubicBezTo>
                        <a:pt x="588" y="34"/>
                        <a:pt x="586" y="33"/>
                        <a:pt x="585" y="33"/>
                      </a:cubicBezTo>
                      <a:cubicBezTo>
                        <a:pt x="585" y="36"/>
                        <a:pt x="591" y="38"/>
                        <a:pt x="588" y="41"/>
                      </a:cubicBezTo>
                      <a:cubicBezTo>
                        <a:pt x="587" y="41"/>
                        <a:pt x="586" y="40"/>
                        <a:pt x="585" y="40"/>
                      </a:cubicBezTo>
                      <a:cubicBezTo>
                        <a:pt x="584" y="40"/>
                        <a:pt x="582" y="41"/>
                        <a:pt x="583" y="43"/>
                      </a:cubicBezTo>
                      <a:cubicBezTo>
                        <a:pt x="579" y="42"/>
                        <a:pt x="577" y="40"/>
                        <a:pt x="576" y="38"/>
                      </a:cubicBezTo>
                      <a:cubicBezTo>
                        <a:pt x="576" y="41"/>
                        <a:pt x="576" y="41"/>
                        <a:pt x="576" y="41"/>
                      </a:cubicBezTo>
                      <a:cubicBezTo>
                        <a:pt x="572" y="40"/>
                        <a:pt x="570" y="35"/>
                        <a:pt x="567" y="33"/>
                      </a:cubicBezTo>
                      <a:cubicBezTo>
                        <a:pt x="566" y="34"/>
                        <a:pt x="566" y="34"/>
                        <a:pt x="566" y="34"/>
                      </a:cubicBezTo>
                      <a:cubicBezTo>
                        <a:pt x="566" y="34"/>
                        <a:pt x="566" y="34"/>
                        <a:pt x="566" y="34"/>
                      </a:cubicBezTo>
                      <a:cubicBezTo>
                        <a:pt x="567" y="36"/>
                        <a:pt x="569" y="37"/>
                        <a:pt x="569" y="40"/>
                      </a:cubicBezTo>
                      <a:cubicBezTo>
                        <a:pt x="565" y="38"/>
                        <a:pt x="561" y="34"/>
                        <a:pt x="557" y="33"/>
                      </a:cubicBezTo>
                      <a:cubicBezTo>
                        <a:pt x="560" y="34"/>
                        <a:pt x="561" y="37"/>
                        <a:pt x="562" y="39"/>
                      </a:cubicBezTo>
                      <a:cubicBezTo>
                        <a:pt x="559" y="39"/>
                        <a:pt x="560" y="36"/>
                        <a:pt x="558" y="36"/>
                      </a:cubicBezTo>
                      <a:cubicBezTo>
                        <a:pt x="558" y="37"/>
                        <a:pt x="558" y="37"/>
                        <a:pt x="558" y="37"/>
                      </a:cubicBezTo>
                      <a:cubicBezTo>
                        <a:pt x="552" y="34"/>
                        <a:pt x="546" y="33"/>
                        <a:pt x="541" y="29"/>
                      </a:cubicBezTo>
                      <a:cubicBezTo>
                        <a:pt x="536" y="30"/>
                        <a:pt x="532" y="27"/>
                        <a:pt x="528" y="25"/>
                      </a:cubicBezTo>
                      <a:cubicBezTo>
                        <a:pt x="526" y="26"/>
                        <a:pt x="526" y="23"/>
                        <a:pt x="523" y="24"/>
                      </a:cubicBezTo>
                      <a:cubicBezTo>
                        <a:pt x="514" y="20"/>
                        <a:pt x="507" y="16"/>
                        <a:pt x="497" y="14"/>
                      </a:cubicBezTo>
                      <a:cubicBezTo>
                        <a:pt x="497" y="11"/>
                        <a:pt x="493" y="11"/>
                        <a:pt x="491" y="10"/>
                      </a:cubicBezTo>
                      <a:cubicBezTo>
                        <a:pt x="487" y="12"/>
                        <a:pt x="484" y="8"/>
                        <a:pt x="480" y="8"/>
                      </a:cubicBezTo>
                      <a:cubicBezTo>
                        <a:pt x="470" y="5"/>
                        <a:pt x="459" y="4"/>
                        <a:pt x="450" y="5"/>
                      </a:cubicBezTo>
                      <a:cubicBezTo>
                        <a:pt x="449" y="3"/>
                        <a:pt x="445" y="3"/>
                        <a:pt x="443" y="2"/>
                      </a:cubicBezTo>
                      <a:cubicBezTo>
                        <a:pt x="440" y="4"/>
                        <a:pt x="434" y="2"/>
                        <a:pt x="434" y="5"/>
                      </a:cubicBezTo>
                      <a:cubicBezTo>
                        <a:pt x="433" y="5"/>
                        <a:pt x="433" y="5"/>
                        <a:pt x="433" y="5"/>
                      </a:cubicBezTo>
                      <a:cubicBezTo>
                        <a:pt x="432" y="4"/>
                        <a:pt x="428" y="4"/>
                        <a:pt x="430" y="3"/>
                      </a:cubicBezTo>
                      <a:cubicBezTo>
                        <a:pt x="424" y="6"/>
                        <a:pt x="416" y="2"/>
                        <a:pt x="409" y="3"/>
                      </a:cubicBezTo>
                      <a:cubicBezTo>
                        <a:pt x="410" y="2"/>
                        <a:pt x="410" y="2"/>
                        <a:pt x="410" y="2"/>
                      </a:cubicBezTo>
                      <a:cubicBezTo>
                        <a:pt x="409" y="3"/>
                        <a:pt x="406" y="4"/>
                        <a:pt x="404" y="3"/>
                      </a:cubicBezTo>
                      <a:cubicBezTo>
                        <a:pt x="404" y="1"/>
                        <a:pt x="404" y="1"/>
                        <a:pt x="404" y="1"/>
                      </a:cubicBezTo>
                      <a:cubicBezTo>
                        <a:pt x="402" y="2"/>
                        <a:pt x="399" y="1"/>
                        <a:pt x="399" y="3"/>
                      </a:cubicBezTo>
                      <a:cubicBezTo>
                        <a:pt x="393" y="5"/>
                        <a:pt x="387" y="4"/>
                        <a:pt x="380" y="5"/>
                      </a:cubicBezTo>
                      <a:cubicBezTo>
                        <a:pt x="380" y="4"/>
                        <a:pt x="380" y="4"/>
                        <a:pt x="380" y="4"/>
                      </a:cubicBezTo>
                      <a:cubicBezTo>
                        <a:pt x="377" y="5"/>
                        <a:pt x="375" y="7"/>
                        <a:pt x="373" y="7"/>
                      </a:cubicBezTo>
                      <a:cubicBezTo>
                        <a:pt x="372" y="8"/>
                        <a:pt x="376" y="7"/>
                        <a:pt x="376" y="9"/>
                      </a:cubicBezTo>
                      <a:cubicBezTo>
                        <a:pt x="379" y="8"/>
                        <a:pt x="379" y="8"/>
                        <a:pt x="379" y="8"/>
                      </a:cubicBezTo>
                      <a:cubicBezTo>
                        <a:pt x="382" y="8"/>
                        <a:pt x="380" y="10"/>
                        <a:pt x="381" y="11"/>
                      </a:cubicBezTo>
                      <a:cubicBezTo>
                        <a:pt x="377" y="10"/>
                        <a:pt x="372" y="13"/>
                        <a:pt x="367" y="11"/>
                      </a:cubicBezTo>
                      <a:cubicBezTo>
                        <a:pt x="367" y="12"/>
                        <a:pt x="365" y="12"/>
                        <a:pt x="364" y="11"/>
                      </a:cubicBezTo>
                      <a:cubicBezTo>
                        <a:pt x="365" y="10"/>
                        <a:pt x="366" y="10"/>
                        <a:pt x="368" y="10"/>
                      </a:cubicBezTo>
                      <a:cubicBezTo>
                        <a:pt x="368" y="9"/>
                        <a:pt x="369" y="10"/>
                        <a:pt x="368" y="9"/>
                      </a:cubicBezTo>
                      <a:cubicBezTo>
                        <a:pt x="368" y="8"/>
                        <a:pt x="367" y="8"/>
                        <a:pt x="367" y="8"/>
                      </a:cubicBezTo>
                      <a:cubicBezTo>
                        <a:pt x="366" y="9"/>
                        <a:pt x="366" y="9"/>
                        <a:pt x="366" y="9"/>
                      </a:cubicBezTo>
                      <a:cubicBezTo>
                        <a:pt x="360" y="8"/>
                        <a:pt x="355" y="8"/>
                        <a:pt x="349" y="10"/>
                      </a:cubicBezTo>
                      <a:cubicBezTo>
                        <a:pt x="346" y="8"/>
                        <a:pt x="344" y="11"/>
                        <a:pt x="341" y="10"/>
                      </a:cubicBezTo>
                      <a:cubicBezTo>
                        <a:pt x="341" y="11"/>
                        <a:pt x="341" y="11"/>
                        <a:pt x="341" y="11"/>
                      </a:cubicBezTo>
                      <a:cubicBezTo>
                        <a:pt x="345" y="11"/>
                        <a:pt x="349" y="11"/>
                        <a:pt x="352" y="13"/>
                      </a:cubicBezTo>
                      <a:cubicBezTo>
                        <a:pt x="348" y="14"/>
                        <a:pt x="347" y="16"/>
                        <a:pt x="343" y="15"/>
                      </a:cubicBezTo>
                      <a:cubicBezTo>
                        <a:pt x="343" y="16"/>
                        <a:pt x="345" y="16"/>
                        <a:pt x="344" y="17"/>
                      </a:cubicBezTo>
                      <a:cubicBezTo>
                        <a:pt x="342" y="16"/>
                        <a:pt x="341" y="17"/>
                        <a:pt x="340" y="16"/>
                      </a:cubicBezTo>
                      <a:cubicBezTo>
                        <a:pt x="340" y="18"/>
                        <a:pt x="337" y="16"/>
                        <a:pt x="335" y="15"/>
                      </a:cubicBezTo>
                      <a:cubicBezTo>
                        <a:pt x="336" y="15"/>
                        <a:pt x="337" y="15"/>
                        <a:pt x="338" y="16"/>
                      </a:cubicBezTo>
                      <a:cubicBezTo>
                        <a:pt x="339" y="14"/>
                        <a:pt x="342" y="15"/>
                        <a:pt x="342" y="13"/>
                      </a:cubicBezTo>
                      <a:cubicBezTo>
                        <a:pt x="341" y="12"/>
                        <a:pt x="339" y="13"/>
                        <a:pt x="337" y="13"/>
                      </a:cubicBezTo>
                      <a:cubicBezTo>
                        <a:pt x="337" y="11"/>
                        <a:pt x="334" y="12"/>
                        <a:pt x="332" y="11"/>
                      </a:cubicBezTo>
                      <a:cubicBezTo>
                        <a:pt x="332" y="13"/>
                        <a:pt x="332" y="13"/>
                        <a:pt x="332" y="13"/>
                      </a:cubicBezTo>
                      <a:cubicBezTo>
                        <a:pt x="330" y="13"/>
                        <a:pt x="327" y="14"/>
                        <a:pt x="324" y="13"/>
                      </a:cubicBezTo>
                      <a:cubicBezTo>
                        <a:pt x="324" y="13"/>
                        <a:pt x="324" y="13"/>
                        <a:pt x="324" y="13"/>
                      </a:cubicBezTo>
                      <a:cubicBezTo>
                        <a:pt x="323" y="15"/>
                        <a:pt x="318" y="15"/>
                        <a:pt x="316" y="15"/>
                      </a:cubicBezTo>
                      <a:cubicBezTo>
                        <a:pt x="315" y="15"/>
                        <a:pt x="315" y="14"/>
                        <a:pt x="314" y="14"/>
                      </a:cubicBezTo>
                      <a:cubicBezTo>
                        <a:pt x="314" y="12"/>
                        <a:pt x="317" y="13"/>
                        <a:pt x="318" y="12"/>
                      </a:cubicBezTo>
                      <a:cubicBezTo>
                        <a:pt x="321" y="13"/>
                        <a:pt x="323" y="12"/>
                        <a:pt x="326" y="11"/>
                      </a:cubicBezTo>
                      <a:cubicBezTo>
                        <a:pt x="328" y="7"/>
                        <a:pt x="323" y="10"/>
                        <a:pt x="323" y="7"/>
                      </a:cubicBezTo>
                      <a:cubicBezTo>
                        <a:pt x="324" y="6"/>
                        <a:pt x="327" y="7"/>
                        <a:pt x="329" y="6"/>
                      </a:cubicBezTo>
                      <a:cubicBezTo>
                        <a:pt x="329" y="6"/>
                        <a:pt x="329" y="7"/>
                        <a:pt x="329" y="7"/>
                      </a:cubicBezTo>
                      <a:cubicBezTo>
                        <a:pt x="329" y="7"/>
                        <a:pt x="329" y="6"/>
                        <a:pt x="329" y="6"/>
                      </a:cubicBezTo>
                      <a:cubicBezTo>
                        <a:pt x="331" y="7"/>
                        <a:pt x="330" y="5"/>
                        <a:pt x="331" y="4"/>
                      </a:cubicBezTo>
                      <a:cubicBezTo>
                        <a:pt x="334" y="5"/>
                        <a:pt x="337" y="4"/>
                        <a:pt x="339" y="5"/>
                      </a:cubicBezTo>
                      <a:cubicBezTo>
                        <a:pt x="339" y="6"/>
                        <a:pt x="339" y="6"/>
                        <a:pt x="339" y="6"/>
                      </a:cubicBezTo>
                      <a:cubicBezTo>
                        <a:pt x="340" y="5"/>
                        <a:pt x="340" y="5"/>
                        <a:pt x="340" y="5"/>
                      </a:cubicBezTo>
                      <a:cubicBezTo>
                        <a:pt x="341" y="6"/>
                        <a:pt x="340" y="6"/>
                        <a:pt x="340" y="7"/>
                      </a:cubicBezTo>
                      <a:cubicBezTo>
                        <a:pt x="344" y="6"/>
                        <a:pt x="346" y="7"/>
                        <a:pt x="349" y="7"/>
                      </a:cubicBezTo>
                      <a:cubicBezTo>
                        <a:pt x="349" y="2"/>
                        <a:pt x="343" y="6"/>
                        <a:pt x="341" y="5"/>
                      </a:cubicBezTo>
                      <a:cubicBezTo>
                        <a:pt x="342" y="5"/>
                        <a:pt x="340" y="4"/>
                        <a:pt x="341" y="4"/>
                      </a:cubicBezTo>
                      <a:cubicBezTo>
                        <a:pt x="337" y="4"/>
                        <a:pt x="337" y="4"/>
                        <a:pt x="337" y="4"/>
                      </a:cubicBezTo>
                      <a:cubicBezTo>
                        <a:pt x="336" y="2"/>
                        <a:pt x="336" y="2"/>
                        <a:pt x="336" y="2"/>
                      </a:cubicBezTo>
                      <a:cubicBezTo>
                        <a:pt x="332" y="2"/>
                        <a:pt x="328" y="0"/>
                        <a:pt x="324" y="2"/>
                      </a:cubicBezTo>
                      <a:cubicBezTo>
                        <a:pt x="324" y="1"/>
                        <a:pt x="324" y="1"/>
                        <a:pt x="324" y="1"/>
                      </a:cubicBezTo>
                      <a:cubicBezTo>
                        <a:pt x="323" y="3"/>
                        <a:pt x="323" y="3"/>
                        <a:pt x="323" y="3"/>
                      </a:cubicBezTo>
                      <a:cubicBezTo>
                        <a:pt x="320" y="3"/>
                        <a:pt x="314" y="3"/>
                        <a:pt x="314" y="6"/>
                      </a:cubicBezTo>
                      <a:cubicBezTo>
                        <a:pt x="308" y="7"/>
                        <a:pt x="301" y="8"/>
                        <a:pt x="295" y="11"/>
                      </a:cubicBezTo>
                      <a:cubicBezTo>
                        <a:pt x="300" y="11"/>
                        <a:pt x="300" y="11"/>
                        <a:pt x="300" y="11"/>
                      </a:cubicBezTo>
                      <a:cubicBezTo>
                        <a:pt x="297" y="13"/>
                        <a:pt x="297" y="13"/>
                        <a:pt x="297" y="13"/>
                      </a:cubicBezTo>
                      <a:cubicBezTo>
                        <a:pt x="296" y="13"/>
                        <a:pt x="294" y="13"/>
                        <a:pt x="294" y="11"/>
                      </a:cubicBezTo>
                      <a:cubicBezTo>
                        <a:pt x="288" y="12"/>
                        <a:pt x="284" y="15"/>
                        <a:pt x="279" y="16"/>
                      </a:cubicBezTo>
                      <a:cubicBezTo>
                        <a:pt x="283" y="16"/>
                        <a:pt x="283" y="16"/>
                        <a:pt x="283" y="16"/>
                      </a:cubicBezTo>
                      <a:cubicBezTo>
                        <a:pt x="283" y="19"/>
                        <a:pt x="283" y="19"/>
                        <a:pt x="283" y="19"/>
                      </a:cubicBezTo>
                      <a:cubicBezTo>
                        <a:pt x="287" y="19"/>
                        <a:pt x="284" y="15"/>
                        <a:pt x="287" y="15"/>
                      </a:cubicBezTo>
                      <a:cubicBezTo>
                        <a:pt x="288" y="15"/>
                        <a:pt x="290" y="16"/>
                        <a:pt x="288" y="17"/>
                      </a:cubicBezTo>
                      <a:cubicBezTo>
                        <a:pt x="293" y="15"/>
                        <a:pt x="296" y="12"/>
                        <a:pt x="302" y="13"/>
                      </a:cubicBezTo>
                      <a:cubicBezTo>
                        <a:pt x="299" y="15"/>
                        <a:pt x="299" y="15"/>
                        <a:pt x="299" y="15"/>
                      </a:cubicBezTo>
                      <a:cubicBezTo>
                        <a:pt x="301" y="17"/>
                        <a:pt x="302" y="14"/>
                        <a:pt x="304" y="15"/>
                      </a:cubicBezTo>
                      <a:cubicBezTo>
                        <a:pt x="304" y="14"/>
                        <a:pt x="308" y="14"/>
                        <a:pt x="309" y="14"/>
                      </a:cubicBezTo>
                      <a:cubicBezTo>
                        <a:pt x="311" y="13"/>
                        <a:pt x="313" y="15"/>
                        <a:pt x="313" y="16"/>
                      </a:cubicBezTo>
                      <a:cubicBezTo>
                        <a:pt x="313" y="19"/>
                        <a:pt x="307" y="16"/>
                        <a:pt x="307" y="19"/>
                      </a:cubicBezTo>
                      <a:cubicBezTo>
                        <a:pt x="304" y="20"/>
                        <a:pt x="302" y="19"/>
                        <a:pt x="300" y="18"/>
                      </a:cubicBezTo>
                      <a:cubicBezTo>
                        <a:pt x="299" y="18"/>
                        <a:pt x="296" y="19"/>
                        <a:pt x="296" y="20"/>
                      </a:cubicBezTo>
                      <a:cubicBezTo>
                        <a:pt x="298" y="20"/>
                        <a:pt x="300" y="19"/>
                        <a:pt x="302" y="20"/>
                      </a:cubicBezTo>
                      <a:cubicBezTo>
                        <a:pt x="299" y="22"/>
                        <a:pt x="299" y="22"/>
                        <a:pt x="299" y="22"/>
                      </a:cubicBezTo>
                      <a:cubicBezTo>
                        <a:pt x="295" y="20"/>
                        <a:pt x="291" y="25"/>
                        <a:pt x="288" y="21"/>
                      </a:cubicBezTo>
                      <a:cubicBezTo>
                        <a:pt x="289" y="19"/>
                        <a:pt x="294" y="21"/>
                        <a:pt x="293" y="18"/>
                      </a:cubicBezTo>
                      <a:cubicBezTo>
                        <a:pt x="289" y="15"/>
                        <a:pt x="289" y="21"/>
                        <a:pt x="285" y="20"/>
                      </a:cubicBezTo>
                      <a:cubicBezTo>
                        <a:pt x="283" y="21"/>
                        <a:pt x="279" y="22"/>
                        <a:pt x="278" y="23"/>
                      </a:cubicBezTo>
                      <a:cubicBezTo>
                        <a:pt x="277" y="23"/>
                        <a:pt x="277" y="23"/>
                        <a:pt x="277" y="23"/>
                      </a:cubicBezTo>
                      <a:cubicBezTo>
                        <a:pt x="276" y="24"/>
                        <a:pt x="276" y="24"/>
                        <a:pt x="276" y="24"/>
                      </a:cubicBezTo>
                      <a:cubicBezTo>
                        <a:pt x="274" y="23"/>
                        <a:pt x="271" y="25"/>
                        <a:pt x="269" y="23"/>
                      </a:cubicBezTo>
                      <a:cubicBezTo>
                        <a:pt x="268" y="24"/>
                        <a:pt x="268" y="24"/>
                        <a:pt x="268" y="24"/>
                      </a:cubicBezTo>
                      <a:cubicBezTo>
                        <a:pt x="268" y="24"/>
                        <a:pt x="270" y="25"/>
                        <a:pt x="270" y="26"/>
                      </a:cubicBezTo>
                      <a:cubicBezTo>
                        <a:pt x="273" y="28"/>
                        <a:pt x="275" y="25"/>
                        <a:pt x="278" y="25"/>
                      </a:cubicBezTo>
                      <a:cubicBezTo>
                        <a:pt x="279" y="24"/>
                        <a:pt x="279" y="24"/>
                        <a:pt x="279" y="24"/>
                      </a:cubicBezTo>
                      <a:cubicBezTo>
                        <a:pt x="282" y="21"/>
                        <a:pt x="284" y="26"/>
                        <a:pt x="287" y="24"/>
                      </a:cubicBezTo>
                      <a:cubicBezTo>
                        <a:pt x="285" y="26"/>
                        <a:pt x="281" y="27"/>
                        <a:pt x="278" y="29"/>
                      </a:cubicBezTo>
                      <a:cubicBezTo>
                        <a:pt x="277" y="29"/>
                        <a:pt x="276" y="30"/>
                        <a:pt x="277" y="31"/>
                      </a:cubicBezTo>
                      <a:cubicBezTo>
                        <a:pt x="278" y="31"/>
                        <a:pt x="278" y="31"/>
                        <a:pt x="278" y="31"/>
                      </a:cubicBezTo>
                      <a:cubicBezTo>
                        <a:pt x="281" y="32"/>
                        <a:pt x="282" y="29"/>
                        <a:pt x="286" y="31"/>
                      </a:cubicBezTo>
                      <a:cubicBezTo>
                        <a:pt x="285" y="32"/>
                        <a:pt x="281" y="32"/>
                        <a:pt x="279" y="33"/>
                      </a:cubicBezTo>
                      <a:cubicBezTo>
                        <a:pt x="282" y="33"/>
                        <a:pt x="282" y="33"/>
                        <a:pt x="282" y="33"/>
                      </a:cubicBezTo>
                      <a:cubicBezTo>
                        <a:pt x="282" y="33"/>
                        <a:pt x="282" y="33"/>
                        <a:pt x="282" y="33"/>
                      </a:cubicBezTo>
                      <a:cubicBezTo>
                        <a:pt x="289" y="33"/>
                        <a:pt x="289" y="33"/>
                        <a:pt x="289" y="33"/>
                      </a:cubicBezTo>
                      <a:cubicBezTo>
                        <a:pt x="290" y="35"/>
                        <a:pt x="286" y="34"/>
                        <a:pt x="286" y="35"/>
                      </a:cubicBezTo>
                      <a:cubicBezTo>
                        <a:pt x="287" y="35"/>
                        <a:pt x="287" y="35"/>
                        <a:pt x="288" y="35"/>
                      </a:cubicBezTo>
                      <a:cubicBezTo>
                        <a:pt x="291" y="38"/>
                        <a:pt x="294" y="35"/>
                        <a:pt x="296" y="35"/>
                      </a:cubicBezTo>
                      <a:cubicBezTo>
                        <a:pt x="296" y="39"/>
                        <a:pt x="290" y="37"/>
                        <a:pt x="287" y="39"/>
                      </a:cubicBezTo>
                      <a:cubicBezTo>
                        <a:pt x="288" y="37"/>
                        <a:pt x="288" y="37"/>
                        <a:pt x="288" y="37"/>
                      </a:cubicBezTo>
                      <a:cubicBezTo>
                        <a:pt x="283" y="39"/>
                        <a:pt x="282" y="35"/>
                        <a:pt x="278" y="36"/>
                      </a:cubicBezTo>
                      <a:cubicBezTo>
                        <a:pt x="280" y="37"/>
                        <a:pt x="280" y="37"/>
                        <a:pt x="280" y="37"/>
                      </a:cubicBezTo>
                      <a:cubicBezTo>
                        <a:pt x="279" y="38"/>
                        <a:pt x="279" y="38"/>
                        <a:pt x="279" y="38"/>
                      </a:cubicBezTo>
                      <a:cubicBezTo>
                        <a:pt x="278" y="38"/>
                        <a:pt x="278" y="37"/>
                        <a:pt x="277" y="37"/>
                      </a:cubicBezTo>
                      <a:cubicBezTo>
                        <a:pt x="278" y="40"/>
                        <a:pt x="274" y="40"/>
                        <a:pt x="274" y="42"/>
                      </a:cubicBezTo>
                      <a:cubicBezTo>
                        <a:pt x="271" y="40"/>
                        <a:pt x="271" y="44"/>
                        <a:pt x="268" y="43"/>
                      </a:cubicBezTo>
                      <a:cubicBezTo>
                        <a:pt x="270" y="43"/>
                        <a:pt x="270" y="45"/>
                        <a:pt x="270" y="45"/>
                      </a:cubicBezTo>
                      <a:cubicBezTo>
                        <a:pt x="270" y="45"/>
                        <a:pt x="273" y="44"/>
                        <a:pt x="273" y="45"/>
                      </a:cubicBezTo>
                      <a:cubicBezTo>
                        <a:pt x="273" y="45"/>
                        <a:pt x="273" y="45"/>
                        <a:pt x="273" y="45"/>
                      </a:cubicBezTo>
                      <a:cubicBezTo>
                        <a:pt x="272" y="46"/>
                        <a:pt x="271" y="47"/>
                        <a:pt x="269" y="47"/>
                      </a:cubicBezTo>
                      <a:cubicBezTo>
                        <a:pt x="268" y="46"/>
                        <a:pt x="268" y="48"/>
                        <a:pt x="268" y="48"/>
                      </a:cubicBezTo>
                      <a:cubicBezTo>
                        <a:pt x="267" y="49"/>
                        <a:pt x="264" y="48"/>
                        <a:pt x="263" y="48"/>
                      </a:cubicBezTo>
                      <a:cubicBezTo>
                        <a:pt x="267" y="47"/>
                        <a:pt x="267" y="47"/>
                        <a:pt x="267" y="47"/>
                      </a:cubicBezTo>
                      <a:cubicBezTo>
                        <a:pt x="267" y="46"/>
                        <a:pt x="267" y="45"/>
                        <a:pt x="266" y="45"/>
                      </a:cubicBezTo>
                      <a:cubicBezTo>
                        <a:pt x="267" y="45"/>
                        <a:pt x="266" y="44"/>
                        <a:pt x="266" y="43"/>
                      </a:cubicBezTo>
                      <a:cubicBezTo>
                        <a:pt x="265" y="44"/>
                        <a:pt x="265" y="44"/>
                        <a:pt x="265" y="44"/>
                      </a:cubicBezTo>
                      <a:cubicBezTo>
                        <a:pt x="264" y="45"/>
                        <a:pt x="262" y="44"/>
                        <a:pt x="262" y="43"/>
                      </a:cubicBezTo>
                      <a:cubicBezTo>
                        <a:pt x="268" y="42"/>
                        <a:pt x="268" y="42"/>
                        <a:pt x="268" y="42"/>
                      </a:cubicBezTo>
                      <a:cubicBezTo>
                        <a:pt x="260" y="41"/>
                        <a:pt x="260" y="41"/>
                        <a:pt x="260" y="41"/>
                      </a:cubicBezTo>
                      <a:cubicBezTo>
                        <a:pt x="260" y="41"/>
                        <a:pt x="261" y="41"/>
                        <a:pt x="261" y="42"/>
                      </a:cubicBezTo>
                      <a:cubicBezTo>
                        <a:pt x="259" y="43"/>
                        <a:pt x="257" y="43"/>
                        <a:pt x="255" y="43"/>
                      </a:cubicBezTo>
                      <a:cubicBezTo>
                        <a:pt x="253" y="41"/>
                        <a:pt x="250" y="44"/>
                        <a:pt x="248" y="42"/>
                      </a:cubicBezTo>
                      <a:cubicBezTo>
                        <a:pt x="250" y="41"/>
                        <a:pt x="252" y="40"/>
                        <a:pt x="254" y="40"/>
                      </a:cubicBezTo>
                      <a:cubicBezTo>
                        <a:pt x="254" y="40"/>
                        <a:pt x="255" y="39"/>
                        <a:pt x="254" y="39"/>
                      </a:cubicBezTo>
                      <a:cubicBezTo>
                        <a:pt x="252" y="39"/>
                        <a:pt x="250" y="39"/>
                        <a:pt x="249" y="40"/>
                      </a:cubicBezTo>
                      <a:cubicBezTo>
                        <a:pt x="248" y="40"/>
                        <a:pt x="245" y="41"/>
                        <a:pt x="244" y="39"/>
                      </a:cubicBezTo>
                      <a:cubicBezTo>
                        <a:pt x="241" y="40"/>
                        <a:pt x="238" y="40"/>
                        <a:pt x="236" y="41"/>
                      </a:cubicBezTo>
                      <a:cubicBezTo>
                        <a:pt x="235" y="43"/>
                        <a:pt x="238" y="42"/>
                        <a:pt x="237" y="43"/>
                      </a:cubicBezTo>
                      <a:cubicBezTo>
                        <a:pt x="228" y="46"/>
                        <a:pt x="228" y="46"/>
                        <a:pt x="228" y="46"/>
                      </a:cubicBezTo>
                      <a:cubicBezTo>
                        <a:pt x="227" y="48"/>
                        <a:pt x="230" y="47"/>
                        <a:pt x="231" y="48"/>
                      </a:cubicBezTo>
                      <a:cubicBezTo>
                        <a:pt x="234" y="47"/>
                        <a:pt x="238" y="45"/>
                        <a:pt x="242" y="46"/>
                      </a:cubicBezTo>
                      <a:cubicBezTo>
                        <a:pt x="241" y="48"/>
                        <a:pt x="236" y="46"/>
                        <a:pt x="235" y="48"/>
                      </a:cubicBezTo>
                      <a:cubicBezTo>
                        <a:pt x="238" y="49"/>
                        <a:pt x="238" y="49"/>
                        <a:pt x="238" y="49"/>
                      </a:cubicBezTo>
                      <a:cubicBezTo>
                        <a:pt x="240" y="50"/>
                        <a:pt x="241" y="49"/>
                        <a:pt x="243" y="49"/>
                      </a:cubicBezTo>
                      <a:cubicBezTo>
                        <a:pt x="243" y="49"/>
                        <a:pt x="243" y="49"/>
                        <a:pt x="243" y="49"/>
                      </a:cubicBezTo>
                      <a:cubicBezTo>
                        <a:pt x="245" y="50"/>
                        <a:pt x="247" y="49"/>
                        <a:pt x="247" y="51"/>
                      </a:cubicBezTo>
                      <a:cubicBezTo>
                        <a:pt x="245" y="54"/>
                        <a:pt x="239" y="51"/>
                        <a:pt x="236" y="52"/>
                      </a:cubicBezTo>
                      <a:cubicBezTo>
                        <a:pt x="236" y="51"/>
                        <a:pt x="236" y="51"/>
                        <a:pt x="235" y="51"/>
                      </a:cubicBezTo>
                      <a:cubicBezTo>
                        <a:pt x="233" y="50"/>
                        <a:pt x="234" y="52"/>
                        <a:pt x="234" y="53"/>
                      </a:cubicBezTo>
                      <a:cubicBezTo>
                        <a:pt x="230" y="54"/>
                        <a:pt x="231" y="51"/>
                        <a:pt x="228" y="51"/>
                      </a:cubicBezTo>
                      <a:cubicBezTo>
                        <a:pt x="224" y="51"/>
                        <a:pt x="221" y="53"/>
                        <a:pt x="219" y="54"/>
                      </a:cubicBezTo>
                      <a:cubicBezTo>
                        <a:pt x="221" y="55"/>
                        <a:pt x="224" y="54"/>
                        <a:pt x="225" y="55"/>
                      </a:cubicBezTo>
                      <a:cubicBezTo>
                        <a:pt x="228" y="55"/>
                        <a:pt x="232" y="57"/>
                        <a:pt x="235" y="55"/>
                      </a:cubicBezTo>
                      <a:cubicBezTo>
                        <a:pt x="232" y="58"/>
                        <a:pt x="232" y="58"/>
                        <a:pt x="232" y="58"/>
                      </a:cubicBezTo>
                      <a:cubicBezTo>
                        <a:pt x="232" y="58"/>
                        <a:pt x="233" y="58"/>
                        <a:pt x="233" y="58"/>
                      </a:cubicBezTo>
                      <a:cubicBezTo>
                        <a:pt x="233" y="59"/>
                        <a:pt x="233" y="59"/>
                        <a:pt x="233" y="59"/>
                      </a:cubicBezTo>
                      <a:cubicBezTo>
                        <a:pt x="232" y="59"/>
                        <a:pt x="231" y="60"/>
                        <a:pt x="230" y="59"/>
                      </a:cubicBezTo>
                      <a:cubicBezTo>
                        <a:pt x="230" y="58"/>
                        <a:pt x="230" y="58"/>
                        <a:pt x="230" y="58"/>
                      </a:cubicBezTo>
                      <a:cubicBezTo>
                        <a:pt x="224" y="59"/>
                        <a:pt x="224" y="59"/>
                        <a:pt x="224" y="59"/>
                      </a:cubicBezTo>
                      <a:cubicBezTo>
                        <a:pt x="223" y="58"/>
                        <a:pt x="226" y="58"/>
                        <a:pt x="225" y="58"/>
                      </a:cubicBezTo>
                      <a:cubicBezTo>
                        <a:pt x="223" y="57"/>
                        <a:pt x="219" y="57"/>
                        <a:pt x="218" y="55"/>
                      </a:cubicBezTo>
                      <a:cubicBezTo>
                        <a:pt x="216" y="56"/>
                        <a:pt x="213" y="55"/>
                        <a:pt x="213" y="57"/>
                      </a:cubicBezTo>
                      <a:cubicBezTo>
                        <a:pt x="218" y="59"/>
                        <a:pt x="218" y="59"/>
                        <a:pt x="218" y="59"/>
                      </a:cubicBezTo>
                      <a:cubicBezTo>
                        <a:pt x="219" y="60"/>
                        <a:pt x="221" y="59"/>
                        <a:pt x="222" y="60"/>
                      </a:cubicBezTo>
                      <a:cubicBezTo>
                        <a:pt x="220" y="62"/>
                        <a:pt x="218" y="62"/>
                        <a:pt x="215" y="64"/>
                      </a:cubicBezTo>
                      <a:cubicBezTo>
                        <a:pt x="214" y="64"/>
                        <a:pt x="213" y="63"/>
                        <a:pt x="213" y="62"/>
                      </a:cubicBezTo>
                      <a:cubicBezTo>
                        <a:pt x="214" y="61"/>
                        <a:pt x="216" y="63"/>
                        <a:pt x="217" y="61"/>
                      </a:cubicBezTo>
                      <a:cubicBezTo>
                        <a:pt x="214" y="62"/>
                        <a:pt x="212" y="59"/>
                        <a:pt x="209" y="60"/>
                      </a:cubicBezTo>
                      <a:cubicBezTo>
                        <a:pt x="206" y="58"/>
                        <a:pt x="205" y="62"/>
                        <a:pt x="201" y="61"/>
                      </a:cubicBezTo>
                      <a:cubicBezTo>
                        <a:pt x="200" y="64"/>
                        <a:pt x="205" y="62"/>
                        <a:pt x="206" y="64"/>
                      </a:cubicBezTo>
                      <a:cubicBezTo>
                        <a:pt x="202" y="65"/>
                        <a:pt x="202" y="65"/>
                        <a:pt x="202" y="65"/>
                      </a:cubicBezTo>
                      <a:cubicBezTo>
                        <a:pt x="201" y="63"/>
                        <a:pt x="198" y="64"/>
                        <a:pt x="197" y="63"/>
                      </a:cubicBezTo>
                      <a:cubicBezTo>
                        <a:pt x="195" y="65"/>
                        <a:pt x="198" y="65"/>
                        <a:pt x="199" y="66"/>
                      </a:cubicBezTo>
                      <a:cubicBezTo>
                        <a:pt x="198" y="66"/>
                        <a:pt x="198" y="66"/>
                        <a:pt x="198" y="66"/>
                      </a:cubicBezTo>
                      <a:cubicBezTo>
                        <a:pt x="193" y="66"/>
                        <a:pt x="197" y="69"/>
                        <a:pt x="192" y="70"/>
                      </a:cubicBezTo>
                      <a:cubicBezTo>
                        <a:pt x="192" y="69"/>
                        <a:pt x="192" y="69"/>
                        <a:pt x="192" y="69"/>
                      </a:cubicBezTo>
                      <a:cubicBezTo>
                        <a:pt x="192" y="67"/>
                        <a:pt x="190" y="67"/>
                        <a:pt x="188" y="68"/>
                      </a:cubicBezTo>
                      <a:cubicBezTo>
                        <a:pt x="189" y="68"/>
                        <a:pt x="190" y="68"/>
                        <a:pt x="190" y="68"/>
                      </a:cubicBezTo>
                      <a:cubicBezTo>
                        <a:pt x="190" y="68"/>
                        <a:pt x="191" y="69"/>
                        <a:pt x="190" y="69"/>
                      </a:cubicBezTo>
                      <a:cubicBezTo>
                        <a:pt x="189" y="69"/>
                        <a:pt x="188" y="69"/>
                        <a:pt x="187" y="69"/>
                      </a:cubicBezTo>
                      <a:cubicBezTo>
                        <a:pt x="186" y="69"/>
                        <a:pt x="186" y="71"/>
                        <a:pt x="183" y="71"/>
                      </a:cubicBezTo>
                      <a:cubicBezTo>
                        <a:pt x="185" y="72"/>
                        <a:pt x="185" y="72"/>
                        <a:pt x="185" y="72"/>
                      </a:cubicBezTo>
                      <a:cubicBezTo>
                        <a:pt x="183" y="73"/>
                        <a:pt x="182" y="72"/>
                        <a:pt x="180" y="72"/>
                      </a:cubicBezTo>
                      <a:cubicBezTo>
                        <a:pt x="179" y="73"/>
                        <a:pt x="179" y="73"/>
                        <a:pt x="179" y="73"/>
                      </a:cubicBezTo>
                      <a:cubicBezTo>
                        <a:pt x="184" y="74"/>
                        <a:pt x="184" y="74"/>
                        <a:pt x="184" y="74"/>
                      </a:cubicBezTo>
                      <a:cubicBezTo>
                        <a:pt x="182" y="75"/>
                        <a:pt x="182" y="75"/>
                        <a:pt x="182" y="75"/>
                      </a:cubicBezTo>
                      <a:cubicBezTo>
                        <a:pt x="181" y="75"/>
                        <a:pt x="180" y="74"/>
                        <a:pt x="180" y="75"/>
                      </a:cubicBezTo>
                      <a:cubicBezTo>
                        <a:pt x="180" y="75"/>
                        <a:pt x="180" y="75"/>
                        <a:pt x="180" y="75"/>
                      </a:cubicBezTo>
                      <a:cubicBezTo>
                        <a:pt x="181" y="75"/>
                        <a:pt x="181" y="75"/>
                        <a:pt x="181" y="75"/>
                      </a:cubicBezTo>
                      <a:cubicBezTo>
                        <a:pt x="182" y="75"/>
                        <a:pt x="180" y="77"/>
                        <a:pt x="182" y="77"/>
                      </a:cubicBezTo>
                      <a:cubicBezTo>
                        <a:pt x="183" y="77"/>
                        <a:pt x="183" y="76"/>
                        <a:pt x="184" y="76"/>
                      </a:cubicBezTo>
                      <a:cubicBezTo>
                        <a:pt x="184" y="77"/>
                        <a:pt x="186" y="77"/>
                        <a:pt x="184" y="79"/>
                      </a:cubicBezTo>
                      <a:cubicBezTo>
                        <a:pt x="181" y="77"/>
                        <a:pt x="176" y="79"/>
                        <a:pt x="173" y="76"/>
                      </a:cubicBezTo>
                      <a:cubicBezTo>
                        <a:pt x="173" y="77"/>
                        <a:pt x="173" y="77"/>
                        <a:pt x="172" y="77"/>
                      </a:cubicBezTo>
                      <a:cubicBezTo>
                        <a:pt x="171" y="76"/>
                        <a:pt x="171" y="76"/>
                        <a:pt x="171" y="76"/>
                      </a:cubicBezTo>
                      <a:cubicBezTo>
                        <a:pt x="170" y="76"/>
                        <a:pt x="170" y="76"/>
                        <a:pt x="170" y="76"/>
                      </a:cubicBezTo>
                      <a:cubicBezTo>
                        <a:pt x="170" y="76"/>
                        <a:pt x="173" y="77"/>
                        <a:pt x="170" y="78"/>
                      </a:cubicBezTo>
                      <a:cubicBezTo>
                        <a:pt x="172" y="79"/>
                        <a:pt x="175" y="79"/>
                        <a:pt x="176" y="80"/>
                      </a:cubicBezTo>
                      <a:cubicBezTo>
                        <a:pt x="175" y="80"/>
                        <a:pt x="174" y="81"/>
                        <a:pt x="172" y="81"/>
                      </a:cubicBezTo>
                      <a:cubicBezTo>
                        <a:pt x="174" y="82"/>
                        <a:pt x="174" y="82"/>
                        <a:pt x="174" y="82"/>
                      </a:cubicBezTo>
                      <a:cubicBezTo>
                        <a:pt x="174" y="83"/>
                        <a:pt x="173" y="83"/>
                        <a:pt x="172" y="83"/>
                      </a:cubicBezTo>
                      <a:cubicBezTo>
                        <a:pt x="168" y="83"/>
                        <a:pt x="168" y="81"/>
                        <a:pt x="165" y="82"/>
                      </a:cubicBezTo>
                      <a:cubicBezTo>
                        <a:pt x="165" y="82"/>
                        <a:pt x="165" y="82"/>
                        <a:pt x="165" y="82"/>
                      </a:cubicBezTo>
                      <a:cubicBezTo>
                        <a:pt x="161" y="82"/>
                        <a:pt x="162" y="85"/>
                        <a:pt x="159" y="86"/>
                      </a:cubicBezTo>
                      <a:cubicBezTo>
                        <a:pt x="157" y="83"/>
                        <a:pt x="155" y="87"/>
                        <a:pt x="152" y="86"/>
                      </a:cubicBezTo>
                      <a:cubicBezTo>
                        <a:pt x="154" y="88"/>
                        <a:pt x="154" y="88"/>
                        <a:pt x="154" y="88"/>
                      </a:cubicBezTo>
                      <a:cubicBezTo>
                        <a:pt x="152" y="89"/>
                        <a:pt x="152" y="91"/>
                        <a:pt x="149" y="89"/>
                      </a:cubicBezTo>
                      <a:cubicBezTo>
                        <a:pt x="148" y="91"/>
                        <a:pt x="144" y="91"/>
                        <a:pt x="144" y="93"/>
                      </a:cubicBezTo>
                      <a:cubicBezTo>
                        <a:pt x="141" y="93"/>
                        <a:pt x="142" y="96"/>
                        <a:pt x="139" y="94"/>
                      </a:cubicBezTo>
                      <a:cubicBezTo>
                        <a:pt x="138" y="97"/>
                        <a:pt x="133" y="99"/>
                        <a:pt x="130" y="102"/>
                      </a:cubicBezTo>
                      <a:cubicBezTo>
                        <a:pt x="126" y="101"/>
                        <a:pt x="125" y="104"/>
                        <a:pt x="123" y="106"/>
                      </a:cubicBezTo>
                      <a:cubicBezTo>
                        <a:pt x="121" y="107"/>
                        <a:pt x="118" y="108"/>
                        <a:pt x="116" y="107"/>
                      </a:cubicBezTo>
                      <a:cubicBezTo>
                        <a:pt x="113" y="108"/>
                        <a:pt x="117" y="108"/>
                        <a:pt x="116" y="109"/>
                      </a:cubicBezTo>
                      <a:cubicBezTo>
                        <a:pt x="115" y="110"/>
                        <a:pt x="114" y="110"/>
                        <a:pt x="113" y="110"/>
                      </a:cubicBezTo>
                      <a:cubicBezTo>
                        <a:pt x="113" y="112"/>
                        <a:pt x="111" y="115"/>
                        <a:pt x="108" y="115"/>
                      </a:cubicBezTo>
                      <a:cubicBezTo>
                        <a:pt x="109" y="114"/>
                        <a:pt x="106" y="115"/>
                        <a:pt x="106" y="114"/>
                      </a:cubicBezTo>
                      <a:cubicBezTo>
                        <a:pt x="106" y="114"/>
                        <a:pt x="106" y="114"/>
                        <a:pt x="106" y="114"/>
                      </a:cubicBezTo>
                      <a:cubicBezTo>
                        <a:pt x="106" y="115"/>
                        <a:pt x="107" y="114"/>
                        <a:pt x="107" y="115"/>
                      </a:cubicBezTo>
                      <a:cubicBezTo>
                        <a:pt x="107" y="119"/>
                        <a:pt x="102" y="121"/>
                        <a:pt x="100" y="124"/>
                      </a:cubicBezTo>
                      <a:cubicBezTo>
                        <a:pt x="98" y="125"/>
                        <a:pt x="96" y="124"/>
                        <a:pt x="94" y="124"/>
                      </a:cubicBezTo>
                      <a:cubicBezTo>
                        <a:pt x="94" y="124"/>
                        <a:pt x="94" y="124"/>
                        <a:pt x="94" y="124"/>
                      </a:cubicBezTo>
                      <a:cubicBezTo>
                        <a:pt x="97" y="126"/>
                        <a:pt x="98" y="128"/>
                        <a:pt x="95" y="130"/>
                      </a:cubicBezTo>
                      <a:cubicBezTo>
                        <a:pt x="94" y="130"/>
                        <a:pt x="94" y="130"/>
                        <a:pt x="93" y="130"/>
                      </a:cubicBezTo>
                      <a:cubicBezTo>
                        <a:pt x="92" y="130"/>
                        <a:pt x="91" y="131"/>
                        <a:pt x="89" y="131"/>
                      </a:cubicBezTo>
                      <a:cubicBezTo>
                        <a:pt x="90" y="130"/>
                        <a:pt x="89" y="129"/>
                        <a:pt x="90" y="129"/>
                      </a:cubicBezTo>
                      <a:cubicBezTo>
                        <a:pt x="91" y="129"/>
                        <a:pt x="91" y="129"/>
                        <a:pt x="91" y="129"/>
                      </a:cubicBezTo>
                      <a:cubicBezTo>
                        <a:pt x="91" y="129"/>
                        <a:pt x="91" y="129"/>
                        <a:pt x="91" y="129"/>
                      </a:cubicBezTo>
                      <a:cubicBezTo>
                        <a:pt x="90" y="129"/>
                        <a:pt x="90" y="129"/>
                        <a:pt x="90" y="129"/>
                      </a:cubicBezTo>
                      <a:cubicBezTo>
                        <a:pt x="92" y="128"/>
                        <a:pt x="92" y="128"/>
                        <a:pt x="92" y="128"/>
                      </a:cubicBezTo>
                      <a:cubicBezTo>
                        <a:pt x="88" y="127"/>
                        <a:pt x="88" y="131"/>
                        <a:pt x="85" y="132"/>
                      </a:cubicBezTo>
                      <a:cubicBezTo>
                        <a:pt x="90" y="132"/>
                        <a:pt x="90" y="132"/>
                        <a:pt x="90" y="132"/>
                      </a:cubicBezTo>
                      <a:cubicBezTo>
                        <a:pt x="90" y="134"/>
                        <a:pt x="87" y="134"/>
                        <a:pt x="87" y="137"/>
                      </a:cubicBezTo>
                      <a:cubicBezTo>
                        <a:pt x="85" y="136"/>
                        <a:pt x="85" y="136"/>
                        <a:pt x="85" y="136"/>
                      </a:cubicBezTo>
                      <a:cubicBezTo>
                        <a:pt x="85" y="139"/>
                        <a:pt x="85" y="139"/>
                        <a:pt x="85" y="139"/>
                      </a:cubicBezTo>
                      <a:cubicBezTo>
                        <a:pt x="83" y="139"/>
                        <a:pt x="83" y="139"/>
                        <a:pt x="83" y="139"/>
                      </a:cubicBezTo>
                      <a:cubicBezTo>
                        <a:pt x="82" y="140"/>
                        <a:pt x="82" y="140"/>
                        <a:pt x="82" y="140"/>
                      </a:cubicBezTo>
                      <a:cubicBezTo>
                        <a:pt x="83" y="141"/>
                        <a:pt x="83" y="139"/>
                        <a:pt x="84" y="140"/>
                      </a:cubicBezTo>
                      <a:cubicBezTo>
                        <a:pt x="84" y="140"/>
                        <a:pt x="84" y="140"/>
                        <a:pt x="84" y="140"/>
                      </a:cubicBezTo>
                      <a:cubicBezTo>
                        <a:pt x="84" y="141"/>
                        <a:pt x="82" y="142"/>
                        <a:pt x="81" y="142"/>
                      </a:cubicBezTo>
                      <a:cubicBezTo>
                        <a:pt x="79" y="142"/>
                        <a:pt x="79" y="143"/>
                        <a:pt x="79" y="144"/>
                      </a:cubicBezTo>
                      <a:cubicBezTo>
                        <a:pt x="81" y="144"/>
                        <a:pt x="81" y="144"/>
                        <a:pt x="81" y="144"/>
                      </a:cubicBezTo>
                      <a:cubicBezTo>
                        <a:pt x="80" y="145"/>
                        <a:pt x="80" y="146"/>
                        <a:pt x="78" y="146"/>
                      </a:cubicBezTo>
                      <a:cubicBezTo>
                        <a:pt x="78" y="145"/>
                        <a:pt x="78" y="145"/>
                        <a:pt x="78" y="145"/>
                      </a:cubicBezTo>
                      <a:cubicBezTo>
                        <a:pt x="75" y="144"/>
                        <a:pt x="74" y="146"/>
                        <a:pt x="72" y="146"/>
                      </a:cubicBezTo>
                      <a:cubicBezTo>
                        <a:pt x="73" y="147"/>
                        <a:pt x="71" y="149"/>
                        <a:pt x="70" y="150"/>
                      </a:cubicBezTo>
                      <a:cubicBezTo>
                        <a:pt x="69" y="149"/>
                        <a:pt x="69" y="149"/>
                        <a:pt x="69" y="149"/>
                      </a:cubicBezTo>
                      <a:cubicBezTo>
                        <a:pt x="67" y="150"/>
                        <a:pt x="70" y="154"/>
                        <a:pt x="66" y="153"/>
                      </a:cubicBezTo>
                      <a:cubicBezTo>
                        <a:pt x="65" y="155"/>
                        <a:pt x="64" y="157"/>
                        <a:pt x="65" y="159"/>
                      </a:cubicBezTo>
                      <a:cubicBezTo>
                        <a:pt x="63" y="161"/>
                        <a:pt x="61" y="158"/>
                        <a:pt x="59" y="160"/>
                      </a:cubicBezTo>
                      <a:cubicBezTo>
                        <a:pt x="60" y="163"/>
                        <a:pt x="56" y="165"/>
                        <a:pt x="54" y="167"/>
                      </a:cubicBezTo>
                      <a:cubicBezTo>
                        <a:pt x="55" y="168"/>
                        <a:pt x="57" y="167"/>
                        <a:pt x="59" y="169"/>
                      </a:cubicBezTo>
                      <a:cubicBezTo>
                        <a:pt x="63" y="173"/>
                        <a:pt x="55" y="173"/>
                        <a:pt x="57" y="176"/>
                      </a:cubicBezTo>
                      <a:cubicBezTo>
                        <a:pt x="58" y="175"/>
                        <a:pt x="58" y="175"/>
                        <a:pt x="58" y="175"/>
                      </a:cubicBezTo>
                      <a:cubicBezTo>
                        <a:pt x="60" y="176"/>
                        <a:pt x="62" y="177"/>
                        <a:pt x="62" y="178"/>
                      </a:cubicBezTo>
                      <a:cubicBezTo>
                        <a:pt x="62" y="179"/>
                        <a:pt x="60" y="177"/>
                        <a:pt x="60" y="178"/>
                      </a:cubicBezTo>
                      <a:cubicBezTo>
                        <a:pt x="60" y="179"/>
                        <a:pt x="58" y="180"/>
                        <a:pt x="58" y="180"/>
                      </a:cubicBezTo>
                      <a:cubicBezTo>
                        <a:pt x="59" y="181"/>
                        <a:pt x="59" y="181"/>
                        <a:pt x="59" y="181"/>
                      </a:cubicBezTo>
                      <a:cubicBezTo>
                        <a:pt x="59" y="182"/>
                        <a:pt x="57" y="183"/>
                        <a:pt x="57" y="183"/>
                      </a:cubicBezTo>
                      <a:cubicBezTo>
                        <a:pt x="56" y="183"/>
                        <a:pt x="56" y="182"/>
                        <a:pt x="56" y="182"/>
                      </a:cubicBezTo>
                      <a:cubicBezTo>
                        <a:pt x="55" y="182"/>
                        <a:pt x="55" y="182"/>
                        <a:pt x="55" y="182"/>
                      </a:cubicBezTo>
                      <a:cubicBezTo>
                        <a:pt x="54" y="181"/>
                        <a:pt x="54" y="179"/>
                        <a:pt x="54" y="179"/>
                      </a:cubicBezTo>
                      <a:cubicBezTo>
                        <a:pt x="54" y="182"/>
                        <a:pt x="48" y="176"/>
                        <a:pt x="47" y="180"/>
                      </a:cubicBezTo>
                      <a:cubicBezTo>
                        <a:pt x="47" y="179"/>
                        <a:pt x="47" y="178"/>
                        <a:pt x="47" y="177"/>
                      </a:cubicBezTo>
                      <a:cubicBezTo>
                        <a:pt x="45" y="178"/>
                        <a:pt x="45" y="178"/>
                        <a:pt x="45" y="178"/>
                      </a:cubicBezTo>
                      <a:cubicBezTo>
                        <a:pt x="45" y="182"/>
                        <a:pt x="41" y="181"/>
                        <a:pt x="40" y="185"/>
                      </a:cubicBezTo>
                      <a:cubicBezTo>
                        <a:pt x="39" y="185"/>
                        <a:pt x="39" y="185"/>
                        <a:pt x="39" y="185"/>
                      </a:cubicBezTo>
                      <a:cubicBezTo>
                        <a:pt x="40" y="186"/>
                        <a:pt x="40" y="186"/>
                        <a:pt x="40" y="186"/>
                      </a:cubicBezTo>
                      <a:cubicBezTo>
                        <a:pt x="39" y="186"/>
                        <a:pt x="38" y="186"/>
                        <a:pt x="37" y="186"/>
                      </a:cubicBezTo>
                      <a:cubicBezTo>
                        <a:pt x="37" y="185"/>
                        <a:pt x="38" y="184"/>
                        <a:pt x="39" y="183"/>
                      </a:cubicBezTo>
                      <a:cubicBezTo>
                        <a:pt x="39" y="182"/>
                        <a:pt x="37" y="182"/>
                        <a:pt x="37" y="182"/>
                      </a:cubicBezTo>
                      <a:cubicBezTo>
                        <a:pt x="38" y="184"/>
                        <a:pt x="32" y="185"/>
                        <a:pt x="32" y="188"/>
                      </a:cubicBezTo>
                      <a:cubicBezTo>
                        <a:pt x="31" y="188"/>
                        <a:pt x="31" y="190"/>
                        <a:pt x="30" y="188"/>
                      </a:cubicBezTo>
                      <a:cubicBezTo>
                        <a:pt x="30" y="189"/>
                        <a:pt x="29" y="190"/>
                        <a:pt x="29" y="191"/>
                      </a:cubicBezTo>
                      <a:cubicBezTo>
                        <a:pt x="34" y="192"/>
                        <a:pt x="32" y="186"/>
                        <a:pt x="36" y="185"/>
                      </a:cubicBezTo>
                      <a:cubicBezTo>
                        <a:pt x="36" y="188"/>
                        <a:pt x="39" y="186"/>
                        <a:pt x="38" y="189"/>
                      </a:cubicBezTo>
                      <a:cubicBezTo>
                        <a:pt x="37" y="190"/>
                        <a:pt x="37" y="192"/>
                        <a:pt x="34" y="191"/>
                      </a:cubicBezTo>
                      <a:cubicBezTo>
                        <a:pt x="35" y="194"/>
                        <a:pt x="40" y="192"/>
                        <a:pt x="42" y="194"/>
                      </a:cubicBezTo>
                      <a:cubicBezTo>
                        <a:pt x="44" y="194"/>
                        <a:pt x="44" y="194"/>
                        <a:pt x="43" y="193"/>
                      </a:cubicBezTo>
                      <a:cubicBezTo>
                        <a:pt x="47" y="192"/>
                        <a:pt x="46" y="195"/>
                        <a:pt x="48" y="196"/>
                      </a:cubicBezTo>
                      <a:cubicBezTo>
                        <a:pt x="49" y="196"/>
                        <a:pt x="49" y="196"/>
                        <a:pt x="49" y="196"/>
                      </a:cubicBezTo>
                      <a:cubicBezTo>
                        <a:pt x="48" y="195"/>
                        <a:pt x="50" y="195"/>
                        <a:pt x="51" y="195"/>
                      </a:cubicBezTo>
                      <a:cubicBezTo>
                        <a:pt x="49" y="196"/>
                        <a:pt x="50" y="198"/>
                        <a:pt x="47" y="199"/>
                      </a:cubicBezTo>
                      <a:cubicBezTo>
                        <a:pt x="47" y="198"/>
                        <a:pt x="47" y="198"/>
                        <a:pt x="47" y="198"/>
                      </a:cubicBezTo>
                      <a:cubicBezTo>
                        <a:pt x="46" y="199"/>
                        <a:pt x="46" y="199"/>
                        <a:pt x="46" y="199"/>
                      </a:cubicBezTo>
                      <a:cubicBezTo>
                        <a:pt x="46" y="199"/>
                        <a:pt x="46" y="199"/>
                        <a:pt x="46" y="199"/>
                      </a:cubicBezTo>
                      <a:cubicBezTo>
                        <a:pt x="45" y="199"/>
                        <a:pt x="45" y="199"/>
                        <a:pt x="45" y="199"/>
                      </a:cubicBezTo>
                      <a:cubicBezTo>
                        <a:pt x="47" y="200"/>
                        <a:pt x="44" y="202"/>
                        <a:pt x="44" y="203"/>
                      </a:cubicBezTo>
                      <a:cubicBezTo>
                        <a:pt x="42" y="203"/>
                        <a:pt x="41" y="202"/>
                        <a:pt x="40" y="203"/>
                      </a:cubicBezTo>
                      <a:cubicBezTo>
                        <a:pt x="42" y="204"/>
                        <a:pt x="42" y="204"/>
                        <a:pt x="42" y="204"/>
                      </a:cubicBezTo>
                      <a:cubicBezTo>
                        <a:pt x="41" y="205"/>
                        <a:pt x="44" y="205"/>
                        <a:pt x="43" y="207"/>
                      </a:cubicBezTo>
                      <a:cubicBezTo>
                        <a:pt x="42" y="206"/>
                        <a:pt x="40" y="205"/>
                        <a:pt x="40" y="204"/>
                      </a:cubicBezTo>
                      <a:cubicBezTo>
                        <a:pt x="40" y="206"/>
                        <a:pt x="43" y="209"/>
                        <a:pt x="39" y="211"/>
                      </a:cubicBezTo>
                      <a:cubicBezTo>
                        <a:pt x="39" y="210"/>
                        <a:pt x="38" y="210"/>
                        <a:pt x="38" y="210"/>
                      </a:cubicBezTo>
                      <a:cubicBezTo>
                        <a:pt x="37" y="209"/>
                        <a:pt x="37" y="212"/>
                        <a:pt x="36" y="210"/>
                      </a:cubicBezTo>
                      <a:cubicBezTo>
                        <a:pt x="35" y="211"/>
                        <a:pt x="35" y="211"/>
                        <a:pt x="35" y="211"/>
                      </a:cubicBezTo>
                      <a:cubicBezTo>
                        <a:pt x="36" y="212"/>
                        <a:pt x="34" y="214"/>
                        <a:pt x="34" y="215"/>
                      </a:cubicBezTo>
                      <a:cubicBezTo>
                        <a:pt x="32" y="217"/>
                        <a:pt x="34" y="223"/>
                        <a:pt x="28" y="223"/>
                      </a:cubicBezTo>
                      <a:cubicBezTo>
                        <a:pt x="29" y="222"/>
                        <a:pt x="29" y="222"/>
                        <a:pt x="29" y="222"/>
                      </a:cubicBezTo>
                      <a:cubicBezTo>
                        <a:pt x="27" y="220"/>
                        <a:pt x="27" y="220"/>
                        <a:pt x="27" y="220"/>
                      </a:cubicBezTo>
                      <a:cubicBezTo>
                        <a:pt x="26" y="221"/>
                        <a:pt x="26" y="222"/>
                        <a:pt x="26" y="223"/>
                      </a:cubicBezTo>
                      <a:cubicBezTo>
                        <a:pt x="24" y="223"/>
                        <a:pt x="23" y="225"/>
                        <a:pt x="22" y="223"/>
                      </a:cubicBezTo>
                      <a:cubicBezTo>
                        <a:pt x="22" y="222"/>
                        <a:pt x="23" y="221"/>
                        <a:pt x="25" y="220"/>
                      </a:cubicBezTo>
                      <a:cubicBezTo>
                        <a:pt x="25" y="218"/>
                        <a:pt x="25" y="218"/>
                        <a:pt x="25" y="218"/>
                      </a:cubicBezTo>
                      <a:cubicBezTo>
                        <a:pt x="24" y="219"/>
                        <a:pt x="23" y="221"/>
                        <a:pt x="23" y="222"/>
                      </a:cubicBezTo>
                      <a:cubicBezTo>
                        <a:pt x="21" y="222"/>
                        <a:pt x="21" y="222"/>
                        <a:pt x="21" y="222"/>
                      </a:cubicBezTo>
                      <a:cubicBezTo>
                        <a:pt x="18" y="222"/>
                        <a:pt x="21" y="224"/>
                        <a:pt x="20" y="225"/>
                      </a:cubicBezTo>
                      <a:cubicBezTo>
                        <a:pt x="16" y="225"/>
                        <a:pt x="16" y="225"/>
                        <a:pt x="16" y="225"/>
                      </a:cubicBezTo>
                      <a:cubicBezTo>
                        <a:pt x="17" y="229"/>
                        <a:pt x="17" y="229"/>
                        <a:pt x="17" y="229"/>
                      </a:cubicBezTo>
                      <a:cubicBezTo>
                        <a:pt x="14" y="230"/>
                        <a:pt x="11" y="229"/>
                        <a:pt x="9" y="229"/>
                      </a:cubicBezTo>
                      <a:cubicBezTo>
                        <a:pt x="9" y="229"/>
                        <a:pt x="9" y="229"/>
                        <a:pt x="9" y="229"/>
                      </a:cubicBezTo>
                      <a:cubicBezTo>
                        <a:pt x="7" y="231"/>
                        <a:pt x="12" y="230"/>
                        <a:pt x="13" y="232"/>
                      </a:cubicBezTo>
                      <a:cubicBezTo>
                        <a:pt x="12" y="235"/>
                        <a:pt x="9" y="239"/>
                        <a:pt x="10" y="242"/>
                      </a:cubicBezTo>
                      <a:cubicBezTo>
                        <a:pt x="12" y="242"/>
                        <a:pt x="12" y="241"/>
                        <a:pt x="13" y="240"/>
                      </a:cubicBezTo>
                      <a:cubicBezTo>
                        <a:pt x="15" y="240"/>
                        <a:pt x="14" y="242"/>
                        <a:pt x="15" y="243"/>
                      </a:cubicBezTo>
                      <a:cubicBezTo>
                        <a:pt x="12" y="244"/>
                        <a:pt x="17" y="246"/>
                        <a:pt x="14" y="247"/>
                      </a:cubicBezTo>
                      <a:cubicBezTo>
                        <a:pt x="13" y="247"/>
                        <a:pt x="11" y="247"/>
                        <a:pt x="11" y="248"/>
                      </a:cubicBezTo>
                      <a:cubicBezTo>
                        <a:pt x="11" y="248"/>
                        <a:pt x="11" y="248"/>
                        <a:pt x="11" y="248"/>
                      </a:cubicBezTo>
                      <a:cubicBezTo>
                        <a:pt x="10" y="249"/>
                        <a:pt x="12" y="253"/>
                        <a:pt x="8" y="252"/>
                      </a:cubicBezTo>
                      <a:cubicBezTo>
                        <a:pt x="8" y="251"/>
                        <a:pt x="8" y="251"/>
                        <a:pt x="8" y="251"/>
                      </a:cubicBezTo>
                      <a:cubicBezTo>
                        <a:pt x="6" y="251"/>
                        <a:pt x="6" y="251"/>
                        <a:pt x="6" y="251"/>
                      </a:cubicBezTo>
                      <a:cubicBezTo>
                        <a:pt x="6" y="251"/>
                        <a:pt x="6" y="251"/>
                        <a:pt x="6" y="251"/>
                      </a:cubicBezTo>
                      <a:cubicBezTo>
                        <a:pt x="4" y="255"/>
                        <a:pt x="4" y="255"/>
                        <a:pt x="4" y="255"/>
                      </a:cubicBezTo>
                      <a:cubicBezTo>
                        <a:pt x="5" y="254"/>
                        <a:pt x="5" y="254"/>
                        <a:pt x="5" y="254"/>
                      </a:cubicBezTo>
                      <a:cubicBezTo>
                        <a:pt x="8" y="256"/>
                        <a:pt x="4" y="256"/>
                        <a:pt x="6" y="259"/>
                      </a:cubicBezTo>
                      <a:cubicBezTo>
                        <a:pt x="5" y="259"/>
                        <a:pt x="5" y="259"/>
                        <a:pt x="4" y="258"/>
                      </a:cubicBezTo>
                      <a:cubicBezTo>
                        <a:pt x="3" y="259"/>
                        <a:pt x="5" y="259"/>
                        <a:pt x="5" y="260"/>
                      </a:cubicBezTo>
                      <a:cubicBezTo>
                        <a:pt x="3" y="261"/>
                        <a:pt x="3" y="261"/>
                        <a:pt x="3" y="261"/>
                      </a:cubicBezTo>
                      <a:cubicBezTo>
                        <a:pt x="5" y="261"/>
                        <a:pt x="5" y="262"/>
                        <a:pt x="5" y="262"/>
                      </a:cubicBezTo>
                      <a:cubicBezTo>
                        <a:pt x="0" y="263"/>
                        <a:pt x="3" y="267"/>
                        <a:pt x="1" y="269"/>
                      </a:cubicBezTo>
                      <a:cubicBezTo>
                        <a:pt x="0" y="270"/>
                        <a:pt x="1" y="271"/>
                        <a:pt x="0" y="272"/>
                      </a:cubicBezTo>
                      <a:close/>
                      <a:moveTo>
                        <a:pt x="367" y="29"/>
                      </a:moveTo>
                      <a:cubicBezTo>
                        <a:pt x="369" y="30"/>
                        <a:pt x="371" y="28"/>
                        <a:pt x="373" y="29"/>
                      </a:cubicBezTo>
                      <a:cubicBezTo>
                        <a:pt x="371" y="29"/>
                        <a:pt x="369" y="31"/>
                        <a:pt x="366" y="31"/>
                      </a:cubicBezTo>
                      <a:cubicBezTo>
                        <a:pt x="366" y="30"/>
                        <a:pt x="367" y="30"/>
                        <a:pt x="367" y="29"/>
                      </a:cubicBezTo>
                      <a:close/>
                      <a:moveTo>
                        <a:pt x="458" y="65"/>
                      </a:moveTo>
                      <a:cubicBezTo>
                        <a:pt x="460" y="64"/>
                        <a:pt x="462" y="66"/>
                        <a:pt x="465" y="66"/>
                      </a:cubicBezTo>
                      <a:cubicBezTo>
                        <a:pt x="463" y="67"/>
                        <a:pt x="459" y="66"/>
                        <a:pt x="458" y="65"/>
                      </a:cubicBezTo>
                      <a:close/>
                      <a:moveTo>
                        <a:pt x="430" y="33"/>
                      </a:moveTo>
                      <a:cubicBezTo>
                        <a:pt x="430" y="33"/>
                        <a:pt x="430" y="33"/>
                        <a:pt x="430" y="33"/>
                      </a:cubicBezTo>
                      <a:cubicBezTo>
                        <a:pt x="429" y="33"/>
                        <a:pt x="429" y="33"/>
                        <a:pt x="429" y="33"/>
                      </a:cubicBezTo>
                      <a:lnTo>
                        <a:pt x="430" y="33"/>
                      </a:lnTo>
                      <a:close/>
                      <a:moveTo>
                        <a:pt x="421" y="37"/>
                      </a:moveTo>
                      <a:cubicBezTo>
                        <a:pt x="424" y="36"/>
                        <a:pt x="424" y="36"/>
                        <a:pt x="424" y="36"/>
                      </a:cubicBezTo>
                      <a:cubicBezTo>
                        <a:pt x="426" y="37"/>
                        <a:pt x="422" y="38"/>
                        <a:pt x="421" y="37"/>
                      </a:cubicBezTo>
                      <a:close/>
                      <a:moveTo>
                        <a:pt x="421" y="34"/>
                      </a:moveTo>
                      <a:cubicBezTo>
                        <a:pt x="419" y="35"/>
                        <a:pt x="419" y="35"/>
                        <a:pt x="419" y="35"/>
                      </a:cubicBezTo>
                      <a:cubicBezTo>
                        <a:pt x="419" y="34"/>
                        <a:pt x="419" y="34"/>
                        <a:pt x="419" y="34"/>
                      </a:cubicBezTo>
                      <a:cubicBezTo>
                        <a:pt x="417" y="36"/>
                        <a:pt x="414" y="34"/>
                        <a:pt x="412" y="34"/>
                      </a:cubicBezTo>
                      <a:cubicBezTo>
                        <a:pt x="413" y="34"/>
                        <a:pt x="419" y="32"/>
                        <a:pt x="421" y="34"/>
                      </a:cubicBezTo>
                      <a:close/>
                      <a:moveTo>
                        <a:pt x="142" y="139"/>
                      </a:moveTo>
                      <a:cubicBezTo>
                        <a:pt x="142" y="138"/>
                        <a:pt x="140" y="137"/>
                        <a:pt x="141" y="137"/>
                      </a:cubicBezTo>
                      <a:cubicBezTo>
                        <a:pt x="143" y="139"/>
                        <a:pt x="145" y="137"/>
                        <a:pt x="147" y="136"/>
                      </a:cubicBezTo>
                      <a:cubicBezTo>
                        <a:pt x="147" y="136"/>
                        <a:pt x="147" y="136"/>
                        <a:pt x="147" y="136"/>
                      </a:cubicBezTo>
                      <a:cubicBezTo>
                        <a:pt x="147" y="137"/>
                        <a:pt x="144" y="139"/>
                        <a:pt x="142" y="139"/>
                      </a:cubicBezTo>
                      <a:close/>
                      <a:moveTo>
                        <a:pt x="150" y="136"/>
                      </a:moveTo>
                      <a:cubicBezTo>
                        <a:pt x="150" y="135"/>
                        <a:pt x="151" y="135"/>
                        <a:pt x="151" y="134"/>
                      </a:cubicBezTo>
                      <a:cubicBezTo>
                        <a:pt x="152" y="134"/>
                        <a:pt x="152" y="134"/>
                        <a:pt x="152" y="134"/>
                      </a:cubicBezTo>
                      <a:cubicBezTo>
                        <a:pt x="154" y="137"/>
                        <a:pt x="150" y="134"/>
                        <a:pt x="150" y="136"/>
                      </a:cubicBezTo>
                      <a:close/>
                      <a:moveTo>
                        <a:pt x="160" y="130"/>
                      </a:moveTo>
                      <a:cubicBezTo>
                        <a:pt x="159" y="130"/>
                        <a:pt x="158" y="130"/>
                        <a:pt x="158" y="131"/>
                      </a:cubicBezTo>
                      <a:cubicBezTo>
                        <a:pt x="160" y="131"/>
                        <a:pt x="160" y="131"/>
                        <a:pt x="160" y="131"/>
                      </a:cubicBezTo>
                      <a:cubicBezTo>
                        <a:pt x="157" y="132"/>
                        <a:pt x="155" y="134"/>
                        <a:pt x="151" y="132"/>
                      </a:cubicBezTo>
                      <a:cubicBezTo>
                        <a:pt x="150" y="131"/>
                        <a:pt x="150" y="131"/>
                        <a:pt x="150" y="131"/>
                      </a:cubicBezTo>
                      <a:cubicBezTo>
                        <a:pt x="156" y="131"/>
                        <a:pt x="159" y="128"/>
                        <a:pt x="164" y="127"/>
                      </a:cubicBezTo>
                      <a:cubicBezTo>
                        <a:pt x="164" y="129"/>
                        <a:pt x="162" y="130"/>
                        <a:pt x="160" y="130"/>
                      </a:cubicBezTo>
                      <a:close/>
                      <a:moveTo>
                        <a:pt x="57" y="257"/>
                      </a:moveTo>
                      <a:cubicBezTo>
                        <a:pt x="56" y="257"/>
                        <a:pt x="56" y="256"/>
                        <a:pt x="57" y="256"/>
                      </a:cubicBezTo>
                      <a:cubicBezTo>
                        <a:pt x="58" y="257"/>
                        <a:pt x="57" y="257"/>
                        <a:pt x="57" y="257"/>
                      </a:cubicBezTo>
                      <a:close/>
                      <a:moveTo>
                        <a:pt x="60" y="255"/>
                      </a:moveTo>
                      <a:cubicBezTo>
                        <a:pt x="58" y="256"/>
                        <a:pt x="58" y="256"/>
                        <a:pt x="58" y="256"/>
                      </a:cubicBezTo>
                      <a:cubicBezTo>
                        <a:pt x="60" y="254"/>
                        <a:pt x="60" y="254"/>
                        <a:pt x="60" y="254"/>
                      </a:cubicBezTo>
                      <a:lnTo>
                        <a:pt x="60" y="255"/>
                      </a:lnTo>
                      <a:close/>
                      <a:moveTo>
                        <a:pt x="63" y="237"/>
                      </a:moveTo>
                      <a:cubicBezTo>
                        <a:pt x="62" y="239"/>
                        <a:pt x="62" y="239"/>
                        <a:pt x="62" y="239"/>
                      </a:cubicBezTo>
                      <a:cubicBezTo>
                        <a:pt x="61" y="239"/>
                        <a:pt x="61" y="239"/>
                        <a:pt x="61" y="239"/>
                      </a:cubicBezTo>
                      <a:lnTo>
                        <a:pt x="63" y="237"/>
                      </a:lnTo>
                      <a:close/>
                      <a:moveTo>
                        <a:pt x="62" y="242"/>
                      </a:moveTo>
                      <a:cubicBezTo>
                        <a:pt x="63" y="242"/>
                        <a:pt x="63" y="242"/>
                        <a:pt x="63" y="242"/>
                      </a:cubicBezTo>
                      <a:cubicBezTo>
                        <a:pt x="63" y="243"/>
                        <a:pt x="62" y="244"/>
                        <a:pt x="60" y="244"/>
                      </a:cubicBezTo>
                      <a:cubicBezTo>
                        <a:pt x="61" y="243"/>
                        <a:pt x="60" y="242"/>
                        <a:pt x="62" y="242"/>
                      </a:cubicBezTo>
                      <a:close/>
                      <a:moveTo>
                        <a:pt x="69" y="246"/>
                      </a:moveTo>
                      <a:cubicBezTo>
                        <a:pt x="68" y="246"/>
                        <a:pt x="67" y="245"/>
                        <a:pt x="67" y="246"/>
                      </a:cubicBezTo>
                      <a:cubicBezTo>
                        <a:pt x="63" y="245"/>
                        <a:pt x="63" y="245"/>
                        <a:pt x="63" y="245"/>
                      </a:cubicBezTo>
                      <a:cubicBezTo>
                        <a:pt x="63" y="247"/>
                        <a:pt x="60" y="248"/>
                        <a:pt x="58" y="248"/>
                      </a:cubicBezTo>
                      <a:cubicBezTo>
                        <a:pt x="58" y="249"/>
                        <a:pt x="58" y="249"/>
                        <a:pt x="57" y="250"/>
                      </a:cubicBezTo>
                      <a:cubicBezTo>
                        <a:pt x="57" y="249"/>
                        <a:pt x="58" y="249"/>
                        <a:pt x="58" y="248"/>
                      </a:cubicBezTo>
                      <a:cubicBezTo>
                        <a:pt x="59" y="248"/>
                        <a:pt x="60" y="247"/>
                        <a:pt x="60" y="247"/>
                      </a:cubicBezTo>
                      <a:cubicBezTo>
                        <a:pt x="63" y="246"/>
                        <a:pt x="65" y="242"/>
                        <a:pt x="68" y="244"/>
                      </a:cubicBezTo>
                      <a:cubicBezTo>
                        <a:pt x="71" y="244"/>
                        <a:pt x="71" y="244"/>
                        <a:pt x="71" y="244"/>
                      </a:cubicBezTo>
                      <a:cubicBezTo>
                        <a:pt x="72" y="245"/>
                        <a:pt x="71" y="246"/>
                        <a:pt x="69" y="246"/>
                      </a:cubicBezTo>
                      <a:close/>
                      <a:moveTo>
                        <a:pt x="74" y="242"/>
                      </a:moveTo>
                      <a:cubicBezTo>
                        <a:pt x="71" y="242"/>
                        <a:pt x="67" y="242"/>
                        <a:pt x="66" y="242"/>
                      </a:cubicBezTo>
                      <a:cubicBezTo>
                        <a:pt x="65" y="241"/>
                        <a:pt x="67" y="240"/>
                        <a:pt x="68" y="240"/>
                      </a:cubicBezTo>
                      <a:cubicBezTo>
                        <a:pt x="69" y="242"/>
                        <a:pt x="73" y="239"/>
                        <a:pt x="74" y="242"/>
                      </a:cubicBezTo>
                      <a:close/>
                      <a:moveTo>
                        <a:pt x="78" y="234"/>
                      </a:moveTo>
                      <a:cubicBezTo>
                        <a:pt x="74" y="235"/>
                        <a:pt x="71" y="236"/>
                        <a:pt x="69" y="239"/>
                      </a:cubicBezTo>
                      <a:cubicBezTo>
                        <a:pt x="68" y="238"/>
                        <a:pt x="67" y="238"/>
                        <a:pt x="66" y="238"/>
                      </a:cubicBezTo>
                      <a:cubicBezTo>
                        <a:pt x="76" y="232"/>
                        <a:pt x="76" y="232"/>
                        <a:pt x="76" y="232"/>
                      </a:cubicBezTo>
                      <a:cubicBezTo>
                        <a:pt x="78" y="232"/>
                        <a:pt x="77" y="234"/>
                        <a:pt x="78" y="234"/>
                      </a:cubicBezTo>
                      <a:close/>
                      <a:moveTo>
                        <a:pt x="81" y="231"/>
                      </a:moveTo>
                      <a:cubicBezTo>
                        <a:pt x="80" y="231"/>
                        <a:pt x="80" y="231"/>
                        <a:pt x="80" y="231"/>
                      </a:cubicBezTo>
                      <a:cubicBezTo>
                        <a:pt x="79" y="230"/>
                        <a:pt x="79" y="230"/>
                        <a:pt x="79" y="230"/>
                      </a:cubicBezTo>
                      <a:cubicBezTo>
                        <a:pt x="80" y="230"/>
                        <a:pt x="80" y="230"/>
                        <a:pt x="80" y="230"/>
                      </a:cubicBezTo>
                      <a:lnTo>
                        <a:pt x="81" y="231"/>
                      </a:lnTo>
                      <a:close/>
                      <a:moveTo>
                        <a:pt x="79" y="229"/>
                      </a:moveTo>
                      <a:cubicBezTo>
                        <a:pt x="79" y="229"/>
                        <a:pt x="79" y="229"/>
                        <a:pt x="79" y="229"/>
                      </a:cubicBezTo>
                      <a:cubicBezTo>
                        <a:pt x="80" y="228"/>
                        <a:pt x="80" y="228"/>
                        <a:pt x="80" y="228"/>
                      </a:cubicBezTo>
                      <a:lnTo>
                        <a:pt x="79" y="229"/>
                      </a:lnTo>
                      <a:close/>
                      <a:moveTo>
                        <a:pt x="84" y="224"/>
                      </a:moveTo>
                      <a:cubicBezTo>
                        <a:pt x="84" y="225"/>
                        <a:pt x="84" y="225"/>
                        <a:pt x="84" y="225"/>
                      </a:cubicBezTo>
                      <a:cubicBezTo>
                        <a:pt x="84" y="224"/>
                        <a:pt x="84" y="224"/>
                        <a:pt x="84" y="224"/>
                      </a:cubicBezTo>
                      <a:close/>
                      <a:moveTo>
                        <a:pt x="68" y="218"/>
                      </a:moveTo>
                      <a:cubicBezTo>
                        <a:pt x="67" y="217"/>
                        <a:pt x="70" y="217"/>
                        <a:pt x="69" y="216"/>
                      </a:cubicBezTo>
                      <a:cubicBezTo>
                        <a:pt x="68" y="216"/>
                        <a:pt x="68" y="216"/>
                        <a:pt x="68" y="216"/>
                      </a:cubicBezTo>
                      <a:cubicBezTo>
                        <a:pt x="70" y="214"/>
                        <a:pt x="73" y="215"/>
                        <a:pt x="75" y="213"/>
                      </a:cubicBezTo>
                      <a:cubicBezTo>
                        <a:pt x="75" y="216"/>
                        <a:pt x="71" y="217"/>
                        <a:pt x="68" y="218"/>
                      </a:cubicBezTo>
                      <a:close/>
                      <a:moveTo>
                        <a:pt x="86" y="199"/>
                      </a:moveTo>
                      <a:cubicBezTo>
                        <a:pt x="87" y="201"/>
                        <a:pt x="83" y="199"/>
                        <a:pt x="81" y="200"/>
                      </a:cubicBezTo>
                      <a:cubicBezTo>
                        <a:pt x="82" y="199"/>
                        <a:pt x="84" y="198"/>
                        <a:pt x="86" y="199"/>
                      </a:cubicBezTo>
                      <a:close/>
                      <a:moveTo>
                        <a:pt x="97" y="223"/>
                      </a:moveTo>
                      <a:cubicBezTo>
                        <a:pt x="95" y="223"/>
                        <a:pt x="95" y="226"/>
                        <a:pt x="92" y="224"/>
                      </a:cubicBezTo>
                      <a:cubicBezTo>
                        <a:pt x="92" y="223"/>
                        <a:pt x="93" y="222"/>
                        <a:pt x="94" y="221"/>
                      </a:cubicBezTo>
                      <a:cubicBezTo>
                        <a:pt x="97" y="220"/>
                        <a:pt x="96" y="222"/>
                        <a:pt x="97" y="223"/>
                      </a:cubicBezTo>
                      <a:cubicBezTo>
                        <a:pt x="97" y="222"/>
                        <a:pt x="98" y="222"/>
                        <a:pt x="98" y="223"/>
                      </a:cubicBezTo>
                      <a:cubicBezTo>
                        <a:pt x="97" y="223"/>
                        <a:pt x="97" y="223"/>
                        <a:pt x="97" y="223"/>
                      </a:cubicBezTo>
                      <a:close/>
                      <a:moveTo>
                        <a:pt x="88" y="218"/>
                      </a:moveTo>
                      <a:cubicBezTo>
                        <a:pt x="87" y="217"/>
                        <a:pt x="89" y="216"/>
                        <a:pt x="91" y="215"/>
                      </a:cubicBezTo>
                      <a:cubicBezTo>
                        <a:pt x="91" y="216"/>
                        <a:pt x="88" y="217"/>
                        <a:pt x="88" y="218"/>
                      </a:cubicBezTo>
                      <a:close/>
                      <a:moveTo>
                        <a:pt x="101" y="219"/>
                      </a:moveTo>
                      <a:cubicBezTo>
                        <a:pt x="102" y="219"/>
                        <a:pt x="104" y="218"/>
                        <a:pt x="105" y="219"/>
                      </a:cubicBezTo>
                      <a:lnTo>
                        <a:pt x="101" y="219"/>
                      </a:lnTo>
                      <a:close/>
                      <a:moveTo>
                        <a:pt x="95" y="212"/>
                      </a:moveTo>
                      <a:cubicBezTo>
                        <a:pt x="92" y="211"/>
                        <a:pt x="93" y="214"/>
                        <a:pt x="90" y="213"/>
                      </a:cubicBezTo>
                      <a:cubicBezTo>
                        <a:pt x="93" y="209"/>
                        <a:pt x="93" y="209"/>
                        <a:pt x="93" y="209"/>
                      </a:cubicBezTo>
                      <a:lnTo>
                        <a:pt x="95" y="212"/>
                      </a:lnTo>
                      <a:close/>
                      <a:moveTo>
                        <a:pt x="103" y="208"/>
                      </a:moveTo>
                      <a:cubicBezTo>
                        <a:pt x="103" y="209"/>
                        <a:pt x="101" y="212"/>
                        <a:pt x="97" y="211"/>
                      </a:cubicBezTo>
                      <a:cubicBezTo>
                        <a:pt x="98" y="210"/>
                        <a:pt x="98" y="210"/>
                        <a:pt x="98" y="210"/>
                      </a:cubicBezTo>
                      <a:cubicBezTo>
                        <a:pt x="97" y="209"/>
                        <a:pt x="97" y="209"/>
                        <a:pt x="97" y="209"/>
                      </a:cubicBezTo>
                      <a:cubicBezTo>
                        <a:pt x="99" y="210"/>
                        <a:pt x="99" y="210"/>
                        <a:pt x="99" y="210"/>
                      </a:cubicBezTo>
                      <a:cubicBezTo>
                        <a:pt x="99" y="209"/>
                        <a:pt x="99" y="209"/>
                        <a:pt x="99" y="209"/>
                      </a:cubicBezTo>
                      <a:cubicBezTo>
                        <a:pt x="100" y="209"/>
                        <a:pt x="101" y="207"/>
                        <a:pt x="103" y="208"/>
                      </a:cubicBezTo>
                      <a:close/>
                      <a:moveTo>
                        <a:pt x="96" y="205"/>
                      </a:moveTo>
                      <a:cubicBezTo>
                        <a:pt x="97" y="206"/>
                        <a:pt x="97" y="208"/>
                        <a:pt x="96" y="209"/>
                      </a:cubicBezTo>
                      <a:cubicBezTo>
                        <a:pt x="94" y="208"/>
                        <a:pt x="91" y="207"/>
                        <a:pt x="90" y="209"/>
                      </a:cubicBezTo>
                      <a:cubicBezTo>
                        <a:pt x="88" y="207"/>
                        <a:pt x="88" y="207"/>
                        <a:pt x="88" y="207"/>
                      </a:cubicBezTo>
                      <a:cubicBezTo>
                        <a:pt x="90" y="206"/>
                        <a:pt x="86" y="205"/>
                        <a:pt x="90" y="204"/>
                      </a:cubicBezTo>
                      <a:cubicBezTo>
                        <a:pt x="89" y="206"/>
                        <a:pt x="89" y="206"/>
                        <a:pt x="89" y="206"/>
                      </a:cubicBezTo>
                      <a:cubicBezTo>
                        <a:pt x="92" y="206"/>
                        <a:pt x="93" y="205"/>
                        <a:pt x="96" y="205"/>
                      </a:cubicBezTo>
                      <a:close/>
                      <a:moveTo>
                        <a:pt x="104" y="195"/>
                      </a:moveTo>
                      <a:cubicBezTo>
                        <a:pt x="104" y="195"/>
                        <a:pt x="104" y="195"/>
                        <a:pt x="104" y="195"/>
                      </a:cubicBezTo>
                      <a:cubicBezTo>
                        <a:pt x="103" y="195"/>
                        <a:pt x="103" y="195"/>
                        <a:pt x="103" y="195"/>
                      </a:cubicBezTo>
                      <a:cubicBezTo>
                        <a:pt x="104" y="195"/>
                        <a:pt x="104" y="195"/>
                        <a:pt x="104" y="195"/>
                      </a:cubicBezTo>
                      <a:close/>
                      <a:moveTo>
                        <a:pt x="123" y="183"/>
                      </a:moveTo>
                      <a:cubicBezTo>
                        <a:pt x="121" y="183"/>
                        <a:pt x="121" y="183"/>
                        <a:pt x="121" y="183"/>
                      </a:cubicBezTo>
                      <a:cubicBezTo>
                        <a:pt x="123" y="185"/>
                        <a:pt x="120" y="185"/>
                        <a:pt x="119" y="185"/>
                      </a:cubicBezTo>
                      <a:cubicBezTo>
                        <a:pt x="119" y="185"/>
                        <a:pt x="118" y="185"/>
                        <a:pt x="117" y="185"/>
                      </a:cubicBezTo>
                      <a:cubicBezTo>
                        <a:pt x="118" y="183"/>
                        <a:pt x="119" y="182"/>
                        <a:pt x="122" y="182"/>
                      </a:cubicBezTo>
                      <a:cubicBezTo>
                        <a:pt x="122" y="182"/>
                        <a:pt x="122" y="182"/>
                        <a:pt x="123" y="182"/>
                      </a:cubicBezTo>
                      <a:cubicBezTo>
                        <a:pt x="123" y="182"/>
                        <a:pt x="123" y="183"/>
                        <a:pt x="123" y="183"/>
                      </a:cubicBezTo>
                      <a:close/>
                      <a:moveTo>
                        <a:pt x="121" y="181"/>
                      </a:moveTo>
                      <a:cubicBezTo>
                        <a:pt x="123" y="179"/>
                        <a:pt x="125" y="178"/>
                        <a:pt x="128" y="178"/>
                      </a:cubicBezTo>
                      <a:cubicBezTo>
                        <a:pt x="129" y="180"/>
                        <a:pt x="125" y="182"/>
                        <a:pt x="121" y="181"/>
                      </a:cubicBezTo>
                      <a:close/>
                      <a:moveTo>
                        <a:pt x="130" y="175"/>
                      </a:moveTo>
                      <a:cubicBezTo>
                        <a:pt x="129" y="175"/>
                        <a:pt x="129" y="174"/>
                        <a:pt x="128" y="174"/>
                      </a:cubicBezTo>
                      <a:cubicBezTo>
                        <a:pt x="129" y="174"/>
                        <a:pt x="128" y="174"/>
                        <a:pt x="129" y="174"/>
                      </a:cubicBezTo>
                      <a:lnTo>
                        <a:pt x="130" y="175"/>
                      </a:lnTo>
                      <a:close/>
                      <a:moveTo>
                        <a:pt x="125" y="172"/>
                      </a:moveTo>
                      <a:cubicBezTo>
                        <a:pt x="124" y="173"/>
                        <a:pt x="124" y="173"/>
                        <a:pt x="124" y="173"/>
                      </a:cubicBezTo>
                      <a:cubicBezTo>
                        <a:pt x="125" y="171"/>
                        <a:pt x="125" y="171"/>
                        <a:pt x="125" y="171"/>
                      </a:cubicBezTo>
                      <a:lnTo>
                        <a:pt x="125" y="172"/>
                      </a:lnTo>
                      <a:close/>
                      <a:moveTo>
                        <a:pt x="113" y="163"/>
                      </a:moveTo>
                      <a:cubicBezTo>
                        <a:pt x="113" y="163"/>
                        <a:pt x="113" y="163"/>
                        <a:pt x="113" y="163"/>
                      </a:cubicBezTo>
                      <a:cubicBezTo>
                        <a:pt x="115" y="163"/>
                        <a:pt x="115" y="163"/>
                        <a:pt x="115" y="163"/>
                      </a:cubicBezTo>
                      <a:cubicBezTo>
                        <a:pt x="115" y="164"/>
                        <a:pt x="114" y="164"/>
                        <a:pt x="113" y="163"/>
                      </a:cubicBezTo>
                      <a:close/>
                      <a:moveTo>
                        <a:pt x="148" y="191"/>
                      </a:moveTo>
                      <a:cubicBezTo>
                        <a:pt x="148" y="192"/>
                        <a:pt x="146" y="192"/>
                        <a:pt x="145" y="192"/>
                      </a:cubicBezTo>
                      <a:cubicBezTo>
                        <a:pt x="145" y="191"/>
                        <a:pt x="145" y="191"/>
                        <a:pt x="144" y="191"/>
                      </a:cubicBezTo>
                      <a:cubicBezTo>
                        <a:pt x="143" y="191"/>
                        <a:pt x="143" y="192"/>
                        <a:pt x="142" y="192"/>
                      </a:cubicBezTo>
                      <a:cubicBezTo>
                        <a:pt x="141" y="191"/>
                        <a:pt x="142" y="189"/>
                        <a:pt x="144" y="189"/>
                      </a:cubicBezTo>
                      <a:cubicBezTo>
                        <a:pt x="146" y="190"/>
                        <a:pt x="149" y="189"/>
                        <a:pt x="148" y="191"/>
                      </a:cubicBezTo>
                      <a:close/>
                      <a:moveTo>
                        <a:pt x="154" y="195"/>
                      </a:moveTo>
                      <a:cubicBezTo>
                        <a:pt x="154" y="195"/>
                        <a:pt x="154" y="195"/>
                        <a:pt x="154" y="195"/>
                      </a:cubicBezTo>
                      <a:cubicBezTo>
                        <a:pt x="154" y="194"/>
                        <a:pt x="156" y="194"/>
                        <a:pt x="157" y="194"/>
                      </a:cubicBezTo>
                      <a:cubicBezTo>
                        <a:pt x="159" y="196"/>
                        <a:pt x="155" y="196"/>
                        <a:pt x="154" y="195"/>
                      </a:cubicBezTo>
                      <a:close/>
                      <a:moveTo>
                        <a:pt x="121" y="297"/>
                      </a:moveTo>
                      <a:cubicBezTo>
                        <a:pt x="121" y="298"/>
                        <a:pt x="121" y="298"/>
                        <a:pt x="121" y="298"/>
                      </a:cubicBezTo>
                      <a:cubicBezTo>
                        <a:pt x="121" y="297"/>
                        <a:pt x="121" y="297"/>
                        <a:pt x="121" y="297"/>
                      </a:cubicBezTo>
                      <a:close/>
                      <a:moveTo>
                        <a:pt x="122" y="297"/>
                      </a:moveTo>
                      <a:cubicBezTo>
                        <a:pt x="122" y="297"/>
                        <a:pt x="122" y="297"/>
                        <a:pt x="122" y="297"/>
                      </a:cubicBezTo>
                      <a:cubicBezTo>
                        <a:pt x="123" y="296"/>
                        <a:pt x="123" y="296"/>
                        <a:pt x="123" y="296"/>
                      </a:cubicBezTo>
                      <a:lnTo>
                        <a:pt x="122" y="297"/>
                      </a:lnTo>
                      <a:close/>
                      <a:moveTo>
                        <a:pt x="143" y="267"/>
                      </a:moveTo>
                      <a:cubicBezTo>
                        <a:pt x="145" y="267"/>
                        <a:pt x="145" y="267"/>
                        <a:pt x="145" y="267"/>
                      </a:cubicBezTo>
                      <a:cubicBezTo>
                        <a:pt x="145" y="267"/>
                        <a:pt x="144" y="267"/>
                        <a:pt x="144" y="267"/>
                      </a:cubicBezTo>
                      <a:lnTo>
                        <a:pt x="143" y="267"/>
                      </a:lnTo>
                      <a:close/>
                      <a:moveTo>
                        <a:pt x="153" y="251"/>
                      </a:moveTo>
                      <a:cubicBezTo>
                        <a:pt x="152" y="251"/>
                        <a:pt x="153" y="250"/>
                        <a:pt x="153" y="250"/>
                      </a:cubicBezTo>
                      <a:cubicBezTo>
                        <a:pt x="154" y="250"/>
                        <a:pt x="153" y="251"/>
                        <a:pt x="153" y="251"/>
                      </a:cubicBezTo>
                      <a:close/>
                      <a:moveTo>
                        <a:pt x="203" y="200"/>
                      </a:moveTo>
                      <a:cubicBezTo>
                        <a:pt x="204" y="200"/>
                        <a:pt x="204" y="200"/>
                        <a:pt x="204" y="200"/>
                      </a:cubicBezTo>
                      <a:cubicBezTo>
                        <a:pt x="204" y="200"/>
                        <a:pt x="204" y="200"/>
                        <a:pt x="204" y="200"/>
                      </a:cubicBezTo>
                      <a:lnTo>
                        <a:pt x="203" y="200"/>
                      </a:lnTo>
                      <a:close/>
                      <a:moveTo>
                        <a:pt x="209" y="180"/>
                      </a:moveTo>
                      <a:cubicBezTo>
                        <a:pt x="209" y="180"/>
                        <a:pt x="209" y="180"/>
                        <a:pt x="209" y="180"/>
                      </a:cubicBezTo>
                      <a:cubicBezTo>
                        <a:pt x="209" y="180"/>
                        <a:pt x="209" y="180"/>
                        <a:pt x="209" y="180"/>
                      </a:cubicBezTo>
                      <a:close/>
                      <a:moveTo>
                        <a:pt x="226" y="177"/>
                      </a:moveTo>
                      <a:cubicBezTo>
                        <a:pt x="227" y="176"/>
                        <a:pt x="224" y="175"/>
                        <a:pt x="226" y="175"/>
                      </a:cubicBezTo>
                      <a:cubicBezTo>
                        <a:pt x="228" y="175"/>
                        <a:pt x="227" y="177"/>
                        <a:pt x="226" y="177"/>
                      </a:cubicBezTo>
                      <a:close/>
                      <a:moveTo>
                        <a:pt x="225" y="169"/>
                      </a:moveTo>
                      <a:cubicBezTo>
                        <a:pt x="227" y="170"/>
                        <a:pt x="228" y="168"/>
                        <a:pt x="231" y="168"/>
                      </a:cubicBezTo>
                      <a:cubicBezTo>
                        <a:pt x="230" y="171"/>
                        <a:pt x="228" y="169"/>
                        <a:pt x="225" y="169"/>
                      </a:cubicBezTo>
                      <a:close/>
                      <a:moveTo>
                        <a:pt x="224" y="159"/>
                      </a:moveTo>
                      <a:cubicBezTo>
                        <a:pt x="223" y="158"/>
                        <a:pt x="223" y="158"/>
                        <a:pt x="223" y="158"/>
                      </a:cubicBezTo>
                      <a:cubicBezTo>
                        <a:pt x="224" y="158"/>
                        <a:pt x="224" y="158"/>
                        <a:pt x="224" y="158"/>
                      </a:cubicBezTo>
                      <a:cubicBezTo>
                        <a:pt x="225" y="158"/>
                        <a:pt x="224" y="159"/>
                        <a:pt x="224" y="159"/>
                      </a:cubicBezTo>
                      <a:close/>
                      <a:moveTo>
                        <a:pt x="242" y="158"/>
                      </a:moveTo>
                      <a:cubicBezTo>
                        <a:pt x="239" y="158"/>
                        <a:pt x="239" y="158"/>
                        <a:pt x="239" y="158"/>
                      </a:cubicBezTo>
                      <a:cubicBezTo>
                        <a:pt x="238" y="156"/>
                        <a:pt x="241" y="157"/>
                        <a:pt x="242" y="156"/>
                      </a:cubicBezTo>
                      <a:cubicBezTo>
                        <a:pt x="242" y="158"/>
                        <a:pt x="242" y="158"/>
                        <a:pt x="242" y="158"/>
                      </a:cubicBezTo>
                      <a:close/>
                      <a:moveTo>
                        <a:pt x="246" y="153"/>
                      </a:moveTo>
                      <a:cubicBezTo>
                        <a:pt x="245" y="151"/>
                        <a:pt x="245" y="151"/>
                        <a:pt x="245" y="151"/>
                      </a:cubicBezTo>
                      <a:cubicBezTo>
                        <a:pt x="246" y="152"/>
                        <a:pt x="248" y="152"/>
                        <a:pt x="248" y="151"/>
                      </a:cubicBezTo>
                      <a:lnTo>
                        <a:pt x="246" y="153"/>
                      </a:lnTo>
                      <a:close/>
                      <a:moveTo>
                        <a:pt x="249" y="151"/>
                      </a:moveTo>
                      <a:cubicBezTo>
                        <a:pt x="251" y="151"/>
                        <a:pt x="252" y="147"/>
                        <a:pt x="256" y="148"/>
                      </a:cubicBezTo>
                      <a:cubicBezTo>
                        <a:pt x="255" y="149"/>
                        <a:pt x="252" y="152"/>
                        <a:pt x="249" y="151"/>
                      </a:cubicBezTo>
                      <a:close/>
                      <a:moveTo>
                        <a:pt x="281" y="153"/>
                      </a:moveTo>
                      <a:cubicBezTo>
                        <a:pt x="282" y="153"/>
                        <a:pt x="282" y="153"/>
                        <a:pt x="282" y="153"/>
                      </a:cubicBezTo>
                      <a:cubicBezTo>
                        <a:pt x="283" y="152"/>
                        <a:pt x="283" y="152"/>
                        <a:pt x="283" y="152"/>
                      </a:cubicBezTo>
                      <a:lnTo>
                        <a:pt x="281" y="153"/>
                      </a:lnTo>
                      <a:close/>
                      <a:moveTo>
                        <a:pt x="521" y="188"/>
                      </a:moveTo>
                      <a:cubicBezTo>
                        <a:pt x="521" y="188"/>
                        <a:pt x="520" y="188"/>
                        <a:pt x="521" y="188"/>
                      </a:cubicBezTo>
                      <a:cubicBezTo>
                        <a:pt x="521" y="187"/>
                        <a:pt x="521" y="187"/>
                        <a:pt x="521" y="187"/>
                      </a:cubicBezTo>
                      <a:cubicBezTo>
                        <a:pt x="522" y="187"/>
                        <a:pt x="521" y="188"/>
                        <a:pt x="521" y="188"/>
                      </a:cubicBezTo>
                      <a:close/>
                      <a:moveTo>
                        <a:pt x="552" y="221"/>
                      </a:moveTo>
                      <a:cubicBezTo>
                        <a:pt x="551" y="221"/>
                        <a:pt x="550" y="222"/>
                        <a:pt x="549" y="221"/>
                      </a:cubicBezTo>
                      <a:cubicBezTo>
                        <a:pt x="549" y="221"/>
                        <a:pt x="549" y="220"/>
                        <a:pt x="550" y="220"/>
                      </a:cubicBezTo>
                      <a:lnTo>
                        <a:pt x="552" y="221"/>
                      </a:lnTo>
                      <a:close/>
                      <a:moveTo>
                        <a:pt x="398" y="51"/>
                      </a:moveTo>
                      <a:cubicBezTo>
                        <a:pt x="401" y="53"/>
                        <a:pt x="401" y="53"/>
                        <a:pt x="401" y="53"/>
                      </a:cubicBezTo>
                      <a:cubicBezTo>
                        <a:pt x="397" y="55"/>
                        <a:pt x="393" y="53"/>
                        <a:pt x="389" y="53"/>
                      </a:cubicBezTo>
                      <a:cubicBezTo>
                        <a:pt x="393" y="53"/>
                        <a:pt x="393" y="49"/>
                        <a:pt x="398" y="51"/>
                      </a:cubicBezTo>
                      <a:close/>
                      <a:moveTo>
                        <a:pt x="380" y="53"/>
                      </a:moveTo>
                      <a:cubicBezTo>
                        <a:pt x="383" y="50"/>
                        <a:pt x="384" y="56"/>
                        <a:pt x="387" y="53"/>
                      </a:cubicBezTo>
                      <a:cubicBezTo>
                        <a:pt x="387" y="56"/>
                        <a:pt x="391" y="54"/>
                        <a:pt x="392" y="56"/>
                      </a:cubicBezTo>
                      <a:cubicBezTo>
                        <a:pt x="388" y="57"/>
                        <a:pt x="384" y="55"/>
                        <a:pt x="381" y="54"/>
                      </a:cubicBezTo>
                      <a:lnTo>
                        <a:pt x="380" y="53"/>
                      </a:lnTo>
                      <a:close/>
                      <a:moveTo>
                        <a:pt x="380" y="56"/>
                      </a:moveTo>
                      <a:cubicBezTo>
                        <a:pt x="377" y="57"/>
                        <a:pt x="374" y="57"/>
                        <a:pt x="372" y="57"/>
                      </a:cubicBezTo>
                      <a:cubicBezTo>
                        <a:pt x="370" y="57"/>
                        <a:pt x="370" y="56"/>
                        <a:pt x="369" y="56"/>
                      </a:cubicBezTo>
                      <a:cubicBezTo>
                        <a:pt x="373" y="56"/>
                        <a:pt x="376" y="56"/>
                        <a:pt x="380" y="56"/>
                      </a:cubicBezTo>
                      <a:close/>
                      <a:moveTo>
                        <a:pt x="375" y="64"/>
                      </a:moveTo>
                      <a:cubicBezTo>
                        <a:pt x="375" y="67"/>
                        <a:pt x="372" y="66"/>
                        <a:pt x="370" y="66"/>
                      </a:cubicBezTo>
                      <a:cubicBezTo>
                        <a:pt x="369" y="66"/>
                        <a:pt x="369" y="66"/>
                        <a:pt x="369" y="66"/>
                      </a:cubicBezTo>
                      <a:cubicBezTo>
                        <a:pt x="371" y="65"/>
                        <a:pt x="374" y="65"/>
                        <a:pt x="375" y="64"/>
                      </a:cubicBezTo>
                      <a:close/>
                      <a:moveTo>
                        <a:pt x="362" y="61"/>
                      </a:moveTo>
                      <a:cubicBezTo>
                        <a:pt x="364" y="61"/>
                        <a:pt x="364" y="61"/>
                        <a:pt x="364" y="61"/>
                      </a:cubicBezTo>
                      <a:cubicBezTo>
                        <a:pt x="363" y="62"/>
                        <a:pt x="363" y="62"/>
                        <a:pt x="363" y="62"/>
                      </a:cubicBezTo>
                      <a:lnTo>
                        <a:pt x="362" y="61"/>
                      </a:lnTo>
                      <a:close/>
                      <a:moveTo>
                        <a:pt x="382" y="71"/>
                      </a:moveTo>
                      <a:cubicBezTo>
                        <a:pt x="383" y="72"/>
                        <a:pt x="383" y="71"/>
                        <a:pt x="384" y="71"/>
                      </a:cubicBezTo>
                      <a:cubicBezTo>
                        <a:pt x="386" y="68"/>
                        <a:pt x="390" y="70"/>
                        <a:pt x="393" y="69"/>
                      </a:cubicBezTo>
                      <a:cubicBezTo>
                        <a:pt x="394" y="69"/>
                        <a:pt x="395" y="70"/>
                        <a:pt x="396" y="69"/>
                      </a:cubicBezTo>
                      <a:cubicBezTo>
                        <a:pt x="398" y="70"/>
                        <a:pt x="400" y="73"/>
                        <a:pt x="397" y="74"/>
                      </a:cubicBezTo>
                      <a:cubicBezTo>
                        <a:pt x="394" y="72"/>
                        <a:pt x="389" y="76"/>
                        <a:pt x="388" y="71"/>
                      </a:cubicBezTo>
                      <a:cubicBezTo>
                        <a:pt x="387" y="71"/>
                        <a:pt x="386" y="71"/>
                        <a:pt x="385" y="72"/>
                      </a:cubicBezTo>
                      <a:cubicBezTo>
                        <a:pt x="387" y="73"/>
                        <a:pt x="387" y="73"/>
                        <a:pt x="387" y="73"/>
                      </a:cubicBezTo>
                      <a:cubicBezTo>
                        <a:pt x="385" y="73"/>
                        <a:pt x="384" y="72"/>
                        <a:pt x="383" y="73"/>
                      </a:cubicBezTo>
                      <a:cubicBezTo>
                        <a:pt x="380" y="74"/>
                        <a:pt x="385" y="75"/>
                        <a:pt x="382" y="76"/>
                      </a:cubicBezTo>
                      <a:cubicBezTo>
                        <a:pt x="382" y="75"/>
                        <a:pt x="381" y="75"/>
                        <a:pt x="380" y="74"/>
                      </a:cubicBezTo>
                      <a:cubicBezTo>
                        <a:pt x="378" y="74"/>
                        <a:pt x="377" y="75"/>
                        <a:pt x="377" y="76"/>
                      </a:cubicBezTo>
                      <a:cubicBezTo>
                        <a:pt x="373" y="75"/>
                        <a:pt x="373" y="75"/>
                        <a:pt x="373" y="75"/>
                      </a:cubicBezTo>
                      <a:cubicBezTo>
                        <a:pt x="376" y="74"/>
                        <a:pt x="379" y="73"/>
                        <a:pt x="382" y="71"/>
                      </a:cubicBezTo>
                      <a:close/>
                      <a:moveTo>
                        <a:pt x="383" y="77"/>
                      </a:moveTo>
                      <a:cubicBezTo>
                        <a:pt x="382" y="76"/>
                        <a:pt x="381" y="78"/>
                        <a:pt x="380" y="77"/>
                      </a:cubicBezTo>
                      <a:cubicBezTo>
                        <a:pt x="381" y="77"/>
                        <a:pt x="382" y="75"/>
                        <a:pt x="383" y="77"/>
                      </a:cubicBezTo>
                      <a:close/>
                      <a:moveTo>
                        <a:pt x="367" y="67"/>
                      </a:moveTo>
                      <a:cubicBezTo>
                        <a:pt x="364" y="70"/>
                        <a:pt x="359" y="67"/>
                        <a:pt x="356" y="69"/>
                      </a:cubicBezTo>
                      <a:cubicBezTo>
                        <a:pt x="355" y="67"/>
                        <a:pt x="359" y="68"/>
                        <a:pt x="360" y="67"/>
                      </a:cubicBezTo>
                      <a:cubicBezTo>
                        <a:pt x="362" y="67"/>
                        <a:pt x="365" y="66"/>
                        <a:pt x="367" y="67"/>
                      </a:cubicBezTo>
                      <a:close/>
                      <a:moveTo>
                        <a:pt x="371" y="76"/>
                      </a:moveTo>
                      <a:cubicBezTo>
                        <a:pt x="371" y="77"/>
                        <a:pt x="369" y="77"/>
                        <a:pt x="368" y="77"/>
                      </a:cubicBezTo>
                      <a:cubicBezTo>
                        <a:pt x="368" y="77"/>
                        <a:pt x="369" y="75"/>
                        <a:pt x="371" y="76"/>
                      </a:cubicBezTo>
                      <a:close/>
                      <a:moveTo>
                        <a:pt x="341" y="60"/>
                      </a:moveTo>
                      <a:cubicBezTo>
                        <a:pt x="339" y="60"/>
                        <a:pt x="339" y="60"/>
                        <a:pt x="339" y="60"/>
                      </a:cubicBezTo>
                      <a:cubicBezTo>
                        <a:pt x="338" y="60"/>
                        <a:pt x="338" y="60"/>
                        <a:pt x="338" y="60"/>
                      </a:cubicBezTo>
                      <a:lnTo>
                        <a:pt x="341" y="60"/>
                      </a:lnTo>
                      <a:close/>
                      <a:moveTo>
                        <a:pt x="348" y="60"/>
                      </a:moveTo>
                      <a:cubicBezTo>
                        <a:pt x="350" y="59"/>
                        <a:pt x="352" y="62"/>
                        <a:pt x="353" y="61"/>
                      </a:cubicBezTo>
                      <a:cubicBezTo>
                        <a:pt x="356" y="63"/>
                        <a:pt x="356" y="63"/>
                        <a:pt x="356" y="63"/>
                      </a:cubicBezTo>
                      <a:cubicBezTo>
                        <a:pt x="353" y="65"/>
                        <a:pt x="350" y="62"/>
                        <a:pt x="347" y="63"/>
                      </a:cubicBezTo>
                      <a:cubicBezTo>
                        <a:pt x="345" y="62"/>
                        <a:pt x="343" y="62"/>
                        <a:pt x="341" y="63"/>
                      </a:cubicBezTo>
                      <a:cubicBezTo>
                        <a:pt x="342" y="60"/>
                        <a:pt x="347" y="61"/>
                        <a:pt x="348" y="60"/>
                      </a:cubicBezTo>
                      <a:close/>
                      <a:moveTo>
                        <a:pt x="323" y="57"/>
                      </a:moveTo>
                      <a:cubicBezTo>
                        <a:pt x="325" y="57"/>
                        <a:pt x="325" y="57"/>
                        <a:pt x="325" y="57"/>
                      </a:cubicBezTo>
                      <a:cubicBezTo>
                        <a:pt x="325" y="57"/>
                        <a:pt x="325" y="57"/>
                        <a:pt x="325" y="57"/>
                      </a:cubicBezTo>
                      <a:cubicBezTo>
                        <a:pt x="326" y="57"/>
                        <a:pt x="326" y="57"/>
                        <a:pt x="326" y="57"/>
                      </a:cubicBezTo>
                      <a:cubicBezTo>
                        <a:pt x="326" y="58"/>
                        <a:pt x="325" y="59"/>
                        <a:pt x="324" y="58"/>
                      </a:cubicBezTo>
                      <a:lnTo>
                        <a:pt x="323" y="57"/>
                      </a:lnTo>
                      <a:close/>
                      <a:moveTo>
                        <a:pt x="354" y="69"/>
                      </a:moveTo>
                      <a:cubicBezTo>
                        <a:pt x="355" y="70"/>
                        <a:pt x="355" y="70"/>
                        <a:pt x="355" y="70"/>
                      </a:cubicBezTo>
                      <a:cubicBezTo>
                        <a:pt x="352" y="72"/>
                        <a:pt x="347" y="72"/>
                        <a:pt x="343" y="72"/>
                      </a:cubicBezTo>
                      <a:cubicBezTo>
                        <a:pt x="346" y="70"/>
                        <a:pt x="350" y="70"/>
                        <a:pt x="354" y="69"/>
                      </a:cubicBezTo>
                      <a:close/>
                      <a:moveTo>
                        <a:pt x="366" y="77"/>
                      </a:moveTo>
                      <a:cubicBezTo>
                        <a:pt x="365" y="78"/>
                        <a:pt x="365" y="78"/>
                        <a:pt x="365" y="78"/>
                      </a:cubicBezTo>
                      <a:cubicBezTo>
                        <a:pt x="364" y="77"/>
                        <a:pt x="364" y="77"/>
                        <a:pt x="364" y="77"/>
                      </a:cubicBezTo>
                      <a:lnTo>
                        <a:pt x="366" y="77"/>
                      </a:lnTo>
                      <a:close/>
                      <a:moveTo>
                        <a:pt x="301" y="74"/>
                      </a:moveTo>
                      <a:cubicBezTo>
                        <a:pt x="297" y="74"/>
                        <a:pt x="297" y="74"/>
                        <a:pt x="297" y="74"/>
                      </a:cubicBezTo>
                      <a:cubicBezTo>
                        <a:pt x="297" y="73"/>
                        <a:pt x="300" y="73"/>
                        <a:pt x="301" y="74"/>
                      </a:cubicBezTo>
                      <a:close/>
                      <a:moveTo>
                        <a:pt x="311" y="85"/>
                      </a:moveTo>
                      <a:cubicBezTo>
                        <a:pt x="308" y="86"/>
                        <a:pt x="307" y="83"/>
                        <a:pt x="306" y="83"/>
                      </a:cubicBezTo>
                      <a:cubicBezTo>
                        <a:pt x="308" y="84"/>
                        <a:pt x="310" y="83"/>
                        <a:pt x="311" y="85"/>
                      </a:cubicBezTo>
                      <a:close/>
                      <a:moveTo>
                        <a:pt x="302" y="80"/>
                      </a:moveTo>
                      <a:cubicBezTo>
                        <a:pt x="302" y="82"/>
                        <a:pt x="302" y="82"/>
                        <a:pt x="302" y="82"/>
                      </a:cubicBezTo>
                      <a:cubicBezTo>
                        <a:pt x="305" y="81"/>
                        <a:pt x="303" y="83"/>
                        <a:pt x="304" y="83"/>
                      </a:cubicBezTo>
                      <a:cubicBezTo>
                        <a:pt x="301" y="83"/>
                        <a:pt x="301" y="83"/>
                        <a:pt x="301" y="83"/>
                      </a:cubicBezTo>
                      <a:cubicBezTo>
                        <a:pt x="301" y="82"/>
                        <a:pt x="301" y="82"/>
                        <a:pt x="301" y="82"/>
                      </a:cubicBezTo>
                      <a:cubicBezTo>
                        <a:pt x="299" y="81"/>
                        <a:pt x="295" y="81"/>
                        <a:pt x="293" y="80"/>
                      </a:cubicBezTo>
                      <a:cubicBezTo>
                        <a:pt x="294" y="77"/>
                        <a:pt x="299" y="80"/>
                        <a:pt x="302" y="80"/>
                      </a:cubicBezTo>
                      <a:close/>
                      <a:moveTo>
                        <a:pt x="305" y="84"/>
                      </a:moveTo>
                      <a:cubicBezTo>
                        <a:pt x="306" y="86"/>
                        <a:pt x="306" y="86"/>
                        <a:pt x="306" y="86"/>
                      </a:cubicBezTo>
                      <a:cubicBezTo>
                        <a:pt x="301" y="87"/>
                        <a:pt x="301" y="87"/>
                        <a:pt x="301" y="87"/>
                      </a:cubicBezTo>
                      <a:cubicBezTo>
                        <a:pt x="300" y="86"/>
                        <a:pt x="300" y="86"/>
                        <a:pt x="300" y="86"/>
                      </a:cubicBezTo>
                      <a:cubicBezTo>
                        <a:pt x="303" y="86"/>
                        <a:pt x="302" y="84"/>
                        <a:pt x="305" y="84"/>
                      </a:cubicBezTo>
                      <a:close/>
                      <a:moveTo>
                        <a:pt x="283" y="79"/>
                      </a:moveTo>
                      <a:cubicBezTo>
                        <a:pt x="284" y="78"/>
                        <a:pt x="288" y="76"/>
                        <a:pt x="289" y="79"/>
                      </a:cubicBezTo>
                      <a:cubicBezTo>
                        <a:pt x="288" y="79"/>
                        <a:pt x="290" y="80"/>
                        <a:pt x="288" y="80"/>
                      </a:cubicBezTo>
                      <a:cubicBezTo>
                        <a:pt x="287" y="80"/>
                        <a:pt x="285" y="78"/>
                        <a:pt x="284" y="79"/>
                      </a:cubicBezTo>
                      <a:lnTo>
                        <a:pt x="283" y="79"/>
                      </a:lnTo>
                      <a:close/>
                      <a:moveTo>
                        <a:pt x="294" y="90"/>
                      </a:moveTo>
                      <a:cubicBezTo>
                        <a:pt x="296" y="91"/>
                        <a:pt x="296" y="91"/>
                        <a:pt x="296" y="91"/>
                      </a:cubicBezTo>
                      <a:cubicBezTo>
                        <a:pt x="295" y="91"/>
                        <a:pt x="294" y="92"/>
                        <a:pt x="292" y="92"/>
                      </a:cubicBezTo>
                      <a:cubicBezTo>
                        <a:pt x="293" y="91"/>
                        <a:pt x="293" y="91"/>
                        <a:pt x="293" y="91"/>
                      </a:cubicBezTo>
                      <a:cubicBezTo>
                        <a:pt x="290" y="93"/>
                        <a:pt x="290" y="93"/>
                        <a:pt x="290" y="93"/>
                      </a:cubicBezTo>
                      <a:cubicBezTo>
                        <a:pt x="290" y="92"/>
                        <a:pt x="288" y="93"/>
                        <a:pt x="287" y="92"/>
                      </a:cubicBezTo>
                      <a:cubicBezTo>
                        <a:pt x="291" y="91"/>
                        <a:pt x="290" y="90"/>
                        <a:pt x="294" y="90"/>
                      </a:cubicBezTo>
                      <a:close/>
                      <a:moveTo>
                        <a:pt x="281" y="85"/>
                      </a:moveTo>
                      <a:cubicBezTo>
                        <a:pt x="279" y="86"/>
                        <a:pt x="278" y="86"/>
                        <a:pt x="276" y="86"/>
                      </a:cubicBezTo>
                      <a:cubicBezTo>
                        <a:pt x="278" y="86"/>
                        <a:pt x="278" y="82"/>
                        <a:pt x="281" y="85"/>
                      </a:cubicBezTo>
                      <a:close/>
                      <a:moveTo>
                        <a:pt x="264" y="79"/>
                      </a:moveTo>
                      <a:cubicBezTo>
                        <a:pt x="265" y="79"/>
                        <a:pt x="265" y="79"/>
                        <a:pt x="265" y="79"/>
                      </a:cubicBezTo>
                      <a:cubicBezTo>
                        <a:pt x="265" y="79"/>
                        <a:pt x="265" y="79"/>
                        <a:pt x="265" y="79"/>
                      </a:cubicBezTo>
                      <a:lnTo>
                        <a:pt x="264" y="79"/>
                      </a:lnTo>
                      <a:close/>
                      <a:moveTo>
                        <a:pt x="263" y="79"/>
                      </a:moveTo>
                      <a:cubicBezTo>
                        <a:pt x="263" y="80"/>
                        <a:pt x="263" y="80"/>
                        <a:pt x="263" y="80"/>
                      </a:cubicBezTo>
                      <a:cubicBezTo>
                        <a:pt x="262" y="80"/>
                        <a:pt x="262" y="80"/>
                        <a:pt x="262" y="80"/>
                      </a:cubicBezTo>
                      <a:lnTo>
                        <a:pt x="263" y="79"/>
                      </a:lnTo>
                      <a:close/>
                      <a:moveTo>
                        <a:pt x="272" y="85"/>
                      </a:moveTo>
                      <a:cubicBezTo>
                        <a:pt x="273" y="86"/>
                        <a:pt x="273" y="86"/>
                        <a:pt x="273" y="86"/>
                      </a:cubicBezTo>
                      <a:cubicBezTo>
                        <a:pt x="273" y="86"/>
                        <a:pt x="273" y="87"/>
                        <a:pt x="272" y="86"/>
                      </a:cubicBezTo>
                      <a:cubicBezTo>
                        <a:pt x="272" y="86"/>
                        <a:pt x="272" y="85"/>
                        <a:pt x="272" y="85"/>
                      </a:cubicBezTo>
                      <a:close/>
                      <a:moveTo>
                        <a:pt x="281" y="93"/>
                      </a:moveTo>
                      <a:cubicBezTo>
                        <a:pt x="282" y="93"/>
                        <a:pt x="283" y="91"/>
                        <a:pt x="285" y="92"/>
                      </a:cubicBezTo>
                      <a:cubicBezTo>
                        <a:pt x="284" y="93"/>
                        <a:pt x="287" y="94"/>
                        <a:pt x="285" y="94"/>
                      </a:cubicBezTo>
                      <a:cubicBezTo>
                        <a:pt x="284" y="94"/>
                        <a:pt x="283" y="94"/>
                        <a:pt x="282" y="94"/>
                      </a:cubicBezTo>
                      <a:lnTo>
                        <a:pt x="281" y="93"/>
                      </a:lnTo>
                      <a:close/>
                      <a:moveTo>
                        <a:pt x="280" y="93"/>
                      </a:moveTo>
                      <a:cubicBezTo>
                        <a:pt x="279" y="94"/>
                        <a:pt x="278" y="93"/>
                        <a:pt x="276" y="93"/>
                      </a:cubicBezTo>
                      <a:cubicBezTo>
                        <a:pt x="277" y="93"/>
                        <a:pt x="279" y="92"/>
                        <a:pt x="280" y="93"/>
                      </a:cubicBezTo>
                      <a:close/>
                      <a:moveTo>
                        <a:pt x="286" y="100"/>
                      </a:moveTo>
                      <a:cubicBezTo>
                        <a:pt x="287" y="102"/>
                        <a:pt x="287" y="102"/>
                        <a:pt x="287" y="102"/>
                      </a:cubicBezTo>
                      <a:cubicBezTo>
                        <a:pt x="286" y="102"/>
                        <a:pt x="285" y="102"/>
                        <a:pt x="284" y="102"/>
                      </a:cubicBezTo>
                      <a:cubicBezTo>
                        <a:pt x="284" y="100"/>
                        <a:pt x="281" y="101"/>
                        <a:pt x="280" y="100"/>
                      </a:cubicBezTo>
                      <a:cubicBezTo>
                        <a:pt x="283" y="98"/>
                        <a:pt x="283" y="102"/>
                        <a:pt x="286" y="100"/>
                      </a:cubicBezTo>
                      <a:close/>
                      <a:moveTo>
                        <a:pt x="266" y="95"/>
                      </a:moveTo>
                      <a:cubicBezTo>
                        <a:pt x="268" y="94"/>
                        <a:pt x="268" y="98"/>
                        <a:pt x="271" y="96"/>
                      </a:cubicBezTo>
                      <a:cubicBezTo>
                        <a:pt x="273" y="98"/>
                        <a:pt x="274" y="96"/>
                        <a:pt x="276" y="97"/>
                      </a:cubicBezTo>
                      <a:cubicBezTo>
                        <a:pt x="276" y="99"/>
                        <a:pt x="276" y="99"/>
                        <a:pt x="276" y="99"/>
                      </a:cubicBezTo>
                      <a:cubicBezTo>
                        <a:pt x="277" y="99"/>
                        <a:pt x="278" y="99"/>
                        <a:pt x="279" y="100"/>
                      </a:cubicBezTo>
                      <a:cubicBezTo>
                        <a:pt x="279" y="100"/>
                        <a:pt x="278" y="100"/>
                        <a:pt x="277" y="100"/>
                      </a:cubicBezTo>
                      <a:cubicBezTo>
                        <a:pt x="277" y="101"/>
                        <a:pt x="281" y="102"/>
                        <a:pt x="279" y="103"/>
                      </a:cubicBezTo>
                      <a:cubicBezTo>
                        <a:pt x="277" y="104"/>
                        <a:pt x="277" y="102"/>
                        <a:pt x="276" y="102"/>
                      </a:cubicBezTo>
                      <a:cubicBezTo>
                        <a:pt x="272" y="103"/>
                        <a:pt x="272" y="103"/>
                        <a:pt x="272" y="103"/>
                      </a:cubicBezTo>
                      <a:cubicBezTo>
                        <a:pt x="269" y="101"/>
                        <a:pt x="269" y="101"/>
                        <a:pt x="269" y="101"/>
                      </a:cubicBezTo>
                      <a:cubicBezTo>
                        <a:pt x="267" y="102"/>
                        <a:pt x="264" y="106"/>
                        <a:pt x="259" y="103"/>
                      </a:cubicBezTo>
                      <a:cubicBezTo>
                        <a:pt x="256" y="101"/>
                        <a:pt x="256" y="101"/>
                        <a:pt x="256" y="101"/>
                      </a:cubicBezTo>
                      <a:cubicBezTo>
                        <a:pt x="257" y="101"/>
                        <a:pt x="267" y="105"/>
                        <a:pt x="265" y="100"/>
                      </a:cubicBezTo>
                      <a:cubicBezTo>
                        <a:pt x="271" y="100"/>
                        <a:pt x="271" y="100"/>
                        <a:pt x="271" y="100"/>
                      </a:cubicBezTo>
                      <a:cubicBezTo>
                        <a:pt x="269" y="99"/>
                        <a:pt x="272" y="99"/>
                        <a:pt x="272" y="98"/>
                      </a:cubicBezTo>
                      <a:cubicBezTo>
                        <a:pt x="270" y="99"/>
                        <a:pt x="270" y="97"/>
                        <a:pt x="268" y="97"/>
                      </a:cubicBezTo>
                      <a:cubicBezTo>
                        <a:pt x="266" y="97"/>
                        <a:pt x="264" y="96"/>
                        <a:pt x="262" y="96"/>
                      </a:cubicBezTo>
                      <a:cubicBezTo>
                        <a:pt x="261" y="94"/>
                        <a:pt x="265" y="96"/>
                        <a:pt x="266" y="95"/>
                      </a:cubicBezTo>
                      <a:close/>
                      <a:moveTo>
                        <a:pt x="291" y="109"/>
                      </a:moveTo>
                      <a:cubicBezTo>
                        <a:pt x="290" y="110"/>
                        <a:pt x="290" y="110"/>
                        <a:pt x="290" y="110"/>
                      </a:cubicBezTo>
                      <a:cubicBezTo>
                        <a:pt x="289" y="110"/>
                        <a:pt x="289" y="110"/>
                        <a:pt x="289" y="110"/>
                      </a:cubicBezTo>
                      <a:lnTo>
                        <a:pt x="291" y="109"/>
                      </a:lnTo>
                      <a:close/>
                      <a:moveTo>
                        <a:pt x="278" y="105"/>
                      </a:moveTo>
                      <a:cubicBezTo>
                        <a:pt x="278" y="107"/>
                        <a:pt x="274" y="104"/>
                        <a:pt x="274" y="106"/>
                      </a:cubicBezTo>
                      <a:cubicBezTo>
                        <a:pt x="274" y="106"/>
                        <a:pt x="274" y="105"/>
                        <a:pt x="275" y="104"/>
                      </a:cubicBezTo>
                      <a:cubicBezTo>
                        <a:pt x="276" y="105"/>
                        <a:pt x="277" y="105"/>
                        <a:pt x="278" y="105"/>
                      </a:cubicBezTo>
                      <a:close/>
                      <a:moveTo>
                        <a:pt x="244" y="85"/>
                      </a:moveTo>
                      <a:cubicBezTo>
                        <a:pt x="246" y="86"/>
                        <a:pt x="244" y="87"/>
                        <a:pt x="242" y="87"/>
                      </a:cubicBezTo>
                      <a:cubicBezTo>
                        <a:pt x="244" y="86"/>
                        <a:pt x="244" y="86"/>
                        <a:pt x="244" y="86"/>
                      </a:cubicBezTo>
                      <a:cubicBezTo>
                        <a:pt x="243" y="85"/>
                        <a:pt x="243" y="85"/>
                        <a:pt x="243" y="85"/>
                      </a:cubicBezTo>
                      <a:lnTo>
                        <a:pt x="244" y="85"/>
                      </a:lnTo>
                      <a:close/>
                      <a:moveTo>
                        <a:pt x="238" y="85"/>
                      </a:moveTo>
                      <a:cubicBezTo>
                        <a:pt x="238" y="84"/>
                        <a:pt x="238" y="84"/>
                        <a:pt x="238" y="84"/>
                      </a:cubicBezTo>
                      <a:cubicBezTo>
                        <a:pt x="238" y="84"/>
                        <a:pt x="238" y="84"/>
                        <a:pt x="238" y="84"/>
                      </a:cubicBezTo>
                      <a:cubicBezTo>
                        <a:pt x="242" y="84"/>
                        <a:pt x="242" y="84"/>
                        <a:pt x="242" y="84"/>
                      </a:cubicBezTo>
                      <a:cubicBezTo>
                        <a:pt x="242" y="85"/>
                        <a:pt x="242" y="85"/>
                        <a:pt x="242" y="85"/>
                      </a:cubicBezTo>
                      <a:cubicBezTo>
                        <a:pt x="240" y="84"/>
                        <a:pt x="238" y="85"/>
                        <a:pt x="238" y="85"/>
                      </a:cubicBezTo>
                      <a:close/>
                      <a:moveTo>
                        <a:pt x="243" y="96"/>
                      </a:moveTo>
                      <a:cubicBezTo>
                        <a:pt x="243" y="96"/>
                        <a:pt x="244" y="96"/>
                        <a:pt x="244" y="95"/>
                      </a:cubicBezTo>
                      <a:cubicBezTo>
                        <a:pt x="244" y="94"/>
                        <a:pt x="244" y="94"/>
                        <a:pt x="244" y="94"/>
                      </a:cubicBezTo>
                      <a:cubicBezTo>
                        <a:pt x="245" y="94"/>
                        <a:pt x="245" y="94"/>
                        <a:pt x="245" y="94"/>
                      </a:cubicBezTo>
                      <a:cubicBezTo>
                        <a:pt x="245" y="94"/>
                        <a:pt x="245" y="93"/>
                        <a:pt x="243" y="93"/>
                      </a:cubicBezTo>
                      <a:cubicBezTo>
                        <a:pt x="248" y="89"/>
                        <a:pt x="251" y="95"/>
                        <a:pt x="257" y="93"/>
                      </a:cubicBezTo>
                      <a:cubicBezTo>
                        <a:pt x="254" y="95"/>
                        <a:pt x="250" y="93"/>
                        <a:pt x="246" y="93"/>
                      </a:cubicBezTo>
                      <a:cubicBezTo>
                        <a:pt x="248" y="94"/>
                        <a:pt x="248" y="94"/>
                        <a:pt x="248" y="94"/>
                      </a:cubicBezTo>
                      <a:cubicBezTo>
                        <a:pt x="248" y="95"/>
                        <a:pt x="248" y="95"/>
                        <a:pt x="248" y="95"/>
                      </a:cubicBezTo>
                      <a:cubicBezTo>
                        <a:pt x="251" y="96"/>
                        <a:pt x="251" y="96"/>
                        <a:pt x="251" y="96"/>
                      </a:cubicBezTo>
                      <a:cubicBezTo>
                        <a:pt x="249" y="97"/>
                        <a:pt x="247" y="95"/>
                        <a:pt x="245" y="96"/>
                      </a:cubicBezTo>
                      <a:cubicBezTo>
                        <a:pt x="244" y="96"/>
                        <a:pt x="244" y="96"/>
                        <a:pt x="243" y="96"/>
                      </a:cubicBezTo>
                      <a:close/>
                      <a:moveTo>
                        <a:pt x="241" y="96"/>
                      </a:moveTo>
                      <a:cubicBezTo>
                        <a:pt x="243" y="98"/>
                        <a:pt x="243" y="98"/>
                        <a:pt x="243" y="98"/>
                      </a:cubicBezTo>
                      <a:cubicBezTo>
                        <a:pt x="240" y="99"/>
                        <a:pt x="237" y="96"/>
                        <a:pt x="234" y="96"/>
                      </a:cubicBezTo>
                      <a:cubicBezTo>
                        <a:pt x="235" y="95"/>
                        <a:pt x="239" y="97"/>
                        <a:pt x="241" y="96"/>
                      </a:cubicBezTo>
                      <a:close/>
                      <a:moveTo>
                        <a:pt x="236" y="104"/>
                      </a:moveTo>
                      <a:cubicBezTo>
                        <a:pt x="239" y="105"/>
                        <a:pt x="239" y="105"/>
                        <a:pt x="239" y="105"/>
                      </a:cubicBezTo>
                      <a:cubicBezTo>
                        <a:pt x="237" y="106"/>
                        <a:pt x="237" y="105"/>
                        <a:pt x="235" y="105"/>
                      </a:cubicBezTo>
                      <a:lnTo>
                        <a:pt x="236" y="104"/>
                      </a:lnTo>
                      <a:close/>
                      <a:moveTo>
                        <a:pt x="226" y="100"/>
                      </a:moveTo>
                      <a:cubicBezTo>
                        <a:pt x="228" y="99"/>
                        <a:pt x="230" y="99"/>
                        <a:pt x="231" y="100"/>
                      </a:cubicBezTo>
                      <a:cubicBezTo>
                        <a:pt x="229" y="101"/>
                        <a:pt x="228" y="101"/>
                        <a:pt x="226" y="100"/>
                      </a:cubicBezTo>
                      <a:close/>
                      <a:moveTo>
                        <a:pt x="231" y="103"/>
                      </a:moveTo>
                      <a:cubicBezTo>
                        <a:pt x="231" y="104"/>
                        <a:pt x="229" y="104"/>
                        <a:pt x="227" y="103"/>
                      </a:cubicBezTo>
                      <a:cubicBezTo>
                        <a:pt x="227" y="103"/>
                        <a:pt x="227" y="103"/>
                        <a:pt x="228" y="102"/>
                      </a:cubicBezTo>
                      <a:lnTo>
                        <a:pt x="231" y="103"/>
                      </a:lnTo>
                      <a:close/>
                      <a:moveTo>
                        <a:pt x="222" y="95"/>
                      </a:moveTo>
                      <a:cubicBezTo>
                        <a:pt x="222" y="95"/>
                        <a:pt x="223" y="95"/>
                        <a:pt x="223" y="95"/>
                      </a:cubicBezTo>
                      <a:cubicBezTo>
                        <a:pt x="223" y="95"/>
                        <a:pt x="222" y="95"/>
                        <a:pt x="222" y="95"/>
                      </a:cubicBezTo>
                      <a:cubicBezTo>
                        <a:pt x="221" y="95"/>
                        <a:pt x="221" y="97"/>
                        <a:pt x="219" y="96"/>
                      </a:cubicBezTo>
                      <a:cubicBezTo>
                        <a:pt x="219" y="95"/>
                        <a:pt x="221" y="95"/>
                        <a:pt x="222" y="95"/>
                      </a:cubicBezTo>
                      <a:close/>
                      <a:moveTo>
                        <a:pt x="217" y="97"/>
                      </a:moveTo>
                      <a:cubicBezTo>
                        <a:pt x="218" y="97"/>
                        <a:pt x="218" y="97"/>
                        <a:pt x="218" y="97"/>
                      </a:cubicBezTo>
                      <a:cubicBezTo>
                        <a:pt x="217" y="98"/>
                        <a:pt x="215" y="98"/>
                        <a:pt x="213" y="97"/>
                      </a:cubicBezTo>
                      <a:cubicBezTo>
                        <a:pt x="214" y="96"/>
                        <a:pt x="216" y="97"/>
                        <a:pt x="217" y="97"/>
                      </a:cubicBezTo>
                      <a:close/>
                      <a:moveTo>
                        <a:pt x="209" y="100"/>
                      </a:moveTo>
                      <a:cubicBezTo>
                        <a:pt x="208" y="100"/>
                        <a:pt x="208" y="100"/>
                        <a:pt x="208" y="100"/>
                      </a:cubicBezTo>
                      <a:cubicBezTo>
                        <a:pt x="207" y="100"/>
                        <a:pt x="207" y="100"/>
                        <a:pt x="207" y="100"/>
                      </a:cubicBezTo>
                      <a:lnTo>
                        <a:pt x="209" y="100"/>
                      </a:lnTo>
                      <a:close/>
                      <a:moveTo>
                        <a:pt x="210" y="100"/>
                      </a:moveTo>
                      <a:cubicBezTo>
                        <a:pt x="218" y="99"/>
                        <a:pt x="218" y="99"/>
                        <a:pt x="218" y="99"/>
                      </a:cubicBezTo>
                      <a:cubicBezTo>
                        <a:pt x="220" y="97"/>
                        <a:pt x="220" y="97"/>
                        <a:pt x="220" y="97"/>
                      </a:cubicBezTo>
                      <a:cubicBezTo>
                        <a:pt x="222" y="99"/>
                        <a:pt x="222" y="99"/>
                        <a:pt x="222" y="99"/>
                      </a:cubicBezTo>
                      <a:cubicBezTo>
                        <a:pt x="217" y="102"/>
                        <a:pt x="217" y="102"/>
                        <a:pt x="217" y="102"/>
                      </a:cubicBezTo>
                      <a:cubicBezTo>
                        <a:pt x="215" y="101"/>
                        <a:pt x="213" y="102"/>
                        <a:pt x="211" y="102"/>
                      </a:cubicBezTo>
                      <a:cubicBezTo>
                        <a:pt x="209" y="103"/>
                        <a:pt x="207" y="105"/>
                        <a:pt x="205" y="103"/>
                      </a:cubicBezTo>
                      <a:cubicBezTo>
                        <a:pt x="206" y="102"/>
                        <a:pt x="211" y="102"/>
                        <a:pt x="210" y="100"/>
                      </a:cubicBezTo>
                      <a:close/>
                      <a:moveTo>
                        <a:pt x="206" y="114"/>
                      </a:moveTo>
                      <a:cubicBezTo>
                        <a:pt x="203" y="114"/>
                        <a:pt x="200" y="117"/>
                        <a:pt x="197" y="116"/>
                      </a:cubicBezTo>
                      <a:cubicBezTo>
                        <a:pt x="196" y="113"/>
                        <a:pt x="200" y="115"/>
                        <a:pt x="200" y="113"/>
                      </a:cubicBezTo>
                      <a:cubicBezTo>
                        <a:pt x="204" y="114"/>
                        <a:pt x="206" y="112"/>
                        <a:pt x="210" y="113"/>
                      </a:cubicBezTo>
                      <a:cubicBezTo>
                        <a:pt x="209" y="113"/>
                        <a:pt x="205" y="112"/>
                        <a:pt x="206" y="114"/>
                      </a:cubicBezTo>
                      <a:close/>
                      <a:moveTo>
                        <a:pt x="214" y="118"/>
                      </a:moveTo>
                      <a:cubicBezTo>
                        <a:pt x="211" y="118"/>
                        <a:pt x="209" y="120"/>
                        <a:pt x="208" y="118"/>
                      </a:cubicBezTo>
                      <a:cubicBezTo>
                        <a:pt x="206" y="117"/>
                        <a:pt x="206" y="117"/>
                        <a:pt x="206" y="117"/>
                      </a:cubicBezTo>
                      <a:cubicBezTo>
                        <a:pt x="208" y="118"/>
                        <a:pt x="212" y="117"/>
                        <a:pt x="214" y="118"/>
                      </a:cubicBezTo>
                      <a:close/>
                      <a:moveTo>
                        <a:pt x="193" y="112"/>
                      </a:moveTo>
                      <a:cubicBezTo>
                        <a:pt x="192" y="112"/>
                        <a:pt x="192" y="112"/>
                        <a:pt x="192" y="112"/>
                      </a:cubicBezTo>
                      <a:cubicBezTo>
                        <a:pt x="191" y="112"/>
                        <a:pt x="191" y="112"/>
                        <a:pt x="191" y="112"/>
                      </a:cubicBezTo>
                      <a:lnTo>
                        <a:pt x="193" y="112"/>
                      </a:lnTo>
                      <a:close/>
                      <a:moveTo>
                        <a:pt x="184" y="112"/>
                      </a:moveTo>
                      <a:cubicBezTo>
                        <a:pt x="181" y="112"/>
                        <a:pt x="181" y="112"/>
                        <a:pt x="181" y="112"/>
                      </a:cubicBezTo>
                      <a:cubicBezTo>
                        <a:pt x="181" y="112"/>
                        <a:pt x="184" y="111"/>
                        <a:pt x="184" y="112"/>
                      </a:cubicBezTo>
                      <a:close/>
                      <a:moveTo>
                        <a:pt x="178" y="116"/>
                      </a:moveTo>
                      <a:cubicBezTo>
                        <a:pt x="178" y="116"/>
                        <a:pt x="178" y="116"/>
                        <a:pt x="178" y="116"/>
                      </a:cubicBezTo>
                      <a:cubicBezTo>
                        <a:pt x="180" y="117"/>
                        <a:pt x="180" y="116"/>
                        <a:pt x="179" y="116"/>
                      </a:cubicBezTo>
                      <a:cubicBezTo>
                        <a:pt x="182" y="116"/>
                        <a:pt x="183" y="116"/>
                        <a:pt x="185" y="117"/>
                      </a:cubicBezTo>
                      <a:cubicBezTo>
                        <a:pt x="182" y="117"/>
                        <a:pt x="181" y="118"/>
                        <a:pt x="179" y="117"/>
                      </a:cubicBezTo>
                      <a:cubicBezTo>
                        <a:pt x="178" y="116"/>
                        <a:pt x="176" y="117"/>
                        <a:pt x="175" y="116"/>
                      </a:cubicBezTo>
                      <a:cubicBezTo>
                        <a:pt x="175" y="118"/>
                        <a:pt x="173" y="117"/>
                        <a:pt x="172" y="117"/>
                      </a:cubicBezTo>
                      <a:cubicBezTo>
                        <a:pt x="174" y="117"/>
                        <a:pt x="176" y="115"/>
                        <a:pt x="178" y="116"/>
                      </a:cubicBezTo>
                      <a:close/>
                      <a:moveTo>
                        <a:pt x="185" y="125"/>
                      </a:moveTo>
                      <a:cubicBezTo>
                        <a:pt x="187" y="125"/>
                        <a:pt x="187" y="125"/>
                        <a:pt x="187" y="125"/>
                      </a:cubicBezTo>
                      <a:cubicBezTo>
                        <a:pt x="186" y="126"/>
                        <a:pt x="186" y="126"/>
                        <a:pt x="185" y="126"/>
                      </a:cubicBezTo>
                      <a:lnTo>
                        <a:pt x="185" y="125"/>
                      </a:lnTo>
                      <a:close/>
                      <a:moveTo>
                        <a:pt x="191" y="132"/>
                      </a:moveTo>
                      <a:cubicBezTo>
                        <a:pt x="189" y="131"/>
                        <a:pt x="191" y="134"/>
                        <a:pt x="189" y="134"/>
                      </a:cubicBezTo>
                      <a:cubicBezTo>
                        <a:pt x="188" y="134"/>
                        <a:pt x="186" y="136"/>
                        <a:pt x="185" y="135"/>
                      </a:cubicBezTo>
                      <a:cubicBezTo>
                        <a:pt x="187" y="134"/>
                        <a:pt x="188" y="131"/>
                        <a:pt x="191" y="132"/>
                      </a:cubicBezTo>
                      <a:close/>
                      <a:moveTo>
                        <a:pt x="180" y="133"/>
                      </a:moveTo>
                      <a:cubicBezTo>
                        <a:pt x="179" y="132"/>
                        <a:pt x="180" y="132"/>
                        <a:pt x="179" y="132"/>
                      </a:cubicBezTo>
                      <a:cubicBezTo>
                        <a:pt x="180" y="131"/>
                        <a:pt x="180" y="131"/>
                        <a:pt x="180" y="131"/>
                      </a:cubicBezTo>
                      <a:cubicBezTo>
                        <a:pt x="181" y="132"/>
                        <a:pt x="179" y="132"/>
                        <a:pt x="180" y="133"/>
                      </a:cubicBezTo>
                      <a:close/>
                      <a:moveTo>
                        <a:pt x="165" y="127"/>
                      </a:moveTo>
                      <a:cubicBezTo>
                        <a:pt x="164" y="126"/>
                        <a:pt x="165" y="125"/>
                        <a:pt x="165" y="124"/>
                      </a:cubicBezTo>
                      <a:cubicBezTo>
                        <a:pt x="167" y="124"/>
                        <a:pt x="169" y="124"/>
                        <a:pt x="169" y="123"/>
                      </a:cubicBezTo>
                      <a:cubicBezTo>
                        <a:pt x="169" y="122"/>
                        <a:pt x="168" y="122"/>
                        <a:pt x="170" y="121"/>
                      </a:cubicBezTo>
                      <a:cubicBezTo>
                        <a:pt x="172" y="122"/>
                        <a:pt x="174" y="119"/>
                        <a:pt x="175" y="122"/>
                      </a:cubicBezTo>
                      <a:cubicBezTo>
                        <a:pt x="175" y="124"/>
                        <a:pt x="169" y="122"/>
                        <a:pt x="170" y="125"/>
                      </a:cubicBezTo>
                      <a:lnTo>
                        <a:pt x="165" y="127"/>
                      </a:lnTo>
                      <a:close/>
                      <a:moveTo>
                        <a:pt x="152" y="148"/>
                      </a:moveTo>
                      <a:cubicBezTo>
                        <a:pt x="151" y="148"/>
                        <a:pt x="151" y="148"/>
                        <a:pt x="151" y="148"/>
                      </a:cubicBezTo>
                      <a:cubicBezTo>
                        <a:pt x="153" y="149"/>
                        <a:pt x="153" y="147"/>
                        <a:pt x="154" y="147"/>
                      </a:cubicBezTo>
                      <a:cubicBezTo>
                        <a:pt x="150" y="147"/>
                        <a:pt x="150" y="147"/>
                        <a:pt x="150" y="147"/>
                      </a:cubicBezTo>
                      <a:cubicBezTo>
                        <a:pt x="151" y="146"/>
                        <a:pt x="153" y="145"/>
                        <a:pt x="155" y="145"/>
                      </a:cubicBezTo>
                      <a:cubicBezTo>
                        <a:pt x="157" y="143"/>
                        <a:pt x="160" y="142"/>
                        <a:pt x="162" y="140"/>
                      </a:cubicBezTo>
                      <a:cubicBezTo>
                        <a:pt x="164" y="140"/>
                        <a:pt x="164" y="140"/>
                        <a:pt x="164" y="140"/>
                      </a:cubicBezTo>
                      <a:cubicBezTo>
                        <a:pt x="164" y="141"/>
                        <a:pt x="164" y="141"/>
                        <a:pt x="164" y="141"/>
                      </a:cubicBezTo>
                      <a:cubicBezTo>
                        <a:pt x="164" y="141"/>
                        <a:pt x="165" y="141"/>
                        <a:pt x="165" y="141"/>
                      </a:cubicBezTo>
                      <a:cubicBezTo>
                        <a:pt x="166" y="141"/>
                        <a:pt x="166" y="141"/>
                        <a:pt x="166" y="141"/>
                      </a:cubicBezTo>
                      <a:cubicBezTo>
                        <a:pt x="163" y="143"/>
                        <a:pt x="163" y="143"/>
                        <a:pt x="163" y="143"/>
                      </a:cubicBezTo>
                      <a:cubicBezTo>
                        <a:pt x="163" y="141"/>
                        <a:pt x="163" y="141"/>
                        <a:pt x="163" y="141"/>
                      </a:cubicBezTo>
                      <a:cubicBezTo>
                        <a:pt x="162" y="141"/>
                        <a:pt x="162" y="142"/>
                        <a:pt x="161" y="142"/>
                      </a:cubicBezTo>
                      <a:cubicBezTo>
                        <a:pt x="162" y="143"/>
                        <a:pt x="162" y="143"/>
                        <a:pt x="162" y="143"/>
                      </a:cubicBezTo>
                      <a:cubicBezTo>
                        <a:pt x="159" y="143"/>
                        <a:pt x="157" y="145"/>
                        <a:pt x="156" y="147"/>
                      </a:cubicBezTo>
                      <a:cubicBezTo>
                        <a:pt x="157" y="149"/>
                        <a:pt x="159" y="147"/>
                        <a:pt x="160" y="146"/>
                      </a:cubicBezTo>
                      <a:cubicBezTo>
                        <a:pt x="158" y="149"/>
                        <a:pt x="155" y="147"/>
                        <a:pt x="152" y="148"/>
                      </a:cubicBezTo>
                      <a:close/>
                      <a:moveTo>
                        <a:pt x="165" y="145"/>
                      </a:moveTo>
                      <a:cubicBezTo>
                        <a:pt x="164" y="144"/>
                        <a:pt x="163" y="146"/>
                        <a:pt x="163" y="145"/>
                      </a:cubicBezTo>
                      <a:cubicBezTo>
                        <a:pt x="163" y="144"/>
                        <a:pt x="165" y="143"/>
                        <a:pt x="165" y="145"/>
                      </a:cubicBezTo>
                      <a:close/>
                      <a:moveTo>
                        <a:pt x="158" y="150"/>
                      </a:moveTo>
                      <a:cubicBezTo>
                        <a:pt x="159" y="151"/>
                        <a:pt x="160" y="151"/>
                        <a:pt x="161" y="151"/>
                      </a:cubicBezTo>
                      <a:cubicBezTo>
                        <a:pt x="163" y="152"/>
                        <a:pt x="161" y="149"/>
                        <a:pt x="163" y="150"/>
                      </a:cubicBezTo>
                      <a:cubicBezTo>
                        <a:pt x="164" y="151"/>
                        <a:pt x="164" y="153"/>
                        <a:pt x="165" y="152"/>
                      </a:cubicBezTo>
                      <a:cubicBezTo>
                        <a:pt x="164" y="155"/>
                        <a:pt x="161" y="150"/>
                        <a:pt x="159" y="152"/>
                      </a:cubicBezTo>
                      <a:cubicBezTo>
                        <a:pt x="158" y="152"/>
                        <a:pt x="158" y="151"/>
                        <a:pt x="157" y="152"/>
                      </a:cubicBezTo>
                      <a:cubicBezTo>
                        <a:pt x="156" y="152"/>
                        <a:pt x="156" y="152"/>
                        <a:pt x="156" y="152"/>
                      </a:cubicBezTo>
                      <a:cubicBezTo>
                        <a:pt x="157" y="151"/>
                        <a:pt x="158" y="151"/>
                        <a:pt x="158" y="150"/>
                      </a:cubicBezTo>
                      <a:close/>
                      <a:moveTo>
                        <a:pt x="148" y="147"/>
                      </a:moveTo>
                      <a:cubicBezTo>
                        <a:pt x="147" y="147"/>
                        <a:pt x="147" y="147"/>
                        <a:pt x="147" y="147"/>
                      </a:cubicBezTo>
                      <a:cubicBezTo>
                        <a:pt x="146" y="147"/>
                        <a:pt x="146" y="147"/>
                        <a:pt x="146" y="147"/>
                      </a:cubicBezTo>
                      <a:lnTo>
                        <a:pt x="148" y="147"/>
                      </a:lnTo>
                      <a:close/>
                      <a:moveTo>
                        <a:pt x="133" y="159"/>
                      </a:moveTo>
                      <a:cubicBezTo>
                        <a:pt x="135" y="158"/>
                        <a:pt x="136" y="158"/>
                        <a:pt x="139" y="157"/>
                      </a:cubicBezTo>
                      <a:cubicBezTo>
                        <a:pt x="139" y="158"/>
                        <a:pt x="136" y="160"/>
                        <a:pt x="133" y="159"/>
                      </a:cubicBezTo>
                      <a:close/>
                      <a:moveTo>
                        <a:pt x="144" y="181"/>
                      </a:moveTo>
                      <a:cubicBezTo>
                        <a:pt x="143" y="181"/>
                        <a:pt x="143" y="181"/>
                        <a:pt x="143" y="181"/>
                      </a:cubicBezTo>
                      <a:cubicBezTo>
                        <a:pt x="142" y="180"/>
                        <a:pt x="143" y="180"/>
                        <a:pt x="143" y="180"/>
                      </a:cubicBezTo>
                      <a:lnTo>
                        <a:pt x="144" y="181"/>
                      </a:lnTo>
                      <a:close/>
                      <a:moveTo>
                        <a:pt x="155" y="182"/>
                      </a:moveTo>
                      <a:cubicBezTo>
                        <a:pt x="154" y="183"/>
                        <a:pt x="152" y="183"/>
                        <a:pt x="151" y="182"/>
                      </a:cubicBezTo>
                      <a:cubicBezTo>
                        <a:pt x="152" y="182"/>
                        <a:pt x="154" y="181"/>
                        <a:pt x="155" y="182"/>
                      </a:cubicBezTo>
                      <a:close/>
                      <a:moveTo>
                        <a:pt x="172" y="177"/>
                      </a:moveTo>
                      <a:cubicBezTo>
                        <a:pt x="171" y="177"/>
                        <a:pt x="171" y="177"/>
                        <a:pt x="171" y="177"/>
                      </a:cubicBezTo>
                      <a:cubicBezTo>
                        <a:pt x="173" y="177"/>
                        <a:pt x="173" y="177"/>
                        <a:pt x="173" y="177"/>
                      </a:cubicBezTo>
                      <a:cubicBezTo>
                        <a:pt x="173" y="177"/>
                        <a:pt x="172" y="177"/>
                        <a:pt x="172" y="177"/>
                      </a:cubicBezTo>
                      <a:close/>
                      <a:moveTo>
                        <a:pt x="195" y="149"/>
                      </a:moveTo>
                      <a:cubicBezTo>
                        <a:pt x="195" y="148"/>
                        <a:pt x="196" y="148"/>
                        <a:pt x="196" y="148"/>
                      </a:cubicBezTo>
                      <a:cubicBezTo>
                        <a:pt x="198" y="148"/>
                        <a:pt x="197" y="149"/>
                        <a:pt x="195" y="149"/>
                      </a:cubicBezTo>
                      <a:close/>
                      <a:moveTo>
                        <a:pt x="205" y="144"/>
                      </a:moveTo>
                      <a:cubicBezTo>
                        <a:pt x="203" y="143"/>
                        <a:pt x="203" y="143"/>
                        <a:pt x="203" y="143"/>
                      </a:cubicBezTo>
                      <a:cubicBezTo>
                        <a:pt x="202" y="144"/>
                        <a:pt x="203" y="144"/>
                        <a:pt x="204" y="145"/>
                      </a:cubicBezTo>
                      <a:cubicBezTo>
                        <a:pt x="204" y="146"/>
                        <a:pt x="203" y="146"/>
                        <a:pt x="201" y="145"/>
                      </a:cubicBezTo>
                      <a:cubicBezTo>
                        <a:pt x="201" y="145"/>
                        <a:pt x="200" y="145"/>
                        <a:pt x="200" y="145"/>
                      </a:cubicBezTo>
                      <a:cubicBezTo>
                        <a:pt x="199" y="146"/>
                        <a:pt x="201" y="146"/>
                        <a:pt x="200" y="147"/>
                      </a:cubicBezTo>
                      <a:cubicBezTo>
                        <a:pt x="199" y="147"/>
                        <a:pt x="197" y="147"/>
                        <a:pt x="196" y="147"/>
                      </a:cubicBezTo>
                      <a:cubicBezTo>
                        <a:pt x="196" y="147"/>
                        <a:pt x="197" y="145"/>
                        <a:pt x="196" y="144"/>
                      </a:cubicBezTo>
                      <a:cubicBezTo>
                        <a:pt x="193" y="145"/>
                        <a:pt x="190" y="146"/>
                        <a:pt x="187" y="147"/>
                      </a:cubicBezTo>
                      <a:cubicBezTo>
                        <a:pt x="186" y="148"/>
                        <a:pt x="190" y="147"/>
                        <a:pt x="189" y="149"/>
                      </a:cubicBezTo>
                      <a:cubicBezTo>
                        <a:pt x="185" y="152"/>
                        <a:pt x="185" y="152"/>
                        <a:pt x="185" y="152"/>
                      </a:cubicBezTo>
                      <a:cubicBezTo>
                        <a:pt x="187" y="153"/>
                        <a:pt x="188" y="153"/>
                        <a:pt x="189" y="155"/>
                      </a:cubicBezTo>
                      <a:cubicBezTo>
                        <a:pt x="188" y="154"/>
                        <a:pt x="188" y="156"/>
                        <a:pt x="187" y="157"/>
                      </a:cubicBezTo>
                      <a:cubicBezTo>
                        <a:pt x="185" y="156"/>
                        <a:pt x="184" y="155"/>
                        <a:pt x="181" y="155"/>
                      </a:cubicBezTo>
                      <a:cubicBezTo>
                        <a:pt x="178" y="156"/>
                        <a:pt x="183" y="157"/>
                        <a:pt x="180" y="157"/>
                      </a:cubicBezTo>
                      <a:cubicBezTo>
                        <a:pt x="180" y="158"/>
                        <a:pt x="181" y="159"/>
                        <a:pt x="180" y="160"/>
                      </a:cubicBezTo>
                      <a:cubicBezTo>
                        <a:pt x="179" y="158"/>
                        <a:pt x="177" y="160"/>
                        <a:pt x="175" y="160"/>
                      </a:cubicBezTo>
                      <a:cubicBezTo>
                        <a:pt x="174" y="161"/>
                        <a:pt x="175" y="162"/>
                        <a:pt x="176" y="162"/>
                      </a:cubicBezTo>
                      <a:cubicBezTo>
                        <a:pt x="178" y="163"/>
                        <a:pt x="178" y="163"/>
                        <a:pt x="178" y="163"/>
                      </a:cubicBezTo>
                      <a:cubicBezTo>
                        <a:pt x="174" y="164"/>
                        <a:pt x="178" y="168"/>
                        <a:pt x="173" y="168"/>
                      </a:cubicBezTo>
                      <a:cubicBezTo>
                        <a:pt x="173" y="170"/>
                        <a:pt x="169" y="170"/>
                        <a:pt x="169" y="172"/>
                      </a:cubicBezTo>
                      <a:cubicBezTo>
                        <a:pt x="168" y="172"/>
                        <a:pt x="166" y="172"/>
                        <a:pt x="166" y="173"/>
                      </a:cubicBezTo>
                      <a:cubicBezTo>
                        <a:pt x="170" y="174"/>
                        <a:pt x="165" y="176"/>
                        <a:pt x="165" y="177"/>
                      </a:cubicBezTo>
                      <a:cubicBezTo>
                        <a:pt x="163" y="178"/>
                        <a:pt x="161" y="179"/>
                        <a:pt x="158" y="179"/>
                      </a:cubicBezTo>
                      <a:cubicBezTo>
                        <a:pt x="155" y="179"/>
                        <a:pt x="155" y="180"/>
                        <a:pt x="154" y="181"/>
                      </a:cubicBezTo>
                      <a:cubicBezTo>
                        <a:pt x="154" y="179"/>
                        <a:pt x="154" y="179"/>
                        <a:pt x="154" y="179"/>
                      </a:cubicBezTo>
                      <a:cubicBezTo>
                        <a:pt x="155" y="179"/>
                        <a:pt x="155" y="179"/>
                        <a:pt x="155" y="179"/>
                      </a:cubicBezTo>
                      <a:cubicBezTo>
                        <a:pt x="155" y="178"/>
                        <a:pt x="155" y="178"/>
                        <a:pt x="155" y="178"/>
                      </a:cubicBezTo>
                      <a:cubicBezTo>
                        <a:pt x="155" y="178"/>
                        <a:pt x="156" y="178"/>
                        <a:pt x="156" y="177"/>
                      </a:cubicBezTo>
                      <a:cubicBezTo>
                        <a:pt x="156" y="177"/>
                        <a:pt x="156" y="177"/>
                        <a:pt x="156" y="177"/>
                      </a:cubicBezTo>
                      <a:cubicBezTo>
                        <a:pt x="153" y="177"/>
                        <a:pt x="153" y="177"/>
                        <a:pt x="153" y="177"/>
                      </a:cubicBezTo>
                      <a:cubicBezTo>
                        <a:pt x="153" y="177"/>
                        <a:pt x="153" y="176"/>
                        <a:pt x="153" y="176"/>
                      </a:cubicBezTo>
                      <a:cubicBezTo>
                        <a:pt x="151" y="176"/>
                        <a:pt x="153" y="177"/>
                        <a:pt x="151" y="178"/>
                      </a:cubicBezTo>
                      <a:cubicBezTo>
                        <a:pt x="150" y="177"/>
                        <a:pt x="149" y="178"/>
                        <a:pt x="148" y="177"/>
                      </a:cubicBezTo>
                      <a:cubicBezTo>
                        <a:pt x="149" y="177"/>
                        <a:pt x="150" y="175"/>
                        <a:pt x="148" y="174"/>
                      </a:cubicBezTo>
                      <a:cubicBezTo>
                        <a:pt x="149" y="174"/>
                        <a:pt x="149" y="172"/>
                        <a:pt x="151" y="172"/>
                      </a:cubicBezTo>
                      <a:cubicBezTo>
                        <a:pt x="152" y="171"/>
                        <a:pt x="150" y="171"/>
                        <a:pt x="150" y="171"/>
                      </a:cubicBezTo>
                      <a:cubicBezTo>
                        <a:pt x="148" y="170"/>
                        <a:pt x="147" y="172"/>
                        <a:pt x="145" y="171"/>
                      </a:cubicBezTo>
                      <a:cubicBezTo>
                        <a:pt x="146" y="169"/>
                        <a:pt x="151" y="169"/>
                        <a:pt x="153" y="168"/>
                      </a:cubicBezTo>
                      <a:cubicBezTo>
                        <a:pt x="151" y="165"/>
                        <a:pt x="149" y="169"/>
                        <a:pt x="147" y="167"/>
                      </a:cubicBezTo>
                      <a:cubicBezTo>
                        <a:pt x="145" y="165"/>
                        <a:pt x="145" y="165"/>
                        <a:pt x="145" y="165"/>
                      </a:cubicBezTo>
                      <a:cubicBezTo>
                        <a:pt x="146" y="165"/>
                        <a:pt x="146" y="165"/>
                        <a:pt x="146" y="165"/>
                      </a:cubicBezTo>
                      <a:cubicBezTo>
                        <a:pt x="146" y="165"/>
                        <a:pt x="146" y="165"/>
                        <a:pt x="146" y="165"/>
                      </a:cubicBezTo>
                      <a:cubicBezTo>
                        <a:pt x="143" y="164"/>
                        <a:pt x="140" y="165"/>
                        <a:pt x="137" y="165"/>
                      </a:cubicBezTo>
                      <a:cubicBezTo>
                        <a:pt x="136" y="166"/>
                        <a:pt x="138" y="167"/>
                        <a:pt x="136" y="167"/>
                      </a:cubicBezTo>
                      <a:cubicBezTo>
                        <a:pt x="135" y="167"/>
                        <a:pt x="136" y="168"/>
                        <a:pt x="135" y="168"/>
                      </a:cubicBezTo>
                      <a:cubicBezTo>
                        <a:pt x="137" y="168"/>
                        <a:pt x="138" y="168"/>
                        <a:pt x="139" y="168"/>
                      </a:cubicBezTo>
                      <a:cubicBezTo>
                        <a:pt x="137" y="169"/>
                        <a:pt x="137" y="169"/>
                        <a:pt x="137" y="169"/>
                      </a:cubicBezTo>
                      <a:cubicBezTo>
                        <a:pt x="136" y="169"/>
                        <a:pt x="136" y="169"/>
                        <a:pt x="136" y="169"/>
                      </a:cubicBezTo>
                      <a:cubicBezTo>
                        <a:pt x="132" y="171"/>
                        <a:pt x="132" y="171"/>
                        <a:pt x="132" y="171"/>
                      </a:cubicBezTo>
                      <a:cubicBezTo>
                        <a:pt x="131" y="170"/>
                        <a:pt x="131" y="170"/>
                        <a:pt x="131" y="170"/>
                      </a:cubicBezTo>
                      <a:cubicBezTo>
                        <a:pt x="134" y="170"/>
                        <a:pt x="134" y="170"/>
                        <a:pt x="134" y="170"/>
                      </a:cubicBezTo>
                      <a:cubicBezTo>
                        <a:pt x="132" y="169"/>
                        <a:pt x="132" y="167"/>
                        <a:pt x="129" y="167"/>
                      </a:cubicBezTo>
                      <a:cubicBezTo>
                        <a:pt x="131" y="166"/>
                        <a:pt x="134" y="167"/>
                        <a:pt x="135" y="165"/>
                      </a:cubicBezTo>
                      <a:cubicBezTo>
                        <a:pt x="133" y="164"/>
                        <a:pt x="132" y="164"/>
                        <a:pt x="131" y="162"/>
                      </a:cubicBezTo>
                      <a:cubicBezTo>
                        <a:pt x="136" y="162"/>
                        <a:pt x="139" y="159"/>
                        <a:pt x="143" y="158"/>
                      </a:cubicBezTo>
                      <a:cubicBezTo>
                        <a:pt x="144" y="159"/>
                        <a:pt x="145" y="159"/>
                        <a:pt x="145" y="159"/>
                      </a:cubicBezTo>
                      <a:cubicBezTo>
                        <a:pt x="147" y="157"/>
                        <a:pt x="149" y="160"/>
                        <a:pt x="151" y="159"/>
                      </a:cubicBezTo>
                      <a:cubicBezTo>
                        <a:pt x="153" y="160"/>
                        <a:pt x="153" y="160"/>
                        <a:pt x="153" y="160"/>
                      </a:cubicBezTo>
                      <a:cubicBezTo>
                        <a:pt x="153" y="160"/>
                        <a:pt x="154" y="159"/>
                        <a:pt x="154" y="158"/>
                      </a:cubicBezTo>
                      <a:cubicBezTo>
                        <a:pt x="151" y="157"/>
                        <a:pt x="149" y="157"/>
                        <a:pt x="146" y="156"/>
                      </a:cubicBezTo>
                      <a:cubicBezTo>
                        <a:pt x="148" y="156"/>
                        <a:pt x="151" y="156"/>
                        <a:pt x="152" y="154"/>
                      </a:cubicBezTo>
                      <a:cubicBezTo>
                        <a:pt x="152" y="154"/>
                        <a:pt x="154" y="153"/>
                        <a:pt x="155" y="153"/>
                      </a:cubicBezTo>
                      <a:cubicBezTo>
                        <a:pt x="155" y="154"/>
                        <a:pt x="152" y="155"/>
                        <a:pt x="152" y="157"/>
                      </a:cubicBezTo>
                      <a:cubicBezTo>
                        <a:pt x="155" y="157"/>
                        <a:pt x="160" y="157"/>
                        <a:pt x="160" y="154"/>
                      </a:cubicBezTo>
                      <a:cubicBezTo>
                        <a:pt x="161" y="154"/>
                        <a:pt x="164" y="153"/>
                        <a:pt x="164" y="155"/>
                      </a:cubicBezTo>
                      <a:cubicBezTo>
                        <a:pt x="163" y="155"/>
                        <a:pt x="163" y="156"/>
                        <a:pt x="165" y="156"/>
                      </a:cubicBezTo>
                      <a:cubicBezTo>
                        <a:pt x="170" y="158"/>
                        <a:pt x="167" y="153"/>
                        <a:pt x="171" y="153"/>
                      </a:cubicBezTo>
                      <a:cubicBezTo>
                        <a:pt x="171" y="152"/>
                        <a:pt x="171" y="152"/>
                        <a:pt x="171" y="152"/>
                      </a:cubicBezTo>
                      <a:cubicBezTo>
                        <a:pt x="171" y="152"/>
                        <a:pt x="170" y="152"/>
                        <a:pt x="169" y="152"/>
                      </a:cubicBezTo>
                      <a:cubicBezTo>
                        <a:pt x="170" y="151"/>
                        <a:pt x="170" y="151"/>
                        <a:pt x="170" y="151"/>
                      </a:cubicBezTo>
                      <a:cubicBezTo>
                        <a:pt x="168" y="150"/>
                        <a:pt x="164" y="152"/>
                        <a:pt x="164" y="149"/>
                      </a:cubicBezTo>
                      <a:cubicBezTo>
                        <a:pt x="166" y="148"/>
                        <a:pt x="166" y="148"/>
                        <a:pt x="166" y="148"/>
                      </a:cubicBezTo>
                      <a:cubicBezTo>
                        <a:pt x="168" y="148"/>
                        <a:pt x="167" y="146"/>
                        <a:pt x="170" y="145"/>
                      </a:cubicBezTo>
                      <a:cubicBezTo>
                        <a:pt x="171" y="146"/>
                        <a:pt x="171" y="146"/>
                        <a:pt x="173" y="146"/>
                      </a:cubicBezTo>
                      <a:cubicBezTo>
                        <a:pt x="173" y="145"/>
                        <a:pt x="175" y="145"/>
                        <a:pt x="176" y="145"/>
                      </a:cubicBezTo>
                      <a:cubicBezTo>
                        <a:pt x="177" y="147"/>
                        <a:pt x="180" y="146"/>
                        <a:pt x="182" y="145"/>
                      </a:cubicBezTo>
                      <a:cubicBezTo>
                        <a:pt x="183" y="147"/>
                        <a:pt x="185" y="145"/>
                        <a:pt x="186" y="146"/>
                      </a:cubicBezTo>
                      <a:cubicBezTo>
                        <a:pt x="187" y="144"/>
                        <a:pt x="183" y="144"/>
                        <a:pt x="185" y="142"/>
                      </a:cubicBezTo>
                      <a:cubicBezTo>
                        <a:pt x="186" y="142"/>
                        <a:pt x="187" y="143"/>
                        <a:pt x="187" y="143"/>
                      </a:cubicBezTo>
                      <a:cubicBezTo>
                        <a:pt x="187" y="144"/>
                        <a:pt x="187" y="144"/>
                        <a:pt x="187" y="144"/>
                      </a:cubicBezTo>
                      <a:cubicBezTo>
                        <a:pt x="188" y="144"/>
                        <a:pt x="188" y="143"/>
                        <a:pt x="189" y="142"/>
                      </a:cubicBezTo>
                      <a:cubicBezTo>
                        <a:pt x="188" y="142"/>
                        <a:pt x="186" y="140"/>
                        <a:pt x="185" y="142"/>
                      </a:cubicBezTo>
                      <a:cubicBezTo>
                        <a:pt x="185" y="141"/>
                        <a:pt x="185" y="141"/>
                        <a:pt x="185" y="141"/>
                      </a:cubicBezTo>
                      <a:cubicBezTo>
                        <a:pt x="183" y="140"/>
                        <a:pt x="181" y="142"/>
                        <a:pt x="179" y="141"/>
                      </a:cubicBezTo>
                      <a:cubicBezTo>
                        <a:pt x="179" y="138"/>
                        <a:pt x="182" y="139"/>
                        <a:pt x="182" y="137"/>
                      </a:cubicBezTo>
                      <a:cubicBezTo>
                        <a:pt x="178" y="137"/>
                        <a:pt x="177" y="140"/>
                        <a:pt x="173" y="139"/>
                      </a:cubicBezTo>
                      <a:cubicBezTo>
                        <a:pt x="172" y="141"/>
                        <a:pt x="169" y="139"/>
                        <a:pt x="166" y="140"/>
                      </a:cubicBezTo>
                      <a:cubicBezTo>
                        <a:pt x="164" y="139"/>
                        <a:pt x="166" y="138"/>
                        <a:pt x="167" y="137"/>
                      </a:cubicBezTo>
                      <a:cubicBezTo>
                        <a:pt x="170" y="136"/>
                        <a:pt x="173" y="134"/>
                        <a:pt x="175" y="134"/>
                      </a:cubicBezTo>
                      <a:cubicBezTo>
                        <a:pt x="176" y="136"/>
                        <a:pt x="174" y="134"/>
                        <a:pt x="173" y="135"/>
                      </a:cubicBezTo>
                      <a:cubicBezTo>
                        <a:pt x="175" y="137"/>
                        <a:pt x="178" y="137"/>
                        <a:pt x="180" y="136"/>
                      </a:cubicBezTo>
                      <a:cubicBezTo>
                        <a:pt x="180" y="135"/>
                        <a:pt x="181" y="135"/>
                        <a:pt x="181" y="135"/>
                      </a:cubicBezTo>
                      <a:cubicBezTo>
                        <a:pt x="185" y="137"/>
                        <a:pt x="189" y="135"/>
                        <a:pt x="192" y="138"/>
                      </a:cubicBezTo>
                      <a:cubicBezTo>
                        <a:pt x="191" y="140"/>
                        <a:pt x="191" y="140"/>
                        <a:pt x="191" y="140"/>
                      </a:cubicBezTo>
                      <a:cubicBezTo>
                        <a:pt x="192" y="139"/>
                        <a:pt x="193" y="139"/>
                        <a:pt x="194" y="139"/>
                      </a:cubicBezTo>
                      <a:cubicBezTo>
                        <a:pt x="193" y="140"/>
                        <a:pt x="194" y="142"/>
                        <a:pt x="196" y="142"/>
                      </a:cubicBezTo>
                      <a:cubicBezTo>
                        <a:pt x="199" y="141"/>
                        <a:pt x="202" y="143"/>
                        <a:pt x="205" y="143"/>
                      </a:cubicBezTo>
                      <a:lnTo>
                        <a:pt x="205" y="144"/>
                      </a:lnTo>
                      <a:close/>
                      <a:moveTo>
                        <a:pt x="141" y="169"/>
                      </a:moveTo>
                      <a:cubicBezTo>
                        <a:pt x="143" y="168"/>
                        <a:pt x="143" y="168"/>
                        <a:pt x="143" y="168"/>
                      </a:cubicBezTo>
                      <a:cubicBezTo>
                        <a:pt x="144" y="169"/>
                        <a:pt x="143" y="172"/>
                        <a:pt x="141" y="169"/>
                      </a:cubicBezTo>
                      <a:close/>
                      <a:moveTo>
                        <a:pt x="214" y="135"/>
                      </a:moveTo>
                      <a:cubicBezTo>
                        <a:pt x="212" y="136"/>
                        <a:pt x="212" y="138"/>
                        <a:pt x="211" y="139"/>
                      </a:cubicBezTo>
                      <a:cubicBezTo>
                        <a:pt x="210" y="137"/>
                        <a:pt x="206" y="141"/>
                        <a:pt x="206" y="137"/>
                      </a:cubicBezTo>
                      <a:cubicBezTo>
                        <a:pt x="208" y="137"/>
                        <a:pt x="205" y="135"/>
                        <a:pt x="207" y="134"/>
                      </a:cubicBezTo>
                      <a:cubicBezTo>
                        <a:pt x="205" y="135"/>
                        <a:pt x="203" y="136"/>
                        <a:pt x="200" y="135"/>
                      </a:cubicBezTo>
                      <a:cubicBezTo>
                        <a:pt x="198" y="137"/>
                        <a:pt x="198" y="137"/>
                        <a:pt x="198" y="137"/>
                      </a:cubicBezTo>
                      <a:cubicBezTo>
                        <a:pt x="195" y="137"/>
                        <a:pt x="196" y="133"/>
                        <a:pt x="192" y="133"/>
                      </a:cubicBezTo>
                      <a:cubicBezTo>
                        <a:pt x="192" y="133"/>
                        <a:pt x="192" y="133"/>
                        <a:pt x="192" y="133"/>
                      </a:cubicBezTo>
                      <a:cubicBezTo>
                        <a:pt x="195" y="135"/>
                        <a:pt x="197" y="130"/>
                        <a:pt x="201" y="131"/>
                      </a:cubicBezTo>
                      <a:cubicBezTo>
                        <a:pt x="200" y="130"/>
                        <a:pt x="202" y="130"/>
                        <a:pt x="202" y="129"/>
                      </a:cubicBezTo>
                      <a:cubicBezTo>
                        <a:pt x="204" y="129"/>
                        <a:pt x="204" y="129"/>
                        <a:pt x="204" y="129"/>
                      </a:cubicBezTo>
                      <a:cubicBezTo>
                        <a:pt x="204" y="130"/>
                        <a:pt x="203" y="130"/>
                        <a:pt x="204" y="131"/>
                      </a:cubicBezTo>
                      <a:cubicBezTo>
                        <a:pt x="204" y="130"/>
                        <a:pt x="208" y="132"/>
                        <a:pt x="209" y="132"/>
                      </a:cubicBezTo>
                      <a:cubicBezTo>
                        <a:pt x="209" y="133"/>
                        <a:pt x="207" y="133"/>
                        <a:pt x="207" y="134"/>
                      </a:cubicBezTo>
                      <a:cubicBezTo>
                        <a:pt x="209" y="135"/>
                        <a:pt x="212" y="134"/>
                        <a:pt x="214" y="135"/>
                      </a:cubicBezTo>
                      <a:close/>
                      <a:moveTo>
                        <a:pt x="190" y="120"/>
                      </a:moveTo>
                      <a:cubicBezTo>
                        <a:pt x="190" y="119"/>
                        <a:pt x="193" y="118"/>
                        <a:pt x="195" y="118"/>
                      </a:cubicBezTo>
                      <a:cubicBezTo>
                        <a:pt x="193" y="119"/>
                        <a:pt x="192" y="120"/>
                        <a:pt x="190" y="120"/>
                      </a:cubicBezTo>
                      <a:close/>
                      <a:moveTo>
                        <a:pt x="216" y="132"/>
                      </a:moveTo>
                      <a:cubicBezTo>
                        <a:pt x="214" y="133"/>
                        <a:pt x="213" y="130"/>
                        <a:pt x="211" y="131"/>
                      </a:cubicBezTo>
                      <a:cubicBezTo>
                        <a:pt x="211" y="130"/>
                        <a:pt x="211" y="130"/>
                        <a:pt x="211" y="130"/>
                      </a:cubicBezTo>
                      <a:cubicBezTo>
                        <a:pt x="210" y="131"/>
                        <a:pt x="209" y="129"/>
                        <a:pt x="207" y="129"/>
                      </a:cubicBezTo>
                      <a:cubicBezTo>
                        <a:pt x="211" y="128"/>
                        <a:pt x="215" y="130"/>
                        <a:pt x="219" y="132"/>
                      </a:cubicBezTo>
                      <a:cubicBezTo>
                        <a:pt x="218" y="132"/>
                        <a:pt x="215" y="131"/>
                        <a:pt x="216" y="132"/>
                      </a:cubicBezTo>
                      <a:close/>
                      <a:moveTo>
                        <a:pt x="210" y="123"/>
                      </a:moveTo>
                      <a:cubicBezTo>
                        <a:pt x="209" y="123"/>
                        <a:pt x="208" y="123"/>
                        <a:pt x="208" y="124"/>
                      </a:cubicBezTo>
                      <a:cubicBezTo>
                        <a:pt x="207" y="123"/>
                        <a:pt x="206" y="121"/>
                        <a:pt x="203" y="122"/>
                      </a:cubicBezTo>
                      <a:cubicBezTo>
                        <a:pt x="203" y="123"/>
                        <a:pt x="203" y="123"/>
                        <a:pt x="203" y="123"/>
                      </a:cubicBezTo>
                      <a:cubicBezTo>
                        <a:pt x="202" y="122"/>
                        <a:pt x="201" y="122"/>
                        <a:pt x="200" y="122"/>
                      </a:cubicBezTo>
                      <a:cubicBezTo>
                        <a:pt x="199" y="121"/>
                        <a:pt x="199" y="121"/>
                        <a:pt x="199" y="121"/>
                      </a:cubicBezTo>
                      <a:cubicBezTo>
                        <a:pt x="198" y="121"/>
                        <a:pt x="198" y="121"/>
                        <a:pt x="198" y="121"/>
                      </a:cubicBezTo>
                      <a:cubicBezTo>
                        <a:pt x="197" y="120"/>
                        <a:pt x="198" y="119"/>
                        <a:pt x="200" y="120"/>
                      </a:cubicBezTo>
                      <a:cubicBezTo>
                        <a:pt x="203" y="120"/>
                        <a:pt x="203" y="122"/>
                        <a:pt x="207" y="122"/>
                      </a:cubicBezTo>
                      <a:cubicBezTo>
                        <a:pt x="207" y="122"/>
                        <a:pt x="208" y="122"/>
                        <a:pt x="208" y="123"/>
                      </a:cubicBezTo>
                      <a:cubicBezTo>
                        <a:pt x="209" y="123"/>
                        <a:pt x="209" y="122"/>
                        <a:pt x="210" y="123"/>
                      </a:cubicBezTo>
                      <a:close/>
                      <a:moveTo>
                        <a:pt x="201" y="117"/>
                      </a:moveTo>
                      <a:cubicBezTo>
                        <a:pt x="201" y="117"/>
                        <a:pt x="201" y="117"/>
                        <a:pt x="201" y="117"/>
                      </a:cubicBezTo>
                      <a:cubicBezTo>
                        <a:pt x="205" y="117"/>
                        <a:pt x="205" y="117"/>
                        <a:pt x="205" y="117"/>
                      </a:cubicBezTo>
                      <a:lnTo>
                        <a:pt x="201" y="117"/>
                      </a:lnTo>
                      <a:close/>
                      <a:moveTo>
                        <a:pt x="226" y="127"/>
                      </a:moveTo>
                      <a:cubicBezTo>
                        <a:pt x="224" y="128"/>
                        <a:pt x="222" y="127"/>
                        <a:pt x="220" y="127"/>
                      </a:cubicBezTo>
                      <a:cubicBezTo>
                        <a:pt x="219" y="125"/>
                        <a:pt x="216" y="125"/>
                        <a:pt x="215" y="126"/>
                      </a:cubicBezTo>
                      <a:cubicBezTo>
                        <a:pt x="215" y="124"/>
                        <a:pt x="219" y="125"/>
                        <a:pt x="220" y="124"/>
                      </a:cubicBezTo>
                      <a:cubicBezTo>
                        <a:pt x="222" y="124"/>
                        <a:pt x="224" y="125"/>
                        <a:pt x="226" y="127"/>
                      </a:cubicBezTo>
                      <a:close/>
                      <a:moveTo>
                        <a:pt x="220" y="120"/>
                      </a:moveTo>
                      <a:cubicBezTo>
                        <a:pt x="220" y="121"/>
                        <a:pt x="218" y="120"/>
                        <a:pt x="218" y="120"/>
                      </a:cubicBezTo>
                      <a:cubicBezTo>
                        <a:pt x="220" y="119"/>
                        <a:pt x="220" y="119"/>
                        <a:pt x="220" y="119"/>
                      </a:cubicBezTo>
                      <a:lnTo>
                        <a:pt x="220" y="120"/>
                      </a:lnTo>
                      <a:close/>
                      <a:moveTo>
                        <a:pt x="198" y="107"/>
                      </a:moveTo>
                      <a:cubicBezTo>
                        <a:pt x="199" y="109"/>
                        <a:pt x="194" y="108"/>
                        <a:pt x="192" y="109"/>
                      </a:cubicBezTo>
                      <a:cubicBezTo>
                        <a:pt x="190" y="109"/>
                        <a:pt x="190" y="109"/>
                        <a:pt x="190" y="109"/>
                      </a:cubicBezTo>
                      <a:cubicBezTo>
                        <a:pt x="195" y="109"/>
                        <a:pt x="189" y="103"/>
                        <a:pt x="196" y="103"/>
                      </a:cubicBezTo>
                      <a:cubicBezTo>
                        <a:pt x="198" y="103"/>
                        <a:pt x="197" y="101"/>
                        <a:pt x="200" y="102"/>
                      </a:cubicBezTo>
                      <a:cubicBezTo>
                        <a:pt x="200" y="102"/>
                        <a:pt x="200" y="102"/>
                        <a:pt x="200" y="102"/>
                      </a:cubicBezTo>
                      <a:cubicBezTo>
                        <a:pt x="197" y="103"/>
                        <a:pt x="199" y="105"/>
                        <a:pt x="196" y="106"/>
                      </a:cubicBezTo>
                      <a:cubicBezTo>
                        <a:pt x="196" y="107"/>
                        <a:pt x="196" y="107"/>
                        <a:pt x="196" y="107"/>
                      </a:cubicBezTo>
                      <a:cubicBezTo>
                        <a:pt x="202" y="105"/>
                        <a:pt x="202" y="105"/>
                        <a:pt x="202" y="105"/>
                      </a:cubicBezTo>
                      <a:cubicBezTo>
                        <a:pt x="201" y="105"/>
                        <a:pt x="200" y="105"/>
                        <a:pt x="199" y="105"/>
                      </a:cubicBezTo>
                      <a:cubicBezTo>
                        <a:pt x="201" y="105"/>
                        <a:pt x="204" y="103"/>
                        <a:pt x="205" y="105"/>
                      </a:cubicBezTo>
                      <a:cubicBezTo>
                        <a:pt x="201" y="105"/>
                        <a:pt x="202" y="109"/>
                        <a:pt x="198" y="107"/>
                      </a:cubicBezTo>
                      <a:close/>
                      <a:moveTo>
                        <a:pt x="247" y="122"/>
                      </a:moveTo>
                      <a:cubicBezTo>
                        <a:pt x="247" y="122"/>
                        <a:pt x="246" y="121"/>
                        <a:pt x="246" y="121"/>
                      </a:cubicBezTo>
                      <a:cubicBezTo>
                        <a:pt x="248" y="121"/>
                        <a:pt x="248" y="121"/>
                        <a:pt x="248" y="121"/>
                      </a:cubicBezTo>
                      <a:cubicBezTo>
                        <a:pt x="247" y="122"/>
                        <a:pt x="248" y="122"/>
                        <a:pt x="247" y="122"/>
                      </a:cubicBezTo>
                      <a:close/>
                      <a:moveTo>
                        <a:pt x="240" y="116"/>
                      </a:moveTo>
                      <a:cubicBezTo>
                        <a:pt x="240" y="117"/>
                        <a:pt x="240" y="117"/>
                        <a:pt x="240" y="117"/>
                      </a:cubicBezTo>
                      <a:cubicBezTo>
                        <a:pt x="239" y="115"/>
                        <a:pt x="234" y="117"/>
                        <a:pt x="233" y="115"/>
                      </a:cubicBezTo>
                      <a:cubicBezTo>
                        <a:pt x="230" y="114"/>
                        <a:pt x="227" y="115"/>
                        <a:pt x="225" y="113"/>
                      </a:cubicBezTo>
                      <a:cubicBezTo>
                        <a:pt x="224" y="113"/>
                        <a:pt x="222" y="114"/>
                        <a:pt x="220" y="114"/>
                      </a:cubicBezTo>
                      <a:cubicBezTo>
                        <a:pt x="221" y="114"/>
                        <a:pt x="223" y="113"/>
                        <a:pt x="222" y="112"/>
                      </a:cubicBezTo>
                      <a:cubicBezTo>
                        <a:pt x="220" y="111"/>
                        <a:pt x="220" y="111"/>
                        <a:pt x="220" y="111"/>
                      </a:cubicBezTo>
                      <a:cubicBezTo>
                        <a:pt x="220" y="111"/>
                        <a:pt x="220" y="111"/>
                        <a:pt x="220" y="110"/>
                      </a:cubicBezTo>
                      <a:cubicBezTo>
                        <a:pt x="217" y="111"/>
                        <a:pt x="212" y="108"/>
                        <a:pt x="210" y="111"/>
                      </a:cubicBezTo>
                      <a:cubicBezTo>
                        <a:pt x="209" y="111"/>
                        <a:pt x="207" y="110"/>
                        <a:pt x="209" y="109"/>
                      </a:cubicBezTo>
                      <a:cubicBezTo>
                        <a:pt x="211" y="108"/>
                        <a:pt x="216" y="109"/>
                        <a:pt x="218" y="107"/>
                      </a:cubicBezTo>
                      <a:cubicBezTo>
                        <a:pt x="221" y="109"/>
                        <a:pt x="221" y="109"/>
                        <a:pt x="221" y="109"/>
                      </a:cubicBezTo>
                      <a:cubicBezTo>
                        <a:pt x="221" y="110"/>
                        <a:pt x="220" y="110"/>
                        <a:pt x="221" y="111"/>
                      </a:cubicBezTo>
                      <a:cubicBezTo>
                        <a:pt x="225" y="111"/>
                        <a:pt x="225" y="111"/>
                        <a:pt x="225" y="111"/>
                      </a:cubicBezTo>
                      <a:cubicBezTo>
                        <a:pt x="225" y="111"/>
                        <a:pt x="225" y="111"/>
                        <a:pt x="225" y="112"/>
                      </a:cubicBezTo>
                      <a:cubicBezTo>
                        <a:pt x="226" y="113"/>
                        <a:pt x="228" y="112"/>
                        <a:pt x="229" y="112"/>
                      </a:cubicBezTo>
                      <a:cubicBezTo>
                        <a:pt x="230" y="111"/>
                        <a:pt x="228" y="111"/>
                        <a:pt x="228" y="111"/>
                      </a:cubicBezTo>
                      <a:cubicBezTo>
                        <a:pt x="229" y="109"/>
                        <a:pt x="230" y="111"/>
                        <a:pt x="231" y="111"/>
                      </a:cubicBezTo>
                      <a:cubicBezTo>
                        <a:pt x="239" y="111"/>
                        <a:pt x="239" y="111"/>
                        <a:pt x="239" y="111"/>
                      </a:cubicBezTo>
                      <a:cubicBezTo>
                        <a:pt x="240" y="112"/>
                        <a:pt x="239" y="112"/>
                        <a:pt x="239" y="113"/>
                      </a:cubicBezTo>
                      <a:cubicBezTo>
                        <a:pt x="239" y="114"/>
                        <a:pt x="241" y="115"/>
                        <a:pt x="242" y="114"/>
                      </a:cubicBezTo>
                      <a:cubicBezTo>
                        <a:pt x="243" y="114"/>
                        <a:pt x="244" y="112"/>
                        <a:pt x="245" y="113"/>
                      </a:cubicBezTo>
                      <a:cubicBezTo>
                        <a:pt x="246" y="115"/>
                        <a:pt x="242" y="114"/>
                        <a:pt x="243" y="116"/>
                      </a:cubicBezTo>
                      <a:cubicBezTo>
                        <a:pt x="242" y="116"/>
                        <a:pt x="241" y="115"/>
                        <a:pt x="240" y="116"/>
                      </a:cubicBezTo>
                      <a:close/>
                      <a:moveTo>
                        <a:pt x="264" y="125"/>
                      </a:moveTo>
                      <a:cubicBezTo>
                        <a:pt x="266" y="125"/>
                        <a:pt x="263" y="126"/>
                        <a:pt x="263" y="127"/>
                      </a:cubicBezTo>
                      <a:cubicBezTo>
                        <a:pt x="261" y="125"/>
                        <a:pt x="261" y="125"/>
                        <a:pt x="261" y="125"/>
                      </a:cubicBezTo>
                      <a:cubicBezTo>
                        <a:pt x="261" y="125"/>
                        <a:pt x="263" y="124"/>
                        <a:pt x="264" y="125"/>
                      </a:cubicBezTo>
                      <a:close/>
                      <a:moveTo>
                        <a:pt x="247" y="117"/>
                      </a:moveTo>
                      <a:cubicBezTo>
                        <a:pt x="246" y="117"/>
                        <a:pt x="246" y="117"/>
                        <a:pt x="245" y="117"/>
                      </a:cubicBezTo>
                      <a:cubicBezTo>
                        <a:pt x="246" y="115"/>
                        <a:pt x="249" y="115"/>
                        <a:pt x="251" y="115"/>
                      </a:cubicBezTo>
                      <a:cubicBezTo>
                        <a:pt x="251" y="114"/>
                        <a:pt x="251" y="114"/>
                        <a:pt x="251" y="114"/>
                      </a:cubicBezTo>
                      <a:cubicBezTo>
                        <a:pt x="254" y="115"/>
                        <a:pt x="254" y="115"/>
                        <a:pt x="254" y="115"/>
                      </a:cubicBezTo>
                      <a:cubicBezTo>
                        <a:pt x="252" y="117"/>
                        <a:pt x="248" y="115"/>
                        <a:pt x="247" y="117"/>
                      </a:cubicBezTo>
                      <a:close/>
                      <a:moveTo>
                        <a:pt x="257" y="113"/>
                      </a:moveTo>
                      <a:cubicBezTo>
                        <a:pt x="260" y="111"/>
                        <a:pt x="252" y="110"/>
                        <a:pt x="255" y="109"/>
                      </a:cubicBezTo>
                      <a:cubicBezTo>
                        <a:pt x="257" y="110"/>
                        <a:pt x="261" y="110"/>
                        <a:pt x="263" y="110"/>
                      </a:cubicBezTo>
                      <a:cubicBezTo>
                        <a:pt x="263" y="113"/>
                        <a:pt x="259" y="112"/>
                        <a:pt x="257" y="113"/>
                      </a:cubicBezTo>
                      <a:close/>
                      <a:moveTo>
                        <a:pt x="248" y="107"/>
                      </a:moveTo>
                      <a:cubicBezTo>
                        <a:pt x="249" y="106"/>
                        <a:pt x="249" y="106"/>
                        <a:pt x="249" y="106"/>
                      </a:cubicBezTo>
                      <a:cubicBezTo>
                        <a:pt x="250" y="107"/>
                        <a:pt x="250" y="107"/>
                        <a:pt x="250" y="107"/>
                      </a:cubicBezTo>
                      <a:cubicBezTo>
                        <a:pt x="249" y="108"/>
                        <a:pt x="249" y="107"/>
                        <a:pt x="248" y="107"/>
                      </a:cubicBezTo>
                      <a:close/>
                      <a:moveTo>
                        <a:pt x="251" y="107"/>
                      </a:moveTo>
                      <a:cubicBezTo>
                        <a:pt x="252" y="107"/>
                        <a:pt x="253" y="106"/>
                        <a:pt x="252" y="105"/>
                      </a:cubicBezTo>
                      <a:cubicBezTo>
                        <a:pt x="250" y="105"/>
                        <a:pt x="249" y="105"/>
                        <a:pt x="248" y="104"/>
                      </a:cubicBezTo>
                      <a:cubicBezTo>
                        <a:pt x="249" y="103"/>
                        <a:pt x="254" y="106"/>
                        <a:pt x="252" y="103"/>
                      </a:cubicBezTo>
                      <a:cubicBezTo>
                        <a:pt x="250" y="102"/>
                        <a:pt x="249" y="102"/>
                        <a:pt x="247" y="102"/>
                      </a:cubicBezTo>
                      <a:cubicBezTo>
                        <a:pt x="247" y="103"/>
                        <a:pt x="247" y="103"/>
                        <a:pt x="247" y="103"/>
                      </a:cubicBezTo>
                      <a:cubicBezTo>
                        <a:pt x="243" y="104"/>
                        <a:pt x="239" y="103"/>
                        <a:pt x="234" y="102"/>
                      </a:cubicBezTo>
                      <a:cubicBezTo>
                        <a:pt x="234" y="101"/>
                        <a:pt x="235" y="101"/>
                        <a:pt x="235" y="101"/>
                      </a:cubicBezTo>
                      <a:cubicBezTo>
                        <a:pt x="236" y="101"/>
                        <a:pt x="237" y="100"/>
                        <a:pt x="238" y="101"/>
                      </a:cubicBezTo>
                      <a:cubicBezTo>
                        <a:pt x="239" y="99"/>
                        <a:pt x="239" y="99"/>
                        <a:pt x="239" y="99"/>
                      </a:cubicBezTo>
                      <a:cubicBezTo>
                        <a:pt x="240" y="100"/>
                        <a:pt x="240" y="100"/>
                        <a:pt x="240" y="100"/>
                      </a:cubicBezTo>
                      <a:cubicBezTo>
                        <a:pt x="239" y="100"/>
                        <a:pt x="239" y="100"/>
                        <a:pt x="239" y="100"/>
                      </a:cubicBezTo>
                      <a:cubicBezTo>
                        <a:pt x="241" y="101"/>
                        <a:pt x="241" y="101"/>
                        <a:pt x="241" y="101"/>
                      </a:cubicBezTo>
                      <a:cubicBezTo>
                        <a:pt x="243" y="98"/>
                        <a:pt x="246" y="99"/>
                        <a:pt x="250" y="100"/>
                      </a:cubicBezTo>
                      <a:cubicBezTo>
                        <a:pt x="251" y="103"/>
                        <a:pt x="251" y="103"/>
                        <a:pt x="251" y="103"/>
                      </a:cubicBezTo>
                      <a:cubicBezTo>
                        <a:pt x="254" y="101"/>
                        <a:pt x="255" y="106"/>
                        <a:pt x="259" y="104"/>
                      </a:cubicBezTo>
                      <a:cubicBezTo>
                        <a:pt x="259" y="105"/>
                        <a:pt x="258" y="107"/>
                        <a:pt x="261" y="107"/>
                      </a:cubicBezTo>
                      <a:lnTo>
                        <a:pt x="251" y="107"/>
                      </a:lnTo>
                      <a:close/>
                      <a:moveTo>
                        <a:pt x="274" y="111"/>
                      </a:moveTo>
                      <a:cubicBezTo>
                        <a:pt x="271" y="112"/>
                        <a:pt x="270" y="109"/>
                        <a:pt x="267" y="110"/>
                      </a:cubicBezTo>
                      <a:cubicBezTo>
                        <a:pt x="266" y="110"/>
                        <a:pt x="262" y="109"/>
                        <a:pt x="262" y="107"/>
                      </a:cubicBezTo>
                      <a:cubicBezTo>
                        <a:pt x="263" y="107"/>
                        <a:pt x="262" y="106"/>
                        <a:pt x="262" y="106"/>
                      </a:cubicBezTo>
                      <a:cubicBezTo>
                        <a:pt x="264" y="108"/>
                        <a:pt x="269" y="107"/>
                        <a:pt x="272" y="109"/>
                      </a:cubicBezTo>
                      <a:cubicBezTo>
                        <a:pt x="272" y="109"/>
                        <a:pt x="271" y="109"/>
                        <a:pt x="271" y="109"/>
                      </a:cubicBezTo>
                      <a:cubicBezTo>
                        <a:pt x="270" y="111"/>
                        <a:pt x="273" y="110"/>
                        <a:pt x="274" y="111"/>
                      </a:cubicBezTo>
                      <a:close/>
                      <a:moveTo>
                        <a:pt x="315" y="112"/>
                      </a:moveTo>
                      <a:cubicBezTo>
                        <a:pt x="312" y="112"/>
                        <a:pt x="310" y="115"/>
                        <a:pt x="305" y="115"/>
                      </a:cubicBezTo>
                      <a:cubicBezTo>
                        <a:pt x="302" y="118"/>
                        <a:pt x="297" y="119"/>
                        <a:pt x="291" y="120"/>
                      </a:cubicBezTo>
                      <a:cubicBezTo>
                        <a:pt x="290" y="119"/>
                        <a:pt x="290" y="119"/>
                        <a:pt x="290" y="119"/>
                      </a:cubicBezTo>
                      <a:cubicBezTo>
                        <a:pt x="292" y="118"/>
                        <a:pt x="293" y="117"/>
                        <a:pt x="295" y="116"/>
                      </a:cubicBezTo>
                      <a:cubicBezTo>
                        <a:pt x="297" y="117"/>
                        <a:pt x="297" y="117"/>
                        <a:pt x="297" y="117"/>
                      </a:cubicBezTo>
                      <a:cubicBezTo>
                        <a:pt x="297" y="115"/>
                        <a:pt x="295" y="115"/>
                        <a:pt x="294" y="115"/>
                      </a:cubicBezTo>
                      <a:cubicBezTo>
                        <a:pt x="294" y="115"/>
                        <a:pt x="294" y="116"/>
                        <a:pt x="294" y="116"/>
                      </a:cubicBezTo>
                      <a:cubicBezTo>
                        <a:pt x="291" y="117"/>
                        <a:pt x="288" y="113"/>
                        <a:pt x="286" y="114"/>
                      </a:cubicBezTo>
                      <a:cubicBezTo>
                        <a:pt x="287" y="114"/>
                        <a:pt x="287" y="114"/>
                        <a:pt x="287" y="114"/>
                      </a:cubicBezTo>
                      <a:cubicBezTo>
                        <a:pt x="285" y="115"/>
                        <a:pt x="285" y="115"/>
                        <a:pt x="285" y="115"/>
                      </a:cubicBezTo>
                      <a:cubicBezTo>
                        <a:pt x="287" y="112"/>
                        <a:pt x="281" y="113"/>
                        <a:pt x="279" y="111"/>
                      </a:cubicBezTo>
                      <a:cubicBezTo>
                        <a:pt x="279" y="111"/>
                        <a:pt x="276" y="111"/>
                        <a:pt x="275" y="110"/>
                      </a:cubicBezTo>
                      <a:cubicBezTo>
                        <a:pt x="280" y="110"/>
                        <a:pt x="285" y="111"/>
                        <a:pt x="289" y="113"/>
                      </a:cubicBezTo>
                      <a:cubicBezTo>
                        <a:pt x="294" y="113"/>
                        <a:pt x="301" y="119"/>
                        <a:pt x="304" y="113"/>
                      </a:cubicBezTo>
                      <a:cubicBezTo>
                        <a:pt x="303" y="114"/>
                        <a:pt x="304" y="114"/>
                        <a:pt x="304" y="114"/>
                      </a:cubicBezTo>
                      <a:cubicBezTo>
                        <a:pt x="306" y="113"/>
                        <a:pt x="306" y="113"/>
                        <a:pt x="306" y="113"/>
                      </a:cubicBezTo>
                      <a:cubicBezTo>
                        <a:pt x="305" y="111"/>
                        <a:pt x="303" y="112"/>
                        <a:pt x="302" y="112"/>
                      </a:cubicBezTo>
                      <a:cubicBezTo>
                        <a:pt x="296" y="108"/>
                        <a:pt x="310" y="110"/>
                        <a:pt x="304" y="106"/>
                      </a:cubicBezTo>
                      <a:cubicBezTo>
                        <a:pt x="304" y="105"/>
                        <a:pt x="304" y="105"/>
                        <a:pt x="304" y="105"/>
                      </a:cubicBezTo>
                      <a:cubicBezTo>
                        <a:pt x="307" y="104"/>
                        <a:pt x="309" y="105"/>
                        <a:pt x="312" y="106"/>
                      </a:cubicBezTo>
                      <a:cubicBezTo>
                        <a:pt x="312" y="106"/>
                        <a:pt x="315" y="105"/>
                        <a:pt x="315" y="106"/>
                      </a:cubicBezTo>
                      <a:cubicBezTo>
                        <a:pt x="316" y="107"/>
                        <a:pt x="315" y="108"/>
                        <a:pt x="316" y="108"/>
                      </a:cubicBezTo>
                      <a:cubicBezTo>
                        <a:pt x="314" y="110"/>
                        <a:pt x="311" y="106"/>
                        <a:pt x="311" y="109"/>
                      </a:cubicBezTo>
                      <a:cubicBezTo>
                        <a:pt x="313" y="108"/>
                        <a:pt x="314" y="110"/>
                        <a:pt x="317" y="110"/>
                      </a:cubicBezTo>
                      <a:cubicBezTo>
                        <a:pt x="316" y="107"/>
                        <a:pt x="320" y="111"/>
                        <a:pt x="321" y="109"/>
                      </a:cubicBezTo>
                      <a:cubicBezTo>
                        <a:pt x="323" y="109"/>
                        <a:pt x="323" y="109"/>
                        <a:pt x="323" y="109"/>
                      </a:cubicBezTo>
                      <a:cubicBezTo>
                        <a:pt x="320" y="109"/>
                        <a:pt x="319" y="111"/>
                        <a:pt x="315" y="112"/>
                      </a:cubicBezTo>
                      <a:close/>
                      <a:moveTo>
                        <a:pt x="291" y="87"/>
                      </a:moveTo>
                      <a:cubicBezTo>
                        <a:pt x="291" y="86"/>
                        <a:pt x="291" y="86"/>
                        <a:pt x="291" y="86"/>
                      </a:cubicBezTo>
                      <a:cubicBezTo>
                        <a:pt x="291" y="86"/>
                        <a:pt x="294" y="86"/>
                        <a:pt x="293" y="87"/>
                      </a:cubicBezTo>
                      <a:lnTo>
                        <a:pt x="291" y="87"/>
                      </a:lnTo>
                      <a:close/>
                      <a:moveTo>
                        <a:pt x="296" y="89"/>
                      </a:moveTo>
                      <a:cubicBezTo>
                        <a:pt x="296" y="88"/>
                        <a:pt x="296" y="88"/>
                        <a:pt x="296" y="88"/>
                      </a:cubicBezTo>
                      <a:cubicBezTo>
                        <a:pt x="298" y="89"/>
                        <a:pt x="300" y="87"/>
                        <a:pt x="301" y="89"/>
                      </a:cubicBezTo>
                      <a:cubicBezTo>
                        <a:pt x="300" y="90"/>
                        <a:pt x="298" y="89"/>
                        <a:pt x="296" y="89"/>
                      </a:cubicBezTo>
                      <a:close/>
                      <a:moveTo>
                        <a:pt x="317" y="101"/>
                      </a:moveTo>
                      <a:cubicBezTo>
                        <a:pt x="317" y="102"/>
                        <a:pt x="317" y="102"/>
                        <a:pt x="317" y="102"/>
                      </a:cubicBezTo>
                      <a:cubicBezTo>
                        <a:pt x="316" y="102"/>
                        <a:pt x="316" y="102"/>
                        <a:pt x="316" y="102"/>
                      </a:cubicBezTo>
                      <a:lnTo>
                        <a:pt x="317" y="101"/>
                      </a:lnTo>
                      <a:close/>
                      <a:moveTo>
                        <a:pt x="336" y="104"/>
                      </a:moveTo>
                      <a:cubicBezTo>
                        <a:pt x="336" y="104"/>
                        <a:pt x="336" y="104"/>
                        <a:pt x="336" y="104"/>
                      </a:cubicBezTo>
                      <a:cubicBezTo>
                        <a:pt x="338" y="104"/>
                        <a:pt x="338" y="104"/>
                        <a:pt x="338" y="104"/>
                      </a:cubicBezTo>
                      <a:cubicBezTo>
                        <a:pt x="338" y="105"/>
                        <a:pt x="336" y="105"/>
                        <a:pt x="336" y="104"/>
                      </a:cubicBezTo>
                      <a:close/>
                      <a:moveTo>
                        <a:pt x="359" y="99"/>
                      </a:moveTo>
                      <a:cubicBezTo>
                        <a:pt x="359" y="97"/>
                        <a:pt x="359" y="97"/>
                        <a:pt x="359" y="97"/>
                      </a:cubicBezTo>
                      <a:cubicBezTo>
                        <a:pt x="360" y="96"/>
                        <a:pt x="361" y="97"/>
                        <a:pt x="362" y="97"/>
                      </a:cubicBezTo>
                      <a:cubicBezTo>
                        <a:pt x="363" y="99"/>
                        <a:pt x="360" y="98"/>
                        <a:pt x="359" y="99"/>
                      </a:cubicBezTo>
                      <a:close/>
                      <a:moveTo>
                        <a:pt x="368" y="96"/>
                      </a:moveTo>
                      <a:cubicBezTo>
                        <a:pt x="366" y="95"/>
                        <a:pt x="367" y="97"/>
                        <a:pt x="365" y="97"/>
                      </a:cubicBezTo>
                      <a:cubicBezTo>
                        <a:pt x="365" y="96"/>
                        <a:pt x="365" y="96"/>
                        <a:pt x="365" y="96"/>
                      </a:cubicBezTo>
                      <a:cubicBezTo>
                        <a:pt x="365" y="95"/>
                        <a:pt x="367" y="94"/>
                        <a:pt x="368" y="96"/>
                      </a:cubicBezTo>
                      <a:close/>
                      <a:moveTo>
                        <a:pt x="359" y="89"/>
                      </a:moveTo>
                      <a:cubicBezTo>
                        <a:pt x="360" y="91"/>
                        <a:pt x="360" y="93"/>
                        <a:pt x="357" y="93"/>
                      </a:cubicBezTo>
                      <a:cubicBezTo>
                        <a:pt x="355" y="92"/>
                        <a:pt x="352" y="92"/>
                        <a:pt x="351" y="94"/>
                      </a:cubicBezTo>
                      <a:cubicBezTo>
                        <a:pt x="347" y="95"/>
                        <a:pt x="344" y="93"/>
                        <a:pt x="340" y="96"/>
                      </a:cubicBezTo>
                      <a:cubicBezTo>
                        <a:pt x="337" y="95"/>
                        <a:pt x="336" y="97"/>
                        <a:pt x="335" y="97"/>
                      </a:cubicBezTo>
                      <a:cubicBezTo>
                        <a:pt x="335" y="98"/>
                        <a:pt x="335" y="98"/>
                        <a:pt x="335" y="98"/>
                      </a:cubicBezTo>
                      <a:cubicBezTo>
                        <a:pt x="334" y="99"/>
                        <a:pt x="332" y="98"/>
                        <a:pt x="330" y="100"/>
                      </a:cubicBezTo>
                      <a:cubicBezTo>
                        <a:pt x="335" y="102"/>
                        <a:pt x="327" y="104"/>
                        <a:pt x="333" y="105"/>
                      </a:cubicBezTo>
                      <a:cubicBezTo>
                        <a:pt x="332" y="106"/>
                        <a:pt x="331" y="105"/>
                        <a:pt x="329" y="105"/>
                      </a:cubicBezTo>
                      <a:cubicBezTo>
                        <a:pt x="327" y="106"/>
                        <a:pt x="328" y="109"/>
                        <a:pt x="325" y="108"/>
                      </a:cubicBezTo>
                      <a:cubicBezTo>
                        <a:pt x="326" y="105"/>
                        <a:pt x="322" y="106"/>
                        <a:pt x="321" y="104"/>
                      </a:cubicBezTo>
                      <a:cubicBezTo>
                        <a:pt x="326" y="105"/>
                        <a:pt x="322" y="101"/>
                        <a:pt x="324" y="99"/>
                      </a:cubicBezTo>
                      <a:cubicBezTo>
                        <a:pt x="326" y="99"/>
                        <a:pt x="327" y="102"/>
                        <a:pt x="330" y="101"/>
                      </a:cubicBezTo>
                      <a:cubicBezTo>
                        <a:pt x="330" y="100"/>
                        <a:pt x="330" y="100"/>
                        <a:pt x="330" y="99"/>
                      </a:cubicBezTo>
                      <a:cubicBezTo>
                        <a:pt x="328" y="98"/>
                        <a:pt x="324" y="99"/>
                        <a:pt x="324" y="97"/>
                      </a:cubicBezTo>
                      <a:cubicBezTo>
                        <a:pt x="323" y="97"/>
                        <a:pt x="323" y="97"/>
                        <a:pt x="323" y="97"/>
                      </a:cubicBezTo>
                      <a:cubicBezTo>
                        <a:pt x="324" y="94"/>
                        <a:pt x="329" y="97"/>
                        <a:pt x="333" y="96"/>
                      </a:cubicBezTo>
                      <a:cubicBezTo>
                        <a:pt x="333" y="96"/>
                        <a:pt x="333" y="96"/>
                        <a:pt x="333" y="96"/>
                      </a:cubicBezTo>
                      <a:cubicBezTo>
                        <a:pt x="334" y="95"/>
                        <a:pt x="335" y="97"/>
                        <a:pt x="336" y="95"/>
                      </a:cubicBezTo>
                      <a:cubicBezTo>
                        <a:pt x="336" y="94"/>
                        <a:pt x="334" y="94"/>
                        <a:pt x="333" y="94"/>
                      </a:cubicBezTo>
                      <a:cubicBezTo>
                        <a:pt x="334" y="93"/>
                        <a:pt x="335" y="91"/>
                        <a:pt x="338" y="93"/>
                      </a:cubicBezTo>
                      <a:cubicBezTo>
                        <a:pt x="338" y="93"/>
                        <a:pt x="338" y="93"/>
                        <a:pt x="338" y="93"/>
                      </a:cubicBezTo>
                      <a:cubicBezTo>
                        <a:pt x="342" y="94"/>
                        <a:pt x="344" y="92"/>
                        <a:pt x="347" y="91"/>
                      </a:cubicBezTo>
                      <a:cubicBezTo>
                        <a:pt x="349" y="93"/>
                        <a:pt x="350" y="91"/>
                        <a:pt x="352" y="91"/>
                      </a:cubicBezTo>
                      <a:cubicBezTo>
                        <a:pt x="353" y="87"/>
                        <a:pt x="356" y="91"/>
                        <a:pt x="359" y="90"/>
                      </a:cubicBezTo>
                      <a:cubicBezTo>
                        <a:pt x="357" y="89"/>
                        <a:pt x="357" y="89"/>
                        <a:pt x="357" y="89"/>
                      </a:cubicBezTo>
                      <a:cubicBezTo>
                        <a:pt x="357" y="87"/>
                        <a:pt x="359" y="89"/>
                        <a:pt x="360" y="89"/>
                      </a:cubicBezTo>
                      <a:cubicBezTo>
                        <a:pt x="360" y="89"/>
                        <a:pt x="360" y="89"/>
                        <a:pt x="360" y="88"/>
                      </a:cubicBezTo>
                      <a:cubicBezTo>
                        <a:pt x="361" y="88"/>
                        <a:pt x="361" y="88"/>
                        <a:pt x="361" y="88"/>
                      </a:cubicBezTo>
                      <a:cubicBezTo>
                        <a:pt x="362" y="90"/>
                        <a:pt x="360" y="89"/>
                        <a:pt x="359" y="89"/>
                      </a:cubicBezTo>
                      <a:close/>
                      <a:moveTo>
                        <a:pt x="336" y="75"/>
                      </a:moveTo>
                      <a:cubicBezTo>
                        <a:pt x="333" y="75"/>
                        <a:pt x="332" y="76"/>
                        <a:pt x="330" y="77"/>
                      </a:cubicBezTo>
                      <a:cubicBezTo>
                        <a:pt x="330" y="75"/>
                        <a:pt x="331" y="76"/>
                        <a:pt x="333" y="75"/>
                      </a:cubicBezTo>
                      <a:cubicBezTo>
                        <a:pt x="336" y="74"/>
                        <a:pt x="339" y="73"/>
                        <a:pt x="342" y="73"/>
                      </a:cubicBezTo>
                      <a:cubicBezTo>
                        <a:pt x="342" y="75"/>
                        <a:pt x="338" y="74"/>
                        <a:pt x="336" y="75"/>
                      </a:cubicBezTo>
                      <a:close/>
                      <a:moveTo>
                        <a:pt x="374" y="95"/>
                      </a:moveTo>
                      <a:cubicBezTo>
                        <a:pt x="373" y="95"/>
                        <a:pt x="371" y="94"/>
                        <a:pt x="371" y="94"/>
                      </a:cubicBezTo>
                      <a:cubicBezTo>
                        <a:pt x="373" y="93"/>
                        <a:pt x="373" y="93"/>
                        <a:pt x="373" y="93"/>
                      </a:cubicBezTo>
                      <a:lnTo>
                        <a:pt x="374" y="95"/>
                      </a:lnTo>
                      <a:close/>
                      <a:moveTo>
                        <a:pt x="366" y="89"/>
                      </a:moveTo>
                      <a:cubicBezTo>
                        <a:pt x="367" y="88"/>
                        <a:pt x="369" y="88"/>
                        <a:pt x="371" y="88"/>
                      </a:cubicBezTo>
                      <a:cubicBezTo>
                        <a:pt x="370" y="89"/>
                        <a:pt x="367" y="89"/>
                        <a:pt x="366" y="89"/>
                      </a:cubicBezTo>
                      <a:close/>
                      <a:moveTo>
                        <a:pt x="436" y="69"/>
                      </a:moveTo>
                      <a:cubicBezTo>
                        <a:pt x="438" y="70"/>
                        <a:pt x="438" y="70"/>
                        <a:pt x="438" y="70"/>
                      </a:cubicBezTo>
                      <a:cubicBezTo>
                        <a:pt x="434" y="69"/>
                        <a:pt x="432" y="73"/>
                        <a:pt x="428" y="71"/>
                      </a:cubicBezTo>
                      <a:cubicBezTo>
                        <a:pt x="424" y="71"/>
                        <a:pt x="418" y="72"/>
                        <a:pt x="417" y="74"/>
                      </a:cubicBezTo>
                      <a:cubicBezTo>
                        <a:pt x="413" y="72"/>
                        <a:pt x="415" y="76"/>
                        <a:pt x="411" y="75"/>
                      </a:cubicBezTo>
                      <a:cubicBezTo>
                        <a:pt x="410" y="75"/>
                        <a:pt x="409" y="74"/>
                        <a:pt x="408" y="74"/>
                      </a:cubicBezTo>
                      <a:cubicBezTo>
                        <a:pt x="407" y="76"/>
                        <a:pt x="407" y="77"/>
                        <a:pt x="404" y="77"/>
                      </a:cubicBezTo>
                      <a:cubicBezTo>
                        <a:pt x="401" y="78"/>
                        <a:pt x="400" y="78"/>
                        <a:pt x="398" y="80"/>
                      </a:cubicBezTo>
                      <a:cubicBezTo>
                        <a:pt x="398" y="79"/>
                        <a:pt x="397" y="80"/>
                        <a:pt x="397" y="79"/>
                      </a:cubicBezTo>
                      <a:cubicBezTo>
                        <a:pt x="397" y="80"/>
                        <a:pt x="397" y="80"/>
                        <a:pt x="397" y="80"/>
                      </a:cubicBezTo>
                      <a:cubicBezTo>
                        <a:pt x="395" y="81"/>
                        <a:pt x="392" y="81"/>
                        <a:pt x="390" y="82"/>
                      </a:cubicBezTo>
                      <a:cubicBezTo>
                        <a:pt x="387" y="85"/>
                        <a:pt x="380" y="86"/>
                        <a:pt x="375" y="86"/>
                      </a:cubicBezTo>
                      <a:cubicBezTo>
                        <a:pt x="374" y="87"/>
                        <a:pt x="373" y="87"/>
                        <a:pt x="372" y="87"/>
                      </a:cubicBezTo>
                      <a:cubicBezTo>
                        <a:pt x="372" y="87"/>
                        <a:pt x="372" y="87"/>
                        <a:pt x="372" y="87"/>
                      </a:cubicBezTo>
                      <a:cubicBezTo>
                        <a:pt x="377" y="83"/>
                        <a:pt x="380" y="85"/>
                        <a:pt x="386" y="80"/>
                      </a:cubicBezTo>
                      <a:cubicBezTo>
                        <a:pt x="385" y="78"/>
                        <a:pt x="385" y="78"/>
                        <a:pt x="385" y="78"/>
                      </a:cubicBezTo>
                      <a:cubicBezTo>
                        <a:pt x="386" y="79"/>
                        <a:pt x="386" y="78"/>
                        <a:pt x="387" y="78"/>
                      </a:cubicBezTo>
                      <a:cubicBezTo>
                        <a:pt x="387" y="79"/>
                        <a:pt x="387" y="79"/>
                        <a:pt x="387" y="79"/>
                      </a:cubicBezTo>
                      <a:cubicBezTo>
                        <a:pt x="391" y="79"/>
                        <a:pt x="393" y="76"/>
                        <a:pt x="398" y="76"/>
                      </a:cubicBezTo>
                      <a:cubicBezTo>
                        <a:pt x="397" y="74"/>
                        <a:pt x="400" y="75"/>
                        <a:pt x="401" y="74"/>
                      </a:cubicBezTo>
                      <a:cubicBezTo>
                        <a:pt x="405" y="75"/>
                        <a:pt x="408" y="73"/>
                        <a:pt x="412" y="73"/>
                      </a:cubicBezTo>
                      <a:cubicBezTo>
                        <a:pt x="415" y="73"/>
                        <a:pt x="414" y="71"/>
                        <a:pt x="417" y="71"/>
                      </a:cubicBezTo>
                      <a:cubicBezTo>
                        <a:pt x="421" y="70"/>
                        <a:pt x="424" y="69"/>
                        <a:pt x="428" y="70"/>
                      </a:cubicBezTo>
                      <a:cubicBezTo>
                        <a:pt x="430" y="68"/>
                        <a:pt x="433" y="67"/>
                        <a:pt x="436" y="67"/>
                      </a:cubicBezTo>
                      <a:cubicBezTo>
                        <a:pt x="435" y="68"/>
                        <a:pt x="436" y="69"/>
                        <a:pt x="436" y="69"/>
                      </a:cubicBezTo>
                      <a:close/>
                      <a:moveTo>
                        <a:pt x="405" y="39"/>
                      </a:moveTo>
                      <a:cubicBezTo>
                        <a:pt x="403" y="37"/>
                        <a:pt x="408" y="38"/>
                        <a:pt x="407" y="37"/>
                      </a:cubicBezTo>
                      <a:cubicBezTo>
                        <a:pt x="409" y="37"/>
                        <a:pt x="409" y="37"/>
                        <a:pt x="409" y="37"/>
                      </a:cubicBezTo>
                      <a:cubicBezTo>
                        <a:pt x="409" y="37"/>
                        <a:pt x="408" y="37"/>
                        <a:pt x="407" y="38"/>
                      </a:cubicBezTo>
                      <a:cubicBezTo>
                        <a:pt x="411" y="39"/>
                        <a:pt x="411" y="39"/>
                        <a:pt x="411" y="39"/>
                      </a:cubicBezTo>
                      <a:cubicBezTo>
                        <a:pt x="409" y="41"/>
                        <a:pt x="408" y="39"/>
                        <a:pt x="405" y="39"/>
                      </a:cubicBezTo>
                      <a:close/>
                      <a:moveTo>
                        <a:pt x="683" y="215"/>
                      </a:moveTo>
                      <a:cubicBezTo>
                        <a:pt x="682" y="215"/>
                        <a:pt x="682" y="214"/>
                        <a:pt x="682" y="213"/>
                      </a:cubicBezTo>
                      <a:cubicBezTo>
                        <a:pt x="682" y="212"/>
                        <a:pt x="683" y="214"/>
                        <a:pt x="685" y="214"/>
                      </a:cubicBezTo>
                      <a:cubicBezTo>
                        <a:pt x="686" y="213"/>
                        <a:pt x="688" y="212"/>
                        <a:pt x="691" y="213"/>
                      </a:cubicBezTo>
                      <a:cubicBezTo>
                        <a:pt x="690" y="217"/>
                        <a:pt x="685" y="212"/>
                        <a:pt x="683" y="215"/>
                      </a:cubicBezTo>
                      <a:close/>
                      <a:moveTo>
                        <a:pt x="673" y="94"/>
                      </a:moveTo>
                      <a:cubicBezTo>
                        <a:pt x="674" y="96"/>
                        <a:pt x="674" y="96"/>
                        <a:pt x="674" y="96"/>
                      </a:cubicBezTo>
                      <a:cubicBezTo>
                        <a:pt x="673" y="96"/>
                        <a:pt x="673" y="96"/>
                        <a:pt x="673" y="96"/>
                      </a:cubicBezTo>
                      <a:cubicBezTo>
                        <a:pt x="673" y="95"/>
                        <a:pt x="672" y="95"/>
                        <a:pt x="673" y="94"/>
                      </a:cubicBezTo>
                      <a:close/>
                      <a:moveTo>
                        <a:pt x="640" y="70"/>
                      </a:moveTo>
                      <a:cubicBezTo>
                        <a:pt x="642" y="70"/>
                        <a:pt x="642" y="70"/>
                        <a:pt x="642" y="70"/>
                      </a:cubicBezTo>
                      <a:cubicBezTo>
                        <a:pt x="641" y="70"/>
                        <a:pt x="641" y="70"/>
                        <a:pt x="640" y="70"/>
                      </a:cubicBezTo>
                      <a:cubicBezTo>
                        <a:pt x="640" y="70"/>
                        <a:pt x="640" y="70"/>
                        <a:pt x="640" y="70"/>
                      </a:cubicBezTo>
                      <a:close/>
                      <a:moveTo>
                        <a:pt x="624" y="59"/>
                      </a:moveTo>
                      <a:cubicBezTo>
                        <a:pt x="629" y="61"/>
                        <a:pt x="629" y="61"/>
                        <a:pt x="629" y="61"/>
                      </a:cubicBezTo>
                      <a:cubicBezTo>
                        <a:pt x="628" y="62"/>
                        <a:pt x="625" y="63"/>
                        <a:pt x="624" y="62"/>
                      </a:cubicBezTo>
                      <a:cubicBezTo>
                        <a:pt x="623" y="61"/>
                        <a:pt x="622" y="60"/>
                        <a:pt x="624" y="59"/>
                      </a:cubicBezTo>
                      <a:close/>
                      <a:moveTo>
                        <a:pt x="648" y="78"/>
                      </a:moveTo>
                      <a:cubicBezTo>
                        <a:pt x="648" y="78"/>
                        <a:pt x="647" y="78"/>
                        <a:pt x="647" y="78"/>
                      </a:cubicBezTo>
                      <a:cubicBezTo>
                        <a:pt x="645" y="76"/>
                        <a:pt x="645" y="76"/>
                        <a:pt x="645" y="76"/>
                      </a:cubicBezTo>
                      <a:cubicBezTo>
                        <a:pt x="646" y="76"/>
                        <a:pt x="649" y="77"/>
                        <a:pt x="651" y="78"/>
                      </a:cubicBezTo>
                      <a:cubicBezTo>
                        <a:pt x="651" y="80"/>
                        <a:pt x="651" y="80"/>
                        <a:pt x="651" y="80"/>
                      </a:cubicBezTo>
                      <a:cubicBezTo>
                        <a:pt x="650" y="80"/>
                        <a:pt x="650" y="80"/>
                        <a:pt x="650" y="80"/>
                      </a:cubicBezTo>
                      <a:cubicBezTo>
                        <a:pt x="651" y="79"/>
                        <a:pt x="649" y="79"/>
                        <a:pt x="648" y="78"/>
                      </a:cubicBezTo>
                      <a:close/>
                      <a:moveTo>
                        <a:pt x="661" y="135"/>
                      </a:moveTo>
                      <a:cubicBezTo>
                        <a:pt x="659" y="133"/>
                        <a:pt x="659" y="131"/>
                        <a:pt x="656" y="130"/>
                      </a:cubicBezTo>
                      <a:cubicBezTo>
                        <a:pt x="659" y="131"/>
                        <a:pt x="660" y="133"/>
                        <a:pt x="661" y="135"/>
                      </a:cubicBezTo>
                      <a:close/>
                      <a:moveTo>
                        <a:pt x="639" y="124"/>
                      </a:moveTo>
                      <a:cubicBezTo>
                        <a:pt x="640" y="123"/>
                        <a:pt x="640" y="123"/>
                        <a:pt x="640" y="123"/>
                      </a:cubicBezTo>
                      <a:cubicBezTo>
                        <a:pt x="641" y="124"/>
                        <a:pt x="642" y="123"/>
                        <a:pt x="643" y="124"/>
                      </a:cubicBezTo>
                      <a:cubicBezTo>
                        <a:pt x="641" y="125"/>
                        <a:pt x="641" y="125"/>
                        <a:pt x="641" y="125"/>
                      </a:cubicBezTo>
                      <a:cubicBezTo>
                        <a:pt x="641" y="125"/>
                        <a:pt x="642" y="125"/>
                        <a:pt x="642" y="126"/>
                      </a:cubicBezTo>
                      <a:cubicBezTo>
                        <a:pt x="643" y="126"/>
                        <a:pt x="643" y="126"/>
                        <a:pt x="643" y="126"/>
                      </a:cubicBezTo>
                      <a:cubicBezTo>
                        <a:pt x="643" y="125"/>
                        <a:pt x="643" y="125"/>
                        <a:pt x="644" y="125"/>
                      </a:cubicBezTo>
                      <a:cubicBezTo>
                        <a:pt x="645" y="126"/>
                        <a:pt x="645" y="126"/>
                        <a:pt x="645" y="126"/>
                      </a:cubicBezTo>
                      <a:cubicBezTo>
                        <a:pt x="647" y="127"/>
                        <a:pt x="646" y="125"/>
                        <a:pt x="648" y="125"/>
                      </a:cubicBezTo>
                      <a:cubicBezTo>
                        <a:pt x="650" y="125"/>
                        <a:pt x="651" y="127"/>
                        <a:pt x="650" y="128"/>
                      </a:cubicBezTo>
                      <a:cubicBezTo>
                        <a:pt x="648" y="129"/>
                        <a:pt x="644" y="126"/>
                        <a:pt x="642" y="126"/>
                      </a:cubicBezTo>
                      <a:cubicBezTo>
                        <a:pt x="642" y="125"/>
                        <a:pt x="640" y="125"/>
                        <a:pt x="639" y="124"/>
                      </a:cubicBezTo>
                      <a:close/>
                      <a:moveTo>
                        <a:pt x="631" y="122"/>
                      </a:moveTo>
                      <a:cubicBezTo>
                        <a:pt x="632" y="122"/>
                        <a:pt x="632" y="122"/>
                        <a:pt x="632" y="122"/>
                      </a:cubicBezTo>
                      <a:cubicBezTo>
                        <a:pt x="632" y="122"/>
                        <a:pt x="632" y="122"/>
                        <a:pt x="632" y="122"/>
                      </a:cubicBezTo>
                      <a:lnTo>
                        <a:pt x="631" y="122"/>
                      </a:lnTo>
                      <a:close/>
                      <a:moveTo>
                        <a:pt x="571" y="96"/>
                      </a:moveTo>
                      <a:cubicBezTo>
                        <a:pt x="570" y="97"/>
                        <a:pt x="571" y="97"/>
                        <a:pt x="570" y="98"/>
                      </a:cubicBezTo>
                      <a:cubicBezTo>
                        <a:pt x="570" y="97"/>
                        <a:pt x="568" y="97"/>
                        <a:pt x="568" y="97"/>
                      </a:cubicBezTo>
                      <a:cubicBezTo>
                        <a:pt x="569" y="96"/>
                        <a:pt x="571" y="97"/>
                        <a:pt x="571" y="96"/>
                      </a:cubicBezTo>
                      <a:close/>
                      <a:moveTo>
                        <a:pt x="669" y="165"/>
                      </a:moveTo>
                      <a:cubicBezTo>
                        <a:pt x="671" y="166"/>
                        <a:pt x="669" y="169"/>
                        <a:pt x="672" y="169"/>
                      </a:cubicBezTo>
                      <a:cubicBezTo>
                        <a:pt x="673" y="168"/>
                        <a:pt x="672" y="167"/>
                        <a:pt x="674" y="167"/>
                      </a:cubicBezTo>
                      <a:cubicBezTo>
                        <a:pt x="675" y="167"/>
                        <a:pt x="677" y="167"/>
                        <a:pt x="678" y="168"/>
                      </a:cubicBezTo>
                      <a:cubicBezTo>
                        <a:pt x="675" y="168"/>
                        <a:pt x="674" y="169"/>
                        <a:pt x="672" y="171"/>
                      </a:cubicBezTo>
                      <a:cubicBezTo>
                        <a:pt x="673" y="171"/>
                        <a:pt x="673" y="171"/>
                        <a:pt x="673" y="171"/>
                      </a:cubicBezTo>
                      <a:cubicBezTo>
                        <a:pt x="671" y="172"/>
                        <a:pt x="672" y="175"/>
                        <a:pt x="672" y="177"/>
                      </a:cubicBezTo>
                      <a:cubicBezTo>
                        <a:pt x="670" y="175"/>
                        <a:pt x="668" y="174"/>
                        <a:pt x="665" y="172"/>
                      </a:cubicBezTo>
                      <a:cubicBezTo>
                        <a:pt x="665" y="170"/>
                        <a:pt x="673" y="170"/>
                        <a:pt x="667" y="168"/>
                      </a:cubicBezTo>
                      <a:cubicBezTo>
                        <a:pt x="666" y="169"/>
                        <a:pt x="664" y="170"/>
                        <a:pt x="663" y="169"/>
                      </a:cubicBezTo>
                      <a:cubicBezTo>
                        <a:pt x="663" y="166"/>
                        <a:pt x="657" y="168"/>
                        <a:pt x="656" y="166"/>
                      </a:cubicBezTo>
                      <a:cubicBezTo>
                        <a:pt x="658" y="165"/>
                        <a:pt x="662" y="166"/>
                        <a:pt x="664" y="166"/>
                      </a:cubicBezTo>
                      <a:cubicBezTo>
                        <a:pt x="662" y="164"/>
                        <a:pt x="659" y="162"/>
                        <a:pt x="660" y="159"/>
                      </a:cubicBezTo>
                      <a:cubicBezTo>
                        <a:pt x="662" y="159"/>
                        <a:pt x="665" y="160"/>
                        <a:pt x="665" y="157"/>
                      </a:cubicBezTo>
                      <a:cubicBezTo>
                        <a:pt x="666" y="158"/>
                        <a:pt x="666" y="158"/>
                        <a:pt x="666" y="158"/>
                      </a:cubicBezTo>
                      <a:cubicBezTo>
                        <a:pt x="665" y="159"/>
                        <a:pt x="663" y="159"/>
                        <a:pt x="664" y="160"/>
                      </a:cubicBezTo>
                      <a:cubicBezTo>
                        <a:pt x="667" y="161"/>
                        <a:pt x="669" y="161"/>
                        <a:pt x="671" y="161"/>
                      </a:cubicBezTo>
                      <a:lnTo>
                        <a:pt x="669" y="165"/>
                      </a:lnTo>
                      <a:close/>
                      <a:moveTo>
                        <a:pt x="584" y="108"/>
                      </a:moveTo>
                      <a:cubicBezTo>
                        <a:pt x="579" y="107"/>
                        <a:pt x="579" y="107"/>
                        <a:pt x="579" y="107"/>
                      </a:cubicBezTo>
                      <a:cubicBezTo>
                        <a:pt x="580" y="105"/>
                        <a:pt x="576" y="107"/>
                        <a:pt x="575" y="104"/>
                      </a:cubicBezTo>
                      <a:cubicBezTo>
                        <a:pt x="576" y="103"/>
                        <a:pt x="576" y="101"/>
                        <a:pt x="574" y="100"/>
                      </a:cubicBezTo>
                      <a:cubicBezTo>
                        <a:pt x="577" y="100"/>
                        <a:pt x="578" y="96"/>
                        <a:pt x="581" y="100"/>
                      </a:cubicBezTo>
                      <a:cubicBezTo>
                        <a:pt x="579" y="100"/>
                        <a:pt x="578" y="102"/>
                        <a:pt x="577" y="102"/>
                      </a:cubicBezTo>
                      <a:cubicBezTo>
                        <a:pt x="577" y="104"/>
                        <a:pt x="579" y="103"/>
                        <a:pt x="580" y="104"/>
                      </a:cubicBezTo>
                      <a:cubicBezTo>
                        <a:pt x="582" y="102"/>
                        <a:pt x="586" y="105"/>
                        <a:pt x="586" y="102"/>
                      </a:cubicBezTo>
                      <a:cubicBezTo>
                        <a:pt x="589" y="103"/>
                        <a:pt x="591" y="104"/>
                        <a:pt x="593" y="103"/>
                      </a:cubicBezTo>
                      <a:cubicBezTo>
                        <a:pt x="591" y="106"/>
                        <a:pt x="588" y="107"/>
                        <a:pt x="584" y="108"/>
                      </a:cubicBezTo>
                      <a:close/>
                      <a:moveTo>
                        <a:pt x="582" y="99"/>
                      </a:moveTo>
                      <a:cubicBezTo>
                        <a:pt x="581" y="98"/>
                        <a:pt x="580" y="98"/>
                        <a:pt x="580" y="97"/>
                      </a:cubicBezTo>
                      <a:cubicBezTo>
                        <a:pt x="583" y="98"/>
                        <a:pt x="586" y="96"/>
                        <a:pt x="587" y="99"/>
                      </a:cubicBezTo>
                      <a:cubicBezTo>
                        <a:pt x="586" y="100"/>
                        <a:pt x="584" y="99"/>
                        <a:pt x="582" y="99"/>
                      </a:cubicBezTo>
                      <a:close/>
                      <a:moveTo>
                        <a:pt x="723" y="145"/>
                      </a:moveTo>
                      <a:cubicBezTo>
                        <a:pt x="729" y="149"/>
                        <a:pt x="729" y="149"/>
                        <a:pt x="729" y="149"/>
                      </a:cubicBezTo>
                      <a:cubicBezTo>
                        <a:pt x="726" y="148"/>
                        <a:pt x="724" y="148"/>
                        <a:pt x="723" y="145"/>
                      </a:cubicBezTo>
                      <a:close/>
                      <a:moveTo>
                        <a:pt x="683" y="136"/>
                      </a:moveTo>
                      <a:cubicBezTo>
                        <a:pt x="686" y="134"/>
                        <a:pt x="688" y="136"/>
                        <a:pt x="692" y="136"/>
                      </a:cubicBezTo>
                      <a:cubicBezTo>
                        <a:pt x="691" y="133"/>
                        <a:pt x="691" y="131"/>
                        <a:pt x="688" y="128"/>
                      </a:cubicBezTo>
                      <a:cubicBezTo>
                        <a:pt x="690" y="128"/>
                        <a:pt x="689" y="126"/>
                        <a:pt x="688" y="125"/>
                      </a:cubicBezTo>
                      <a:cubicBezTo>
                        <a:pt x="687" y="123"/>
                        <a:pt x="685" y="124"/>
                        <a:pt x="684" y="124"/>
                      </a:cubicBezTo>
                      <a:cubicBezTo>
                        <a:pt x="684" y="121"/>
                        <a:pt x="681" y="119"/>
                        <a:pt x="679" y="117"/>
                      </a:cubicBezTo>
                      <a:cubicBezTo>
                        <a:pt x="681" y="116"/>
                        <a:pt x="681" y="119"/>
                        <a:pt x="683" y="118"/>
                      </a:cubicBezTo>
                      <a:cubicBezTo>
                        <a:pt x="683" y="120"/>
                        <a:pt x="686" y="122"/>
                        <a:pt x="689" y="121"/>
                      </a:cubicBezTo>
                      <a:cubicBezTo>
                        <a:pt x="691" y="121"/>
                        <a:pt x="692" y="121"/>
                        <a:pt x="692" y="119"/>
                      </a:cubicBezTo>
                      <a:cubicBezTo>
                        <a:pt x="692" y="121"/>
                        <a:pt x="694" y="122"/>
                        <a:pt x="696" y="122"/>
                      </a:cubicBezTo>
                      <a:cubicBezTo>
                        <a:pt x="696" y="124"/>
                        <a:pt x="692" y="123"/>
                        <a:pt x="694" y="125"/>
                      </a:cubicBezTo>
                      <a:cubicBezTo>
                        <a:pt x="696" y="125"/>
                        <a:pt x="698" y="126"/>
                        <a:pt x="699" y="124"/>
                      </a:cubicBezTo>
                      <a:cubicBezTo>
                        <a:pt x="702" y="125"/>
                        <a:pt x="700" y="127"/>
                        <a:pt x="701" y="129"/>
                      </a:cubicBezTo>
                      <a:cubicBezTo>
                        <a:pt x="702" y="130"/>
                        <a:pt x="708" y="133"/>
                        <a:pt x="703" y="135"/>
                      </a:cubicBezTo>
                      <a:cubicBezTo>
                        <a:pt x="701" y="136"/>
                        <a:pt x="702" y="138"/>
                        <a:pt x="700" y="139"/>
                      </a:cubicBezTo>
                      <a:cubicBezTo>
                        <a:pt x="701" y="142"/>
                        <a:pt x="704" y="144"/>
                        <a:pt x="702" y="146"/>
                      </a:cubicBezTo>
                      <a:cubicBezTo>
                        <a:pt x="696" y="147"/>
                        <a:pt x="703" y="152"/>
                        <a:pt x="698" y="154"/>
                      </a:cubicBezTo>
                      <a:cubicBezTo>
                        <a:pt x="698" y="156"/>
                        <a:pt x="697" y="158"/>
                        <a:pt x="696" y="159"/>
                      </a:cubicBezTo>
                      <a:cubicBezTo>
                        <a:pt x="695" y="159"/>
                        <a:pt x="693" y="161"/>
                        <a:pt x="692" y="162"/>
                      </a:cubicBezTo>
                      <a:cubicBezTo>
                        <a:pt x="693" y="164"/>
                        <a:pt x="691" y="165"/>
                        <a:pt x="690" y="165"/>
                      </a:cubicBezTo>
                      <a:cubicBezTo>
                        <a:pt x="689" y="164"/>
                        <a:pt x="686" y="164"/>
                        <a:pt x="684" y="164"/>
                      </a:cubicBezTo>
                      <a:cubicBezTo>
                        <a:pt x="683" y="166"/>
                        <a:pt x="687" y="166"/>
                        <a:pt x="688" y="168"/>
                      </a:cubicBezTo>
                      <a:cubicBezTo>
                        <a:pt x="685" y="168"/>
                        <a:pt x="683" y="164"/>
                        <a:pt x="681" y="166"/>
                      </a:cubicBezTo>
                      <a:cubicBezTo>
                        <a:pt x="679" y="164"/>
                        <a:pt x="682" y="164"/>
                        <a:pt x="683" y="164"/>
                      </a:cubicBezTo>
                      <a:cubicBezTo>
                        <a:pt x="685" y="163"/>
                        <a:pt x="685" y="161"/>
                        <a:pt x="687" y="161"/>
                      </a:cubicBezTo>
                      <a:cubicBezTo>
                        <a:pt x="688" y="158"/>
                        <a:pt x="695" y="157"/>
                        <a:pt x="692" y="153"/>
                      </a:cubicBezTo>
                      <a:cubicBezTo>
                        <a:pt x="693" y="152"/>
                        <a:pt x="694" y="151"/>
                        <a:pt x="693" y="150"/>
                      </a:cubicBezTo>
                      <a:cubicBezTo>
                        <a:pt x="692" y="150"/>
                        <a:pt x="690" y="150"/>
                        <a:pt x="691" y="148"/>
                      </a:cubicBezTo>
                      <a:cubicBezTo>
                        <a:pt x="688" y="148"/>
                        <a:pt x="688" y="151"/>
                        <a:pt x="688" y="152"/>
                      </a:cubicBezTo>
                      <a:cubicBezTo>
                        <a:pt x="686" y="155"/>
                        <a:pt x="682" y="155"/>
                        <a:pt x="680" y="158"/>
                      </a:cubicBezTo>
                      <a:cubicBezTo>
                        <a:pt x="681" y="156"/>
                        <a:pt x="681" y="156"/>
                        <a:pt x="681" y="156"/>
                      </a:cubicBezTo>
                      <a:cubicBezTo>
                        <a:pt x="679" y="156"/>
                        <a:pt x="675" y="154"/>
                        <a:pt x="673" y="155"/>
                      </a:cubicBezTo>
                      <a:cubicBezTo>
                        <a:pt x="670" y="155"/>
                        <a:pt x="670" y="155"/>
                        <a:pt x="670" y="155"/>
                      </a:cubicBezTo>
                      <a:cubicBezTo>
                        <a:pt x="670" y="155"/>
                        <a:pt x="670" y="155"/>
                        <a:pt x="670" y="155"/>
                      </a:cubicBezTo>
                      <a:cubicBezTo>
                        <a:pt x="672" y="156"/>
                        <a:pt x="669" y="156"/>
                        <a:pt x="668" y="157"/>
                      </a:cubicBezTo>
                      <a:cubicBezTo>
                        <a:pt x="668" y="157"/>
                        <a:pt x="669" y="155"/>
                        <a:pt x="670" y="155"/>
                      </a:cubicBezTo>
                      <a:cubicBezTo>
                        <a:pt x="670" y="155"/>
                        <a:pt x="670" y="155"/>
                        <a:pt x="670" y="155"/>
                      </a:cubicBezTo>
                      <a:cubicBezTo>
                        <a:pt x="670" y="155"/>
                        <a:pt x="670" y="155"/>
                        <a:pt x="670" y="155"/>
                      </a:cubicBezTo>
                      <a:cubicBezTo>
                        <a:pt x="670" y="155"/>
                        <a:pt x="670" y="155"/>
                        <a:pt x="671" y="155"/>
                      </a:cubicBezTo>
                      <a:cubicBezTo>
                        <a:pt x="670" y="152"/>
                        <a:pt x="676" y="151"/>
                        <a:pt x="672" y="149"/>
                      </a:cubicBezTo>
                      <a:cubicBezTo>
                        <a:pt x="665" y="149"/>
                        <a:pt x="665" y="149"/>
                        <a:pt x="665" y="149"/>
                      </a:cubicBezTo>
                      <a:cubicBezTo>
                        <a:pt x="666" y="150"/>
                        <a:pt x="663" y="151"/>
                        <a:pt x="661" y="150"/>
                      </a:cubicBezTo>
                      <a:cubicBezTo>
                        <a:pt x="661" y="150"/>
                        <a:pt x="660" y="150"/>
                        <a:pt x="660" y="149"/>
                      </a:cubicBezTo>
                      <a:cubicBezTo>
                        <a:pt x="663" y="150"/>
                        <a:pt x="663" y="147"/>
                        <a:pt x="666" y="147"/>
                      </a:cubicBezTo>
                      <a:cubicBezTo>
                        <a:pt x="667" y="146"/>
                        <a:pt x="664" y="144"/>
                        <a:pt x="667" y="144"/>
                      </a:cubicBezTo>
                      <a:cubicBezTo>
                        <a:pt x="667" y="143"/>
                        <a:pt x="668" y="143"/>
                        <a:pt x="670" y="142"/>
                      </a:cubicBezTo>
                      <a:cubicBezTo>
                        <a:pt x="672" y="143"/>
                        <a:pt x="675" y="141"/>
                        <a:pt x="678" y="141"/>
                      </a:cubicBezTo>
                      <a:cubicBezTo>
                        <a:pt x="681" y="141"/>
                        <a:pt x="681" y="143"/>
                        <a:pt x="684" y="143"/>
                      </a:cubicBezTo>
                      <a:cubicBezTo>
                        <a:pt x="684" y="142"/>
                        <a:pt x="686" y="141"/>
                        <a:pt x="685" y="140"/>
                      </a:cubicBezTo>
                      <a:cubicBezTo>
                        <a:pt x="685" y="139"/>
                        <a:pt x="682" y="137"/>
                        <a:pt x="683" y="136"/>
                      </a:cubicBezTo>
                      <a:close/>
                      <a:moveTo>
                        <a:pt x="520" y="32"/>
                      </a:moveTo>
                      <a:cubicBezTo>
                        <a:pt x="523" y="30"/>
                        <a:pt x="524" y="34"/>
                        <a:pt x="526" y="34"/>
                      </a:cubicBezTo>
                      <a:cubicBezTo>
                        <a:pt x="528" y="34"/>
                        <a:pt x="528" y="35"/>
                        <a:pt x="527" y="36"/>
                      </a:cubicBezTo>
                      <a:cubicBezTo>
                        <a:pt x="524" y="34"/>
                        <a:pt x="522" y="33"/>
                        <a:pt x="520" y="32"/>
                      </a:cubicBezTo>
                      <a:close/>
                      <a:moveTo>
                        <a:pt x="514" y="30"/>
                      </a:moveTo>
                      <a:cubicBezTo>
                        <a:pt x="516" y="30"/>
                        <a:pt x="516" y="30"/>
                        <a:pt x="516" y="30"/>
                      </a:cubicBezTo>
                      <a:cubicBezTo>
                        <a:pt x="514" y="30"/>
                        <a:pt x="514" y="30"/>
                        <a:pt x="514" y="30"/>
                      </a:cubicBezTo>
                      <a:close/>
                      <a:moveTo>
                        <a:pt x="508" y="28"/>
                      </a:moveTo>
                      <a:cubicBezTo>
                        <a:pt x="511" y="28"/>
                        <a:pt x="511" y="28"/>
                        <a:pt x="511" y="28"/>
                      </a:cubicBezTo>
                      <a:cubicBezTo>
                        <a:pt x="508" y="28"/>
                        <a:pt x="508" y="28"/>
                        <a:pt x="508" y="28"/>
                      </a:cubicBezTo>
                      <a:close/>
                      <a:moveTo>
                        <a:pt x="478" y="10"/>
                      </a:moveTo>
                      <a:cubicBezTo>
                        <a:pt x="481" y="11"/>
                        <a:pt x="481" y="11"/>
                        <a:pt x="481" y="11"/>
                      </a:cubicBezTo>
                      <a:cubicBezTo>
                        <a:pt x="479" y="11"/>
                        <a:pt x="479" y="11"/>
                        <a:pt x="479" y="11"/>
                      </a:cubicBezTo>
                      <a:lnTo>
                        <a:pt x="478" y="10"/>
                      </a:lnTo>
                      <a:close/>
                      <a:moveTo>
                        <a:pt x="429" y="13"/>
                      </a:moveTo>
                      <a:cubicBezTo>
                        <a:pt x="430" y="14"/>
                        <a:pt x="432" y="13"/>
                        <a:pt x="432" y="14"/>
                      </a:cubicBezTo>
                      <a:cubicBezTo>
                        <a:pt x="432" y="14"/>
                        <a:pt x="430" y="14"/>
                        <a:pt x="430" y="14"/>
                      </a:cubicBezTo>
                      <a:lnTo>
                        <a:pt x="429" y="13"/>
                      </a:lnTo>
                      <a:close/>
                      <a:moveTo>
                        <a:pt x="429" y="16"/>
                      </a:moveTo>
                      <a:cubicBezTo>
                        <a:pt x="431" y="16"/>
                        <a:pt x="431" y="16"/>
                        <a:pt x="431" y="16"/>
                      </a:cubicBezTo>
                      <a:cubicBezTo>
                        <a:pt x="431" y="18"/>
                        <a:pt x="431" y="18"/>
                        <a:pt x="431" y="18"/>
                      </a:cubicBezTo>
                      <a:cubicBezTo>
                        <a:pt x="428" y="17"/>
                        <a:pt x="428" y="17"/>
                        <a:pt x="428" y="17"/>
                      </a:cubicBezTo>
                      <a:cubicBezTo>
                        <a:pt x="428" y="17"/>
                        <a:pt x="430" y="16"/>
                        <a:pt x="429" y="16"/>
                      </a:cubicBezTo>
                      <a:close/>
                      <a:moveTo>
                        <a:pt x="412" y="14"/>
                      </a:moveTo>
                      <a:cubicBezTo>
                        <a:pt x="412" y="13"/>
                        <a:pt x="414" y="13"/>
                        <a:pt x="415" y="14"/>
                      </a:cubicBezTo>
                      <a:cubicBezTo>
                        <a:pt x="414" y="14"/>
                        <a:pt x="413" y="14"/>
                        <a:pt x="412" y="14"/>
                      </a:cubicBezTo>
                      <a:close/>
                      <a:moveTo>
                        <a:pt x="408" y="7"/>
                      </a:moveTo>
                      <a:cubicBezTo>
                        <a:pt x="405" y="7"/>
                        <a:pt x="402" y="9"/>
                        <a:pt x="399" y="7"/>
                      </a:cubicBezTo>
                      <a:cubicBezTo>
                        <a:pt x="402" y="7"/>
                        <a:pt x="406" y="6"/>
                        <a:pt x="408" y="7"/>
                      </a:cubicBezTo>
                      <a:close/>
                      <a:moveTo>
                        <a:pt x="394" y="16"/>
                      </a:moveTo>
                      <a:cubicBezTo>
                        <a:pt x="392" y="16"/>
                        <a:pt x="392" y="16"/>
                        <a:pt x="392" y="16"/>
                      </a:cubicBezTo>
                      <a:cubicBezTo>
                        <a:pt x="395" y="15"/>
                        <a:pt x="395" y="15"/>
                        <a:pt x="395" y="15"/>
                      </a:cubicBezTo>
                      <a:lnTo>
                        <a:pt x="394" y="16"/>
                      </a:lnTo>
                      <a:close/>
                      <a:moveTo>
                        <a:pt x="409" y="14"/>
                      </a:moveTo>
                      <a:cubicBezTo>
                        <a:pt x="408" y="14"/>
                        <a:pt x="408" y="15"/>
                        <a:pt x="408" y="15"/>
                      </a:cubicBezTo>
                      <a:cubicBezTo>
                        <a:pt x="407" y="14"/>
                        <a:pt x="408" y="14"/>
                        <a:pt x="409" y="14"/>
                      </a:cubicBezTo>
                      <a:close/>
                      <a:moveTo>
                        <a:pt x="389" y="9"/>
                      </a:moveTo>
                      <a:cubicBezTo>
                        <a:pt x="388" y="8"/>
                        <a:pt x="388" y="8"/>
                        <a:pt x="388" y="8"/>
                      </a:cubicBezTo>
                      <a:cubicBezTo>
                        <a:pt x="389" y="8"/>
                        <a:pt x="389" y="8"/>
                        <a:pt x="390" y="8"/>
                      </a:cubicBezTo>
                      <a:cubicBezTo>
                        <a:pt x="390" y="8"/>
                        <a:pt x="390" y="8"/>
                        <a:pt x="390" y="8"/>
                      </a:cubicBezTo>
                      <a:cubicBezTo>
                        <a:pt x="397" y="7"/>
                        <a:pt x="397" y="7"/>
                        <a:pt x="397" y="7"/>
                      </a:cubicBezTo>
                      <a:cubicBezTo>
                        <a:pt x="395" y="9"/>
                        <a:pt x="392" y="8"/>
                        <a:pt x="390" y="8"/>
                      </a:cubicBezTo>
                      <a:cubicBezTo>
                        <a:pt x="389" y="8"/>
                        <a:pt x="389" y="8"/>
                        <a:pt x="389" y="9"/>
                      </a:cubicBezTo>
                      <a:cubicBezTo>
                        <a:pt x="389" y="9"/>
                        <a:pt x="389" y="9"/>
                        <a:pt x="389" y="9"/>
                      </a:cubicBezTo>
                      <a:cubicBezTo>
                        <a:pt x="386" y="9"/>
                        <a:pt x="384" y="10"/>
                        <a:pt x="382" y="9"/>
                      </a:cubicBezTo>
                      <a:cubicBezTo>
                        <a:pt x="383" y="8"/>
                        <a:pt x="387" y="9"/>
                        <a:pt x="389" y="9"/>
                      </a:cubicBezTo>
                      <a:close/>
                      <a:moveTo>
                        <a:pt x="376" y="17"/>
                      </a:moveTo>
                      <a:cubicBezTo>
                        <a:pt x="378" y="18"/>
                        <a:pt x="376" y="20"/>
                        <a:pt x="375" y="19"/>
                      </a:cubicBezTo>
                      <a:cubicBezTo>
                        <a:pt x="374" y="18"/>
                        <a:pt x="374" y="18"/>
                        <a:pt x="374" y="18"/>
                      </a:cubicBezTo>
                      <a:cubicBezTo>
                        <a:pt x="371" y="17"/>
                        <a:pt x="372" y="20"/>
                        <a:pt x="369" y="20"/>
                      </a:cubicBezTo>
                      <a:cubicBezTo>
                        <a:pt x="367" y="19"/>
                        <a:pt x="367" y="19"/>
                        <a:pt x="367" y="19"/>
                      </a:cubicBezTo>
                      <a:cubicBezTo>
                        <a:pt x="370" y="19"/>
                        <a:pt x="373" y="18"/>
                        <a:pt x="376" y="17"/>
                      </a:cubicBezTo>
                      <a:close/>
                      <a:moveTo>
                        <a:pt x="359" y="12"/>
                      </a:moveTo>
                      <a:cubicBezTo>
                        <a:pt x="362" y="11"/>
                        <a:pt x="362" y="11"/>
                        <a:pt x="362" y="11"/>
                      </a:cubicBezTo>
                      <a:cubicBezTo>
                        <a:pt x="361" y="12"/>
                        <a:pt x="360" y="12"/>
                        <a:pt x="359" y="12"/>
                      </a:cubicBezTo>
                      <a:close/>
                      <a:moveTo>
                        <a:pt x="364" y="16"/>
                      </a:moveTo>
                      <a:cubicBezTo>
                        <a:pt x="361" y="15"/>
                        <a:pt x="358" y="17"/>
                        <a:pt x="355" y="17"/>
                      </a:cubicBezTo>
                      <a:cubicBezTo>
                        <a:pt x="357" y="16"/>
                        <a:pt x="362" y="15"/>
                        <a:pt x="364" y="16"/>
                      </a:cubicBezTo>
                      <a:close/>
                      <a:moveTo>
                        <a:pt x="330" y="5"/>
                      </a:moveTo>
                      <a:cubicBezTo>
                        <a:pt x="330" y="6"/>
                        <a:pt x="330" y="6"/>
                        <a:pt x="330" y="6"/>
                      </a:cubicBezTo>
                      <a:cubicBezTo>
                        <a:pt x="328" y="5"/>
                        <a:pt x="326" y="6"/>
                        <a:pt x="325" y="5"/>
                      </a:cubicBezTo>
                      <a:cubicBezTo>
                        <a:pt x="326" y="4"/>
                        <a:pt x="329" y="4"/>
                        <a:pt x="330" y="5"/>
                      </a:cubicBezTo>
                      <a:close/>
                      <a:moveTo>
                        <a:pt x="323" y="4"/>
                      </a:moveTo>
                      <a:cubicBezTo>
                        <a:pt x="320" y="4"/>
                        <a:pt x="320" y="4"/>
                        <a:pt x="320" y="4"/>
                      </a:cubicBezTo>
                      <a:cubicBezTo>
                        <a:pt x="320" y="4"/>
                        <a:pt x="323" y="4"/>
                        <a:pt x="323" y="4"/>
                      </a:cubicBezTo>
                      <a:close/>
                      <a:moveTo>
                        <a:pt x="303" y="11"/>
                      </a:moveTo>
                      <a:cubicBezTo>
                        <a:pt x="302" y="12"/>
                        <a:pt x="300" y="12"/>
                        <a:pt x="300" y="11"/>
                      </a:cubicBezTo>
                      <a:cubicBezTo>
                        <a:pt x="301" y="11"/>
                        <a:pt x="303" y="10"/>
                        <a:pt x="303" y="11"/>
                      </a:cubicBezTo>
                      <a:close/>
                      <a:moveTo>
                        <a:pt x="301" y="29"/>
                      </a:moveTo>
                      <a:cubicBezTo>
                        <a:pt x="302" y="29"/>
                        <a:pt x="302" y="29"/>
                        <a:pt x="302" y="29"/>
                      </a:cubicBezTo>
                      <a:cubicBezTo>
                        <a:pt x="303" y="30"/>
                        <a:pt x="303" y="30"/>
                        <a:pt x="303" y="30"/>
                      </a:cubicBezTo>
                      <a:cubicBezTo>
                        <a:pt x="302" y="30"/>
                        <a:pt x="302" y="30"/>
                        <a:pt x="302" y="30"/>
                      </a:cubicBezTo>
                      <a:cubicBezTo>
                        <a:pt x="302" y="29"/>
                        <a:pt x="301" y="29"/>
                        <a:pt x="301" y="29"/>
                      </a:cubicBezTo>
                      <a:close/>
                      <a:moveTo>
                        <a:pt x="307" y="33"/>
                      </a:moveTo>
                      <a:cubicBezTo>
                        <a:pt x="307" y="33"/>
                        <a:pt x="307" y="33"/>
                        <a:pt x="306" y="33"/>
                      </a:cubicBezTo>
                      <a:cubicBezTo>
                        <a:pt x="307" y="32"/>
                        <a:pt x="307" y="32"/>
                        <a:pt x="307" y="32"/>
                      </a:cubicBezTo>
                      <a:cubicBezTo>
                        <a:pt x="307" y="33"/>
                        <a:pt x="307" y="33"/>
                        <a:pt x="307" y="33"/>
                      </a:cubicBezTo>
                      <a:close/>
                      <a:moveTo>
                        <a:pt x="329" y="26"/>
                      </a:moveTo>
                      <a:cubicBezTo>
                        <a:pt x="330" y="25"/>
                        <a:pt x="331" y="25"/>
                        <a:pt x="332" y="26"/>
                      </a:cubicBezTo>
                      <a:lnTo>
                        <a:pt x="329" y="26"/>
                      </a:lnTo>
                      <a:close/>
                      <a:moveTo>
                        <a:pt x="336" y="25"/>
                      </a:moveTo>
                      <a:cubicBezTo>
                        <a:pt x="336" y="25"/>
                        <a:pt x="336" y="24"/>
                        <a:pt x="337" y="24"/>
                      </a:cubicBezTo>
                      <a:cubicBezTo>
                        <a:pt x="338" y="24"/>
                        <a:pt x="337" y="26"/>
                        <a:pt x="336" y="25"/>
                      </a:cubicBezTo>
                      <a:close/>
                      <a:moveTo>
                        <a:pt x="333" y="14"/>
                      </a:moveTo>
                      <a:cubicBezTo>
                        <a:pt x="334" y="14"/>
                        <a:pt x="334" y="14"/>
                        <a:pt x="334" y="14"/>
                      </a:cubicBezTo>
                      <a:cubicBezTo>
                        <a:pt x="333" y="15"/>
                        <a:pt x="333" y="15"/>
                        <a:pt x="332" y="15"/>
                      </a:cubicBezTo>
                      <a:cubicBezTo>
                        <a:pt x="332" y="14"/>
                        <a:pt x="333" y="14"/>
                        <a:pt x="333" y="14"/>
                      </a:cubicBezTo>
                      <a:close/>
                      <a:moveTo>
                        <a:pt x="335" y="17"/>
                      </a:moveTo>
                      <a:cubicBezTo>
                        <a:pt x="331" y="18"/>
                        <a:pt x="331" y="18"/>
                        <a:pt x="331" y="18"/>
                      </a:cubicBezTo>
                      <a:cubicBezTo>
                        <a:pt x="330" y="16"/>
                        <a:pt x="334" y="17"/>
                        <a:pt x="335" y="17"/>
                      </a:cubicBezTo>
                      <a:close/>
                      <a:moveTo>
                        <a:pt x="329" y="17"/>
                      </a:moveTo>
                      <a:cubicBezTo>
                        <a:pt x="329" y="17"/>
                        <a:pt x="329" y="17"/>
                        <a:pt x="330" y="17"/>
                      </a:cubicBezTo>
                      <a:cubicBezTo>
                        <a:pt x="331" y="18"/>
                        <a:pt x="329" y="18"/>
                        <a:pt x="329" y="19"/>
                      </a:cubicBezTo>
                      <a:cubicBezTo>
                        <a:pt x="328" y="18"/>
                        <a:pt x="329" y="18"/>
                        <a:pt x="329" y="17"/>
                      </a:cubicBezTo>
                      <a:close/>
                      <a:moveTo>
                        <a:pt x="284" y="23"/>
                      </a:moveTo>
                      <a:cubicBezTo>
                        <a:pt x="286" y="22"/>
                        <a:pt x="286" y="22"/>
                        <a:pt x="286" y="22"/>
                      </a:cubicBezTo>
                      <a:cubicBezTo>
                        <a:pt x="288" y="24"/>
                        <a:pt x="288" y="24"/>
                        <a:pt x="288" y="24"/>
                      </a:cubicBezTo>
                      <a:cubicBezTo>
                        <a:pt x="288" y="24"/>
                        <a:pt x="288" y="24"/>
                        <a:pt x="288" y="24"/>
                      </a:cubicBezTo>
                      <a:cubicBezTo>
                        <a:pt x="288" y="23"/>
                        <a:pt x="288" y="23"/>
                        <a:pt x="288" y="23"/>
                      </a:cubicBezTo>
                      <a:lnTo>
                        <a:pt x="284" y="23"/>
                      </a:lnTo>
                      <a:close/>
                      <a:moveTo>
                        <a:pt x="292" y="33"/>
                      </a:moveTo>
                      <a:cubicBezTo>
                        <a:pt x="293" y="32"/>
                        <a:pt x="293" y="32"/>
                        <a:pt x="293" y="31"/>
                      </a:cubicBezTo>
                      <a:cubicBezTo>
                        <a:pt x="290" y="32"/>
                        <a:pt x="290" y="28"/>
                        <a:pt x="288" y="30"/>
                      </a:cubicBezTo>
                      <a:cubicBezTo>
                        <a:pt x="288" y="30"/>
                        <a:pt x="288" y="30"/>
                        <a:pt x="288" y="30"/>
                      </a:cubicBezTo>
                      <a:cubicBezTo>
                        <a:pt x="291" y="27"/>
                        <a:pt x="296" y="29"/>
                        <a:pt x="298" y="26"/>
                      </a:cubicBezTo>
                      <a:cubicBezTo>
                        <a:pt x="304" y="24"/>
                        <a:pt x="310" y="23"/>
                        <a:pt x="315" y="20"/>
                      </a:cubicBezTo>
                      <a:cubicBezTo>
                        <a:pt x="327" y="18"/>
                        <a:pt x="327" y="18"/>
                        <a:pt x="327" y="18"/>
                      </a:cubicBezTo>
                      <a:cubicBezTo>
                        <a:pt x="328" y="18"/>
                        <a:pt x="329" y="19"/>
                        <a:pt x="327" y="19"/>
                      </a:cubicBezTo>
                      <a:cubicBezTo>
                        <a:pt x="326" y="19"/>
                        <a:pt x="324" y="20"/>
                        <a:pt x="323" y="20"/>
                      </a:cubicBezTo>
                      <a:cubicBezTo>
                        <a:pt x="322" y="22"/>
                        <a:pt x="317" y="23"/>
                        <a:pt x="314" y="23"/>
                      </a:cubicBezTo>
                      <a:cubicBezTo>
                        <a:pt x="315" y="26"/>
                        <a:pt x="321" y="25"/>
                        <a:pt x="323" y="27"/>
                      </a:cubicBezTo>
                      <a:cubicBezTo>
                        <a:pt x="324" y="25"/>
                        <a:pt x="324" y="25"/>
                        <a:pt x="324" y="25"/>
                      </a:cubicBezTo>
                      <a:cubicBezTo>
                        <a:pt x="325" y="26"/>
                        <a:pt x="328" y="27"/>
                        <a:pt x="328" y="27"/>
                      </a:cubicBezTo>
                      <a:cubicBezTo>
                        <a:pt x="326" y="28"/>
                        <a:pt x="325" y="28"/>
                        <a:pt x="322" y="27"/>
                      </a:cubicBezTo>
                      <a:cubicBezTo>
                        <a:pt x="321" y="28"/>
                        <a:pt x="324" y="28"/>
                        <a:pt x="323" y="29"/>
                      </a:cubicBezTo>
                      <a:cubicBezTo>
                        <a:pt x="312" y="32"/>
                        <a:pt x="312" y="32"/>
                        <a:pt x="312" y="32"/>
                      </a:cubicBezTo>
                      <a:cubicBezTo>
                        <a:pt x="312" y="31"/>
                        <a:pt x="311" y="31"/>
                        <a:pt x="311" y="31"/>
                      </a:cubicBezTo>
                      <a:cubicBezTo>
                        <a:pt x="312" y="29"/>
                        <a:pt x="316" y="31"/>
                        <a:pt x="318" y="30"/>
                      </a:cubicBezTo>
                      <a:cubicBezTo>
                        <a:pt x="316" y="29"/>
                        <a:pt x="317" y="27"/>
                        <a:pt x="317" y="26"/>
                      </a:cubicBezTo>
                      <a:cubicBezTo>
                        <a:pt x="315" y="25"/>
                        <a:pt x="313" y="26"/>
                        <a:pt x="312" y="28"/>
                      </a:cubicBezTo>
                      <a:cubicBezTo>
                        <a:pt x="313" y="29"/>
                        <a:pt x="313" y="29"/>
                        <a:pt x="313" y="29"/>
                      </a:cubicBezTo>
                      <a:cubicBezTo>
                        <a:pt x="310" y="29"/>
                        <a:pt x="310" y="29"/>
                        <a:pt x="310" y="29"/>
                      </a:cubicBezTo>
                      <a:cubicBezTo>
                        <a:pt x="311" y="29"/>
                        <a:pt x="311" y="28"/>
                        <a:pt x="312" y="28"/>
                      </a:cubicBezTo>
                      <a:cubicBezTo>
                        <a:pt x="312" y="28"/>
                        <a:pt x="312" y="28"/>
                        <a:pt x="312" y="28"/>
                      </a:cubicBezTo>
                      <a:cubicBezTo>
                        <a:pt x="307" y="29"/>
                        <a:pt x="303" y="22"/>
                        <a:pt x="299" y="26"/>
                      </a:cubicBezTo>
                      <a:cubicBezTo>
                        <a:pt x="298" y="27"/>
                        <a:pt x="294" y="27"/>
                        <a:pt x="296" y="30"/>
                      </a:cubicBezTo>
                      <a:cubicBezTo>
                        <a:pt x="297" y="30"/>
                        <a:pt x="298" y="30"/>
                        <a:pt x="298" y="31"/>
                      </a:cubicBezTo>
                      <a:cubicBezTo>
                        <a:pt x="297" y="33"/>
                        <a:pt x="293" y="31"/>
                        <a:pt x="292" y="33"/>
                      </a:cubicBezTo>
                      <a:close/>
                      <a:moveTo>
                        <a:pt x="285" y="39"/>
                      </a:moveTo>
                      <a:cubicBezTo>
                        <a:pt x="285" y="40"/>
                        <a:pt x="285" y="40"/>
                        <a:pt x="285" y="40"/>
                      </a:cubicBezTo>
                      <a:cubicBezTo>
                        <a:pt x="284" y="40"/>
                        <a:pt x="284" y="40"/>
                        <a:pt x="284" y="40"/>
                      </a:cubicBezTo>
                      <a:lnTo>
                        <a:pt x="285" y="39"/>
                      </a:lnTo>
                      <a:close/>
                      <a:moveTo>
                        <a:pt x="282" y="42"/>
                      </a:moveTo>
                      <a:cubicBezTo>
                        <a:pt x="283" y="42"/>
                        <a:pt x="285" y="41"/>
                        <a:pt x="286" y="42"/>
                      </a:cubicBezTo>
                      <a:cubicBezTo>
                        <a:pt x="285" y="43"/>
                        <a:pt x="284" y="43"/>
                        <a:pt x="283" y="43"/>
                      </a:cubicBezTo>
                      <a:lnTo>
                        <a:pt x="282" y="42"/>
                      </a:lnTo>
                      <a:close/>
                      <a:moveTo>
                        <a:pt x="268" y="50"/>
                      </a:moveTo>
                      <a:cubicBezTo>
                        <a:pt x="269" y="50"/>
                        <a:pt x="269" y="50"/>
                        <a:pt x="270" y="50"/>
                      </a:cubicBezTo>
                      <a:cubicBezTo>
                        <a:pt x="270" y="51"/>
                        <a:pt x="270" y="51"/>
                        <a:pt x="270" y="51"/>
                      </a:cubicBezTo>
                      <a:lnTo>
                        <a:pt x="268" y="50"/>
                      </a:lnTo>
                      <a:close/>
                      <a:moveTo>
                        <a:pt x="266" y="45"/>
                      </a:moveTo>
                      <a:cubicBezTo>
                        <a:pt x="261" y="46"/>
                        <a:pt x="261" y="46"/>
                        <a:pt x="261" y="46"/>
                      </a:cubicBezTo>
                      <a:cubicBezTo>
                        <a:pt x="261" y="45"/>
                        <a:pt x="264" y="46"/>
                        <a:pt x="266" y="45"/>
                      </a:cubicBezTo>
                      <a:close/>
                      <a:moveTo>
                        <a:pt x="251" y="50"/>
                      </a:moveTo>
                      <a:cubicBezTo>
                        <a:pt x="248" y="49"/>
                        <a:pt x="248" y="49"/>
                        <a:pt x="248" y="49"/>
                      </a:cubicBezTo>
                      <a:cubicBezTo>
                        <a:pt x="254" y="49"/>
                        <a:pt x="254" y="49"/>
                        <a:pt x="254" y="49"/>
                      </a:cubicBezTo>
                      <a:lnTo>
                        <a:pt x="251" y="50"/>
                      </a:lnTo>
                      <a:close/>
                      <a:moveTo>
                        <a:pt x="257" y="48"/>
                      </a:moveTo>
                      <a:cubicBezTo>
                        <a:pt x="256" y="48"/>
                        <a:pt x="256" y="48"/>
                        <a:pt x="256" y="48"/>
                      </a:cubicBezTo>
                      <a:cubicBezTo>
                        <a:pt x="256" y="48"/>
                        <a:pt x="256" y="48"/>
                        <a:pt x="256" y="48"/>
                      </a:cubicBezTo>
                      <a:lnTo>
                        <a:pt x="257" y="48"/>
                      </a:lnTo>
                      <a:close/>
                      <a:moveTo>
                        <a:pt x="243" y="41"/>
                      </a:moveTo>
                      <a:cubicBezTo>
                        <a:pt x="239" y="42"/>
                        <a:pt x="239" y="42"/>
                        <a:pt x="239" y="42"/>
                      </a:cubicBezTo>
                      <a:cubicBezTo>
                        <a:pt x="239" y="41"/>
                        <a:pt x="242" y="39"/>
                        <a:pt x="243" y="41"/>
                      </a:cubicBezTo>
                      <a:close/>
                      <a:moveTo>
                        <a:pt x="241" y="44"/>
                      </a:moveTo>
                      <a:cubicBezTo>
                        <a:pt x="245" y="44"/>
                        <a:pt x="245" y="44"/>
                        <a:pt x="245" y="44"/>
                      </a:cubicBezTo>
                      <a:cubicBezTo>
                        <a:pt x="245" y="43"/>
                        <a:pt x="246" y="43"/>
                        <a:pt x="246" y="43"/>
                      </a:cubicBezTo>
                      <a:cubicBezTo>
                        <a:pt x="245" y="44"/>
                        <a:pt x="245" y="44"/>
                        <a:pt x="245" y="44"/>
                      </a:cubicBezTo>
                      <a:cubicBezTo>
                        <a:pt x="243" y="45"/>
                        <a:pt x="244" y="47"/>
                        <a:pt x="241" y="44"/>
                      </a:cubicBezTo>
                      <a:close/>
                      <a:moveTo>
                        <a:pt x="242" y="48"/>
                      </a:moveTo>
                      <a:cubicBezTo>
                        <a:pt x="242" y="47"/>
                        <a:pt x="242" y="47"/>
                        <a:pt x="242" y="47"/>
                      </a:cubicBezTo>
                      <a:cubicBezTo>
                        <a:pt x="244" y="47"/>
                        <a:pt x="248" y="44"/>
                        <a:pt x="252" y="46"/>
                      </a:cubicBezTo>
                      <a:cubicBezTo>
                        <a:pt x="249" y="48"/>
                        <a:pt x="245" y="47"/>
                        <a:pt x="242" y="48"/>
                      </a:cubicBezTo>
                      <a:close/>
                      <a:moveTo>
                        <a:pt x="258" y="54"/>
                      </a:moveTo>
                      <a:cubicBezTo>
                        <a:pt x="259" y="55"/>
                        <a:pt x="259" y="55"/>
                        <a:pt x="259" y="55"/>
                      </a:cubicBezTo>
                      <a:cubicBezTo>
                        <a:pt x="258" y="57"/>
                        <a:pt x="255" y="54"/>
                        <a:pt x="254" y="56"/>
                      </a:cubicBezTo>
                      <a:cubicBezTo>
                        <a:pt x="253" y="56"/>
                        <a:pt x="252" y="56"/>
                        <a:pt x="252" y="57"/>
                      </a:cubicBezTo>
                      <a:cubicBezTo>
                        <a:pt x="252" y="57"/>
                        <a:pt x="251" y="57"/>
                        <a:pt x="251" y="57"/>
                      </a:cubicBezTo>
                      <a:cubicBezTo>
                        <a:pt x="253" y="56"/>
                        <a:pt x="254" y="54"/>
                        <a:pt x="258" y="54"/>
                      </a:cubicBezTo>
                      <a:close/>
                      <a:moveTo>
                        <a:pt x="213" y="66"/>
                      </a:moveTo>
                      <a:cubicBezTo>
                        <a:pt x="213" y="66"/>
                        <a:pt x="213" y="66"/>
                        <a:pt x="213" y="66"/>
                      </a:cubicBezTo>
                      <a:cubicBezTo>
                        <a:pt x="216" y="65"/>
                        <a:pt x="216" y="65"/>
                        <a:pt x="216" y="65"/>
                      </a:cubicBezTo>
                      <a:lnTo>
                        <a:pt x="213" y="66"/>
                      </a:lnTo>
                      <a:close/>
                      <a:moveTo>
                        <a:pt x="209" y="65"/>
                      </a:moveTo>
                      <a:cubicBezTo>
                        <a:pt x="210" y="65"/>
                        <a:pt x="208" y="63"/>
                        <a:pt x="211" y="63"/>
                      </a:cubicBezTo>
                      <a:cubicBezTo>
                        <a:pt x="210" y="62"/>
                        <a:pt x="210" y="62"/>
                        <a:pt x="210" y="62"/>
                      </a:cubicBezTo>
                      <a:cubicBezTo>
                        <a:pt x="211" y="61"/>
                        <a:pt x="213" y="64"/>
                        <a:pt x="212" y="65"/>
                      </a:cubicBezTo>
                      <a:cubicBezTo>
                        <a:pt x="211" y="65"/>
                        <a:pt x="210" y="65"/>
                        <a:pt x="209" y="65"/>
                      </a:cubicBezTo>
                      <a:cubicBezTo>
                        <a:pt x="209" y="65"/>
                        <a:pt x="209" y="65"/>
                        <a:pt x="208" y="65"/>
                      </a:cubicBezTo>
                      <a:cubicBezTo>
                        <a:pt x="208" y="65"/>
                        <a:pt x="209" y="65"/>
                        <a:pt x="209" y="65"/>
                      </a:cubicBezTo>
                      <a:close/>
                      <a:moveTo>
                        <a:pt x="200" y="70"/>
                      </a:moveTo>
                      <a:cubicBezTo>
                        <a:pt x="198" y="69"/>
                        <a:pt x="200" y="67"/>
                        <a:pt x="197" y="68"/>
                      </a:cubicBezTo>
                      <a:cubicBezTo>
                        <a:pt x="198" y="68"/>
                        <a:pt x="199" y="66"/>
                        <a:pt x="200" y="67"/>
                      </a:cubicBezTo>
                      <a:cubicBezTo>
                        <a:pt x="202" y="69"/>
                        <a:pt x="204" y="65"/>
                        <a:pt x="207" y="66"/>
                      </a:cubicBezTo>
                      <a:cubicBezTo>
                        <a:pt x="207" y="66"/>
                        <a:pt x="207" y="66"/>
                        <a:pt x="207" y="66"/>
                      </a:cubicBezTo>
                      <a:cubicBezTo>
                        <a:pt x="207" y="67"/>
                        <a:pt x="204" y="65"/>
                        <a:pt x="205" y="68"/>
                      </a:cubicBezTo>
                      <a:cubicBezTo>
                        <a:pt x="204" y="67"/>
                        <a:pt x="202" y="68"/>
                        <a:pt x="203" y="69"/>
                      </a:cubicBezTo>
                      <a:cubicBezTo>
                        <a:pt x="204" y="70"/>
                        <a:pt x="204" y="70"/>
                        <a:pt x="204" y="70"/>
                      </a:cubicBezTo>
                      <a:cubicBezTo>
                        <a:pt x="202" y="71"/>
                        <a:pt x="202" y="71"/>
                        <a:pt x="202" y="71"/>
                      </a:cubicBezTo>
                      <a:cubicBezTo>
                        <a:pt x="202" y="71"/>
                        <a:pt x="203" y="70"/>
                        <a:pt x="202" y="70"/>
                      </a:cubicBezTo>
                      <a:cubicBezTo>
                        <a:pt x="202" y="68"/>
                        <a:pt x="200" y="69"/>
                        <a:pt x="200" y="70"/>
                      </a:cubicBezTo>
                      <a:close/>
                      <a:moveTo>
                        <a:pt x="190" y="72"/>
                      </a:moveTo>
                      <a:cubicBezTo>
                        <a:pt x="193" y="71"/>
                        <a:pt x="195" y="70"/>
                        <a:pt x="197" y="70"/>
                      </a:cubicBezTo>
                      <a:cubicBezTo>
                        <a:pt x="198" y="70"/>
                        <a:pt x="198" y="71"/>
                        <a:pt x="197" y="72"/>
                      </a:cubicBezTo>
                      <a:cubicBezTo>
                        <a:pt x="197" y="71"/>
                        <a:pt x="197" y="71"/>
                        <a:pt x="197" y="71"/>
                      </a:cubicBezTo>
                      <a:cubicBezTo>
                        <a:pt x="196" y="71"/>
                        <a:pt x="195" y="71"/>
                        <a:pt x="194" y="71"/>
                      </a:cubicBezTo>
                      <a:cubicBezTo>
                        <a:pt x="195" y="72"/>
                        <a:pt x="195" y="72"/>
                        <a:pt x="195" y="72"/>
                      </a:cubicBezTo>
                      <a:cubicBezTo>
                        <a:pt x="193" y="74"/>
                        <a:pt x="190" y="71"/>
                        <a:pt x="190" y="74"/>
                      </a:cubicBezTo>
                      <a:cubicBezTo>
                        <a:pt x="190" y="73"/>
                        <a:pt x="188" y="72"/>
                        <a:pt x="187" y="73"/>
                      </a:cubicBezTo>
                      <a:cubicBezTo>
                        <a:pt x="187" y="72"/>
                        <a:pt x="189" y="71"/>
                        <a:pt x="190" y="72"/>
                      </a:cubicBezTo>
                      <a:close/>
                      <a:moveTo>
                        <a:pt x="179" y="81"/>
                      </a:moveTo>
                      <a:cubicBezTo>
                        <a:pt x="180" y="81"/>
                        <a:pt x="180" y="81"/>
                        <a:pt x="180" y="81"/>
                      </a:cubicBezTo>
                      <a:cubicBezTo>
                        <a:pt x="178" y="82"/>
                        <a:pt x="177" y="85"/>
                        <a:pt x="174" y="84"/>
                      </a:cubicBezTo>
                      <a:cubicBezTo>
                        <a:pt x="174" y="82"/>
                        <a:pt x="179" y="83"/>
                        <a:pt x="179" y="81"/>
                      </a:cubicBezTo>
                      <a:close/>
                      <a:moveTo>
                        <a:pt x="168" y="89"/>
                      </a:moveTo>
                      <a:cubicBezTo>
                        <a:pt x="165" y="90"/>
                        <a:pt x="165" y="90"/>
                        <a:pt x="165" y="90"/>
                      </a:cubicBezTo>
                      <a:cubicBezTo>
                        <a:pt x="168" y="88"/>
                        <a:pt x="168" y="88"/>
                        <a:pt x="168" y="88"/>
                      </a:cubicBezTo>
                      <a:lnTo>
                        <a:pt x="168" y="89"/>
                      </a:lnTo>
                      <a:close/>
                      <a:moveTo>
                        <a:pt x="171" y="87"/>
                      </a:moveTo>
                      <a:cubicBezTo>
                        <a:pt x="169" y="88"/>
                        <a:pt x="169" y="88"/>
                        <a:pt x="169" y="88"/>
                      </a:cubicBezTo>
                      <a:cubicBezTo>
                        <a:pt x="169" y="87"/>
                        <a:pt x="170" y="86"/>
                        <a:pt x="171" y="87"/>
                      </a:cubicBezTo>
                      <a:close/>
                      <a:moveTo>
                        <a:pt x="166" y="86"/>
                      </a:moveTo>
                      <a:cubicBezTo>
                        <a:pt x="167" y="86"/>
                        <a:pt x="168" y="86"/>
                        <a:pt x="168" y="85"/>
                      </a:cubicBezTo>
                      <a:cubicBezTo>
                        <a:pt x="169" y="85"/>
                        <a:pt x="169" y="85"/>
                        <a:pt x="169" y="85"/>
                      </a:cubicBezTo>
                      <a:cubicBezTo>
                        <a:pt x="169" y="87"/>
                        <a:pt x="167" y="86"/>
                        <a:pt x="166" y="86"/>
                      </a:cubicBezTo>
                      <a:close/>
                      <a:moveTo>
                        <a:pt x="157" y="89"/>
                      </a:moveTo>
                      <a:cubicBezTo>
                        <a:pt x="159" y="88"/>
                        <a:pt x="159" y="88"/>
                        <a:pt x="159" y="88"/>
                      </a:cubicBezTo>
                      <a:cubicBezTo>
                        <a:pt x="157" y="89"/>
                        <a:pt x="158" y="86"/>
                        <a:pt x="157" y="86"/>
                      </a:cubicBezTo>
                      <a:cubicBezTo>
                        <a:pt x="157" y="86"/>
                        <a:pt x="157" y="86"/>
                        <a:pt x="157" y="86"/>
                      </a:cubicBezTo>
                      <a:cubicBezTo>
                        <a:pt x="158" y="86"/>
                        <a:pt x="157" y="87"/>
                        <a:pt x="158" y="87"/>
                      </a:cubicBezTo>
                      <a:cubicBezTo>
                        <a:pt x="159" y="88"/>
                        <a:pt x="160" y="87"/>
                        <a:pt x="161" y="86"/>
                      </a:cubicBezTo>
                      <a:cubicBezTo>
                        <a:pt x="162" y="87"/>
                        <a:pt x="162" y="87"/>
                        <a:pt x="162" y="87"/>
                      </a:cubicBezTo>
                      <a:cubicBezTo>
                        <a:pt x="162" y="85"/>
                        <a:pt x="164" y="85"/>
                        <a:pt x="165" y="85"/>
                      </a:cubicBezTo>
                      <a:cubicBezTo>
                        <a:pt x="166" y="84"/>
                        <a:pt x="166" y="84"/>
                        <a:pt x="166" y="84"/>
                      </a:cubicBezTo>
                      <a:cubicBezTo>
                        <a:pt x="166" y="84"/>
                        <a:pt x="167" y="84"/>
                        <a:pt x="167" y="84"/>
                      </a:cubicBezTo>
                      <a:cubicBezTo>
                        <a:pt x="167" y="84"/>
                        <a:pt x="167" y="84"/>
                        <a:pt x="167" y="84"/>
                      </a:cubicBezTo>
                      <a:cubicBezTo>
                        <a:pt x="167" y="84"/>
                        <a:pt x="166" y="84"/>
                        <a:pt x="166" y="84"/>
                      </a:cubicBezTo>
                      <a:cubicBezTo>
                        <a:pt x="166" y="84"/>
                        <a:pt x="166" y="85"/>
                        <a:pt x="165" y="85"/>
                      </a:cubicBezTo>
                      <a:cubicBezTo>
                        <a:pt x="164" y="85"/>
                        <a:pt x="164" y="86"/>
                        <a:pt x="163" y="87"/>
                      </a:cubicBezTo>
                      <a:cubicBezTo>
                        <a:pt x="163" y="87"/>
                        <a:pt x="163" y="87"/>
                        <a:pt x="163" y="87"/>
                      </a:cubicBezTo>
                      <a:cubicBezTo>
                        <a:pt x="161" y="87"/>
                        <a:pt x="160" y="89"/>
                        <a:pt x="158" y="90"/>
                      </a:cubicBezTo>
                      <a:lnTo>
                        <a:pt x="157" y="89"/>
                      </a:lnTo>
                      <a:close/>
                      <a:moveTo>
                        <a:pt x="154" y="90"/>
                      </a:moveTo>
                      <a:cubicBezTo>
                        <a:pt x="154" y="90"/>
                        <a:pt x="156" y="89"/>
                        <a:pt x="157" y="90"/>
                      </a:cubicBezTo>
                      <a:cubicBezTo>
                        <a:pt x="155" y="91"/>
                        <a:pt x="155" y="91"/>
                        <a:pt x="155" y="91"/>
                      </a:cubicBezTo>
                      <a:lnTo>
                        <a:pt x="154" y="90"/>
                      </a:lnTo>
                      <a:close/>
                      <a:moveTo>
                        <a:pt x="158" y="94"/>
                      </a:moveTo>
                      <a:cubicBezTo>
                        <a:pt x="158" y="94"/>
                        <a:pt x="158" y="94"/>
                        <a:pt x="158" y="94"/>
                      </a:cubicBezTo>
                      <a:cubicBezTo>
                        <a:pt x="156" y="95"/>
                        <a:pt x="155" y="98"/>
                        <a:pt x="152" y="97"/>
                      </a:cubicBezTo>
                      <a:cubicBezTo>
                        <a:pt x="153" y="95"/>
                        <a:pt x="157" y="96"/>
                        <a:pt x="158" y="94"/>
                      </a:cubicBezTo>
                      <a:close/>
                      <a:moveTo>
                        <a:pt x="151" y="92"/>
                      </a:moveTo>
                      <a:cubicBezTo>
                        <a:pt x="153" y="94"/>
                        <a:pt x="149" y="97"/>
                        <a:pt x="147" y="95"/>
                      </a:cubicBezTo>
                      <a:cubicBezTo>
                        <a:pt x="147" y="93"/>
                        <a:pt x="149" y="93"/>
                        <a:pt x="151" y="92"/>
                      </a:cubicBezTo>
                      <a:close/>
                      <a:moveTo>
                        <a:pt x="145" y="97"/>
                      </a:moveTo>
                      <a:cubicBezTo>
                        <a:pt x="145" y="96"/>
                        <a:pt x="145" y="96"/>
                        <a:pt x="145" y="96"/>
                      </a:cubicBezTo>
                      <a:cubicBezTo>
                        <a:pt x="146" y="97"/>
                        <a:pt x="146" y="97"/>
                        <a:pt x="146" y="97"/>
                      </a:cubicBezTo>
                      <a:lnTo>
                        <a:pt x="145" y="97"/>
                      </a:lnTo>
                      <a:close/>
                      <a:moveTo>
                        <a:pt x="147" y="100"/>
                      </a:moveTo>
                      <a:cubicBezTo>
                        <a:pt x="146" y="102"/>
                        <a:pt x="142" y="102"/>
                        <a:pt x="141" y="104"/>
                      </a:cubicBezTo>
                      <a:cubicBezTo>
                        <a:pt x="141" y="102"/>
                        <a:pt x="144" y="101"/>
                        <a:pt x="147" y="100"/>
                      </a:cubicBezTo>
                      <a:close/>
                      <a:moveTo>
                        <a:pt x="137" y="110"/>
                      </a:moveTo>
                      <a:cubicBezTo>
                        <a:pt x="137" y="110"/>
                        <a:pt x="137" y="110"/>
                        <a:pt x="137" y="110"/>
                      </a:cubicBezTo>
                      <a:cubicBezTo>
                        <a:pt x="137" y="109"/>
                        <a:pt x="137" y="109"/>
                        <a:pt x="137" y="109"/>
                      </a:cubicBezTo>
                      <a:lnTo>
                        <a:pt x="137" y="110"/>
                      </a:lnTo>
                      <a:close/>
                      <a:moveTo>
                        <a:pt x="138" y="106"/>
                      </a:moveTo>
                      <a:cubicBezTo>
                        <a:pt x="137" y="107"/>
                        <a:pt x="137" y="107"/>
                        <a:pt x="137" y="107"/>
                      </a:cubicBezTo>
                      <a:cubicBezTo>
                        <a:pt x="136" y="107"/>
                        <a:pt x="136" y="107"/>
                        <a:pt x="136" y="107"/>
                      </a:cubicBezTo>
                      <a:lnTo>
                        <a:pt x="138" y="106"/>
                      </a:lnTo>
                      <a:close/>
                      <a:moveTo>
                        <a:pt x="140" y="107"/>
                      </a:moveTo>
                      <a:cubicBezTo>
                        <a:pt x="139" y="108"/>
                        <a:pt x="139" y="108"/>
                        <a:pt x="139" y="108"/>
                      </a:cubicBezTo>
                      <a:cubicBezTo>
                        <a:pt x="138" y="108"/>
                        <a:pt x="138" y="108"/>
                        <a:pt x="138" y="108"/>
                      </a:cubicBezTo>
                      <a:cubicBezTo>
                        <a:pt x="138" y="107"/>
                        <a:pt x="139" y="107"/>
                        <a:pt x="140" y="107"/>
                      </a:cubicBezTo>
                      <a:close/>
                      <a:moveTo>
                        <a:pt x="132" y="105"/>
                      </a:moveTo>
                      <a:cubicBezTo>
                        <a:pt x="132" y="104"/>
                        <a:pt x="132" y="104"/>
                        <a:pt x="132" y="104"/>
                      </a:cubicBezTo>
                      <a:cubicBezTo>
                        <a:pt x="133" y="105"/>
                        <a:pt x="132" y="105"/>
                        <a:pt x="132" y="105"/>
                      </a:cubicBezTo>
                      <a:cubicBezTo>
                        <a:pt x="131" y="105"/>
                        <a:pt x="131" y="105"/>
                        <a:pt x="132" y="105"/>
                      </a:cubicBezTo>
                      <a:close/>
                      <a:moveTo>
                        <a:pt x="129" y="107"/>
                      </a:moveTo>
                      <a:cubicBezTo>
                        <a:pt x="130" y="106"/>
                        <a:pt x="130" y="106"/>
                        <a:pt x="130" y="106"/>
                      </a:cubicBezTo>
                      <a:cubicBezTo>
                        <a:pt x="130" y="107"/>
                        <a:pt x="130" y="107"/>
                        <a:pt x="130" y="107"/>
                      </a:cubicBezTo>
                      <a:lnTo>
                        <a:pt x="129" y="107"/>
                      </a:lnTo>
                      <a:close/>
                      <a:moveTo>
                        <a:pt x="132" y="109"/>
                      </a:moveTo>
                      <a:cubicBezTo>
                        <a:pt x="136" y="107"/>
                        <a:pt x="136" y="107"/>
                        <a:pt x="136" y="107"/>
                      </a:cubicBezTo>
                      <a:cubicBezTo>
                        <a:pt x="135" y="108"/>
                        <a:pt x="134" y="109"/>
                        <a:pt x="134" y="110"/>
                      </a:cubicBezTo>
                      <a:lnTo>
                        <a:pt x="132" y="109"/>
                      </a:lnTo>
                      <a:close/>
                      <a:moveTo>
                        <a:pt x="126" y="110"/>
                      </a:moveTo>
                      <a:cubicBezTo>
                        <a:pt x="125" y="111"/>
                        <a:pt x="123" y="113"/>
                        <a:pt x="121" y="114"/>
                      </a:cubicBezTo>
                      <a:cubicBezTo>
                        <a:pt x="122" y="111"/>
                        <a:pt x="124" y="112"/>
                        <a:pt x="126" y="110"/>
                      </a:cubicBezTo>
                      <a:close/>
                      <a:moveTo>
                        <a:pt x="114" y="119"/>
                      </a:moveTo>
                      <a:cubicBezTo>
                        <a:pt x="115" y="117"/>
                        <a:pt x="118" y="116"/>
                        <a:pt x="119" y="115"/>
                      </a:cubicBezTo>
                      <a:cubicBezTo>
                        <a:pt x="118" y="117"/>
                        <a:pt x="116" y="118"/>
                        <a:pt x="115" y="119"/>
                      </a:cubicBezTo>
                      <a:lnTo>
                        <a:pt x="114" y="119"/>
                      </a:lnTo>
                      <a:close/>
                      <a:moveTo>
                        <a:pt x="113" y="120"/>
                      </a:moveTo>
                      <a:cubicBezTo>
                        <a:pt x="114" y="121"/>
                        <a:pt x="113" y="122"/>
                        <a:pt x="110" y="123"/>
                      </a:cubicBezTo>
                      <a:cubicBezTo>
                        <a:pt x="110" y="122"/>
                        <a:pt x="112" y="121"/>
                        <a:pt x="113" y="120"/>
                      </a:cubicBezTo>
                      <a:close/>
                      <a:moveTo>
                        <a:pt x="116" y="124"/>
                      </a:moveTo>
                      <a:cubicBezTo>
                        <a:pt x="117" y="127"/>
                        <a:pt x="117" y="127"/>
                        <a:pt x="117" y="127"/>
                      </a:cubicBezTo>
                      <a:cubicBezTo>
                        <a:pt x="117" y="127"/>
                        <a:pt x="115" y="126"/>
                        <a:pt x="115" y="127"/>
                      </a:cubicBezTo>
                      <a:cubicBezTo>
                        <a:pt x="115" y="126"/>
                        <a:pt x="115" y="125"/>
                        <a:pt x="116" y="124"/>
                      </a:cubicBezTo>
                      <a:close/>
                      <a:moveTo>
                        <a:pt x="107" y="124"/>
                      </a:moveTo>
                      <a:cubicBezTo>
                        <a:pt x="109" y="125"/>
                        <a:pt x="109" y="125"/>
                        <a:pt x="109" y="125"/>
                      </a:cubicBezTo>
                      <a:cubicBezTo>
                        <a:pt x="108" y="125"/>
                        <a:pt x="108" y="126"/>
                        <a:pt x="107" y="125"/>
                      </a:cubicBezTo>
                      <a:lnTo>
                        <a:pt x="107" y="124"/>
                      </a:lnTo>
                      <a:close/>
                      <a:moveTo>
                        <a:pt x="102" y="133"/>
                      </a:moveTo>
                      <a:cubicBezTo>
                        <a:pt x="102" y="133"/>
                        <a:pt x="102" y="132"/>
                        <a:pt x="103" y="132"/>
                      </a:cubicBezTo>
                      <a:cubicBezTo>
                        <a:pt x="103" y="132"/>
                        <a:pt x="103" y="133"/>
                        <a:pt x="102" y="133"/>
                      </a:cubicBezTo>
                      <a:close/>
                      <a:moveTo>
                        <a:pt x="106" y="127"/>
                      </a:moveTo>
                      <a:cubicBezTo>
                        <a:pt x="106" y="126"/>
                        <a:pt x="106" y="126"/>
                        <a:pt x="106" y="126"/>
                      </a:cubicBezTo>
                      <a:cubicBezTo>
                        <a:pt x="107" y="127"/>
                        <a:pt x="107" y="127"/>
                        <a:pt x="107" y="127"/>
                      </a:cubicBezTo>
                      <a:cubicBezTo>
                        <a:pt x="107" y="127"/>
                        <a:pt x="106" y="127"/>
                        <a:pt x="106" y="127"/>
                      </a:cubicBezTo>
                      <a:cubicBezTo>
                        <a:pt x="106" y="127"/>
                        <a:pt x="106" y="127"/>
                        <a:pt x="106" y="127"/>
                      </a:cubicBezTo>
                      <a:cubicBezTo>
                        <a:pt x="106" y="127"/>
                        <a:pt x="106" y="127"/>
                        <a:pt x="106" y="127"/>
                      </a:cubicBezTo>
                      <a:close/>
                      <a:moveTo>
                        <a:pt x="99" y="131"/>
                      </a:moveTo>
                      <a:cubicBezTo>
                        <a:pt x="102" y="130"/>
                        <a:pt x="102" y="130"/>
                        <a:pt x="102" y="130"/>
                      </a:cubicBezTo>
                      <a:cubicBezTo>
                        <a:pt x="101" y="129"/>
                        <a:pt x="101" y="129"/>
                        <a:pt x="101" y="129"/>
                      </a:cubicBezTo>
                      <a:cubicBezTo>
                        <a:pt x="103" y="129"/>
                        <a:pt x="103" y="128"/>
                        <a:pt x="106" y="128"/>
                      </a:cubicBezTo>
                      <a:cubicBezTo>
                        <a:pt x="107" y="129"/>
                        <a:pt x="104" y="130"/>
                        <a:pt x="104" y="131"/>
                      </a:cubicBezTo>
                      <a:cubicBezTo>
                        <a:pt x="103" y="131"/>
                        <a:pt x="100" y="130"/>
                        <a:pt x="100" y="132"/>
                      </a:cubicBezTo>
                      <a:cubicBezTo>
                        <a:pt x="99" y="132"/>
                        <a:pt x="99" y="132"/>
                        <a:pt x="99" y="132"/>
                      </a:cubicBezTo>
                      <a:lnTo>
                        <a:pt x="99" y="131"/>
                      </a:lnTo>
                      <a:close/>
                      <a:moveTo>
                        <a:pt x="102" y="138"/>
                      </a:moveTo>
                      <a:cubicBezTo>
                        <a:pt x="103" y="139"/>
                        <a:pt x="103" y="139"/>
                        <a:pt x="103" y="139"/>
                      </a:cubicBezTo>
                      <a:cubicBezTo>
                        <a:pt x="102" y="139"/>
                        <a:pt x="102" y="139"/>
                        <a:pt x="101" y="139"/>
                      </a:cubicBezTo>
                      <a:cubicBezTo>
                        <a:pt x="101" y="139"/>
                        <a:pt x="102" y="139"/>
                        <a:pt x="102" y="138"/>
                      </a:cubicBezTo>
                      <a:close/>
                      <a:moveTo>
                        <a:pt x="97" y="137"/>
                      </a:moveTo>
                      <a:cubicBezTo>
                        <a:pt x="98" y="137"/>
                        <a:pt x="98" y="137"/>
                        <a:pt x="98" y="137"/>
                      </a:cubicBezTo>
                      <a:cubicBezTo>
                        <a:pt x="97" y="138"/>
                        <a:pt x="97" y="138"/>
                        <a:pt x="97" y="138"/>
                      </a:cubicBezTo>
                      <a:cubicBezTo>
                        <a:pt x="97" y="137"/>
                        <a:pt x="97" y="137"/>
                        <a:pt x="97" y="137"/>
                      </a:cubicBezTo>
                      <a:close/>
                      <a:moveTo>
                        <a:pt x="95" y="135"/>
                      </a:moveTo>
                      <a:cubicBezTo>
                        <a:pt x="96" y="136"/>
                        <a:pt x="96" y="136"/>
                        <a:pt x="96" y="136"/>
                      </a:cubicBezTo>
                      <a:cubicBezTo>
                        <a:pt x="93" y="136"/>
                        <a:pt x="93" y="136"/>
                        <a:pt x="93" y="136"/>
                      </a:cubicBezTo>
                      <a:lnTo>
                        <a:pt x="95" y="135"/>
                      </a:lnTo>
                      <a:close/>
                      <a:moveTo>
                        <a:pt x="94" y="143"/>
                      </a:moveTo>
                      <a:cubicBezTo>
                        <a:pt x="95" y="142"/>
                        <a:pt x="97" y="140"/>
                        <a:pt x="97" y="140"/>
                      </a:cubicBezTo>
                      <a:cubicBezTo>
                        <a:pt x="98" y="142"/>
                        <a:pt x="95" y="142"/>
                        <a:pt x="94" y="143"/>
                      </a:cubicBezTo>
                      <a:close/>
                      <a:moveTo>
                        <a:pt x="94" y="138"/>
                      </a:moveTo>
                      <a:cubicBezTo>
                        <a:pt x="95" y="139"/>
                        <a:pt x="91" y="141"/>
                        <a:pt x="93" y="143"/>
                      </a:cubicBezTo>
                      <a:cubicBezTo>
                        <a:pt x="90" y="143"/>
                        <a:pt x="93" y="140"/>
                        <a:pt x="90" y="141"/>
                      </a:cubicBezTo>
                      <a:cubicBezTo>
                        <a:pt x="90" y="142"/>
                        <a:pt x="89" y="144"/>
                        <a:pt x="90" y="145"/>
                      </a:cubicBezTo>
                      <a:cubicBezTo>
                        <a:pt x="88" y="145"/>
                        <a:pt x="88" y="143"/>
                        <a:pt x="87" y="144"/>
                      </a:cubicBezTo>
                      <a:cubicBezTo>
                        <a:pt x="86" y="141"/>
                        <a:pt x="91" y="140"/>
                        <a:pt x="94" y="138"/>
                      </a:cubicBezTo>
                      <a:close/>
                      <a:moveTo>
                        <a:pt x="80" y="150"/>
                      </a:moveTo>
                      <a:cubicBezTo>
                        <a:pt x="79" y="149"/>
                        <a:pt x="79" y="149"/>
                        <a:pt x="79" y="149"/>
                      </a:cubicBezTo>
                      <a:cubicBezTo>
                        <a:pt x="80" y="150"/>
                        <a:pt x="80" y="150"/>
                        <a:pt x="80" y="150"/>
                      </a:cubicBezTo>
                      <a:close/>
                      <a:moveTo>
                        <a:pt x="74" y="148"/>
                      </a:moveTo>
                      <a:cubicBezTo>
                        <a:pt x="78" y="146"/>
                        <a:pt x="78" y="146"/>
                        <a:pt x="78" y="146"/>
                      </a:cubicBezTo>
                      <a:cubicBezTo>
                        <a:pt x="77" y="147"/>
                        <a:pt x="78" y="151"/>
                        <a:pt x="75" y="149"/>
                      </a:cubicBezTo>
                      <a:cubicBezTo>
                        <a:pt x="76" y="150"/>
                        <a:pt x="76" y="150"/>
                        <a:pt x="76" y="150"/>
                      </a:cubicBezTo>
                      <a:lnTo>
                        <a:pt x="74" y="148"/>
                      </a:lnTo>
                      <a:close/>
                      <a:moveTo>
                        <a:pt x="63" y="164"/>
                      </a:moveTo>
                      <a:cubicBezTo>
                        <a:pt x="62" y="162"/>
                        <a:pt x="64" y="162"/>
                        <a:pt x="65" y="161"/>
                      </a:cubicBezTo>
                      <a:cubicBezTo>
                        <a:pt x="66" y="162"/>
                        <a:pt x="66" y="162"/>
                        <a:pt x="66" y="162"/>
                      </a:cubicBezTo>
                      <a:cubicBezTo>
                        <a:pt x="69" y="161"/>
                        <a:pt x="71" y="159"/>
                        <a:pt x="72" y="157"/>
                      </a:cubicBezTo>
                      <a:cubicBezTo>
                        <a:pt x="71" y="157"/>
                        <a:pt x="71" y="158"/>
                        <a:pt x="70" y="158"/>
                      </a:cubicBezTo>
                      <a:cubicBezTo>
                        <a:pt x="71" y="156"/>
                        <a:pt x="73" y="154"/>
                        <a:pt x="75" y="152"/>
                      </a:cubicBezTo>
                      <a:cubicBezTo>
                        <a:pt x="75" y="153"/>
                        <a:pt x="72" y="154"/>
                        <a:pt x="74" y="155"/>
                      </a:cubicBezTo>
                      <a:cubicBezTo>
                        <a:pt x="76" y="155"/>
                        <a:pt x="78" y="153"/>
                        <a:pt x="80" y="153"/>
                      </a:cubicBezTo>
                      <a:cubicBezTo>
                        <a:pt x="80" y="156"/>
                        <a:pt x="76" y="157"/>
                        <a:pt x="76" y="159"/>
                      </a:cubicBezTo>
                      <a:cubicBezTo>
                        <a:pt x="74" y="157"/>
                        <a:pt x="74" y="157"/>
                        <a:pt x="74" y="157"/>
                      </a:cubicBezTo>
                      <a:cubicBezTo>
                        <a:pt x="72" y="159"/>
                        <a:pt x="72" y="159"/>
                        <a:pt x="72" y="159"/>
                      </a:cubicBezTo>
                      <a:cubicBezTo>
                        <a:pt x="73" y="159"/>
                        <a:pt x="73" y="159"/>
                        <a:pt x="73" y="159"/>
                      </a:cubicBezTo>
                      <a:cubicBezTo>
                        <a:pt x="73" y="162"/>
                        <a:pt x="73" y="162"/>
                        <a:pt x="73" y="162"/>
                      </a:cubicBezTo>
                      <a:cubicBezTo>
                        <a:pt x="70" y="162"/>
                        <a:pt x="70" y="164"/>
                        <a:pt x="69" y="165"/>
                      </a:cubicBezTo>
                      <a:cubicBezTo>
                        <a:pt x="70" y="166"/>
                        <a:pt x="71" y="169"/>
                        <a:pt x="68" y="169"/>
                      </a:cubicBezTo>
                      <a:cubicBezTo>
                        <a:pt x="66" y="169"/>
                        <a:pt x="68" y="168"/>
                        <a:pt x="68" y="167"/>
                      </a:cubicBezTo>
                      <a:cubicBezTo>
                        <a:pt x="66" y="166"/>
                        <a:pt x="65" y="166"/>
                        <a:pt x="65" y="165"/>
                      </a:cubicBezTo>
                      <a:cubicBezTo>
                        <a:pt x="66" y="165"/>
                        <a:pt x="66" y="165"/>
                        <a:pt x="66" y="165"/>
                      </a:cubicBezTo>
                      <a:cubicBezTo>
                        <a:pt x="66" y="164"/>
                        <a:pt x="66" y="164"/>
                        <a:pt x="66" y="164"/>
                      </a:cubicBezTo>
                      <a:lnTo>
                        <a:pt x="63" y="164"/>
                      </a:lnTo>
                      <a:close/>
                      <a:moveTo>
                        <a:pt x="65" y="168"/>
                      </a:moveTo>
                      <a:cubicBezTo>
                        <a:pt x="64" y="168"/>
                        <a:pt x="65" y="167"/>
                        <a:pt x="65" y="167"/>
                      </a:cubicBezTo>
                      <a:cubicBezTo>
                        <a:pt x="66" y="167"/>
                        <a:pt x="66" y="168"/>
                        <a:pt x="65" y="168"/>
                      </a:cubicBezTo>
                      <a:close/>
                      <a:moveTo>
                        <a:pt x="60" y="165"/>
                      </a:moveTo>
                      <a:cubicBezTo>
                        <a:pt x="63" y="165"/>
                        <a:pt x="63" y="165"/>
                        <a:pt x="63" y="165"/>
                      </a:cubicBezTo>
                      <a:cubicBezTo>
                        <a:pt x="63" y="166"/>
                        <a:pt x="63" y="167"/>
                        <a:pt x="62" y="167"/>
                      </a:cubicBezTo>
                      <a:cubicBezTo>
                        <a:pt x="61" y="167"/>
                        <a:pt x="61" y="166"/>
                        <a:pt x="60" y="165"/>
                      </a:cubicBezTo>
                      <a:close/>
                      <a:moveTo>
                        <a:pt x="59" y="173"/>
                      </a:moveTo>
                      <a:cubicBezTo>
                        <a:pt x="64" y="170"/>
                        <a:pt x="64" y="170"/>
                        <a:pt x="64" y="170"/>
                      </a:cubicBezTo>
                      <a:cubicBezTo>
                        <a:pt x="64" y="171"/>
                        <a:pt x="64" y="172"/>
                        <a:pt x="65" y="171"/>
                      </a:cubicBezTo>
                      <a:cubicBezTo>
                        <a:pt x="65" y="171"/>
                        <a:pt x="65" y="171"/>
                        <a:pt x="65" y="171"/>
                      </a:cubicBezTo>
                      <a:cubicBezTo>
                        <a:pt x="66" y="172"/>
                        <a:pt x="66" y="173"/>
                        <a:pt x="65" y="173"/>
                      </a:cubicBezTo>
                      <a:cubicBezTo>
                        <a:pt x="63" y="173"/>
                        <a:pt x="64" y="175"/>
                        <a:pt x="64" y="176"/>
                      </a:cubicBezTo>
                      <a:cubicBezTo>
                        <a:pt x="63" y="176"/>
                        <a:pt x="63" y="175"/>
                        <a:pt x="62" y="175"/>
                      </a:cubicBezTo>
                      <a:cubicBezTo>
                        <a:pt x="63" y="174"/>
                        <a:pt x="63" y="174"/>
                        <a:pt x="63" y="174"/>
                      </a:cubicBezTo>
                      <a:lnTo>
                        <a:pt x="59" y="173"/>
                      </a:lnTo>
                      <a:close/>
                      <a:moveTo>
                        <a:pt x="64" y="180"/>
                      </a:moveTo>
                      <a:cubicBezTo>
                        <a:pt x="64" y="180"/>
                        <a:pt x="65" y="179"/>
                        <a:pt x="65" y="179"/>
                      </a:cubicBezTo>
                      <a:cubicBezTo>
                        <a:pt x="66" y="180"/>
                        <a:pt x="66" y="180"/>
                        <a:pt x="66" y="180"/>
                      </a:cubicBezTo>
                      <a:cubicBezTo>
                        <a:pt x="68" y="179"/>
                        <a:pt x="68" y="179"/>
                        <a:pt x="68" y="179"/>
                      </a:cubicBezTo>
                      <a:cubicBezTo>
                        <a:pt x="67" y="180"/>
                        <a:pt x="66" y="181"/>
                        <a:pt x="64" y="180"/>
                      </a:cubicBezTo>
                      <a:close/>
                      <a:moveTo>
                        <a:pt x="62" y="182"/>
                      </a:moveTo>
                      <a:cubicBezTo>
                        <a:pt x="63" y="182"/>
                        <a:pt x="63" y="182"/>
                        <a:pt x="63" y="182"/>
                      </a:cubicBezTo>
                      <a:cubicBezTo>
                        <a:pt x="63" y="182"/>
                        <a:pt x="63" y="182"/>
                        <a:pt x="63" y="182"/>
                      </a:cubicBezTo>
                      <a:cubicBezTo>
                        <a:pt x="63" y="182"/>
                        <a:pt x="63" y="182"/>
                        <a:pt x="63" y="182"/>
                      </a:cubicBezTo>
                      <a:lnTo>
                        <a:pt x="62" y="182"/>
                      </a:lnTo>
                      <a:close/>
                      <a:moveTo>
                        <a:pt x="55" y="183"/>
                      </a:moveTo>
                      <a:cubicBezTo>
                        <a:pt x="57" y="183"/>
                        <a:pt x="57" y="183"/>
                        <a:pt x="57" y="183"/>
                      </a:cubicBezTo>
                      <a:cubicBezTo>
                        <a:pt x="56" y="184"/>
                        <a:pt x="57" y="186"/>
                        <a:pt x="54" y="186"/>
                      </a:cubicBezTo>
                      <a:cubicBezTo>
                        <a:pt x="54" y="186"/>
                        <a:pt x="55" y="185"/>
                        <a:pt x="53" y="185"/>
                      </a:cubicBezTo>
                      <a:cubicBezTo>
                        <a:pt x="53" y="185"/>
                        <a:pt x="53" y="185"/>
                        <a:pt x="53" y="185"/>
                      </a:cubicBezTo>
                      <a:cubicBezTo>
                        <a:pt x="52" y="184"/>
                        <a:pt x="54" y="184"/>
                        <a:pt x="55" y="183"/>
                      </a:cubicBezTo>
                      <a:close/>
                      <a:moveTo>
                        <a:pt x="43" y="186"/>
                      </a:moveTo>
                      <a:cubicBezTo>
                        <a:pt x="45" y="187"/>
                        <a:pt x="45" y="187"/>
                        <a:pt x="45" y="187"/>
                      </a:cubicBezTo>
                      <a:cubicBezTo>
                        <a:pt x="44" y="187"/>
                        <a:pt x="44" y="187"/>
                        <a:pt x="43" y="187"/>
                      </a:cubicBezTo>
                      <a:cubicBezTo>
                        <a:pt x="43" y="187"/>
                        <a:pt x="43" y="187"/>
                        <a:pt x="43" y="186"/>
                      </a:cubicBezTo>
                      <a:close/>
                      <a:moveTo>
                        <a:pt x="52" y="187"/>
                      </a:moveTo>
                      <a:cubicBezTo>
                        <a:pt x="57" y="187"/>
                        <a:pt x="53" y="189"/>
                        <a:pt x="55" y="191"/>
                      </a:cubicBezTo>
                      <a:cubicBezTo>
                        <a:pt x="56" y="191"/>
                        <a:pt x="56" y="190"/>
                        <a:pt x="56" y="191"/>
                      </a:cubicBezTo>
                      <a:cubicBezTo>
                        <a:pt x="57" y="192"/>
                        <a:pt x="56" y="195"/>
                        <a:pt x="54" y="194"/>
                      </a:cubicBezTo>
                      <a:cubicBezTo>
                        <a:pt x="51" y="192"/>
                        <a:pt x="56" y="191"/>
                        <a:pt x="54" y="190"/>
                      </a:cubicBezTo>
                      <a:cubicBezTo>
                        <a:pt x="52" y="190"/>
                        <a:pt x="52" y="192"/>
                        <a:pt x="51" y="192"/>
                      </a:cubicBezTo>
                      <a:cubicBezTo>
                        <a:pt x="50" y="192"/>
                        <a:pt x="48" y="191"/>
                        <a:pt x="47" y="191"/>
                      </a:cubicBezTo>
                      <a:cubicBezTo>
                        <a:pt x="47" y="189"/>
                        <a:pt x="50" y="187"/>
                        <a:pt x="52" y="187"/>
                      </a:cubicBezTo>
                      <a:close/>
                      <a:moveTo>
                        <a:pt x="43" y="190"/>
                      </a:moveTo>
                      <a:cubicBezTo>
                        <a:pt x="40" y="190"/>
                        <a:pt x="40" y="190"/>
                        <a:pt x="40" y="190"/>
                      </a:cubicBezTo>
                      <a:cubicBezTo>
                        <a:pt x="40" y="191"/>
                        <a:pt x="40" y="191"/>
                        <a:pt x="40" y="191"/>
                      </a:cubicBezTo>
                      <a:cubicBezTo>
                        <a:pt x="41" y="191"/>
                        <a:pt x="41" y="191"/>
                        <a:pt x="41" y="191"/>
                      </a:cubicBezTo>
                      <a:cubicBezTo>
                        <a:pt x="42" y="192"/>
                        <a:pt x="41" y="193"/>
                        <a:pt x="40" y="192"/>
                      </a:cubicBezTo>
                      <a:cubicBezTo>
                        <a:pt x="39" y="192"/>
                        <a:pt x="39" y="191"/>
                        <a:pt x="39" y="190"/>
                      </a:cubicBezTo>
                      <a:cubicBezTo>
                        <a:pt x="40" y="189"/>
                        <a:pt x="42" y="189"/>
                        <a:pt x="43" y="189"/>
                      </a:cubicBezTo>
                      <a:lnTo>
                        <a:pt x="43" y="190"/>
                      </a:lnTo>
                      <a:close/>
                      <a:moveTo>
                        <a:pt x="48" y="202"/>
                      </a:moveTo>
                      <a:cubicBezTo>
                        <a:pt x="47" y="203"/>
                        <a:pt x="47" y="203"/>
                        <a:pt x="47" y="203"/>
                      </a:cubicBezTo>
                      <a:cubicBezTo>
                        <a:pt x="47" y="203"/>
                        <a:pt x="47" y="203"/>
                        <a:pt x="47" y="203"/>
                      </a:cubicBezTo>
                      <a:lnTo>
                        <a:pt x="48" y="202"/>
                      </a:lnTo>
                      <a:close/>
                      <a:moveTo>
                        <a:pt x="37" y="213"/>
                      </a:moveTo>
                      <a:cubicBezTo>
                        <a:pt x="37" y="213"/>
                        <a:pt x="37" y="213"/>
                        <a:pt x="37" y="213"/>
                      </a:cubicBezTo>
                      <a:cubicBezTo>
                        <a:pt x="37" y="213"/>
                        <a:pt x="37" y="213"/>
                        <a:pt x="37" y="213"/>
                      </a:cubicBezTo>
                      <a:cubicBezTo>
                        <a:pt x="37" y="214"/>
                        <a:pt x="37" y="215"/>
                        <a:pt x="36" y="215"/>
                      </a:cubicBezTo>
                      <a:cubicBezTo>
                        <a:pt x="35" y="214"/>
                        <a:pt x="36" y="214"/>
                        <a:pt x="37" y="213"/>
                      </a:cubicBezTo>
                      <a:close/>
                      <a:moveTo>
                        <a:pt x="38" y="214"/>
                      </a:moveTo>
                      <a:cubicBezTo>
                        <a:pt x="40" y="213"/>
                        <a:pt x="40" y="213"/>
                        <a:pt x="40" y="213"/>
                      </a:cubicBezTo>
                      <a:cubicBezTo>
                        <a:pt x="40" y="215"/>
                        <a:pt x="38" y="215"/>
                        <a:pt x="37" y="217"/>
                      </a:cubicBezTo>
                      <a:cubicBezTo>
                        <a:pt x="35" y="216"/>
                        <a:pt x="38" y="215"/>
                        <a:pt x="38" y="214"/>
                      </a:cubicBezTo>
                      <a:close/>
                      <a:moveTo>
                        <a:pt x="12" y="248"/>
                      </a:moveTo>
                      <a:cubicBezTo>
                        <a:pt x="14" y="249"/>
                        <a:pt x="15" y="252"/>
                        <a:pt x="12" y="252"/>
                      </a:cubicBezTo>
                      <a:cubicBezTo>
                        <a:pt x="13" y="251"/>
                        <a:pt x="11" y="249"/>
                        <a:pt x="12" y="248"/>
                      </a:cubicBezTo>
                      <a:close/>
                      <a:moveTo>
                        <a:pt x="11" y="257"/>
                      </a:moveTo>
                      <a:cubicBezTo>
                        <a:pt x="12" y="256"/>
                        <a:pt x="12" y="256"/>
                        <a:pt x="12" y="256"/>
                      </a:cubicBezTo>
                      <a:cubicBezTo>
                        <a:pt x="13" y="256"/>
                        <a:pt x="12" y="257"/>
                        <a:pt x="11" y="257"/>
                      </a:cubicBezTo>
                      <a:cubicBezTo>
                        <a:pt x="11" y="257"/>
                        <a:pt x="11" y="257"/>
                        <a:pt x="1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0" name="Freeform 67"/>
                <p:cNvSpPr/>
                <p:nvPr>
                  <p:custDataLst>
                    <p:tags r:id="rId64"/>
                  </p:custDataLst>
                </p:nvPr>
              </p:nvSpPr>
              <p:spPr bwMode="auto">
                <a:xfrm>
                  <a:off x="4992" y="635"/>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1" name="Freeform 68"/>
                <p:cNvSpPr/>
                <p:nvPr>
                  <p:custDataLst>
                    <p:tags r:id="rId65"/>
                  </p:custDataLst>
                </p:nvPr>
              </p:nvSpPr>
              <p:spPr bwMode="auto">
                <a:xfrm>
                  <a:off x="4940" y="554"/>
                  <a:ext cx="10" cy="5"/>
                </a:xfrm>
                <a:custGeom>
                  <a:gdLst>
                    <a:gd name="T0" fmla="*/ 4 w 4"/>
                    <a:gd name="T1" fmla="*/ 0 h 2"/>
                    <a:gd name="T2" fmla="*/ 0 w 4"/>
                    <a:gd name="T3" fmla="*/ 0 h 2"/>
                    <a:gd name="T4" fmla="*/ 1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1"/>
                        <a:pt x="2" y="0"/>
                        <a:pt x="0" y="0"/>
                      </a:cubicBezTo>
                      <a:cubicBezTo>
                        <a:pt x="1" y="2"/>
                        <a:pt x="1" y="2"/>
                        <a:pt x="1" y="2"/>
                      </a:cubicBezTo>
                      <a:cubicBezTo>
                        <a:pt x="2"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2" name="Freeform 69"/>
                <p:cNvSpPr/>
                <p:nvPr>
                  <p:custDataLst>
                    <p:tags r:id="rId66"/>
                  </p:custDataLst>
                </p:nvPr>
              </p:nvSpPr>
              <p:spPr bwMode="auto">
                <a:xfrm flipH="1">
                  <a:off x="4668" y="816"/>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3" name="Freeform 70"/>
                <p:cNvSpPr/>
                <p:nvPr>
                  <p:custDataLst>
                    <p:tags r:id="rId67"/>
                  </p:custDataLst>
                </p:nvPr>
              </p:nvSpPr>
              <p:spPr bwMode="auto">
                <a:xfrm>
                  <a:off x="4388" y="989"/>
                  <a:ext cx="3" cy="2"/>
                </a:xfrm>
                <a:custGeom>
                  <a:gdLst>
                    <a:gd name="T0" fmla="*/ 0 w 1"/>
                    <a:gd name="T1" fmla="*/ 1 h 1"/>
                    <a:gd name="T2" fmla="*/ 1 w 1"/>
                    <a:gd name="T3" fmla="*/ 1 h 1"/>
                    <a:gd name="T4" fmla="*/ 0 w 1"/>
                    <a:gd name="T5" fmla="*/ 1 h 1"/>
                  </a:gdLst>
                  <a:cxnLst>
                    <a:cxn ang="0">
                      <a:pos x="T0" y="T1"/>
                    </a:cxn>
                    <a:cxn ang="0">
                      <a:pos x="T2" y="T3"/>
                    </a:cxn>
                    <a:cxn ang="0">
                      <a:pos x="T4" y="T5"/>
                    </a:cxn>
                  </a:cxnLst>
                  <a:rect l="0" t="0" r="r" b="b"/>
                  <a:pathLst>
                    <a:path w="1" h="1">
                      <a:moveTo>
                        <a:pt x="0" y="1"/>
                      </a:moveTo>
                      <a:cubicBezTo>
                        <a:pt x="1" y="1"/>
                        <a:pt x="1" y="1"/>
                        <a:pt x="1"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4" name="Freeform 71"/>
                <p:cNvSpPr/>
                <p:nvPr>
                  <p:custDataLst>
                    <p:tags r:id="rId68"/>
                  </p:custDataLst>
                </p:nvPr>
              </p:nvSpPr>
              <p:spPr bwMode="auto">
                <a:xfrm flipH="1">
                  <a:off x="4682" y="994"/>
                  <a:ext cx="0" cy="2"/>
                </a:xfrm>
                <a:custGeom>
                  <a:gdLst>
                    <a:gd name="T0" fmla="*/ 0 h 1"/>
                    <a:gd name="T1" fmla="*/ 1 h 1"/>
                    <a:gd name="T2" fmla="*/ 0 h 1"/>
                  </a:gd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5" name="Freeform 72"/>
                <p:cNvSpPr/>
                <p:nvPr>
                  <p:custDataLst>
                    <p:tags r:id="rId69"/>
                  </p:custDataLst>
                </p:nvPr>
              </p:nvSpPr>
              <p:spPr bwMode="auto">
                <a:xfrm>
                  <a:off x="4748" y="977"/>
                  <a:ext cx="17" cy="12"/>
                </a:xfrm>
                <a:custGeom>
                  <a:gdLst>
                    <a:gd name="T0" fmla="*/ 2 w 7"/>
                    <a:gd name="T1" fmla="*/ 5 h 5"/>
                    <a:gd name="T2" fmla="*/ 4 w 7"/>
                    <a:gd name="T3" fmla="*/ 1 h 5"/>
                    <a:gd name="T4" fmla="*/ 5 w 7"/>
                    <a:gd name="T5" fmla="*/ 0 h 5"/>
                    <a:gd name="T6" fmla="*/ 0 w 7"/>
                    <a:gd name="T7" fmla="*/ 3 h 5"/>
                    <a:gd name="T8" fmla="*/ 2 w 7"/>
                    <a:gd name="T9" fmla="*/ 5 h 5"/>
                  </a:gdLst>
                  <a:cxnLst>
                    <a:cxn ang="0">
                      <a:pos x="T0" y="T1"/>
                    </a:cxn>
                    <a:cxn ang="0">
                      <a:pos x="T2" y="T3"/>
                    </a:cxn>
                    <a:cxn ang="0">
                      <a:pos x="T4" y="T5"/>
                    </a:cxn>
                    <a:cxn ang="0">
                      <a:pos x="T6" y="T7"/>
                    </a:cxn>
                    <a:cxn ang="0">
                      <a:pos x="T8" y="T9"/>
                    </a:cxn>
                  </a:cxnLst>
                  <a:rect l="0" t="0" r="r" b="b"/>
                  <a:pathLst>
                    <a:path w="7" h="5">
                      <a:moveTo>
                        <a:pt x="2" y="5"/>
                      </a:moveTo>
                      <a:cubicBezTo>
                        <a:pt x="3" y="4"/>
                        <a:pt x="7" y="3"/>
                        <a:pt x="4" y="1"/>
                      </a:cubicBezTo>
                      <a:cubicBezTo>
                        <a:pt x="4" y="1"/>
                        <a:pt x="5" y="0"/>
                        <a:pt x="5" y="0"/>
                      </a:cubicBezTo>
                      <a:cubicBezTo>
                        <a:pt x="3" y="1"/>
                        <a:pt x="2" y="2"/>
                        <a:pt x="0" y="3"/>
                      </a:cubicBez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6" name="Freeform 73"/>
                <p:cNvSpPr/>
                <p:nvPr>
                  <p:custDataLst>
                    <p:tags r:id="rId70"/>
                  </p:custDataLst>
                </p:nvPr>
              </p:nvSpPr>
              <p:spPr bwMode="auto">
                <a:xfrm>
                  <a:off x="5765" y="609"/>
                  <a:ext cx="14" cy="9"/>
                </a:xfrm>
                <a:custGeom>
                  <a:gdLst>
                    <a:gd name="T0" fmla="*/ 6 w 6"/>
                    <a:gd name="T1" fmla="*/ 2 h 4"/>
                    <a:gd name="T2" fmla="*/ 4 w 6"/>
                    <a:gd name="T3" fmla="*/ 2 h 4"/>
                    <a:gd name="T4" fmla="*/ 0 w 6"/>
                    <a:gd name="T5" fmla="*/ 0 h 4"/>
                    <a:gd name="T6" fmla="*/ 6 w 6"/>
                    <a:gd name="T7" fmla="*/ 2 h 4"/>
                  </a:gdLst>
                  <a:cxnLst>
                    <a:cxn ang="0">
                      <a:pos x="T0" y="T1"/>
                    </a:cxn>
                    <a:cxn ang="0">
                      <a:pos x="T2" y="T3"/>
                    </a:cxn>
                    <a:cxn ang="0">
                      <a:pos x="T4" y="T5"/>
                    </a:cxn>
                    <a:cxn ang="0">
                      <a:pos x="T6" y="T7"/>
                    </a:cxn>
                  </a:cxnLst>
                  <a:rect l="0" t="0" r="r" b="b"/>
                  <a:pathLst>
                    <a:path w="6" h="4">
                      <a:moveTo>
                        <a:pt x="6" y="2"/>
                      </a:moveTo>
                      <a:cubicBezTo>
                        <a:pt x="5" y="1"/>
                        <a:pt x="5" y="1"/>
                        <a:pt x="4" y="2"/>
                      </a:cubicBezTo>
                      <a:cubicBezTo>
                        <a:pt x="3" y="0"/>
                        <a:pt x="2" y="0"/>
                        <a:pt x="0" y="0"/>
                      </a:cubicBezTo>
                      <a:cubicBezTo>
                        <a:pt x="3" y="1"/>
                        <a:pt x="5"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7" name="Freeform 74"/>
                <p:cNvSpPr/>
                <p:nvPr>
                  <p:custDataLst>
                    <p:tags r:id="rId71"/>
                  </p:custDataLst>
                </p:nvPr>
              </p:nvSpPr>
              <p:spPr bwMode="auto">
                <a:xfrm flipH="1">
                  <a:off x="4760" y="977"/>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8" name="Freeform 75"/>
                <p:cNvSpPr/>
                <p:nvPr>
                  <p:custDataLst>
                    <p:tags r:id="rId72"/>
                  </p:custDataLst>
                </p:nvPr>
              </p:nvSpPr>
              <p:spPr bwMode="auto">
                <a:xfrm flipH="1">
                  <a:off x="5765" y="609"/>
                  <a:ext cx="0" cy="2"/>
                </a:xfrm>
                <a:custGeom>
                  <a:gdLst>
                    <a:gd name="T0" fmla="*/ 0 h 1"/>
                    <a:gd name="T1" fmla="*/ 1 h 1"/>
                    <a:gd name="T2" fmla="*/ 0 h 1"/>
                    <a:gd name="T3" fmla="*/ 0 h 1"/>
                  </a:gd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9" name="Freeform 76"/>
                <p:cNvSpPr/>
                <p:nvPr>
                  <p:custDataLst>
                    <p:tags r:id="rId73"/>
                  </p:custDataLst>
                </p:nvPr>
              </p:nvSpPr>
              <p:spPr bwMode="auto">
                <a:xfrm>
                  <a:off x="5061" y="511"/>
                  <a:ext cx="14" cy="7"/>
                </a:xfrm>
                <a:custGeom>
                  <a:gdLst>
                    <a:gd name="T0" fmla="*/ 3 w 6"/>
                    <a:gd name="T1" fmla="*/ 3 h 3"/>
                    <a:gd name="T2" fmla="*/ 5 w 6"/>
                    <a:gd name="T3" fmla="*/ 0 h 3"/>
                    <a:gd name="T4" fmla="*/ 2 w 6"/>
                    <a:gd name="T5" fmla="*/ 1 h 3"/>
                    <a:gd name="T6" fmla="*/ 0 w 6"/>
                    <a:gd name="T7" fmla="*/ 0 h 3"/>
                    <a:gd name="T8" fmla="*/ 3 w 6"/>
                    <a:gd name="T9" fmla="*/ 3 h 3"/>
                  </a:gdLst>
                  <a:cxnLst>
                    <a:cxn ang="0">
                      <a:pos x="T0" y="T1"/>
                    </a:cxn>
                    <a:cxn ang="0">
                      <a:pos x="T2" y="T3"/>
                    </a:cxn>
                    <a:cxn ang="0">
                      <a:pos x="T4" y="T5"/>
                    </a:cxn>
                    <a:cxn ang="0">
                      <a:pos x="T6" y="T7"/>
                    </a:cxn>
                    <a:cxn ang="0">
                      <a:pos x="T8" y="T9"/>
                    </a:cxn>
                  </a:cxnLst>
                  <a:rect l="0" t="0" r="r" b="b"/>
                  <a:pathLst>
                    <a:path w="6" h="3">
                      <a:moveTo>
                        <a:pt x="3" y="3"/>
                      </a:moveTo>
                      <a:cubicBezTo>
                        <a:pt x="4" y="2"/>
                        <a:pt x="6" y="2"/>
                        <a:pt x="5" y="0"/>
                      </a:cubicBezTo>
                      <a:cubicBezTo>
                        <a:pt x="2" y="1"/>
                        <a:pt x="2" y="1"/>
                        <a:pt x="2" y="1"/>
                      </a:cubicBezTo>
                      <a:cubicBezTo>
                        <a:pt x="1" y="1"/>
                        <a:pt x="1" y="1"/>
                        <a:pt x="0" y="0"/>
                      </a:cubicBezTo>
                      <a:cubicBezTo>
                        <a:pt x="1" y="1"/>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0" name="Freeform 77"/>
                <p:cNvSpPr/>
                <p:nvPr>
                  <p:custDataLst>
                    <p:tags r:id="rId74"/>
                  </p:custDataLst>
                </p:nvPr>
              </p:nvSpPr>
              <p:spPr bwMode="auto">
                <a:xfrm>
                  <a:off x="5686" y="578"/>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1" name="Freeform 78"/>
                <p:cNvSpPr/>
                <p:nvPr>
                  <p:custDataLst>
                    <p:tags r:id="rId75"/>
                  </p:custDataLst>
                </p:nvPr>
              </p:nvSpPr>
              <p:spPr bwMode="auto">
                <a:xfrm flipH="1">
                  <a:off x="5061" y="51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2" name="Freeform 79"/>
                <p:cNvSpPr/>
                <p:nvPr>
                  <p:custDataLst>
                    <p:tags r:id="rId76"/>
                  </p:custDataLst>
                </p:nvPr>
              </p:nvSpPr>
              <p:spPr bwMode="auto">
                <a:xfrm>
                  <a:off x="4519" y="887"/>
                  <a:ext cx="2" cy="2"/>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1" y="0"/>
                        <a:pt x="1"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3" name="Freeform 80"/>
                <p:cNvSpPr/>
                <p:nvPr>
                  <p:custDataLst>
                    <p:tags r:id="rId77"/>
                  </p:custDataLst>
                </p:nvPr>
              </p:nvSpPr>
              <p:spPr bwMode="auto">
                <a:xfrm>
                  <a:off x="4516" y="937"/>
                  <a:ext cx="5" cy="5"/>
                </a:xfrm>
                <a:custGeom>
                  <a:gdLst>
                    <a:gd name="T0" fmla="*/ 2 w 2"/>
                    <a:gd name="T1" fmla="*/ 0 h 2"/>
                    <a:gd name="T2" fmla="*/ 0 w 2"/>
                    <a:gd name="T3" fmla="*/ 2 h 2"/>
                    <a:gd name="T4" fmla="*/ 2 w 2"/>
                    <a:gd name="T5" fmla="*/ 0 h 2"/>
                  </a:gdLst>
                  <a:cxnLst>
                    <a:cxn ang="0">
                      <a:pos x="T0" y="T1"/>
                    </a:cxn>
                    <a:cxn ang="0">
                      <a:pos x="T2" y="T3"/>
                    </a:cxn>
                    <a:cxn ang="0">
                      <a:pos x="T4" y="T5"/>
                    </a:cxn>
                  </a:cxnLst>
                  <a:rect l="0" t="0" r="r" b="b"/>
                  <a:pathLst>
                    <a:path w="2" h="2">
                      <a:moveTo>
                        <a:pt x="2" y="0"/>
                      </a:moveTo>
                      <a:cubicBezTo>
                        <a:pt x="1" y="0"/>
                        <a:pt x="1" y="1"/>
                        <a:pt x="0" y="2"/>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4" name="Freeform 81"/>
                <p:cNvSpPr/>
                <p:nvPr>
                  <p:custDataLst>
                    <p:tags r:id="rId78"/>
                  </p:custDataLst>
                </p:nvPr>
              </p:nvSpPr>
              <p:spPr bwMode="auto">
                <a:xfrm>
                  <a:off x="4575" y="875"/>
                  <a:ext cx="3" cy="0"/>
                </a:xfrm>
                <a:custGeom>
                  <a:gdLst>
                    <a:gd name="T0" fmla="*/ 1 w 1"/>
                    <a:gd name="T1" fmla="*/ 1 w 1"/>
                    <a:gd name="T2" fmla="*/ 1 w 1"/>
                  </a:gd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5" name="Freeform 82"/>
                <p:cNvSpPr/>
                <p:nvPr>
                  <p:custDataLst>
                    <p:tags r:id="rId79"/>
                  </p:custDataLst>
                </p:nvPr>
              </p:nvSpPr>
              <p:spPr bwMode="auto">
                <a:xfrm>
                  <a:off x="4587" y="1132"/>
                  <a:ext cx="5" cy="0"/>
                </a:xfrm>
                <a:custGeom>
                  <a:gdLst>
                    <a:gd name="T0" fmla="*/ 0 w 2"/>
                    <a:gd name="T1" fmla="*/ 2 w 2"/>
                    <a:gd name="T2" fmla="*/ 2 w 2"/>
                    <a:gd name="T3" fmla="*/ 0 w 2"/>
                  </a:gdLst>
                  <a:cxnLst>
                    <a:cxn ang="0">
                      <a:pos x="T0" y="0"/>
                    </a:cxn>
                    <a:cxn ang="0">
                      <a:pos x="T1" y="0"/>
                    </a:cxn>
                    <a:cxn ang="0">
                      <a:pos x="T2" y="0"/>
                    </a:cxn>
                    <a:cxn ang="0">
                      <a:pos x="T3" y="0"/>
                    </a:cxn>
                  </a:cxnLst>
                  <a:rect l="0" t="0" r="r" b="b"/>
                  <a:pathLst>
                    <a:path w="2">
                      <a:moveTo>
                        <a:pt x="0" y="0"/>
                      </a:moveTo>
                      <a:cubicBezTo>
                        <a:pt x="1" y="0"/>
                        <a:pt x="1" y="0"/>
                        <a:pt x="2"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6" name="Freeform 83"/>
                <p:cNvSpPr/>
                <p:nvPr>
                  <p:custDataLst>
                    <p:tags r:id="rId80"/>
                  </p:custDataLst>
                </p:nvPr>
              </p:nvSpPr>
              <p:spPr bwMode="auto">
                <a:xfrm flipH="1">
                  <a:off x="4578" y="875"/>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7" name="Freeform 84"/>
                <p:cNvSpPr/>
                <p:nvPr>
                  <p:custDataLst>
                    <p:tags r:id="rId81"/>
                  </p:custDataLst>
                </p:nvPr>
              </p:nvSpPr>
              <p:spPr bwMode="auto">
                <a:xfrm>
                  <a:off x="5864" y="1067"/>
                  <a:ext cx="5" cy="3"/>
                </a:xfrm>
                <a:custGeom>
                  <a:gdLst>
                    <a:gd name="T0" fmla="*/ 5 w 5"/>
                    <a:gd name="T1" fmla="*/ 3 h 3"/>
                    <a:gd name="T2" fmla="*/ 2 w 5"/>
                    <a:gd name="T3" fmla="*/ 0 h 3"/>
                    <a:gd name="T4" fmla="*/ 0 w 5"/>
                    <a:gd name="T5" fmla="*/ 3 h 3"/>
                    <a:gd name="T6" fmla="*/ 5 w 5"/>
                    <a:gd name="T7" fmla="*/ 3 h 3"/>
                  </a:gdLst>
                  <a:cxnLst>
                    <a:cxn ang="0">
                      <a:pos x="T0" y="T1"/>
                    </a:cxn>
                    <a:cxn ang="0">
                      <a:pos x="T2" y="T3"/>
                    </a:cxn>
                    <a:cxn ang="0">
                      <a:pos x="T4" y="T5"/>
                    </a:cxn>
                    <a:cxn ang="0">
                      <a:pos x="T6" y="T7"/>
                    </a:cxn>
                  </a:cxnLst>
                  <a:rect l="0" t="0" r="r" b="b"/>
                  <a:pathLst>
                    <a:path w="5" h="3">
                      <a:moveTo>
                        <a:pt x="5" y="3"/>
                      </a:moveTo>
                      <a:lnTo>
                        <a:pt x="2" y="0"/>
                      </a:lnTo>
                      <a:lnTo>
                        <a:pt x="0" y="3"/>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8" name="Freeform 85"/>
                <p:cNvSpPr/>
                <p:nvPr>
                  <p:custDataLst>
                    <p:tags r:id="rId82"/>
                  </p:custDataLst>
                </p:nvPr>
              </p:nvSpPr>
              <p:spPr bwMode="auto">
                <a:xfrm>
                  <a:off x="5847" y="1053"/>
                  <a:ext cx="17" cy="12"/>
                </a:xfrm>
                <a:custGeom>
                  <a:gdLst>
                    <a:gd name="T0" fmla="*/ 4 w 7"/>
                    <a:gd name="T1" fmla="*/ 2 h 5"/>
                    <a:gd name="T2" fmla="*/ 3 w 7"/>
                    <a:gd name="T3" fmla="*/ 0 h 5"/>
                    <a:gd name="T4" fmla="*/ 0 w 7"/>
                    <a:gd name="T5" fmla="*/ 2 h 5"/>
                    <a:gd name="T6" fmla="*/ 3 w 7"/>
                    <a:gd name="T7" fmla="*/ 5 h 5"/>
                    <a:gd name="T8" fmla="*/ 7 w 7"/>
                    <a:gd name="T9" fmla="*/ 3 h 5"/>
                    <a:gd name="T10" fmla="*/ 4 w 7"/>
                    <a:gd name="T11" fmla="*/ 2 h 5"/>
                  </a:gdLst>
                  <a:cxnLst>
                    <a:cxn ang="0">
                      <a:pos x="T0" y="T1"/>
                    </a:cxn>
                    <a:cxn ang="0">
                      <a:pos x="T2" y="T3"/>
                    </a:cxn>
                    <a:cxn ang="0">
                      <a:pos x="T4" y="T5"/>
                    </a:cxn>
                    <a:cxn ang="0">
                      <a:pos x="T6" y="T7"/>
                    </a:cxn>
                    <a:cxn ang="0">
                      <a:pos x="T8" y="T9"/>
                    </a:cxn>
                    <a:cxn ang="0">
                      <a:pos x="T10" y="T11"/>
                    </a:cxn>
                  </a:cxnLst>
                  <a:rect l="0" t="0" r="r" b="b"/>
                  <a:pathLst>
                    <a:path w="7" h="5">
                      <a:moveTo>
                        <a:pt x="4" y="2"/>
                      </a:moveTo>
                      <a:cubicBezTo>
                        <a:pt x="4" y="1"/>
                        <a:pt x="4" y="1"/>
                        <a:pt x="3" y="0"/>
                      </a:cubicBezTo>
                      <a:cubicBezTo>
                        <a:pt x="0" y="2"/>
                        <a:pt x="0" y="2"/>
                        <a:pt x="0" y="2"/>
                      </a:cubicBezTo>
                      <a:cubicBezTo>
                        <a:pt x="3" y="5"/>
                        <a:pt x="3" y="5"/>
                        <a:pt x="3" y="5"/>
                      </a:cubicBezTo>
                      <a:cubicBezTo>
                        <a:pt x="6" y="5"/>
                        <a:pt x="7" y="4"/>
                        <a:pt x="7" y="3"/>
                      </a:cubicBezTo>
                      <a:cubicBezTo>
                        <a:pt x="6" y="2"/>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9" name="Freeform 86"/>
                <p:cNvSpPr/>
                <p:nvPr>
                  <p:custDataLst>
                    <p:tags r:id="rId83"/>
                  </p:custDataLst>
                </p:nvPr>
              </p:nvSpPr>
              <p:spPr bwMode="auto">
                <a:xfrm>
                  <a:off x="5883" y="1027"/>
                  <a:ext cx="5" cy="10"/>
                </a:xfrm>
                <a:custGeom>
                  <a:gdLst>
                    <a:gd name="T0" fmla="*/ 0 w 2"/>
                    <a:gd name="T1" fmla="*/ 1 h 4"/>
                    <a:gd name="T2" fmla="*/ 2 w 2"/>
                    <a:gd name="T3" fmla="*/ 1 h 4"/>
                    <a:gd name="T4" fmla="*/ 0 w 2"/>
                    <a:gd name="T5" fmla="*/ 1 h 4"/>
                  </a:gdLst>
                  <a:cxnLst>
                    <a:cxn ang="0">
                      <a:pos x="T0" y="T1"/>
                    </a:cxn>
                    <a:cxn ang="0">
                      <a:pos x="T2" y="T3"/>
                    </a:cxn>
                    <a:cxn ang="0">
                      <a:pos x="T4" y="T5"/>
                    </a:cxn>
                  </a:cxnLst>
                  <a:rect l="0" t="0" r="r" b="b"/>
                  <a:pathLst>
                    <a:path w="2" h="4">
                      <a:moveTo>
                        <a:pt x="0" y="1"/>
                      </a:moveTo>
                      <a:cubicBezTo>
                        <a:pt x="1" y="4"/>
                        <a:pt x="1" y="1"/>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0" name="Freeform 87"/>
                <p:cNvSpPr/>
                <p:nvPr>
                  <p:custDataLst>
                    <p:tags r:id="rId84"/>
                  </p:custDataLst>
                </p:nvPr>
              </p:nvSpPr>
              <p:spPr bwMode="auto">
                <a:xfrm>
                  <a:off x="5914" y="939"/>
                  <a:ext cx="57" cy="33"/>
                </a:xfrm>
                <a:custGeom>
                  <a:gdLst>
                    <a:gd name="T0" fmla="*/ 8 w 24"/>
                    <a:gd name="T1" fmla="*/ 1 h 14"/>
                    <a:gd name="T2" fmla="*/ 1 w 24"/>
                    <a:gd name="T3" fmla="*/ 1 h 14"/>
                    <a:gd name="T4" fmla="*/ 2 w 24"/>
                    <a:gd name="T5" fmla="*/ 3 h 14"/>
                    <a:gd name="T6" fmla="*/ 9 w 24"/>
                    <a:gd name="T7" fmla="*/ 6 h 14"/>
                    <a:gd name="T8" fmla="*/ 15 w 24"/>
                    <a:gd name="T9" fmla="*/ 12 h 14"/>
                    <a:gd name="T10" fmla="*/ 17 w 24"/>
                    <a:gd name="T11" fmla="*/ 13 h 14"/>
                    <a:gd name="T12" fmla="*/ 21 w 24"/>
                    <a:gd name="T13" fmla="*/ 13 h 14"/>
                    <a:gd name="T14" fmla="*/ 17 w 24"/>
                    <a:gd name="T15" fmla="*/ 6 h 14"/>
                    <a:gd name="T16" fmla="*/ 14 w 24"/>
                    <a:gd name="T17" fmla="*/ 6 h 14"/>
                    <a:gd name="T18" fmla="*/ 15 w 24"/>
                    <a:gd name="T19" fmla="*/ 5 h 14"/>
                    <a:gd name="T20" fmla="*/ 8 w 24"/>
                    <a:gd name="T21" fmla="*/ 1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4">
                      <a:moveTo>
                        <a:pt x="8" y="1"/>
                      </a:moveTo>
                      <a:cubicBezTo>
                        <a:pt x="5" y="0"/>
                        <a:pt x="5" y="2"/>
                        <a:pt x="1" y="1"/>
                      </a:cubicBezTo>
                      <a:cubicBezTo>
                        <a:pt x="0" y="2"/>
                        <a:pt x="2" y="2"/>
                        <a:pt x="2" y="3"/>
                      </a:cubicBezTo>
                      <a:cubicBezTo>
                        <a:pt x="4" y="4"/>
                        <a:pt x="6" y="4"/>
                        <a:pt x="9" y="6"/>
                      </a:cubicBezTo>
                      <a:cubicBezTo>
                        <a:pt x="9" y="8"/>
                        <a:pt x="15" y="9"/>
                        <a:pt x="15" y="12"/>
                      </a:cubicBezTo>
                      <a:cubicBezTo>
                        <a:pt x="16" y="11"/>
                        <a:pt x="16" y="14"/>
                        <a:pt x="17" y="13"/>
                      </a:cubicBezTo>
                      <a:cubicBezTo>
                        <a:pt x="19" y="14"/>
                        <a:pt x="20" y="13"/>
                        <a:pt x="21" y="13"/>
                      </a:cubicBezTo>
                      <a:cubicBezTo>
                        <a:pt x="24" y="10"/>
                        <a:pt x="17" y="9"/>
                        <a:pt x="17" y="6"/>
                      </a:cubicBezTo>
                      <a:cubicBezTo>
                        <a:pt x="16" y="8"/>
                        <a:pt x="16" y="6"/>
                        <a:pt x="14" y="6"/>
                      </a:cubicBezTo>
                      <a:cubicBezTo>
                        <a:pt x="15" y="5"/>
                        <a:pt x="15" y="5"/>
                        <a:pt x="15" y="5"/>
                      </a:cubicBezTo>
                      <a:cubicBezTo>
                        <a:pt x="12" y="4"/>
                        <a:pt x="10" y="4"/>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1" name="Freeform 88"/>
                <p:cNvSpPr/>
                <p:nvPr>
                  <p:custDataLst>
                    <p:tags r:id="rId85"/>
                  </p:custDataLst>
                </p:nvPr>
              </p:nvSpPr>
              <p:spPr bwMode="auto">
                <a:xfrm>
                  <a:off x="5873" y="1027"/>
                  <a:ext cx="5" cy="5"/>
                </a:xfrm>
                <a:custGeom>
                  <a:gdLst>
                    <a:gd name="T0" fmla="*/ 5 w 5"/>
                    <a:gd name="T1" fmla="*/ 2 h 5"/>
                    <a:gd name="T2" fmla="*/ 3 w 5"/>
                    <a:gd name="T3" fmla="*/ 0 h 5"/>
                    <a:gd name="T4" fmla="*/ 0 w 5"/>
                    <a:gd name="T5" fmla="*/ 5 h 5"/>
                    <a:gd name="T6" fmla="*/ 5 w 5"/>
                    <a:gd name="T7" fmla="*/ 2 h 5"/>
                  </a:gdLst>
                  <a:cxnLst>
                    <a:cxn ang="0">
                      <a:pos x="T0" y="T1"/>
                    </a:cxn>
                    <a:cxn ang="0">
                      <a:pos x="T2" y="T3"/>
                    </a:cxn>
                    <a:cxn ang="0">
                      <a:pos x="T4" y="T5"/>
                    </a:cxn>
                    <a:cxn ang="0">
                      <a:pos x="T6" y="T7"/>
                    </a:cxn>
                  </a:cxnLst>
                  <a:rect l="0" t="0" r="r" b="b"/>
                  <a:pathLst>
                    <a:path w="5" h="5">
                      <a:moveTo>
                        <a:pt x="5" y="2"/>
                      </a:moveTo>
                      <a:lnTo>
                        <a:pt x="3" y="0"/>
                      </a:lnTo>
                      <a:lnTo>
                        <a:pt x="0" y="5"/>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2" name="Freeform 89"/>
                <p:cNvSpPr/>
                <p:nvPr>
                  <p:custDataLst>
                    <p:tags r:id="rId86"/>
                  </p:custDataLst>
                </p:nvPr>
              </p:nvSpPr>
              <p:spPr bwMode="auto">
                <a:xfrm>
                  <a:off x="5876" y="1022"/>
                  <a:ext cx="7" cy="3"/>
                </a:xfrm>
                <a:custGeom>
                  <a:gdLst>
                    <a:gd name="T0" fmla="*/ 1 w 3"/>
                    <a:gd name="T1" fmla="*/ 1 h 1"/>
                    <a:gd name="T2" fmla="*/ 3 w 3"/>
                    <a:gd name="T3" fmla="*/ 1 h 1"/>
                    <a:gd name="T4" fmla="*/ 1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2" y="0"/>
                        <a:pt x="2" y="1"/>
                        <a:pt x="3" y="1"/>
                      </a:cubicBez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3" name="Freeform 90"/>
                <p:cNvSpPr/>
                <p:nvPr>
                  <p:custDataLst>
                    <p:tags r:id="rId87"/>
                  </p:custDataLst>
                </p:nvPr>
              </p:nvSpPr>
              <p:spPr bwMode="auto">
                <a:xfrm>
                  <a:off x="5985" y="865"/>
                  <a:ext cx="21" cy="15"/>
                </a:xfrm>
                <a:custGeom>
                  <a:gdLst>
                    <a:gd name="T0" fmla="*/ 1 w 9"/>
                    <a:gd name="T1" fmla="*/ 1 h 6"/>
                    <a:gd name="T2" fmla="*/ 0 w 9"/>
                    <a:gd name="T3" fmla="*/ 2 h 6"/>
                    <a:gd name="T4" fmla="*/ 7 w 9"/>
                    <a:gd name="T5" fmla="*/ 3 h 6"/>
                    <a:gd name="T6" fmla="*/ 5 w 9"/>
                    <a:gd name="T7" fmla="*/ 4 h 6"/>
                    <a:gd name="T8" fmla="*/ 9 w 9"/>
                    <a:gd name="T9" fmla="*/ 6 h 6"/>
                    <a:gd name="T10" fmla="*/ 8 w 9"/>
                    <a:gd name="T11" fmla="*/ 4 h 6"/>
                    <a:gd name="T12" fmla="*/ 9 w 9"/>
                    <a:gd name="T13" fmla="*/ 4 h 6"/>
                    <a:gd name="T14" fmla="*/ 5 w 9"/>
                    <a:gd name="T15" fmla="*/ 0 h 6"/>
                    <a:gd name="T16" fmla="*/ 1 w 9"/>
                    <a:gd name="T17" fmla="*/ 1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1" y="1"/>
                      </a:moveTo>
                      <a:cubicBezTo>
                        <a:pt x="1" y="2"/>
                        <a:pt x="0" y="2"/>
                        <a:pt x="0" y="2"/>
                      </a:cubicBezTo>
                      <a:cubicBezTo>
                        <a:pt x="2" y="3"/>
                        <a:pt x="4" y="2"/>
                        <a:pt x="7" y="3"/>
                      </a:cubicBezTo>
                      <a:cubicBezTo>
                        <a:pt x="5" y="4"/>
                        <a:pt x="5" y="4"/>
                        <a:pt x="5" y="4"/>
                      </a:cubicBezTo>
                      <a:cubicBezTo>
                        <a:pt x="7" y="4"/>
                        <a:pt x="7" y="6"/>
                        <a:pt x="9" y="6"/>
                      </a:cubicBezTo>
                      <a:cubicBezTo>
                        <a:pt x="8" y="4"/>
                        <a:pt x="8" y="4"/>
                        <a:pt x="8" y="4"/>
                      </a:cubicBezTo>
                      <a:cubicBezTo>
                        <a:pt x="8" y="4"/>
                        <a:pt x="9" y="4"/>
                        <a:pt x="9" y="4"/>
                      </a:cubicBezTo>
                      <a:cubicBezTo>
                        <a:pt x="9" y="2"/>
                        <a:pt x="7" y="1"/>
                        <a:pt x="5" y="0"/>
                      </a:cubicBezTo>
                      <a:cubicBezTo>
                        <a:pt x="5" y="0"/>
                        <a:pt x="3"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4" name="Freeform 91"/>
                <p:cNvSpPr/>
                <p:nvPr>
                  <p:custDataLst>
                    <p:tags r:id="rId88"/>
                  </p:custDataLst>
                </p:nvPr>
              </p:nvSpPr>
              <p:spPr bwMode="auto">
                <a:xfrm>
                  <a:off x="5672" y="1077"/>
                  <a:ext cx="19" cy="5"/>
                </a:xfrm>
                <a:custGeom>
                  <a:gdLst>
                    <a:gd name="T0" fmla="*/ 0 w 8"/>
                    <a:gd name="T1" fmla="*/ 0 h 2"/>
                    <a:gd name="T2" fmla="*/ 8 w 8"/>
                    <a:gd name="T3" fmla="*/ 1 h 2"/>
                    <a:gd name="T4" fmla="*/ 0 w 8"/>
                    <a:gd name="T5" fmla="*/ 0 h 2"/>
                  </a:gdLst>
                  <a:cxnLst>
                    <a:cxn ang="0">
                      <a:pos x="T0" y="T1"/>
                    </a:cxn>
                    <a:cxn ang="0">
                      <a:pos x="T2" y="T3"/>
                    </a:cxn>
                    <a:cxn ang="0">
                      <a:pos x="T4" y="T5"/>
                    </a:cxn>
                  </a:cxnLst>
                  <a:rect l="0" t="0" r="r" b="b"/>
                  <a:pathLst>
                    <a:path w="8" h="2">
                      <a:moveTo>
                        <a:pt x="0" y="0"/>
                      </a:moveTo>
                      <a:cubicBezTo>
                        <a:pt x="3" y="2"/>
                        <a:pt x="6" y="1"/>
                        <a:pt x="8" y="1"/>
                      </a:cubicBezTo>
                      <a:cubicBezTo>
                        <a:pt x="5"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5" name="Freeform 92"/>
                <p:cNvSpPr/>
                <p:nvPr>
                  <p:custDataLst>
                    <p:tags r:id="rId89"/>
                  </p:custDataLst>
                </p:nvPr>
              </p:nvSpPr>
              <p:spPr bwMode="auto">
                <a:xfrm flipH="1">
                  <a:off x="5672" y="1077"/>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6" name="Freeform 93"/>
                <p:cNvSpPr/>
                <p:nvPr>
                  <p:custDataLst>
                    <p:tags r:id="rId90"/>
                  </p:custDataLst>
                </p:nvPr>
              </p:nvSpPr>
              <p:spPr bwMode="auto">
                <a:xfrm>
                  <a:off x="5663" y="1077"/>
                  <a:ext cx="9" cy="2"/>
                </a:xfrm>
                <a:custGeom>
                  <a:gdLst>
                    <a:gd name="T0" fmla="*/ 4 w 4"/>
                    <a:gd name="T1" fmla="*/ 0 h 1"/>
                    <a:gd name="T2" fmla="*/ 0 w 4"/>
                    <a:gd name="T3" fmla="*/ 1 h 1"/>
                    <a:gd name="T4" fmla="*/ 4 w 4"/>
                    <a:gd name="T5" fmla="*/ 0 h 1"/>
                  </a:gdLst>
                  <a:cxnLst>
                    <a:cxn ang="0">
                      <a:pos x="T0" y="T1"/>
                    </a:cxn>
                    <a:cxn ang="0">
                      <a:pos x="T2" y="T3"/>
                    </a:cxn>
                    <a:cxn ang="0">
                      <a:pos x="T4" y="T5"/>
                    </a:cxn>
                  </a:cxnLst>
                  <a:rect l="0" t="0" r="r" b="b"/>
                  <a:pathLst>
                    <a:path w="4" h="1">
                      <a:moveTo>
                        <a:pt x="4" y="0"/>
                      </a:moveTo>
                      <a:cubicBezTo>
                        <a:pt x="2" y="0"/>
                        <a:pt x="1" y="0"/>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7" name="Freeform 94"/>
                <p:cNvSpPr/>
                <p:nvPr>
                  <p:custDataLst>
                    <p:tags r:id="rId91"/>
                  </p:custDataLst>
                </p:nvPr>
              </p:nvSpPr>
              <p:spPr bwMode="auto">
                <a:xfrm>
                  <a:off x="5907" y="880"/>
                  <a:ext cx="4" cy="0"/>
                </a:xfrm>
                <a:custGeom>
                  <a:gdLst>
                    <a:gd name="T0" fmla="*/ 1 w 2"/>
                    <a:gd name="T1" fmla="*/ 2 w 2"/>
                    <a:gd name="T2" fmla="*/ 0 w 2"/>
                    <a:gd name="T3" fmla="*/ 1 w 2"/>
                  </a:gdLst>
                  <a:cxnLst>
                    <a:cxn ang="0">
                      <a:pos x="T0" y="0"/>
                    </a:cxn>
                    <a:cxn ang="0">
                      <a:pos x="T1" y="0"/>
                    </a:cxn>
                    <a:cxn ang="0">
                      <a:pos x="T2" y="0"/>
                    </a:cxn>
                    <a:cxn ang="0">
                      <a:pos x="T3" y="0"/>
                    </a:cxn>
                  </a:cxnLst>
                  <a:rect l="0" t="0" r="r" b="b"/>
                  <a:pathLst>
                    <a:path w="2">
                      <a:moveTo>
                        <a:pt x="1" y="0"/>
                      </a:moveTo>
                      <a:cubicBezTo>
                        <a:pt x="1" y="0"/>
                        <a:pt x="1" y="0"/>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8" name="Freeform 95"/>
                <p:cNvSpPr/>
                <p:nvPr>
                  <p:custDataLst>
                    <p:tags r:id="rId92"/>
                  </p:custDataLst>
                </p:nvPr>
              </p:nvSpPr>
              <p:spPr bwMode="auto">
                <a:xfrm>
                  <a:off x="5627" y="1058"/>
                  <a:ext cx="14" cy="7"/>
                </a:xfrm>
                <a:custGeom>
                  <a:gdLst>
                    <a:gd name="T0" fmla="*/ 0 w 6"/>
                    <a:gd name="T1" fmla="*/ 2 h 3"/>
                    <a:gd name="T2" fmla="*/ 6 w 6"/>
                    <a:gd name="T3" fmla="*/ 2 h 3"/>
                    <a:gd name="T4" fmla="*/ 0 w 6"/>
                    <a:gd name="T5" fmla="*/ 2 h 3"/>
                  </a:gdLst>
                  <a:cxnLst>
                    <a:cxn ang="0">
                      <a:pos x="T0" y="T1"/>
                    </a:cxn>
                    <a:cxn ang="0">
                      <a:pos x="T2" y="T3"/>
                    </a:cxn>
                    <a:cxn ang="0">
                      <a:pos x="T4" y="T5"/>
                    </a:cxn>
                  </a:cxnLst>
                  <a:rect l="0" t="0" r="r" b="b"/>
                  <a:pathLst>
                    <a:path w="6" h="3">
                      <a:moveTo>
                        <a:pt x="0" y="2"/>
                      </a:moveTo>
                      <a:cubicBezTo>
                        <a:pt x="2" y="2"/>
                        <a:pt x="6" y="3"/>
                        <a:pt x="6" y="2"/>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9" name="Freeform 96"/>
                <p:cNvSpPr/>
                <p:nvPr>
                  <p:custDataLst>
                    <p:tags r:id="rId93"/>
                  </p:custDataLst>
                </p:nvPr>
              </p:nvSpPr>
              <p:spPr bwMode="auto">
                <a:xfrm>
                  <a:off x="5921" y="837"/>
                  <a:ext cx="2" cy="2"/>
                </a:xfrm>
                <a:custGeom>
                  <a:gdLst>
                    <a:gd name="T0" fmla="*/ 0 w 2"/>
                    <a:gd name="T1" fmla="*/ 0 h 2"/>
                    <a:gd name="T2" fmla="*/ 0 w 2"/>
                    <a:gd name="T3" fmla="*/ 2 h 2"/>
                    <a:gd name="T4" fmla="*/ 2 w 2"/>
                    <a:gd name="T5" fmla="*/ 2 h 2"/>
                    <a:gd name="T6" fmla="*/ 2 w 2"/>
                    <a:gd name="T7" fmla="*/ 2 h 2"/>
                    <a:gd name="T8" fmla="*/ 0 w 2"/>
                    <a:gd name="T9" fmla="*/ 0 h 2"/>
                  </a:gd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0" name="Freeform 97"/>
                <p:cNvSpPr/>
                <p:nvPr>
                  <p:custDataLst>
                    <p:tags r:id="rId94"/>
                  </p:custDataLst>
                </p:nvPr>
              </p:nvSpPr>
              <p:spPr bwMode="auto">
                <a:xfrm>
                  <a:off x="5911" y="835"/>
                  <a:ext cx="8" cy="7"/>
                </a:xfrm>
                <a:custGeom>
                  <a:gdLst>
                    <a:gd name="T0" fmla="*/ 1 w 3"/>
                    <a:gd name="T1" fmla="*/ 0 h 3"/>
                    <a:gd name="T2" fmla="*/ 2 w 3"/>
                    <a:gd name="T3" fmla="*/ 3 h 3"/>
                    <a:gd name="T4" fmla="*/ 1 w 3"/>
                    <a:gd name="T5" fmla="*/ 0 h 3"/>
                  </a:gdLst>
                  <a:cxnLst>
                    <a:cxn ang="0">
                      <a:pos x="T0" y="T1"/>
                    </a:cxn>
                    <a:cxn ang="0">
                      <a:pos x="T2" y="T3"/>
                    </a:cxn>
                    <a:cxn ang="0">
                      <a:pos x="T4" y="T5"/>
                    </a:cxn>
                  </a:cxnLst>
                  <a:rect l="0" t="0" r="r" b="b"/>
                  <a:pathLst>
                    <a:path w="3" h="3">
                      <a:moveTo>
                        <a:pt x="1" y="0"/>
                      </a:moveTo>
                      <a:cubicBezTo>
                        <a:pt x="2" y="1"/>
                        <a:pt x="0" y="2"/>
                        <a:pt x="2" y="3"/>
                      </a:cubicBezTo>
                      <a:cubicBezTo>
                        <a:pt x="3" y="3"/>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1" name="Freeform 98"/>
                <p:cNvSpPr/>
                <p:nvPr>
                  <p:custDataLst>
                    <p:tags r:id="rId95"/>
                  </p:custDataLst>
                </p:nvPr>
              </p:nvSpPr>
              <p:spPr bwMode="auto">
                <a:xfrm>
                  <a:off x="5575" y="1029"/>
                  <a:ext cx="7" cy="3"/>
                </a:xfrm>
                <a:custGeom>
                  <a:gdLst>
                    <a:gd name="T0" fmla="*/ 0 w 7"/>
                    <a:gd name="T1" fmla="*/ 3 h 3"/>
                    <a:gd name="T2" fmla="*/ 7 w 7"/>
                    <a:gd name="T3" fmla="*/ 3 h 3"/>
                    <a:gd name="T4" fmla="*/ 0 w 7"/>
                    <a:gd name="T5" fmla="*/ 0 h 3"/>
                    <a:gd name="T6" fmla="*/ 0 w 7"/>
                    <a:gd name="T7" fmla="*/ 3 h 3"/>
                  </a:gdLst>
                  <a:cxnLst>
                    <a:cxn ang="0">
                      <a:pos x="T0" y="T1"/>
                    </a:cxn>
                    <a:cxn ang="0">
                      <a:pos x="T2" y="T3"/>
                    </a:cxn>
                    <a:cxn ang="0">
                      <a:pos x="T4" y="T5"/>
                    </a:cxn>
                    <a:cxn ang="0">
                      <a:pos x="T6" y="T7"/>
                    </a:cxn>
                  </a:cxnLst>
                  <a:rect l="0" t="0" r="r" b="b"/>
                  <a:pathLst>
                    <a:path w="7" h="3">
                      <a:moveTo>
                        <a:pt x="0" y="3"/>
                      </a:moveTo>
                      <a:lnTo>
                        <a:pt x="7"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2" name="Freeform 99"/>
                <p:cNvSpPr/>
                <p:nvPr>
                  <p:custDataLst>
                    <p:tags r:id="rId96"/>
                  </p:custDataLst>
                </p:nvPr>
              </p:nvSpPr>
              <p:spPr bwMode="auto">
                <a:xfrm>
                  <a:off x="5549" y="1044"/>
                  <a:ext cx="5" cy="2"/>
                </a:xfrm>
                <a:custGeom>
                  <a:gdLst>
                    <a:gd name="T0" fmla="*/ 2 w 5"/>
                    <a:gd name="T1" fmla="*/ 2 h 2"/>
                    <a:gd name="T2" fmla="*/ 5 w 5"/>
                    <a:gd name="T3" fmla="*/ 0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3" name="Freeform 100"/>
                <p:cNvSpPr/>
                <p:nvPr>
                  <p:custDataLst>
                    <p:tags r:id="rId97"/>
                  </p:custDataLst>
                </p:nvPr>
              </p:nvSpPr>
              <p:spPr bwMode="auto">
                <a:xfrm>
                  <a:off x="5521" y="1032"/>
                  <a:ext cx="7"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3" y="1"/>
                        <a:pt x="3" y="1"/>
                        <a:pt x="3" y="1"/>
                      </a:cubicBezTo>
                      <a:cubicBezTo>
                        <a:pt x="3"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4" name="Freeform 101"/>
                <p:cNvSpPr/>
                <p:nvPr>
                  <p:custDataLst>
                    <p:tags r:id="rId98"/>
                  </p:custDataLst>
                </p:nvPr>
              </p:nvSpPr>
              <p:spPr bwMode="auto">
                <a:xfrm>
                  <a:off x="5556" y="1008"/>
                  <a:ext cx="5" cy="2"/>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2" y="0"/>
                        <a:pt x="0"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5" name="Freeform 102"/>
                <p:cNvSpPr/>
                <p:nvPr>
                  <p:custDataLst>
                    <p:tags r:id="rId99"/>
                  </p:custDataLst>
                </p:nvPr>
              </p:nvSpPr>
              <p:spPr bwMode="auto">
                <a:xfrm>
                  <a:off x="5513" y="1037"/>
                  <a:ext cx="5" cy="0"/>
                </a:xfrm>
                <a:custGeom>
                  <a:gdLst>
                    <a:gd name="T0" fmla="*/ 0 w 5"/>
                    <a:gd name="T1" fmla="*/ 5 w 5"/>
                    <a:gd name="T2" fmla="*/ 0 w 5"/>
                    <a:gd name="T3" fmla="*/ 0 w 5"/>
                  </a:gd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6" name="Freeform 103"/>
                <p:cNvSpPr/>
                <p:nvPr>
                  <p:custDataLst>
                    <p:tags r:id="rId100"/>
                  </p:custDataLst>
                </p:nvPr>
              </p:nvSpPr>
              <p:spPr bwMode="auto">
                <a:xfrm>
                  <a:off x="5547" y="999"/>
                  <a:ext cx="4" cy="0"/>
                </a:xfrm>
                <a:custGeom>
                  <a:gdLst>
                    <a:gd name="T0" fmla="*/ 4 w 4"/>
                    <a:gd name="T1" fmla="*/ 0 w 4"/>
                    <a:gd name="T2" fmla="*/ 2 w 4"/>
                    <a:gd name="T3" fmla="*/ 4 w 4"/>
                  </a:gdLst>
                  <a:cxnLst>
                    <a:cxn ang="0">
                      <a:pos x="T0" y="0"/>
                    </a:cxn>
                    <a:cxn ang="0">
                      <a:pos x="T1" y="0"/>
                    </a:cxn>
                    <a:cxn ang="0">
                      <a:pos x="T2" y="0"/>
                    </a:cxn>
                    <a:cxn ang="0">
                      <a:pos x="T3" y="0"/>
                    </a:cxn>
                  </a:cxnLst>
                  <a:rect l="0" t="0" r="r" b="b"/>
                  <a:pathLst>
                    <a:path w="4">
                      <a:moveTo>
                        <a:pt x="4" y="0"/>
                      </a:moveTo>
                      <a:lnTo>
                        <a:pt x="0" y="0"/>
                      </a:lnTo>
                      <a:lnTo>
                        <a:pt x="2"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7" name="Freeform 104"/>
                <p:cNvSpPr/>
                <p:nvPr>
                  <p:custDataLst>
                    <p:tags r:id="rId101"/>
                  </p:custDataLst>
                </p:nvPr>
              </p:nvSpPr>
              <p:spPr bwMode="auto">
                <a:xfrm>
                  <a:off x="5506" y="1027"/>
                  <a:ext cx="5"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8" name="Freeform 105"/>
                <p:cNvSpPr/>
                <p:nvPr>
                  <p:custDataLst>
                    <p:tags r:id="rId102"/>
                  </p:custDataLst>
                </p:nvPr>
              </p:nvSpPr>
              <p:spPr bwMode="auto">
                <a:xfrm>
                  <a:off x="5530" y="984"/>
                  <a:ext cx="21" cy="12"/>
                </a:xfrm>
                <a:custGeom>
                  <a:gdLst>
                    <a:gd name="T0" fmla="*/ 9 w 9"/>
                    <a:gd name="T1" fmla="*/ 4 h 5"/>
                    <a:gd name="T2" fmla="*/ 8 w 9"/>
                    <a:gd name="T3" fmla="*/ 4 h 5"/>
                    <a:gd name="T4" fmla="*/ 1 w 9"/>
                    <a:gd name="T5" fmla="*/ 1 h 5"/>
                    <a:gd name="T6" fmla="*/ 0 w 9"/>
                    <a:gd name="T7" fmla="*/ 1 h 5"/>
                    <a:gd name="T8" fmla="*/ 9 w 9"/>
                    <a:gd name="T9" fmla="*/ 4 h 5"/>
                  </a:gdLst>
                  <a:cxnLst>
                    <a:cxn ang="0">
                      <a:pos x="T0" y="T1"/>
                    </a:cxn>
                    <a:cxn ang="0">
                      <a:pos x="T2" y="T3"/>
                    </a:cxn>
                    <a:cxn ang="0">
                      <a:pos x="T4" y="T5"/>
                    </a:cxn>
                    <a:cxn ang="0">
                      <a:pos x="T6" y="T7"/>
                    </a:cxn>
                    <a:cxn ang="0">
                      <a:pos x="T8" y="T9"/>
                    </a:cxn>
                  </a:cxnLst>
                  <a:rect l="0" t="0" r="r" b="b"/>
                  <a:pathLst>
                    <a:path w="9" h="5">
                      <a:moveTo>
                        <a:pt x="9" y="4"/>
                      </a:moveTo>
                      <a:cubicBezTo>
                        <a:pt x="8" y="4"/>
                        <a:pt x="8" y="4"/>
                        <a:pt x="8" y="4"/>
                      </a:cubicBezTo>
                      <a:cubicBezTo>
                        <a:pt x="7" y="0"/>
                        <a:pt x="3" y="4"/>
                        <a:pt x="1" y="1"/>
                      </a:cubicBezTo>
                      <a:cubicBezTo>
                        <a:pt x="0" y="1"/>
                        <a:pt x="0" y="1"/>
                        <a:pt x="0" y="1"/>
                      </a:cubicBezTo>
                      <a:cubicBezTo>
                        <a:pt x="2" y="3"/>
                        <a:pt x="6" y="5"/>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9" name="Freeform 106"/>
                <p:cNvSpPr/>
                <p:nvPr>
                  <p:custDataLst>
                    <p:tags r:id="rId103"/>
                  </p:custDataLst>
                </p:nvPr>
              </p:nvSpPr>
              <p:spPr bwMode="auto">
                <a:xfrm>
                  <a:off x="5487" y="1013"/>
                  <a:ext cx="17" cy="14"/>
                </a:xfrm>
                <a:custGeom>
                  <a:gdLst>
                    <a:gd name="T0" fmla="*/ 5 w 7"/>
                    <a:gd name="T1" fmla="*/ 4 h 6"/>
                    <a:gd name="T2" fmla="*/ 0 w 7"/>
                    <a:gd name="T3" fmla="*/ 3 h 6"/>
                    <a:gd name="T4" fmla="*/ 7 w 7"/>
                    <a:gd name="T5" fmla="*/ 5 h 6"/>
                    <a:gd name="T6" fmla="*/ 5 w 7"/>
                    <a:gd name="T7" fmla="*/ 4 h 6"/>
                  </a:gdLst>
                  <a:cxnLst>
                    <a:cxn ang="0">
                      <a:pos x="T0" y="T1"/>
                    </a:cxn>
                    <a:cxn ang="0">
                      <a:pos x="T2" y="T3"/>
                    </a:cxn>
                    <a:cxn ang="0">
                      <a:pos x="T4" y="T5"/>
                    </a:cxn>
                    <a:cxn ang="0">
                      <a:pos x="T6" y="T7"/>
                    </a:cxn>
                  </a:cxnLst>
                  <a:rect l="0" t="0" r="r" b="b"/>
                  <a:pathLst>
                    <a:path w="7" h="6">
                      <a:moveTo>
                        <a:pt x="5" y="4"/>
                      </a:moveTo>
                      <a:cubicBezTo>
                        <a:pt x="2" y="6"/>
                        <a:pt x="1" y="0"/>
                        <a:pt x="0" y="3"/>
                      </a:cubicBezTo>
                      <a:cubicBezTo>
                        <a:pt x="2" y="4"/>
                        <a:pt x="5" y="5"/>
                        <a:pt x="7" y="5"/>
                      </a:cubicBezTo>
                      <a:cubicBezTo>
                        <a:pt x="6" y="4"/>
                        <a:pt x="7"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0" name="Freeform 107"/>
                <p:cNvSpPr/>
                <p:nvPr>
                  <p:custDataLst>
                    <p:tags r:id="rId104"/>
                  </p:custDataLst>
                </p:nvPr>
              </p:nvSpPr>
              <p:spPr bwMode="auto">
                <a:xfrm>
                  <a:off x="5478" y="1015"/>
                  <a:ext cx="2" cy="3"/>
                </a:xfrm>
                <a:custGeom>
                  <a:gdLst>
                    <a:gd name="T0" fmla="*/ 1 w 1"/>
                    <a:gd name="T1" fmla="*/ 1 h 1"/>
                    <a:gd name="T2" fmla="*/ 1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1" name="Freeform 108"/>
                <p:cNvSpPr/>
                <p:nvPr>
                  <p:custDataLst>
                    <p:tags r:id="rId105"/>
                  </p:custDataLst>
                </p:nvPr>
              </p:nvSpPr>
              <p:spPr bwMode="auto">
                <a:xfrm>
                  <a:off x="5513" y="980"/>
                  <a:ext cx="10" cy="4"/>
                </a:xfrm>
                <a:custGeom>
                  <a:gdLst>
                    <a:gd name="T0" fmla="*/ 2 w 4"/>
                    <a:gd name="T1" fmla="*/ 2 h 2"/>
                    <a:gd name="T2" fmla="*/ 4 w 4"/>
                    <a:gd name="T3" fmla="*/ 0 h 2"/>
                    <a:gd name="T4" fmla="*/ 3 w 4"/>
                    <a:gd name="T5" fmla="*/ 0 h 2"/>
                    <a:gd name="T6" fmla="*/ 2 w 4"/>
                    <a:gd name="T7" fmla="*/ 2 h 2"/>
                  </a:gdLst>
                  <a:cxnLst>
                    <a:cxn ang="0">
                      <a:pos x="T0" y="T1"/>
                    </a:cxn>
                    <a:cxn ang="0">
                      <a:pos x="T2" y="T3"/>
                    </a:cxn>
                    <a:cxn ang="0">
                      <a:pos x="T4" y="T5"/>
                    </a:cxn>
                    <a:cxn ang="0">
                      <a:pos x="T6" y="T7"/>
                    </a:cxn>
                  </a:cxnLst>
                  <a:rect l="0" t="0" r="r" b="b"/>
                  <a:pathLst>
                    <a:path w="4" h="2">
                      <a:moveTo>
                        <a:pt x="2" y="2"/>
                      </a:moveTo>
                      <a:cubicBezTo>
                        <a:pt x="3" y="1"/>
                        <a:pt x="3" y="1"/>
                        <a:pt x="4" y="0"/>
                      </a:cubicBezTo>
                      <a:cubicBezTo>
                        <a:pt x="3" y="0"/>
                        <a:pt x="3" y="0"/>
                        <a:pt x="3" y="0"/>
                      </a:cubicBezTo>
                      <a:cubicBezTo>
                        <a:pt x="0" y="0"/>
                        <a:pt x="4"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2" name="Freeform 109"/>
                <p:cNvSpPr/>
                <p:nvPr>
                  <p:custDataLst>
                    <p:tags r:id="rId106"/>
                  </p:custDataLst>
                </p:nvPr>
              </p:nvSpPr>
              <p:spPr bwMode="auto">
                <a:xfrm>
                  <a:off x="5471" y="1013"/>
                  <a:ext cx="5" cy="2"/>
                </a:xfrm>
                <a:custGeom>
                  <a:gdLst>
                    <a:gd name="T0" fmla="*/ 0 w 5"/>
                    <a:gd name="T1" fmla="*/ 2 h 2"/>
                    <a:gd name="T2" fmla="*/ 5 w 5"/>
                    <a:gd name="T3" fmla="*/ 2 h 2"/>
                    <a:gd name="T4" fmla="*/ 2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3" name="Freeform 110"/>
                <p:cNvSpPr/>
                <p:nvPr>
                  <p:custDataLst>
                    <p:tags r:id="rId107"/>
                  </p:custDataLst>
                </p:nvPr>
              </p:nvSpPr>
              <p:spPr bwMode="auto">
                <a:xfrm>
                  <a:off x="5866" y="709"/>
                  <a:ext cx="5" cy="4"/>
                </a:xfrm>
                <a:custGeom>
                  <a:gdLst>
                    <a:gd name="T0" fmla="*/ 0 w 2"/>
                    <a:gd name="T1" fmla="*/ 1 h 2"/>
                    <a:gd name="T2" fmla="*/ 1 w 2"/>
                    <a:gd name="T3" fmla="*/ 2 h 2"/>
                    <a:gd name="T4" fmla="*/ 2 w 2"/>
                    <a:gd name="T5" fmla="*/ 0 h 2"/>
                    <a:gd name="T6" fmla="*/ 0 w 2"/>
                    <a:gd name="T7" fmla="*/ 1 h 2"/>
                  </a:gdLst>
                  <a:cxnLst>
                    <a:cxn ang="0">
                      <a:pos x="T0" y="T1"/>
                    </a:cxn>
                    <a:cxn ang="0">
                      <a:pos x="T2" y="T3"/>
                    </a:cxn>
                    <a:cxn ang="0">
                      <a:pos x="T4" y="T5"/>
                    </a:cxn>
                    <a:cxn ang="0">
                      <a:pos x="T6" y="T7"/>
                    </a:cxn>
                  </a:cxnLst>
                  <a:rect l="0" t="0" r="r" b="b"/>
                  <a:pathLst>
                    <a:path w="2" h="2">
                      <a:moveTo>
                        <a:pt x="0" y="1"/>
                      </a:moveTo>
                      <a:cubicBezTo>
                        <a:pt x="1" y="2"/>
                        <a:pt x="1" y="2"/>
                        <a:pt x="1" y="2"/>
                      </a:cubicBezTo>
                      <a:cubicBezTo>
                        <a:pt x="2" y="1"/>
                        <a:pt x="1" y="0"/>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4" name="Freeform 111"/>
                <p:cNvSpPr/>
                <p:nvPr>
                  <p:custDataLst>
                    <p:tags r:id="rId108"/>
                  </p:custDataLst>
                </p:nvPr>
              </p:nvSpPr>
              <p:spPr bwMode="auto">
                <a:xfrm>
                  <a:off x="5509" y="977"/>
                  <a:ext cx="4" cy="3"/>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1" y="1"/>
                        <a:pt x="2" y="1"/>
                        <a:pt x="2" y="1"/>
                      </a:cubicBez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5" name="Freeform 112"/>
                <p:cNvSpPr/>
                <p:nvPr>
                  <p:custDataLst>
                    <p:tags r:id="rId109"/>
                  </p:custDataLst>
                </p:nvPr>
              </p:nvSpPr>
              <p:spPr bwMode="auto">
                <a:xfrm>
                  <a:off x="5487" y="989"/>
                  <a:ext cx="12" cy="2"/>
                </a:xfrm>
                <a:custGeom>
                  <a:gdLst>
                    <a:gd name="T0" fmla="*/ 3 w 5"/>
                    <a:gd name="T1" fmla="*/ 1 h 1"/>
                    <a:gd name="T2" fmla="*/ 4 w 5"/>
                    <a:gd name="T3" fmla="*/ 0 h 1"/>
                    <a:gd name="T4" fmla="*/ 0 w 5"/>
                    <a:gd name="T5" fmla="*/ 1 h 1"/>
                    <a:gd name="T6" fmla="*/ 3 w 5"/>
                    <a:gd name="T7" fmla="*/ 1 h 1"/>
                  </a:gdLst>
                  <a:cxnLst>
                    <a:cxn ang="0">
                      <a:pos x="T0" y="T1"/>
                    </a:cxn>
                    <a:cxn ang="0">
                      <a:pos x="T2" y="T3"/>
                    </a:cxn>
                    <a:cxn ang="0">
                      <a:pos x="T4" y="T5"/>
                    </a:cxn>
                    <a:cxn ang="0">
                      <a:pos x="T6" y="T7"/>
                    </a:cxn>
                  </a:cxnLst>
                  <a:rect l="0" t="0" r="r" b="b"/>
                  <a:pathLst>
                    <a:path w="5" h="1">
                      <a:moveTo>
                        <a:pt x="3" y="1"/>
                      </a:moveTo>
                      <a:cubicBezTo>
                        <a:pt x="4" y="0"/>
                        <a:pt x="5" y="0"/>
                        <a:pt x="4" y="0"/>
                      </a:cubicBezTo>
                      <a:cubicBezTo>
                        <a:pt x="0" y="1"/>
                        <a:pt x="0" y="1"/>
                        <a:pt x="0" y="1"/>
                      </a:cubicBezTo>
                      <a:cubicBezTo>
                        <a:pt x="1"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6" name="Freeform 113"/>
                <p:cNvSpPr/>
                <p:nvPr>
                  <p:custDataLst>
                    <p:tags r:id="rId110"/>
                  </p:custDataLst>
                </p:nvPr>
              </p:nvSpPr>
              <p:spPr bwMode="auto">
                <a:xfrm>
                  <a:off x="5487" y="968"/>
                  <a:ext cx="19" cy="9"/>
                </a:xfrm>
                <a:custGeom>
                  <a:gdLst>
                    <a:gd name="T0" fmla="*/ 1 w 8"/>
                    <a:gd name="T1" fmla="*/ 0 h 4"/>
                    <a:gd name="T2" fmla="*/ 7 w 8"/>
                    <a:gd name="T3" fmla="*/ 4 h 4"/>
                    <a:gd name="T4" fmla="*/ 8 w 8"/>
                    <a:gd name="T5" fmla="*/ 2 h 4"/>
                    <a:gd name="T6" fmla="*/ 1 w 8"/>
                    <a:gd name="T7" fmla="*/ 0 h 4"/>
                  </a:gdLst>
                  <a:cxnLst>
                    <a:cxn ang="0">
                      <a:pos x="T0" y="T1"/>
                    </a:cxn>
                    <a:cxn ang="0">
                      <a:pos x="T2" y="T3"/>
                    </a:cxn>
                    <a:cxn ang="0">
                      <a:pos x="T4" y="T5"/>
                    </a:cxn>
                    <a:cxn ang="0">
                      <a:pos x="T6" y="T7"/>
                    </a:cxn>
                  </a:cxnLst>
                  <a:rect l="0" t="0" r="r" b="b"/>
                  <a:pathLst>
                    <a:path w="8" h="4">
                      <a:moveTo>
                        <a:pt x="1" y="0"/>
                      </a:moveTo>
                      <a:cubicBezTo>
                        <a:pt x="0" y="3"/>
                        <a:pt x="6" y="2"/>
                        <a:pt x="7" y="4"/>
                      </a:cubicBezTo>
                      <a:cubicBezTo>
                        <a:pt x="6" y="3"/>
                        <a:pt x="8" y="3"/>
                        <a:pt x="8" y="2"/>
                      </a:cubicBezTo>
                      <a:cubicBezTo>
                        <a:pt x="6" y="1"/>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7" name="Freeform 114"/>
                <p:cNvSpPr/>
                <p:nvPr>
                  <p:custDataLst>
                    <p:tags r:id="rId111"/>
                  </p:custDataLst>
                </p:nvPr>
              </p:nvSpPr>
              <p:spPr bwMode="auto">
                <a:xfrm>
                  <a:off x="5466" y="1001"/>
                  <a:ext cx="5" cy="0"/>
                </a:xfrm>
                <a:custGeom>
                  <a:gdLst>
                    <a:gd name="T0" fmla="*/ 0 w 2"/>
                    <a:gd name="T1" fmla="*/ 2 w 2"/>
                    <a:gd name="T2" fmla="*/ 0 w 2"/>
                  </a:gdLst>
                  <a:cxnLst>
                    <a:cxn ang="0">
                      <a:pos x="T0" y="0"/>
                    </a:cxn>
                    <a:cxn ang="0">
                      <a:pos x="T1" y="0"/>
                    </a:cxn>
                    <a:cxn ang="0">
                      <a:pos x="T2" y="0"/>
                    </a:cxn>
                  </a:cxnLst>
                  <a:rect l="0" t="0" r="r" b="b"/>
                  <a:pathLst>
                    <a:path w="2">
                      <a:moveTo>
                        <a:pt x="0" y="0"/>
                      </a:moveTo>
                      <a:cubicBezTo>
                        <a:pt x="1" y="0"/>
                        <a:pt x="2" y="0"/>
                        <a:pt x="2"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8" name="Freeform 115"/>
                <p:cNvSpPr/>
                <p:nvPr>
                  <p:custDataLst>
                    <p:tags r:id="rId112"/>
                  </p:custDataLst>
                </p:nvPr>
              </p:nvSpPr>
              <p:spPr bwMode="auto">
                <a:xfrm>
                  <a:off x="5511" y="961"/>
                  <a:ext cx="5" cy="4"/>
                </a:xfrm>
                <a:custGeom>
                  <a:gdLst>
                    <a:gd name="T0" fmla="*/ 2 w 2"/>
                    <a:gd name="T1" fmla="*/ 2 h 2"/>
                    <a:gd name="T2" fmla="*/ 0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2" y="1"/>
                        <a:pt x="1" y="0"/>
                        <a:pt x="0" y="0"/>
                      </a:cubicBezTo>
                      <a:cubicBezTo>
                        <a:pt x="0" y="1"/>
                        <a:pt x="0" y="1"/>
                        <a:pt x="0" y="1"/>
                      </a:cubicBezTo>
                      <a:cubicBezTo>
                        <a:pt x="0" y="2"/>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9" name="Freeform 116"/>
                <p:cNvSpPr/>
                <p:nvPr>
                  <p:custDataLst>
                    <p:tags r:id="rId113"/>
                  </p:custDataLst>
                </p:nvPr>
              </p:nvSpPr>
              <p:spPr bwMode="auto">
                <a:xfrm>
                  <a:off x="5900" y="661"/>
                  <a:ext cx="2" cy="5"/>
                </a:xfrm>
                <a:custGeom>
                  <a:gdLst>
                    <a:gd name="T0" fmla="*/ 0 w 1"/>
                    <a:gd name="T1" fmla="*/ 0 h 2"/>
                    <a:gd name="T2" fmla="*/ 0 w 1"/>
                    <a:gd name="T3" fmla="*/ 1 h 2"/>
                    <a:gd name="T4" fmla="*/ 1 w 1"/>
                    <a:gd name="T5" fmla="*/ 1 h 2"/>
                    <a:gd name="T6" fmla="*/ 0 w 1"/>
                    <a:gd name="T7" fmla="*/ 0 h 2"/>
                  </a:gdLst>
                  <a:cxnLst>
                    <a:cxn ang="0">
                      <a:pos x="T0" y="T1"/>
                    </a:cxn>
                    <a:cxn ang="0">
                      <a:pos x="T2" y="T3"/>
                    </a:cxn>
                    <a:cxn ang="0">
                      <a:pos x="T4" y="T5"/>
                    </a:cxn>
                    <a:cxn ang="0">
                      <a:pos x="T6" y="T7"/>
                    </a:cxn>
                  </a:cxnLst>
                  <a:rect l="0" t="0" r="r" b="b"/>
                  <a:pathLst>
                    <a:path w="1" h="2">
                      <a:moveTo>
                        <a:pt x="0" y="0"/>
                      </a:moveTo>
                      <a:cubicBezTo>
                        <a:pt x="0" y="1"/>
                        <a:pt x="0" y="1"/>
                        <a:pt x="0" y="1"/>
                      </a:cubicBezTo>
                      <a:cubicBezTo>
                        <a:pt x="0" y="2"/>
                        <a:pt x="0"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0" name="Freeform 117"/>
                <p:cNvSpPr/>
                <p:nvPr>
                  <p:custDataLst>
                    <p:tags r:id="rId114"/>
                  </p:custDataLst>
                </p:nvPr>
              </p:nvSpPr>
              <p:spPr bwMode="auto">
                <a:xfrm>
                  <a:off x="5423" y="994"/>
                  <a:ext cx="12" cy="7"/>
                </a:xfrm>
                <a:custGeom>
                  <a:gdLst>
                    <a:gd name="T0" fmla="*/ 0 w 5"/>
                    <a:gd name="T1" fmla="*/ 1 h 3"/>
                    <a:gd name="T2" fmla="*/ 1 w 5"/>
                    <a:gd name="T3" fmla="*/ 2 h 3"/>
                    <a:gd name="T4" fmla="*/ 5 w 5"/>
                    <a:gd name="T5" fmla="*/ 2 h 3"/>
                    <a:gd name="T6" fmla="*/ 0 w 5"/>
                    <a:gd name="T7" fmla="*/ 1 h 3"/>
                  </a:gdLst>
                  <a:cxnLst>
                    <a:cxn ang="0">
                      <a:pos x="T0" y="T1"/>
                    </a:cxn>
                    <a:cxn ang="0">
                      <a:pos x="T2" y="T3"/>
                    </a:cxn>
                    <a:cxn ang="0">
                      <a:pos x="T4" y="T5"/>
                    </a:cxn>
                    <a:cxn ang="0">
                      <a:pos x="T6" y="T7"/>
                    </a:cxn>
                  </a:cxnLst>
                  <a:rect l="0" t="0" r="r" b="b"/>
                  <a:pathLst>
                    <a:path w="5" h="3">
                      <a:moveTo>
                        <a:pt x="0" y="1"/>
                      </a:moveTo>
                      <a:cubicBezTo>
                        <a:pt x="1" y="2"/>
                        <a:pt x="1" y="2"/>
                        <a:pt x="1" y="2"/>
                      </a:cubicBezTo>
                      <a:cubicBezTo>
                        <a:pt x="2" y="2"/>
                        <a:pt x="4" y="3"/>
                        <a:pt x="5"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1" name="Freeform 118"/>
                <p:cNvSpPr/>
                <p:nvPr>
                  <p:custDataLst>
                    <p:tags r:id="rId115"/>
                  </p:custDataLst>
                </p:nvPr>
              </p:nvSpPr>
              <p:spPr bwMode="auto">
                <a:xfrm>
                  <a:off x="5873" y="656"/>
                  <a:ext cx="8" cy="5"/>
                </a:xfrm>
                <a:custGeom>
                  <a:gdLst>
                    <a:gd name="T0" fmla="*/ 2 w 3"/>
                    <a:gd name="T1" fmla="*/ 0 h 2"/>
                    <a:gd name="T2" fmla="*/ 0 w 3"/>
                    <a:gd name="T3" fmla="*/ 0 h 2"/>
                    <a:gd name="T4" fmla="*/ 2 w 3"/>
                    <a:gd name="T5" fmla="*/ 2 h 2"/>
                    <a:gd name="T6" fmla="*/ 2 w 3"/>
                    <a:gd name="T7" fmla="*/ 0 h 2"/>
                  </a:gdLst>
                  <a:cxnLst>
                    <a:cxn ang="0">
                      <a:pos x="T0" y="T1"/>
                    </a:cxn>
                    <a:cxn ang="0">
                      <a:pos x="T2" y="T3"/>
                    </a:cxn>
                    <a:cxn ang="0">
                      <a:pos x="T4" y="T5"/>
                    </a:cxn>
                    <a:cxn ang="0">
                      <a:pos x="T6" y="T7"/>
                    </a:cxn>
                  </a:cxnLst>
                  <a:rect l="0" t="0" r="r" b="b"/>
                  <a:pathLst>
                    <a:path w="3" h="2">
                      <a:moveTo>
                        <a:pt x="2" y="0"/>
                      </a:moveTo>
                      <a:cubicBezTo>
                        <a:pt x="0" y="0"/>
                        <a:pt x="0" y="0"/>
                        <a:pt x="0" y="0"/>
                      </a:cubicBezTo>
                      <a:cubicBezTo>
                        <a:pt x="2" y="2"/>
                        <a:pt x="2" y="2"/>
                        <a:pt x="2" y="2"/>
                      </a:cubicBezTo>
                      <a:cubicBezTo>
                        <a:pt x="3"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2" name="Freeform 119"/>
                <p:cNvSpPr/>
                <p:nvPr>
                  <p:custDataLst>
                    <p:tags r:id="rId116"/>
                  </p:custDataLst>
                </p:nvPr>
              </p:nvSpPr>
              <p:spPr bwMode="auto">
                <a:xfrm>
                  <a:off x="5857" y="659"/>
                  <a:ext cx="16" cy="12"/>
                </a:xfrm>
                <a:custGeom>
                  <a:gdLst>
                    <a:gd name="T0" fmla="*/ 4 w 7"/>
                    <a:gd name="T1" fmla="*/ 5 h 5"/>
                    <a:gd name="T2" fmla="*/ 5 w 7"/>
                    <a:gd name="T3" fmla="*/ 1 h 5"/>
                    <a:gd name="T4" fmla="*/ 3 w 7"/>
                    <a:gd name="T5" fmla="*/ 0 h 5"/>
                    <a:gd name="T6" fmla="*/ 0 w 7"/>
                    <a:gd name="T7" fmla="*/ 1 h 5"/>
                    <a:gd name="T8" fmla="*/ 4 w 7"/>
                    <a:gd name="T9" fmla="*/ 5 h 5"/>
                  </a:gdLst>
                  <a:cxnLst>
                    <a:cxn ang="0">
                      <a:pos x="T0" y="T1"/>
                    </a:cxn>
                    <a:cxn ang="0">
                      <a:pos x="T2" y="T3"/>
                    </a:cxn>
                    <a:cxn ang="0">
                      <a:pos x="T4" y="T5"/>
                    </a:cxn>
                    <a:cxn ang="0">
                      <a:pos x="T6" y="T7"/>
                    </a:cxn>
                    <a:cxn ang="0">
                      <a:pos x="T8" y="T9"/>
                    </a:cxn>
                  </a:cxnLst>
                  <a:rect l="0" t="0" r="r" b="b"/>
                  <a:pathLst>
                    <a:path w="7" h="5">
                      <a:moveTo>
                        <a:pt x="4" y="5"/>
                      </a:moveTo>
                      <a:cubicBezTo>
                        <a:pt x="7" y="4"/>
                        <a:pt x="4" y="1"/>
                        <a:pt x="5" y="1"/>
                      </a:cubicBezTo>
                      <a:cubicBezTo>
                        <a:pt x="4" y="1"/>
                        <a:pt x="4" y="0"/>
                        <a:pt x="3" y="0"/>
                      </a:cubicBezTo>
                      <a:cubicBezTo>
                        <a:pt x="0" y="1"/>
                        <a:pt x="0" y="1"/>
                        <a:pt x="0" y="1"/>
                      </a:cubicBezTo>
                      <a:lnTo>
                        <a:pt x="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3" name="Freeform 120"/>
                <p:cNvSpPr/>
                <p:nvPr>
                  <p:custDataLst>
                    <p:tags r:id="rId117"/>
                  </p:custDataLst>
                </p:nvPr>
              </p:nvSpPr>
              <p:spPr bwMode="auto">
                <a:xfrm>
                  <a:off x="5435" y="951"/>
                  <a:ext cx="22" cy="19"/>
                </a:xfrm>
                <a:custGeom>
                  <a:gdLst>
                    <a:gd name="T0" fmla="*/ 0 w 9"/>
                    <a:gd name="T1" fmla="*/ 0 h 8"/>
                    <a:gd name="T2" fmla="*/ 3 w 9"/>
                    <a:gd name="T3" fmla="*/ 4 h 8"/>
                    <a:gd name="T4" fmla="*/ 9 w 9"/>
                    <a:gd name="T5" fmla="*/ 5 h 8"/>
                    <a:gd name="T6" fmla="*/ 0 w 9"/>
                    <a:gd name="T7" fmla="*/ 0 h 8"/>
                  </a:gdLst>
                  <a:cxnLst>
                    <a:cxn ang="0">
                      <a:pos x="T0" y="T1"/>
                    </a:cxn>
                    <a:cxn ang="0">
                      <a:pos x="T2" y="T3"/>
                    </a:cxn>
                    <a:cxn ang="0">
                      <a:pos x="T4" y="T5"/>
                    </a:cxn>
                    <a:cxn ang="0">
                      <a:pos x="T6" y="T7"/>
                    </a:cxn>
                  </a:cxnLst>
                  <a:rect l="0" t="0" r="r" b="b"/>
                  <a:pathLst>
                    <a:path w="9" h="8">
                      <a:moveTo>
                        <a:pt x="0" y="0"/>
                      </a:moveTo>
                      <a:cubicBezTo>
                        <a:pt x="1" y="1"/>
                        <a:pt x="0" y="3"/>
                        <a:pt x="3" y="4"/>
                      </a:cubicBezTo>
                      <a:cubicBezTo>
                        <a:pt x="6" y="3"/>
                        <a:pt x="7" y="8"/>
                        <a:pt x="9" y="5"/>
                      </a:cubicBezTo>
                      <a:cubicBezTo>
                        <a:pt x="7" y="3"/>
                        <a:pt x="4"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4" name="Freeform 121"/>
                <p:cNvSpPr/>
                <p:nvPr>
                  <p:custDataLst>
                    <p:tags r:id="rId118"/>
                  </p:custDataLst>
                </p:nvPr>
              </p:nvSpPr>
              <p:spPr bwMode="auto">
                <a:xfrm>
                  <a:off x="5478" y="930"/>
                  <a:ext cx="9" cy="7"/>
                </a:xfrm>
                <a:custGeom>
                  <a:gdLst>
                    <a:gd name="T0" fmla="*/ 3 w 4"/>
                    <a:gd name="T1" fmla="*/ 3 h 3"/>
                    <a:gd name="T2" fmla="*/ 4 w 4"/>
                    <a:gd name="T3" fmla="*/ 1 h 3"/>
                    <a:gd name="T4" fmla="*/ 1 w 4"/>
                    <a:gd name="T5" fmla="*/ 0 h 3"/>
                    <a:gd name="T6" fmla="*/ 0 w 4"/>
                    <a:gd name="T7" fmla="*/ 2 h 3"/>
                    <a:gd name="T8" fmla="*/ 2 w 4"/>
                    <a:gd name="T9" fmla="*/ 3 h 3"/>
                    <a:gd name="T10" fmla="*/ 2 w 4"/>
                    <a:gd name="T11" fmla="*/ 2 h 3"/>
                    <a:gd name="T12" fmla="*/ 3 w 4"/>
                    <a:gd name="T13" fmla="*/ 3 h 3"/>
                  </a:gdLst>
                  <a:cxnLst>
                    <a:cxn ang="0">
                      <a:pos x="T0" y="T1"/>
                    </a:cxn>
                    <a:cxn ang="0">
                      <a:pos x="T2" y="T3"/>
                    </a:cxn>
                    <a:cxn ang="0">
                      <a:pos x="T4" y="T5"/>
                    </a:cxn>
                    <a:cxn ang="0">
                      <a:pos x="T6" y="T7"/>
                    </a:cxn>
                    <a:cxn ang="0">
                      <a:pos x="T8" y="T9"/>
                    </a:cxn>
                    <a:cxn ang="0">
                      <a:pos x="T10" y="T11"/>
                    </a:cxn>
                    <a:cxn ang="0">
                      <a:pos x="T12" y="T13"/>
                    </a:cxn>
                  </a:cxnLst>
                  <a:rect l="0" t="0" r="r" b="b"/>
                  <a:pathLst>
                    <a:path w="4" h="3">
                      <a:moveTo>
                        <a:pt x="3" y="3"/>
                      </a:moveTo>
                      <a:cubicBezTo>
                        <a:pt x="3" y="2"/>
                        <a:pt x="3" y="2"/>
                        <a:pt x="4" y="1"/>
                      </a:cubicBezTo>
                      <a:cubicBezTo>
                        <a:pt x="2" y="1"/>
                        <a:pt x="2" y="0"/>
                        <a:pt x="1" y="0"/>
                      </a:cubicBezTo>
                      <a:cubicBezTo>
                        <a:pt x="0" y="0"/>
                        <a:pt x="0" y="1"/>
                        <a:pt x="0" y="2"/>
                      </a:cubicBezTo>
                      <a:cubicBezTo>
                        <a:pt x="0" y="2"/>
                        <a:pt x="1" y="3"/>
                        <a:pt x="2" y="3"/>
                      </a:cubicBezTo>
                      <a:cubicBezTo>
                        <a:pt x="2" y="2"/>
                        <a:pt x="2" y="2"/>
                        <a:pt x="2" y="2"/>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5" name="Freeform 122"/>
                <p:cNvSpPr/>
                <p:nvPr>
                  <p:custDataLst>
                    <p:tags r:id="rId119"/>
                  </p:custDataLst>
                </p:nvPr>
              </p:nvSpPr>
              <p:spPr bwMode="auto">
                <a:xfrm>
                  <a:off x="5414" y="980"/>
                  <a:ext cx="7" cy="2"/>
                </a:xfrm>
                <a:custGeom>
                  <a:gdLst>
                    <a:gd name="T0" fmla="*/ 2 w 3"/>
                    <a:gd name="T1" fmla="*/ 0 h 1"/>
                    <a:gd name="T2" fmla="*/ 0 w 3"/>
                    <a:gd name="T3" fmla="*/ 1 h 1"/>
                    <a:gd name="T4" fmla="*/ 2 w 3"/>
                    <a:gd name="T5" fmla="*/ 0 h 1"/>
                  </a:gdLst>
                  <a:cxnLst>
                    <a:cxn ang="0">
                      <a:pos x="T0" y="T1"/>
                    </a:cxn>
                    <a:cxn ang="0">
                      <a:pos x="T2" y="T3"/>
                    </a:cxn>
                    <a:cxn ang="0">
                      <a:pos x="T4" y="T5"/>
                    </a:cxn>
                  </a:cxnLst>
                  <a:rect l="0" t="0" r="r" b="b"/>
                  <a:pathLst>
                    <a:path w="3" h="1">
                      <a:moveTo>
                        <a:pt x="2" y="0"/>
                      </a:moveTo>
                      <a:cubicBezTo>
                        <a:pt x="0" y="1"/>
                        <a:pt x="0" y="1"/>
                        <a:pt x="0" y="1"/>
                      </a:cubicBezTo>
                      <a:cubicBezTo>
                        <a:pt x="1"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6" name="Freeform 123"/>
                <p:cNvSpPr/>
                <p:nvPr>
                  <p:custDataLst>
                    <p:tags r:id="rId120"/>
                  </p:custDataLst>
                </p:nvPr>
              </p:nvSpPr>
              <p:spPr bwMode="auto">
                <a:xfrm>
                  <a:off x="5454" y="930"/>
                  <a:ext cx="5" cy="2"/>
                </a:xfrm>
                <a:custGeom>
                  <a:gdLst>
                    <a:gd name="T0" fmla="*/ 0 w 2"/>
                    <a:gd name="T1" fmla="*/ 0 h 1"/>
                    <a:gd name="T2" fmla="*/ 0 w 2"/>
                    <a:gd name="T3" fmla="*/ 0 h 1"/>
                    <a:gd name="T4" fmla="*/ 0 w 2"/>
                    <a:gd name="T5" fmla="*/ 1 h 1"/>
                    <a:gd name="T6" fmla="*/ 2 w 2"/>
                    <a:gd name="T7" fmla="*/ 1 h 1"/>
                    <a:gd name="T8" fmla="*/ 0 w 2"/>
                    <a:gd name="T9" fmla="*/ 0 h 1"/>
                  </a:gd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1"/>
                        <a:pt x="0" y="1"/>
                        <a:pt x="0" y="1"/>
                      </a:cubicBezTo>
                      <a:cubicBezTo>
                        <a:pt x="1"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7" name="Freeform 124"/>
                <p:cNvSpPr/>
                <p:nvPr>
                  <p:custDataLst>
                    <p:tags r:id="rId121"/>
                  </p:custDataLst>
                </p:nvPr>
              </p:nvSpPr>
              <p:spPr bwMode="auto">
                <a:xfrm flipH="1">
                  <a:off x="5400" y="96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8" name="Freeform 125"/>
                <p:cNvSpPr/>
                <p:nvPr>
                  <p:custDataLst>
                    <p:tags r:id="rId122"/>
                  </p:custDataLst>
                </p:nvPr>
              </p:nvSpPr>
              <p:spPr bwMode="auto">
                <a:xfrm>
                  <a:off x="5400" y="958"/>
                  <a:ext cx="9" cy="3"/>
                </a:xfrm>
                <a:custGeom>
                  <a:gdLst>
                    <a:gd name="T0" fmla="*/ 0 w 4"/>
                    <a:gd name="T1" fmla="*/ 1 h 1"/>
                    <a:gd name="T2" fmla="*/ 4 w 4"/>
                    <a:gd name="T3" fmla="*/ 1 h 1"/>
                    <a:gd name="T4" fmla="*/ 2 w 4"/>
                    <a:gd name="T5" fmla="*/ 0 h 1"/>
                    <a:gd name="T6" fmla="*/ 0 w 4"/>
                    <a:gd name="T7" fmla="*/ 1 h 1"/>
                  </a:gdLst>
                  <a:cxnLst>
                    <a:cxn ang="0">
                      <a:pos x="T0" y="T1"/>
                    </a:cxn>
                    <a:cxn ang="0">
                      <a:pos x="T2" y="T3"/>
                    </a:cxn>
                    <a:cxn ang="0">
                      <a:pos x="T4" y="T5"/>
                    </a:cxn>
                    <a:cxn ang="0">
                      <a:pos x="T6" y="T7"/>
                    </a:cxn>
                  </a:cxnLst>
                  <a:rect l="0" t="0" r="r" b="b"/>
                  <a:pathLst>
                    <a:path w="4" h="1">
                      <a:moveTo>
                        <a:pt x="0" y="1"/>
                      </a:moveTo>
                      <a:cubicBezTo>
                        <a:pt x="4" y="1"/>
                        <a:pt x="4" y="1"/>
                        <a:pt x="4" y="1"/>
                      </a:cubicBezTo>
                      <a:cubicBezTo>
                        <a:pt x="2" y="0"/>
                        <a:pt x="2" y="0"/>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9" name="Freeform 126"/>
                <p:cNvSpPr/>
                <p:nvPr>
                  <p:custDataLst>
                    <p:tags r:id="rId123"/>
                  </p:custDataLst>
                </p:nvPr>
              </p:nvSpPr>
              <p:spPr bwMode="auto">
                <a:xfrm>
                  <a:off x="5381" y="956"/>
                  <a:ext cx="12" cy="5"/>
                </a:xfrm>
                <a:custGeom>
                  <a:gdLst>
                    <a:gd name="T0" fmla="*/ 0 w 12"/>
                    <a:gd name="T1" fmla="*/ 2 h 5"/>
                    <a:gd name="T2" fmla="*/ 12 w 12"/>
                    <a:gd name="T3" fmla="*/ 5 h 5"/>
                    <a:gd name="T4" fmla="*/ 2 w 12"/>
                    <a:gd name="T5" fmla="*/ 0 h 5"/>
                    <a:gd name="T6" fmla="*/ 0 w 12"/>
                    <a:gd name="T7" fmla="*/ 2 h 5"/>
                  </a:gdLst>
                  <a:cxnLst>
                    <a:cxn ang="0">
                      <a:pos x="T0" y="T1"/>
                    </a:cxn>
                    <a:cxn ang="0">
                      <a:pos x="T2" y="T3"/>
                    </a:cxn>
                    <a:cxn ang="0">
                      <a:pos x="T4" y="T5"/>
                    </a:cxn>
                    <a:cxn ang="0">
                      <a:pos x="T6" y="T7"/>
                    </a:cxn>
                  </a:cxnLst>
                  <a:rect l="0" t="0" r="r" b="b"/>
                  <a:pathLst>
                    <a:path w="12" h="5">
                      <a:moveTo>
                        <a:pt x="0" y="2"/>
                      </a:moveTo>
                      <a:lnTo>
                        <a:pt x="12" y="5"/>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0" name="Freeform 127"/>
                <p:cNvSpPr/>
                <p:nvPr>
                  <p:custDataLst>
                    <p:tags r:id="rId124"/>
                  </p:custDataLst>
                </p:nvPr>
              </p:nvSpPr>
              <p:spPr bwMode="auto">
                <a:xfrm>
                  <a:off x="5798" y="635"/>
                  <a:ext cx="9" cy="7"/>
                </a:xfrm>
                <a:custGeom>
                  <a:gdLst>
                    <a:gd name="T0" fmla="*/ 9 w 9"/>
                    <a:gd name="T1" fmla="*/ 7 h 7"/>
                    <a:gd name="T2" fmla="*/ 0 w 9"/>
                    <a:gd name="T3" fmla="*/ 0 h 7"/>
                    <a:gd name="T4" fmla="*/ 0 w 9"/>
                    <a:gd name="T5" fmla="*/ 0 h 7"/>
                    <a:gd name="T6" fmla="*/ 9 w 9"/>
                    <a:gd name="T7" fmla="*/ 7 h 7"/>
                    <a:gd name="T8" fmla="*/ 9 w 9"/>
                    <a:gd name="T9" fmla="*/ 7 h 7"/>
                  </a:gdLst>
                  <a:cxnLst>
                    <a:cxn ang="0">
                      <a:pos x="T0" y="T1"/>
                    </a:cxn>
                    <a:cxn ang="0">
                      <a:pos x="T2" y="T3"/>
                    </a:cxn>
                    <a:cxn ang="0">
                      <a:pos x="T4" y="T5"/>
                    </a:cxn>
                    <a:cxn ang="0">
                      <a:pos x="T6" y="T7"/>
                    </a:cxn>
                    <a:cxn ang="0">
                      <a:pos x="T8" y="T9"/>
                    </a:cxn>
                  </a:cxnLst>
                  <a:rect l="0" t="0" r="r" b="b"/>
                  <a:pathLst>
                    <a:path w="9" h="7">
                      <a:moveTo>
                        <a:pt x="9" y="7"/>
                      </a:moveTo>
                      <a:lnTo>
                        <a:pt x="0" y="0"/>
                      </a:lnTo>
                      <a:lnTo>
                        <a:pt x="0" y="0"/>
                      </a:lnTo>
                      <a:lnTo>
                        <a:pt x="9" y="7"/>
                      </a:ln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1" name="Freeform 128"/>
                <p:cNvSpPr/>
                <p:nvPr>
                  <p:custDataLst>
                    <p:tags r:id="rId125"/>
                  </p:custDataLst>
                </p:nvPr>
              </p:nvSpPr>
              <p:spPr bwMode="auto">
                <a:xfrm>
                  <a:off x="5352" y="927"/>
                  <a:ext cx="45" cy="24"/>
                </a:xfrm>
                <a:custGeom>
                  <a:gdLst>
                    <a:gd name="T0" fmla="*/ 7 w 19"/>
                    <a:gd name="T1" fmla="*/ 8 h 10"/>
                    <a:gd name="T2" fmla="*/ 13 w 19"/>
                    <a:gd name="T3" fmla="*/ 10 h 10"/>
                    <a:gd name="T4" fmla="*/ 17 w 19"/>
                    <a:gd name="T5" fmla="*/ 9 h 10"/>
                    <a:gd name="T6" fmla="*/ 17 w 19"/>
                    <a:gd name="T7" fmla="*/ 7 h 10"/>
                    <a:gd name="T8" fmla="*/ 3 w 19"/>
                    <a:gd name="T9" fmla="*/ 1 h 10"/>
                    <a:gd name="T10" fmla="*/ 0 w 19"/>
                    <a:gd name="T11" fmla="*/ 2 h 10"/>
                    <a:gd name="T12" fmla="*/ 1 w 19"/>
                    <a:gd name="T13" fmla="*/ 5 h 10"/>
                    <a:gd name="T14" fmla="*/ 7 w 19"/>
                    <a:gd name="T15" fmla="*/ 8 h 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0">
                      <a:moveTo>
                        <a:pt x="7" y="8"/>
                      </a:moveTo>
                      <a:cubicBezTo>
                        <a:pt x="13" y="10"/>
                        <a:pt x="13" y="10"/>
                        <a:pt x="13" y="10"/>
                      </a:cubicBezTo>
                      <a:cubicBezTo>
                        <a:pt x="14" y="9"/>
                        <a:pt x="15" y="8"/>
                        <a:pt x="17" y="9"/>
                      </a:cubicBezTo>
                      <a:cubicBezTo>
                        <a:pt x="19" y="8"/>
                        <a:pt x="16" y="7"/>
                        <a:pt x="17" y="7"/>
                      </a:cubicBezTo>
                      <a:cubicBezTo>
                        <a:pt x="13" y="3"/>
                        <a:pt x="7" y="5"/>
                        <a:pt x="3" y="1"/>
                      </a:cubicBezTo>
                      <a:cubicBezTo>
                        <a:pt x="1" y="0"/>
                        <a:pt x="1" y="2"/>
                        <a:pt x="0" y="2"/>
                      </a:cubicBezTo>
                      <a:cubicBezTo>
                        <a:pt x="1" y="3"/>
                        <a:pt x="1" y="4"/>
                        <a:pt x="1" y="5"/>
                      </a:cubicBezTo>
                      <a:cubicBezTo>
                        <a:pt x="2" y="8"/>
                        <a:pt x="5" y="4"/>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2" name="Freeform 129"/>
                <p:cNvSpPr/>
                <p:nvPr>
                  <p:custDataLst>
                    <p:tags r:id="rId126"/>
                  </p:custDataLst>
                </p:nvPr>
              </p:nvSpPr>
              <p:spPr bwMode="auto">
                <a:xfrm>
                  <a:off x="5407" y="934"/>
                  <a:ext cx="2" cy="0"/>
                </a:xfrm>
                <a:custGeom>
                  <a:gdLst>
                    <a:gd name="T0" fmla="*/ 0 w 2"/>
                    <a:gd name="T1" fmla="*/ 0 w 2"/>
                    <a:gd name="T2" fmla="*/ 2 w 2"/>
                    <a:gd name="T3" fmla="*/ 0 w 2"/>
                  </a:gd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3" name="Freeform 130"/>
                <p:cNvSpPr/>
                <p:nvPr>
                  <p:custDataLst>
                    <p:tags r:id="rId127"/>
                  </p:custDataLst>
                </p:nvPr>
              </p:nvSpPr>
              <p:spPr bwMode="auto">
                <a:xfrm>
                  <a:off x="5367" y="949"/>
                  <a:ext cx="14" cy="9"/>
                </a:xfrm>
                <a:custGeom>
                  <a:gdLst>
                    <a:gd name="T0" fmla="*/ 0 w 6"/>
                    <a:gd name="T1" fmla="*/ 2 h 4"/>
                    <a:gd name="T2" fmla="*/ 6 w 6"/>
                    <a:gd name="T3" fmla="*/ 2 h 4"/>
                    <a:gd name="T4" fmla="*/ 0 w 6"/>
                    <a:gd name="T5" fmla="*/ 2 h 4"/>
                  </a:gdLst>
                  <a:cxnLst>
                    <a:cxn ang="0">
                      <a:pos x="T0" y="T1"/>
                    </a:cxn>
                    <a:cxn ang="0">
                      <a:pos x="T2" y="T3"/>
                    </a:cxn>
                    <a:cxn ang="0">
                      <a:pos x="T4" y="T5"/>
                    </a:cxn>
                  </a:cxnLst>
                  <a:rect l="0" t="0" r="r" b="b"/>
                  <a:pathLst>
                    <a:path w="6" h="4">
                      <a:moveTo>
                        <a:pt x="0" y="2"/>
                      </a:moveTo>
                      <a:cubicBezTo>
                        <a:pt x="2" y="4"/>
                        <a:pt x="3" y="1"/>
                        <a:pt x="6" y="2"/>
                      </a:cubicBezTo>
                      <a:cubicBezTo>
                        <a:pt x="4"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4" name="Freeform 131"/>
                <p:cNvSpPr/>
                <p:nvPr>
                  <p:custDataLst>
                    <p:tags r:id="rId128"/>
                  </p:custDataLst>
                </p:nvPr>
              </p:nvSpPr>
              <p:spPr bwMode="auto">
                <a:xfrm>
                  <a:off x="5400" y="925"/>
                  <a:ext cx="5" cy="2"/>
                </a:xfrm>
                <a:custGeom>
                  <a:gdLst>
                    <a:gd name="T0" fmla="*/ 0 w 2"/>
                    <a:gd name="T1" fmla="*/ 0 h 1"/>
                    <a:gd name="T2" fmla="*/ 0 w 2"/>
                    <a:gd name="T3" fmla="*/ 0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0"/>
                      </a:cubicBezTo>
                      <a:cubicBezTo>
                        <a:pt x="0"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5" name="Freeform 132"/>
                <p:cNvSpPr/>
                <p:nvPr>
                  <p:custDataLst>
                    <p:tags r:id="rId129"/>
                  </p:custDataLst>
                </p:nvPr>
              </p:nvSpPr>
              <p:spPr bwMode="auto">
                <a:xfrm>
                  <a:off x="5779" y="621"/>
                  <a:ext cx="7" cy="9"/>
                </a:xfrm>
                <a:custGeom>
                  <a:gdLst>
                    <a:gd name="T0" fmla="*/ 0 w 3"/>
                    <a:gd name="T1" fmla="*/ 0 h 4"/>
                    <a:gd name="T2" fmla="*/ 2 w 3"/>
                    <a:gd name="T3" fmla="*/ 2 h 4"/>
                    <a:gd name="T4" fmla="*/ 0 w 3"/>
                    <a:gd name="T5" fmla="*/ 2 h 4"/>
                    <a:gd name="T6" fmla="*/ 2 w 3"/>
                    <a:gd name="T7" fmla="*/ 4 h 4"/>
                    <a:gd name="T8" fmla="*/ 3 w 3"/>
                    <a:gd name="T9" fmla="*/ 3 h 4"/>
                    <a:gd name="T10" fmla="*/ 0 w 3"/>
                    <a:gd name="T11" fmla="*/ 0 h 4"/>
                  </a:gdLst>
                  <a:cxnLst>
                    <a:cxn ang="0">
                      <a:pos x="T0" y="T1"/>
                    </a:cxn>
                    <a:cxn ang="0">
                      <a:pos x="T2" y="T3"/>
                    </a:cxn>
                    <a:cxn ang="0">
                      <a:pos x="T4" y="T5"/>
                    </a:cxn>
                    <a:cxn ang="0">
                      <a:pos x="T6" y="T7"/>
                    </a:cxn>
                    <a:cxn ang="0">
                      <a:pos x="T8" y="T9"/>
                    </a:cxn>
                    <a:cxn ang="0">
                      <a:pos x="T10" y="T11"/>
                    </a:cxn>
                  </a:cxnLst>
                  <a:rect l="0" t="0" r="r" b="b"/>
                  <a:pathLst>
                    <a:path w="3" h="4">
                      <a:moveTo>
                        <a:pt x="0" y="0"/>
                      </a:moveTo>
                      <a:cubicBezTo>
                        <a:pt x="2" y="2"/>
                        <a:pt x="2" y="2"/>
                        <a:pt x="2" y="2"/>
                      </a:cubicBezTo>
                      <a:cubicBezTo>
                        <a:pt x="1" y="2"/>
                        <a:pt x="0" y="2"/>
                        <a:pt x="0" y="2"/>
                      </a:cubicBezTo>
                      <a:cubicBezTo>
                        <a:pt x="2" y="4"/>
                        <a:pt x="2" y="4"/>
                        <a:pt x="2" y="4"/>
                      </a:cubicBezTo>
                      <a:cubicBezTo>
                        <a:pt x="3" y="3"/>
                        <a:pt x="3" y="3"/>
                        <a:pt x="3" y="3"/>
                      </a:cubicBezTo>
                      <a:cubicBezTo>
                        <a:pt x="3" y="2"/>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6" name="Freeform 133"/>
                <p:cNvSpPr/>
                <p:nvPr>
                  <p:custDataLst>
                    <p:tags r:id="rId130"/>
                  </p:custDataLst>
                </p:nvPr>
              </p:nvSpPr>
              <p:spPr bwMode="auto">
                <a:xfrm>
                  <a:off x="5596" y="749"/>
                  <a:ext cx="15" cy="14"/>
                </a:xfrm>
                <a:custGeom>
                  <a:gdLst>
                    <a:gd name="T0" fmla="*/ 0 w 6"/>
                    <a:gd name="T1" fmla="*/ 2 h 6"/>
                    <a:gd name="T2" fmla="*/ 1 w 6"/>
                    <a:gd name="T3" fmla="*/ 3 h 6"/>
                    <a:gd name="T4" fmla="*/ 4 w 6"/>
                    <a:gd name="T5" fmla="*/ 1 h 6"/>
                    <a:gd name="T6" fmla="*/ 2 w 6"/>
                    <a:gd name="T7" fmla="*/ 2 h 6"/>
                    <a:gd name="T8" fmla="*/ 0 w 6"/>
                    <a:gd name="T9" fmla="*/ 2 h 6"/>
                  </a:gdLst>
                  <a:cxnLst>
                    <a:cxn ang="0">
                      <a:pos x="T0" y="T1"/>
                    </a:cxn>
                    <a:cxn ang="0">
                      <a:pos x="T2" y="T3"/>
                    </a:cxn>
                    <a:cxn ang="0">
                      <a:pos x="T4" y="T5"/>
                    </a:cxn>
                    <a:cxn ang="0">
                      <a:pos x="T6" y="T7"/>
                    </a:cxn>
                    <a:cxn ang="0">
                      <a:pos x="T8" y="T9"/>
                    </a:cxn>
                  </a:cxnLst>
                  <a:rect l="0" t="0" r="r" b="b"/>
                  <a:pathLst>
                    <a:path w="6" h="6">
                      <a:moveTo>
                        <a:pt x="0" y="2"/>
                      </a:moveTo>
                      <a:cubicBezTo>
                        <a:pt x="1" y="3"/>
                        <a:pt x="1" y="3"/>
                        <a:pt x="1" y="3"/>
                      </a:cubicBezTo>
                      <a:cubicBezTo>
                        <a:pt x="4" y="6"/>
                        <a:pt x="6" y="2"/>
                        <a:pt x="4" y="1"/>
                      </a:cubicBezTo>
                      <a:cubicBezTo>
                        <a:pt x="2" y="0"/>
                        <a:pt x="3" y="2"/>
                        <a:pt x="2" y="2"/>
                      </a:cubicBezTo>
                      <a:cubicBezTo>
                        <a:pt x="1" y="2"/>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7" name="Freeform 134"/>
                <p:cNvSpPr/>
                <p:nvPr>
                  <p:custDataLst>
                    <p:tags r:id="rId131"/>
                  </p:custDataLst>
                </p:nvPr>
              </p:nvSpPr>
              <p:spPr bwMode="auto">
                <a:xfrm>
                  <a:off x="5355" y="915"/>
                  <a:ext cx="19" cy="12"/>
                </a:xfrm>
                <a:custGeom>
                  <a:gdLst>
                    <a:gd name="T0" fmla="*/ 0 w 8"/>
                    <a:gd name="T1" fmla="*/ 2 h 5"/>
                    <a:gd name="T2" fmla="*/ 2 w 8"/>
                    <a:gd name="T3" fmla="*/ 4 h 5"/>
                    <a:gd name="T4" fmla="*/ 8 w 8"/>
                    <a:gd name="T5" fmla="*/ 3 h 5"/>
                    <a:gd name="T6" fmla="*/ 0 w 8"/>
                    <a:gd name="T7" fmla="*/ 2 h 5"/>
                  </a:gdLst>
                  <a:cxnLst>
                    <a:cxn ang="0">
                      <a:pos x="T0" y="T1"/>
                    </a:cxn>
                    <a:cxn ang="0">
                      <a:pos x="T2" y="T3"/>
                    </a:cxn>
                    <a:cxn ang="0">
                      <a:pos x="T4" y="T5"/>
                    </a:cxn>
                    <a:cxn ang="0">
                      <a:pos x="T6" y="T7"/>
                    </a:cxn>
                  </a:cxnLst>
                  <a:rect l="0" t="0" r="r" b="b"/>
                  <a:pathLst>
                    <a:path w="8" h="5">
                      <a:moveTo>
                        <a:pt x="0" y="2"/>
                      </a:moveTo>
                      <a:cubicBezTo>
                        <a:pt x="0" y="3"/>
                        <a:pt x="1" y="3"/>
                        <a:pt x="2" y="4"/>
                      </a:cubicBezTo>
                      <a:cubicBezTo>
                        <a:pt x="4" y="5"/>
                        <a:pt x="5" y="3"/>
                        <a:pt x="8" y="3"/>
                      </a:cubicBezTo>
                      <a:cubicBezTo>
                        <a:pt x="6" y="3"/>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8" name="Freeform 135"/>
                <p:cNvSpPr/>
                <p:nvPr>
                  <p:custDataLst>
                    <p:tags r:id="rId132"/>
                  </p:custDataLst>
                </p:nvPr>
              </p:nvSpPr>
              <p:spPr bwMode="auto">
                <a:xfrm>
                  <a:off x="5582" y="747"/>
                  <a:ext cx="7" cy="7"/>
                </a:xfrm>
                <a:custGeom>
                  <a:gdLst>
                    <a:gd name="T0" fmla="*/ 0 w 3"/>
                    <a:gd name="T1" fmla="*/ 1 h 3"/>
                    <a:gd name="T2" fmla="*/ 2 w 3"/>
                    <a:gd name="T3" fmla="*/ 1 h 3"/>
                    <a:gd name="T4" fmla="*/ 0 w 3"/>
                    <a:gd name="T5" fmla="*/ 1 h 3"/>
                  </a:gdLst>
                  <a:cxnLst>
                    <a:cxn ang="0">
                      <a:pos x="T0" y="T1"/>
                    </a:cxn>
                    <a:cxn ang="0">
                      <a:pos x="T2" y="T3"/>
                    </a:cxn>
                    <a:cxn ang="0">
                      <a:pos x="T4" y="T5"/>
                    </a:cxn>
                  </a:cxnLst>
                  <a:rect l="0" t="0" r="r" b="b"/>
                  <a:pathLst>
                    <a:path w="3" h="3">
                      <a:moveTo>
                        <a:pt x="0" y="1"/>
                      </a:moveTo>
                      <a:cubicBezTo>
                        <a:pt x="0" y="3"/>
                        <a:pt x="3"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9" name="Freeform 136"/>
                <p:cNvSpPr/>
                <p:nvPr>
                  <p:custDataLst>
                    <p:tags r:id="rId133"/>
                  </p:custDataLst>
                </p:nvPr>
              </p:nvSpPr>
              <p:spPr bwMode="auto">
                <a:xfrm>
                  <a:off x="5333" y="932"/>
                  <a:ext cx="3" cy="2"/>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0"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0" name="Freeform 137"/>
                <p:cNvSpPr/>
                <p:nvPr>
                  <p:custDataLst>
                    <p:tags r:id="rId134"/>
                  </p:custDataLst>
                </p:nvPr>
              </p:nvSpPr>
              <p:spPr bwMode="auto">
                <a:xfrm>
                  <a:off x="5767" y="597"/>
                  <a:ext cx="12" cy="5"/>
                </a:xfrm>
                <a:custGeom>
                  <a:gdLst>
                    <a:gd name="T0" fmla="*/ 0 w 5"/>
                    <a:gd name="T1" fmla="*/ 1 h 2"/>
                    <a:gd name="T2" fmla="*/ 1 w 5"/>
                    <a:gd name="T3" fmla="*/ 2 h 2"/>
                    <a:gd name="T4" fmla="*/ 5 w 5"/>
                    <a:gd name="T5" fmla="*/ 1 h 2"/>
                    <a:gd name="T6" fmla="*/ 0 w 5"/>
                    <a:gd name="T7" fmla="*/ 1 h 2"/>
                  </a:gdLst>
                  <a:cxnLst>
                    <a:cxn ang="0">
                      <a:pos x="T0" y="T1"/>
                    </a:cxn>
                    <a:cxn ang="0">
                      <a:pos x="T2" y="T3"/>
                    </a:cxn>
                    <a:cxn ang="0">
                      <a:pos x="T4" y="T5"/>
                    </a:cxn>
                    <a:cxn ang="0">
                      <a:pos x="T6" y="T7"/>
                    </a:cxn>
                  </a:cxnLst>
                  <a:rect l="0" t="0" r="r" b="b"/>
                  <a:pathLst>
                    <a:path w="5" h="2">
                      <a:moveTo>
                        <a:pt x="0" y="1"/>
                      </a:moveTo>
                      <a:cubicBezTo>
                        <a:pt x="1" y="2"/>
                        <a:pt x="1" y="2"/>
                        <a:pt x="1" y="2"/>
                      </a:cubicBezTo>
                      <a:cubicBezTo>
                        <a:pt x="3" y="2"/>
                        <a:pt x="4" y="2"/>
                        <a:pt x="5"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1" name="Freeform 138"/>
                <p:cNvSpPr/>
                <p:nvPr>
                  <p:custDataLst>
                    <p:tags r:id="rId135"/>
                  </p:custDataLst>
                </p:nvPr>
              </p:nvSpPr>
              <p:spPr bwMode="auto">
                <a:xfrm>
                  <a:off x="5341" y="911"/>
                  <a:ext cx="16" cy="11"/>
                </a:xfrm>
                <a:custGeom>
                  <a:gdLst>
                    <a:gd name="T0" fmla="*/ 6 w 7"/>
                    <a:gd name="T1" fmla="*/ 1 h 5"/>
                    <a:gd name="T2" fmla="*/ 1 w 7"/>
                    <a:gd name="T3" fmla="*/ 2 h 5"/>
                    <a:gd name="T4" fmla="*/ 1 w 7"/>
                    <a:gd name="T5" fmla="*/ 5 h 5"/>
                    <a:gd name="T6" fmla="*/ 4 w 7"/>
                    <a:gd name="T7" fmla="*/ 3 h 5"/>
                    <a:gd name="T8" fmla="*/ 5 w 7"/>
                    <a:gd name="T9" fmla="*/ 3 h 5"/>
                    <a:gd name="T10" fmla="*/ 5 w 7"/>
                    <a:gd name="T11" fmla="*/ 3 h 5"/>
                    <a:gd name="T12" fmla="*/ 6 w 7"/>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7" h="5">
                      <a:moveTo>
                        <a:pt x="6" y="1"/>
                      </a:moveTo>
                      <a:cubicBezTo>
                        <a:pt x="5" y="2"/>
                        <a:pt x="2" y="0"/>
                        <a:pt x="1" y="2"/>
                      </a:cubicBezTo>
                      <a:cubicBezTo>
                        <a:pt x="0" y="2"/>
                        <a:pt x="0" y="4"/>
                        <a:pt x="1" y="5"/>
                      </a:cubicBezTo>
                      <a:cubicBezTo>
                        <a:pt x="2" y="5"/>
                        <a:pt x="7" y="5"/>
                        <a:pt x="4" y="3"/>
                      </a:cubicBezTo>
                      <a:cubicBezTo>
                        <a:pt x="5" y="3"/>
                        <a:pt x="5" y="3"/>
                        <a:pt x="5" y="3"/>
                      </a:cubicBezTo>
                      <a:cubicBezTo>
                        <a:pt x="5" y="3"/>
                        <a:pt x="5" y="3"/>
                        <a:pt x="5" y="3"/>
                      </a:cubicBezTo>
                      <a:cubicBezTo>
                        <a:pt x="5" y="3"/>
                        <a:pt x="7"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2" name="Freeform 139"/>
                <p:cNvSpPr/>
                <p:nvPr>
                  <p:custDataLst>
                    <p:tags r:id="rId136"/>
                  </p:custDataLst>
                </p:nvPr>
              </p:nvSpPr>
              <p:spPr bwMode="auto">
                <a:xfrm>
                  <a:off x="5582" y="730"/>
                  <a:ext cx="7" cy="7"/>
                </a:xfrm>
                <a:custGeom>
                  <a:gdLst>
                    <a:gd name="T0" fmla="*/ 1 w 3"/>
                    <a:gd name="T1" fmla="*/ 0 h 3"/>
                    <a:gd name="T2" fmla="*/ 0 w 3"/>
                    <a:gd name="T3" fmla="*/ 1 h 3"/>
                    <a:gd name="T4" fmla="*/ 3 w 3"/>
                    <a:gd name="T5" fmla="*/ 3 h 3"/>
                    <a:gd name="T6" fmla="*/ 1 w 3"/>
                    <a:gd name="T7" fmla="*/ 0 h 3"/>
                  </a:gdLst>
                  <a:cxnLst>
                    <a:cxn ang="0">
                      <a:pos x="T0" y="T1"/>
                    </a:cxn>
                    <a:cxn ang="0">
                      <a:pos x="T2" y="T3"/>
                    </a:cxn>
                    <a:cxn ang="0">
                      <a:pos x="T4" y="T5"/>
                    </a:cxn>
                    <a:cxn ang="0">
                      <a:pos x="T6" y="T7"/>
                    </a:cxn>
                  </a:cxnLst>
                  <a:rect l="0" t="0" r="r" b="b"/>
                  <a:pathLst>
                    <a:path w="3" h="3">
                      <a:moveTo>
                        <a:pt x="1" y="0"/>
                      </a:moveTo>
                      <a:cubicBezTo>
                        <a:pt x="0" y="0"/>
                        <a:pt x="0" y="0"/>
                        <a:pt x="0" y="1"/>
                      </a:cubicBezTo>
                      <a:cubicBezTo>
                        <a:pt x="0" y="2"/>
                        <a:pt x="1" y="3"/>
                        <a:pt x="3" y="3"/>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3" name="Freeform 140"/>
                <p:cNvSpPr/>
                <p:nvPr>
                  <p:custDataLst>
                    <p:tags r:id="rId137"/>
                  </p:custDataLst>
                </p:nvPr>
              </p:nvSpPr>
              <p:spPr bwMode="auto">
                <a:xfrm>
                  <a:off x="5331" y="915"/>
                  <a:ext cx="2" cy="3"/>
                </a:xfrm>
                <a:custGeom>
                  <a:gdLst>
                    <a:gd name="T0" fmla="*/ 0 w 2"/>
                    <a:gd name="T1" fmla="*/ 3 h 3"/>
                    <a:gd name="T2" fmla="*/ 2 w 2"/>
                    <a:gd name="T3" fmla="*/ 0 h 3"/>
                    <a:gd name="T4" fmla="*/ 0 w 2"/>
                    <a:gd name="T5" fmla="*/ 3 h 3"/>
                    <a:gd name="T6" fmla="*/ 0 w 2"/>
                    <a:gd name="T7" fmla="*/ 3 h 3"/>
                  </a:gdLst>
                  <a:cxnLst>
                    <a:cxn ang="0">
                      <a:pos x="T0" y="T1"/>
                    </a:cxn>
                    <a:cxn ang="0">
                      <a:pos x="T2" y="T3"/>
                    </a:cxn>
                    <a:cxn ang="0">
                      <a:pos x="T4" y="T5"/>
                    </a:cxn>
                    <a:cxn ang="0">
                      <a:pos x="T6" y="T7"/>
                    </a:cxn>
                  </a:cxnLst>
                  <a:rect l="0" t="0" r="r" b="b"/>
                  <a:pathLst>
                    <a:path w="2" h="3">
                      <a:moveTo>
                        <a:pt x="0" y="3"/>
                      </a:moveTo>
                      <a:lnTo>
                        <a:pt x="2"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4" name="Freeform 141"/>
                <p:cNvSpPr/>
                <p:nvPr>
                  <p:custDataLst>
                    <p:tags r:id="rId138"/>
                  </p:custDataLst>
                </p:nvPr>
              </p:nvSpPr>
              <p:spPr bwMode="auto">
                <a:xfrm>
                  <a:off x="5540" y="751"/>
                  <a:ext cx="4" cy="3"/>
                </a:xfrm>
                <a:custGeom>
                  <a:gdLst>
                    <a:gd name="T0" fmla="*/ 2 w 2"/>
                    <a:gd name="T1" fmla="*/ 1 h 1"/>
                    <a:gd name="T2" fmla="*/ 2 w 2"/>
                    <a:gd name="T3" fmla="*/ 0 h 1"/>
                    <a:gd name="T4" fmla="*/ 0 w 2"/>
                    <a:gd name="T5" fmla="*/ 0 h 1"/>
                    <a:gd name="T6" fmla="*/ 2 w 2"/>
                    <a:gd name="T7" fmla="*/ 1 h 1"/>
                  </a:gdLst>
                  <a:cxnLst>
                    <a:cxn ang="0">
                      <a:pos x="T0" y="T1"/>
                    </a:cxn>
                    <a:cxn ang="0">
                      <a:pos x="T2" y="T3"/>
                    </a:cxn>
                    <a:cxn ang="0">
                      <a:pos x="T4" y="T5"/>
                    </a:cxn>
                    <a:cxn ang="0">
                      <a:pos x="T6" y="T7"/>
                    </a:cxn>
                  </a:cxnLst>
                  <a:rect l="0" t="0" r="r" b="b"/>
                  <a:pathLst>
                    <a:path w="2" h="1">
                      <a:moveTo>
                        <a:pt x="2" y="1"/>
                      </a:moveTo>
                      <a:cubicBezTo>
                        <a:pt x="2" y="0"/>
                        <a:pt x="2" y="0"/>
                        <a:pt x="2" y="0"/>
                      </a:cubicBezTo>
                      <a:cubicBezTo>
                        <a:pt x="2" y="0"/>
                        <a:pt x="0"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5" name="Freeform 142"/>
                <p:cNvSpPr/>
                <p:nvPr>
                  <p:custDataLst>
                    <p:tags r:id="rId139"/>
                  </p:custDataLst>
                </p:nvPr>
              </p:nvSpPr>
              <p:spPr bwMode="auto">
                <a:xfrm>
                  <a:off x="5535" y="728"/>
                  <a:ext cx="12" cy="7"/>
                </a:xfrm>
                <a:custGeom>
                  <a:gdLst>
                    <a:gd name="T0" fmla="*/ 1 w 5"/>
                    <a:gd name="T1" fmla="*/ 2 h 3"/>
                    <a:gd name="T2" fmla="*/ 5 w 5"/>
                    <a:gd name="T3" fmla="*/ 1 h 3"/>
                    <a:gd name="T4" fmla="*/ 5 w 5"/>
                    <a:gd name="T5" fmla="*/ 0 h 3"/>
                    <a:gd name="T6" fmla="*/ 0 w 5"/>
                    <a:gd name="T7" fmla="*/ 1 h 3"/>
                    <a:gd name="T8" fmla="*/ 1 w 5"/>
                    <a:gd name="T9" fmla="*/ 2 h 3"/>
                  </a:gdLst>
                  <a:cxnLst>
                    <a:cxn ang="0">
                      <a:pos x="T0" y="T1"/>
                    </a:cxn>
                    <a:cxn ang="0">
                      <a:pos x="T2" y="T3"/>
                    </a:cxn>
                    <a:cxn ang="0">
                      <a:pos x="T4" y="T5"/>
                    </a:cxn>
                    <a:cxn ang="0">
                      <a:pos x="T6" y="T7"/>
                    </a:cxn>
                    <a:cxn ang="0">
                      <a:pos x="T8" y="T9"/>
                    </a:cxn>
                  </a:cxnLst>
                  <a:rect l="0" t="0" r="r" b="b"/>
                  <a:pathLst>
                    <a:path w="5" h="3">
                      <a:moveTo>
                        <a:pt x="1" y="2"/>
                      </a:moveTo>
                      <a:cubicBezTo>
                        <a:pt x="3" y="3"/>
                        <a:pt x="4" y="2"/>
                        <a:pt x="5" y="1"/>
                      </a:cubicBezTo>
                      <a:cubicBezTo>
                        <a:pt x="5" y="0"/>
                        <a:pt x="5" y="0"/>
                        <a:pt x="5" y="0"/>
                      </a:cubicBezTo>
                      <a:cubicBezTo>
                        <a:pt x="3" y="0"/>
                        <a:pt x="1" y="0"/>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6" name="Freeform 143"/>
                <p:cNvSpPr/>
                <p:nvPr>
                  <p:custDataLst>
                    <p:tags r:id="rId140"/>
                  </p:custDataLst>
                </p:nvPr>
              </p:nvSpPr>
              <p:spPr bwMode="auto">
                <a:xfrm>
                  <a:off x="5490" y="735"/>
                  <a:ext cx="5" cy="5"/>
                </a:xfrm>
                <a:custGeom>
                  <a:gdLst>
                    <a:gd name="T0" fmla="*/ 1 w 2"/>
                    <a:gd name="T1" fmla="*/ 2 h 2"/>
                    <a:gd name="T2" fmla="*/ 2 w 2"/>
                    <a:gd name="T3" fmla="*/ 2 h 2"/>
                    <a:gd name="T4" fmla="*/ 1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2" y="2"/>
                        <a:pt x="2" y="2"/>
                        <a:pt x="2" y="2"/>
                      </a:cubicBezTo>
                      <a:cubicBezTo>
                        <a:pt x="1" y="0"/>
                        <a:pt x="1" y="0"/>
                        <a:pt x="1"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7" name="Freeform 144"/>
                <p:cNvSpPr/>
                <p:nvPr>
                  <p:custDataLst>
                    <p:tags r:id="rId141"/>
                  </p:custDataLst>
                </p:nvPr>
              </p:nvSpPr>
              <p:spPr bwMode="auto">
                <a:xfrm>
                  <a:off x="4507" y="1376"/>
                  <a:ext cx="5" cy="8"/>
                </a:xfrm>
                <a:custGeom>
                  <a:gdLst>
                    <a:gd name="T0" fmla="*/ 2 w 2"/>
                    <a:gd name="T1" fmla="*/ 3 h 3"/>
                    <a:gd name="T2" fmla="*/ 2 w 2"/>
                    <a:gd name="T3" fmla="*/ 0 h 3"/>
                    <a:gd name="T4" fmla="*/ 1 w 2"/>
                    <a:gd name="T5" fmla="*/ 0 h 3"/>
                    <a:gd name="T6" fmla="*/ 2 w 2"/>
                    <a:gd name="T7" fmla="*/ 3 h 3"/>
                  </a:gdLst>
                  <a:cxnLst>
                    <a:cxn ang="0">
                      <a:pos x="T0" y="T1"/>
                    </a:cxn>
                    <a:cxn ang="0">
                      <a:pos x="T2" y="T3"/>
                    </a:cxn>
                    <a:cxn ang="0">
                      <a:pos x="T4" y="T5"/>
                    </a:cxn>
                    <a:cxn ang="0">
                      <a:pos x="T6" y="T7"/>
                    </a:cxn>
                  </a:cxnLst>
                  <a:rect l="0" t="0" r="r" b="b"/>
                  <a:pathLst>
                    <a:path w="2" h="3">
                      <a:moveTo>
                        <a:pt x="2" y="3"/>
                      </a:moveTo>
                      <a:cubicBezTo>
                        <a:pt x="2" y="0"/>
                        <a:pt x="2" y="0"/>
                        <a:pt x="2" y="0"/>
                      </a:cubicBezTo>
                      <a:cubicBezTo>
                        <a:pt x="1" y="0"/>
                        <a:pt x="1" y="0"/>
                        <a:pt x="1" y="0"/>
                      </a:cubicBezTo>
                      <a:cubicBezTo>
                        <a:pt x="2" y="1"/>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8" name="Freeform 145"/>
                <p:cNvSpPr/>
                <p:nvPr>
                  <p:custDataLst>
                    <p:tags r:id="rId142"/>
                  </p:custDataLst>
                </p:nvPr>
              </p:nvSpPr>
              <p:spPr bwMode="auto">
                <a:xfrm>
                  <a:off x="5637" y="571"/>
                  <a:ext cx="4" cy="2"/>
                </a:xfrm>
                <a:custGeom>
                  <a:gdLst>
                    <a:gd name="T0" fmla="*/ 0 w 4"/>
                    <a:gd name="T1" fmla="*/ 0 h 2"/>
                    <a:gd name="T2" fmla="*/ 0 w 4"/>
                    <a:gd name="T3" fmla="*/ 0 h 2"/>
                    <a:gd name="T4" fmla="*/ 2 w 4"/>
                    <a:gd name="T5" fmla="*/ 2 h 2"/>
                    <a:gd name="T6" fmla="*/ 4 w 4"/>
                    <a:gd name="T7" fmla="*/ 2 h 2"/>
                    <a:gd name="T8" fmla="*/ 0 w 4"/>
                    <a:gd name="T9" fmla="*/ 0 h 2"/>
                  </a:gdLst>
                  <a:cxnLst>
                    <a:cxn ang="0">
                      <a:pos x="T0" y="T1"/>
                    </a:cxn>
                    <a:cxn ang="0">
                      <a:pos x="T2" y="T3"/>
                    </a:cxn>
                    <a:cxn ang="0">
                      <a:pos x="T4" y="T5"/>
                    </a:cxn>
                    <a:cxn ang="0">
                      <a:pos x="T6" y="T7"/>
                    </a:cxn>
                    <a:cxn ang="0">
                      <a:pos x="T8" y="T9"/>
                    </a:cxn>
                  </a:cxnLst>
                  <a:rect l="0" t="0" r="r" b="b"/>
                  <a:pathLst>
                    <a:path w="4" h="2">
                      <a:moveTo>
                        <a:pt x="0" y="0"/>
                      </a:moveTo>
                      <a:lnTo>
                        <a:pt x="0" y="0"/>
                      </a:lnTo>
                      <a:lnTo>
                        <a:pt x="2" y="2"/>
                      </a:lnTo>
                      <a:lnTo>
                        <a:pt x="4"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9" name="Rectangle 146"/>
                <p:cNvSpPr>
                  <a:spLocks noChangeArrowheads="1"/>
                </p:cNvSpPr>
                <p:nvPr>
                  <p:custDataLst>
                    <p:tags r:id="rId143"/>
                  </p:custDataLst>
                </p:nvPr>
              </p:nvSpPr>
              <p:spPr bwMode="auto">
                <a:xfrm>
                  <a:off x="5506" y="661"/>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0" name="Freeform 147"/>
                <p:cNvSpPr/>
                <p:nvPr>
                  <p:custDataLst>
                    <p:tags r:id="rId144"/>
                  </p:custDataLst>
                </p:nvPr>
              </p:nvSpPr>
              <p:spPr bwMode="auto">
                <a:xfrm>
                  <a:off x="5535" y="609"/>
                  <a:ext cx="23" cy="16"/>
                </a:xfrm>
                <a:custGeom>
                  <a:gdLst>
                    <a:gd name="T0" fmla="*/ 0 w 10"/>
                    <a:gd name="T1" fmla="*/ 1 h 7"/>
                    <a:gd name="T2" fmla="*/ 4 w 10"/>
                    <a:gd name="T3" fmla="*/ 3 h 7"/>
                    <a:gd name="T4" fmla="*/ 10 w 10"/>
                    <a:gd name="T5" fmla="*/ 6 h 7"/>
                    <a:gd name="T6" fmla="*/ 2 w 10"/>
                    <a:gd name="T7" fmla="*/ 1 h 7"/>
                    <a:gd name="T8" fmla="*/ 0 w 10"/>
                    <a:gd name="T9" fmla="*/ 1 h 7"/>
                  </a:gdLst>
                  <a:cxnLst>
                    <a:cxn ang="0">
                      <a:pos x="T0" y="T1"/>
                    </a:cxn>
                    <a:cxn ang="0">
                      <a:pos x="T2" y="T3"/>
                    </a:cxn>
                    <a:cxn ang="0">
                      <a:pos x="T4" y="T5"/>
                    </a:cxn>
                    <a:cxn ang="0">
                      <a:pos x="T6" y="T7"/>
                    </a:cxn>
                    <a:cxn ang="0">
                      <a:pos x="T8" y="T9"/>
                    </a:cxn>
                  </a:cxnLst>
                  <a:rect l="0" t="0" r="r" b="b"/>
                  <a:pathLst>
                    <a:path w="10" h="7">
                      <a:moveTo>
                        <a:pt x="0" y="1"/>
                      </a:moveTo>
                      <a:cubicBezTo>
                        <a:pt x="4" y="3"/>
                        <a:pt x="4" y="3"/>
                        <a:pt x="4" y="3"/>
                      </a:cubicBezTo>
                      <a:cubicBezTo>
                        <a:pt x="7" y="3"/>
                        <a:pt x="7" y="7"/>
                        <a:pt x="10" y="6"/>
                      </a:cubicBezTo>
                      <a:cubicBezTo>
                        <a:pt x="9" y="3"/>
                        <a:pt x="3" y="3"/>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1" name="Freeform 148"/>
                <p:cNvSpPr/>
                <p:nvPr>
                  <p:custDataLst>
                    <p:tags r:id="rId145"/>
                  </p:custDataLst>
                </p:nvPr>
              </p:nvSpPr>
              <p:spPr bwMode="auto">
                <a:xfrm>
                  <a:off x="5577" y="606"/>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2" name="Freeform 149"/>
                <p:cNvSpPr/>
                <p:nvPr>
                  <p:custDataLst>
                    <p:tags r:id="rId146"/>
                  </p:custDataLst>
                </p:nvPr>
              </p:nvSpPr>
              <p:spPr bwMode="auto">
                <a:xfrm>
                  <a:off x="5637" y="552"/>
                  <a:ext cx="7" cy="7"/>
                </a:xfrm>
                <a:custGeom>
                  <a:gdLst>
                    <a:gd name="T0" fmla="*/ 3 w 3"/>
                    <a:gd name="T1" fmla="*/ 2 h 3"/>
                    <a:gd name="T2" fmla="*/ 1 w 3"/>
                    <a:gd name="T3" fmla="*/ 1 h 3"/>
                    <a:gd name="T4" fmla="*/ 3 w 3"/>
                    <a:gd name="T5" fmla="*/ 2 h 3"/>
                  </a:gdLst>
                  <a:cxnLst>
                    <a:cxn ang="0">
                      <a:pos x="T0" y="T1"/>
                    </a:cxn>
                    <a:cxn ang="0">
                      <a:pos x="T2" y="T3"/>
                    </a:cxn>
                    <a:cxn ang="0">
                      <a:pos x="T4" y="T5"/>
                    </a:cxn>
                  </a:cxnLst>
                  <a:rect l="0" t="0" r="r" b="b"/>
                  <a:pathLst>
                    <a:path w="3" h="3">
                      <a:moveTo>
                        <a:pt x="3" y="2"/>
                      </a:moveTo>
                      <a:cubicBezTo>
                        <a:pt x="2" y="0"/>
                        <a:pt x="0" y="1"/>
                        <a:pt x="1" y="1"/>
                      </a:cubicBezTo>
                      <a:cubicBezTo>
                        <a:pt x="1" y="1"/>
                        <a:pt x="2"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3" name="Freeform 150"/>
                <p:cNvSpPr/>
                <p:nvPr>
                  <p:custDataLst>
                    <p:tags r:id="rId147"/>
                  </p:custDataLst>
                </p:nvPr>
              </p:nvSpPr>
              <p:spPr bwMode="auto">
                <a:xfrm>
                  <a:off x="5497" y="644"/>
                  <a:ext cx="14" cy="8"/>
                </a:xfrm>
                <a:custGeom>
                  <a:gdLst>
                    <a:gd name="T0" fmla="*/ 6 w 6"/>
                    <a:gd name="T1" fmla="*/ 3 h 3"/>
                    <a:gd name="T2" fmla="*/ 1 w 6"/>
                    <a:gd name="T3" fmla="*/ 0 h 3"/>
                    <a:gd name="T4" fmla="*/ 6 w 6"/>
                    <a:gd name="T5" fmla="*/ 3 h 3"/>
                  </a:gdLst>
                  <a:cxnLst>
                    <a:cxn ang="0">
                      <a:pos x="T0" y="T1"/>
                    </a:cxn>
                    <a:cxn ang="0">
                      <a:pos x="T2" y="T3"/>
                    </a:cxn>
                    <a:cxn ang="0">
                      <a:pos x="T4" y="T5"/>
                    </a:cxn>
                  </a:cxnLst>
                  <a:rect l="0" t="0" r="r" b="b"/>
                  <a:pathLst>
                    <a:path w="6" h="3">
                      <a:moveTo>
                        <a:pt x="6" y="3"/>
                      </a:moveTo>
                      <a:cubicBezTo>
                        <a:pt x="1" y="0"/>
                        <a:pt x="1" y="0"/>
                        <a:pt x="1" y="0"/>
                      </a:cubicBezTo>
                      <a:cubicBezTo>
                        <a:pt x="0" y="2"/>
                        <a:pt x="5"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4" name="Freeform 151"/>
                <p:cNvSpPr/>
                <p:nvPr>
                  <p:custDataLst>
                    <p:tags r:id="rId148"/>
                  </p:custDataLst>
                </p:nvPr>
              </p:nvSpPr>
              <p:spPr bwMode="auto">
                <a:xfrm flipH="1">
                  <a:off x="4516" y="1355"/>
                  <a:ext cx="0" cy="2"/>
                </a:xfrm>
                <a:custGeom>
                  <a:gdLst>
                    <a:gd name="T0" fmla="*/ 1 h 1"/>
                    <a:gd name="T1" fmla="*/ 0 h 1"/>
                    <a:gd name="T2" fmla="*/ 0 h 1"/>
                    <a:gd name="T3" fmla="*/ 1 h 1"/>
                  </a:gd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5" name="Freeform 152"/>
                <p:cNvSpPr/>
                <p:nvPr>
                  <p:custDataLst>
                    <p:tags r:id="rId149"/>
                  </p:custDataLst>
                </p:nvPr>
              </p:nvSpPr>
              <p:spPr bwMode="auto">
                <a:xfrm>
                  <a:off x="5438" y="637"/>
                  <a:ext cx="54" cy="29"/>
                </a:xfrm>
                <a:custGeom>
                  <a:gdLst>
                    <a:gd name="T0" fmla="*/ 23 w 23"/>
                    <a:gd name="T1" fmla="*/ 10 h 12"/>
                    <a:gd name="T2" fmla="*/ 16 w 23"/>
                    <a:gd name="T3" fmla="*/ 7 h 12"/>
                    <a:gd name="T4" fmla="*/ 15 w 23"/>
                    <a:gd name="T5" fmla="*/ 6 h 12"/>
                    <a:gd name="T6" fmla="*/ 0 w 23"/>
                    <a:gd name="T7" fmla="*/ 2 h 12"/>
                    <a:gd name="T8" fmla="*/ 2 w 23"/>
                    <a:gd name="T9" fmla="*/ 2 h 12"/>
                    <a:gd name="T10" fmla="*/ 12 w 23"/>
                    <a:gd name="T11" fmla="*/ 7 h 12"/>
                    <a:gd name="T12" fmla="*/ 23 w 23"/>
                    <a:gd name="T13" fmla="*/ 10 h 12"/>
                  </a:gdLst>
                  <a:cxnLst>
                    <a:cxn ang="0">
                      <a:pos x="T0" y="T1"/>
                    </a:cxn>
                    <a:cxn ang="0">
                      <a:pos x="T2" y="T3"/>
                    </a:cxn>
                    <a:cxn ang="0">
                      <a:pos x="T4" y="T5"/>
                    </a:cxn>
                    <a:cxn ang="0">
                      <a:pos x="T6" y="T7"/>
                    </a:cxn>
                    <a:cxn ang="0">
                      <a:pos x="T8" y="T9"/>
                    </a:cxn>
                    <a:cxn ang="0">
                      <a:pos x="T10" y="T11"/>
                    </a:cxn>
                    <a:cxn ang="0">
                      <a:pos x="T12" y="T13"/>
                    </a:cxn>
                  </a:cxnLst>
                  <a:rect l="0" t="0" r="r" b="b"/>
                  <a:pathLst>
                    <a:path w="23" h="12">
                      <a:moveTo>
                        <a:pt x="23" y="10"/>
                      </a:moveTo>
                      <a:cubicBezTo>
                        <a:pt x="21" y="9"/>
                        <a:pt x="19" y="7"/>
                        <a:pt x="16" y="7"/>
                      </a:cubicBezTo>
                      <a:cubicBezTo>
                        <a:pt x="15" y="6"/>
                        <a:pt x="15" y="6"/>
                        <a:pt x="15" y="6"/>
                      </a:cubicBezTo>
                      <a:cubicBezTo>
                        <a:pt x="10" y="5"/>
                        <a:pt x="5" y="0"/>
                        <a:pt x="0" y="2"/>
                      </a:cubicBezTo>
                      <a:cubicBezTo>
                        <a:pt x="2" y="2"/>
                        <a:pt x="2" y="2"/>
                        <a:pt x="2" y="2"/>
                      </a:cubicBezTo>
                      <a:cubicBezTo>
                        <a:pt x="5" y="5"/>
                        <a:pt x="9" y="5"/>
                        <a:pt x="12" y="7"/>
                      </a:cubicBezTo>
                      <a:cubicBezTo>
                        <a:pt x="17" y="6"/>
                        <a:pt x="18" y="12"/>
                        <a:pt x="2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6" name="Freeform 153"/>
                <p:cNvSpPr/>
                <p:nvPr>
                  <p:custDataLst>
                    <p:tags r:id="rId150"/>
                  </p:custDataLst>
                </p:nvPr>
              </p:nvSpPr>
              <p:spPr bwMode="auto">
                <a:xfrm>
                  <a:off x="5487" y="652"/>
                  <a:ext cx="12" cy="4"/>
                </a:xfrm>
                <a:custGeom>
                  <a:gdLst>
                    <a:gd name="T0" fmla="*/ 0 w 5"/>
                    <a:gd name="T1" fmla="*/ 0 h 2"/>
                    <a:gd name="T2" fmla="*/ 3 w 5"/>
                    <a:gd name="T3" fmla="*/ 2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cubicBezTo>
                        <a:pt x="1" y="1"/>
                        <a:pt x="4" y="1"/>
                        <a:pt x="3" y="2"/>
                      </a:cubicBezTo>
                      <a:cubicBezTo>
                        <a:pt x="5" y="2"/>
                        <a:pt x="5" y="2"/>
                        <a:pt x="5" y="2"/>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7" name="Freeform 154"/>
                <p:cNvSpPr/>
                <p:nvPr>
                  <p:custDataLst>
                    <p:tags r:id="rId151"/>
                  </p:custDataLst>
                </p:nvPr>
              </p:nvSpPr>
              <p:spPr bwMode="auto">
                <a:xfrm>
                  <a:off x="4519" y="1343"/>
                  <a:ext cx="4" cy="5"/>
                </a:xfrm>
                <a:custGeom>
                  <a:gdLst>
                    <a:gd name="T0" fmla="*/ 2 w 2"/>
                    <a:gd name="T1" fmla="*/ 2 h 2"/>
                    <a:gd name="T2" fmla="*/ 1 w 2"/>
                    <a:gd name="T3" fmla="*/ 0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8" name="Freeform 155"/>
                <p:cNvSpPr/>
                <p:nvPr>
                  <p:custDataLst>
                    <p:tags r:id="rId152"/>
                  </p:custDataLst>
                </p:nvPr>
              </p:nvSpPr>
              <p:spPr bwMode="auto">
                <a:xfrm>
                  <a:off x="5452" y="673"/>
                  <a:ext cx="7" cy="2"/>
                </a:xfrm>
                <a:custGeom>
                  <a:gdLst>
                    <a:gd name="T0" fmla="*/ 1 w 3"/>
                    <a:gd name="T1" fmla="*/ 1 h 1"/>
                    <a:gd name="T2" fmla="*/ 3 w 3"/>
                    <a:gd name="T3" fmla="*/ 1 h 1"/>
                    <a:gd name="T4" fmla="*/ 1 w 3"/>
                    <a:gd name="T5" fmla="*/ 1 h 1"/>
                  </a:gdLst>
                  <a:cxnLst>
                    <a:cxn ang="0">
                      <a:pos x="T0" y="T1"/>
                    </a:cxn>
                    <a:cxn ang="0">
                      <a:pos x="T2" y="T3"/>
                    </a:cxn>
                    <a:cxn ang="0">
                      <a:pos x="T4" y="T5"/>
                    </a:cxn>
                  </a:cxnLst>
                  <a:rect l="0" t="0" r="r" b="b"/>
                  <a:pathLst>
                    <a:path w="3" h="1">
                      <a:moveTo>
                        <a:pt x="1" y="1"/>
                      </a:moveTo>
                      <a:cubicBezTo>
                        <a:pt x="3" y="1"/>
                        <a:pt x="3"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9" name="Freeform 156"/>
                <p:cNvSpPr/>
                <p:nvPr>
                  <p:custDataLst>
                    <p:tags r:id="rId153"/>
                  </p:custDataLst>
                </p:nvPr>
              </p:nvSpPr>
              <p:spPr bwMode="auto">
                <a:xfrm>
                  <a:off x="5450" y="671"/>
                  <a:ext cx="2" cy="2"/>
                </a:xfrm>
                <a:custGeom>
                  <a:gdLst>
                    <a:gd name="T0" fmla="*/ 2 w 2"/>
                    <a:gd name="T1" fmla="*/ 2 h 2"/>
                    <a:gd name="T2" fmla="*/ 2 w 2"/>
                    <a:gd name="T3" fmla="*/ 0 h 2"/>
                    <a:gd name="T4" fmla="*/ 0 w 2"/>
                    <a:gd name="T5" fmla="*/ 2 h 2"/>
                    <a:gd name="T6" fmla="*/ 2 w 2"/>
                    <a:gd name="T7" fmla="*/ 2 h 2"/>
                  </a:gd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0" name="Rectangle 157"/>
                <p:cNvSpPr>
                  <a:spLocks noChangeArrowheads="1"/>
                </p:cNvSpPr>
                <p:nvPr>
                  <p:custDataLst>
                    <p:tags r:id="rId154"/>
                  </p:custDataLst>
                </p:nvPr>
              </p:nvSpPr>
              <p:spPr bwMode="auto">
                <a:xfrm>
                  <a:off x="4530" y="1324"/>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1" name="Freeform 158"/>
                <p:cNvSpPr/>
                <p:nvPr>
                  <p:custDataLst>
                    <p:tags r:id="rId155"/>
                  </p:custDataLst>
                </p:nvPr>
              </p:nvSpPr>
              <p:spPr bwMode="auto">
                <a:xfrm>
                  <a:off x="5428" y="678"/>
                  <a:ext cx="7" cy="7"/>
                </a:xfrm>
                <a:custGeom>
                  <a:gdLst>
                    <a:gd name="T0" fmla="*/ 1 w 3"/>
                    <a:gd name="T1" fmla="*/ 0 h 3"/>
                    <a:gd name="T2" fmla="*/ 1 w 3"/>
                    <a:gd name="T3" fmla="*/ 3 h 3"/>
                    <a:gd name="T4" fmla="*/ 2 w 3"/>
                    <a:gd name="T5" fmla="*/ 2 h 3"/>
                    <a:gd name="T6" fmla="*/ 1 w 3"/>
                    <a:gd name="T7" fmla="*/ 0 h 3"/>
                  </a:gdLst>
                  <a:cxnLst>
                    <a:cxn ang="0">
                      <a:pos x="T0" y="T1"/>
                    </a:cxn>
                    <a:cxn ang="0">
                      <a:pos x="T2" y="T3"/>
                    </a:cxn>
                    <a:cxn ang="0">
                      <a:pos x="T4" y="T5"/>
                    </a:cxn>
                    <a:cxn ang="0">
                      <a:pos x="T6" y="T7"/>
                    </a:cxn>
                  </a:cxnLst>
                  <a:rect l="0" t="0" r="r" b="b"/>
                  <a:pathLst>
                    <a:path w="3" h="3">
                      <a:moveTo>
                        <a:pt x="1" y="0"/>
                      </a:moveTo>
                      <a:cubicBezTo>
                        <a:pt x="1" y="1"/>
                        <a:pt x="1" y="2"/>
                        <a:pt x="1" y="3"/>
                      </a:cubicBezTo>
                      <a:cubicBezTo>
                        <a:pt x="3" y="3"/>
                        <a:pt x="2" y="2"/>
                        <a:pt x="2" y="2"/>
                      </a:cubicBezTo>
                      <a:cubicBezTo>
                        <a:pt x="0"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2" name="Freeform 159"/>
                <p:cNvSpPr>
                  <a:spLocks noEditPoints="1"/>
                </p:cNvSpPr>
                <p:nvPr>
                  <p:custDataLst>
                    <p:tags r:id="rId156"/>
                  </p:custDataLst>
                </p:nvPr>
              </p:nvSpPr>
              <p:spPr bwMode="auto">
                <a:xfrm>
                  <a:off x="5333" y="547"/>
                  <a:ext cx="190" cy="78"/>
                </a:xfrm>
                <a:custGeom>
                  <a:gdLst>
                    <a:gd name="T0" fmla="*/ 8 w 80"/>
                    <a:gd name="T1" fmla="*/ 5 h 33"/>
                    <a:gd name="T2" fmla="*/ 13 w 80"/>
                    <a:gd name="T3" fmla="*/ 6 h 33"/>
                    <a:gd name="T4" fmla="*/ 16 w 80"/>
                    <a:gd name="T5" fmla="*/ 6 h 33"/>
                    <a:gd name="T6" fmla="*/ 20 w 80"/>
                    <a:gd name="T7" fmla="*/ 4 h 33"/>
                    <a:gd name="T8" fmla="*/ 17 w 80"/>
                    <a:gd name="T9" fmla="*/ 6 h 33"/>
                    <a:gd name="T10" fmla="*/ 20 w 80"/>
                    <a:gd name="T11" fmla="*/ 6 h 33"/>
                    <a:gd name="T12" fmla="*/ 33 w 80"/>
                    <a:gd name="T13" fmla="*/ 6 h 33"/>
                    <a:gd name="T14" fmla="*/ 42 w 80"/>
                    <a:gd name="T15" fmla="*/ 10 h 33"/>
                    <a:gd name="T16" fmla="*/ 55 w 80"/>
                    <a:gd name="T17" fmla="*/ 13 h 33"/>
                    <a:gd name="T18" fmla="*/ 62 w 80"/>
                    <a:gd name="T19" fmla="*/ 17 h 33"/>
                    <a:gd name="T20" fmla="*/ 58 w 80"/>
                    <a:gd name="T21" fmla="*/ 17 h 33"/>
                    <a:gd name="T22" fmla="*/ 61 w 80"/>
                    <a:gd name="T23" fmla="*/ 19 h 33"/>
                    <a:gd name="T24" fmla="*/ 59 w 80"/>
                    <a:gd name="T25" fmla="*/ 20 h 33"/>
                    <a:gd name="T26" fmla="*/ 57 w 80"/>
                    <a:gd name="T27" fmla="*/ 20 h 33"/>
                    <a:gd name="T28" fmla="*/ 58 w 80"/>
                    <a:gd name="T29" fmla="*/ 23 h 33"/>
                    <a:gd name="T30" fmla="*/ 54 w 80"/>
                    <a:gd name="T31" fmla="*/ 23 h 33"/>
                    <a:gd name="T32" fmla="*/ 58 w 80"/>
                    <a:gd name="T33" fmla="*/ 26 h 33"/>
                    <a:gd name="T34" fmla="*/ 58 w 80"/>
                    <a:gd name="T35" fmla="*/ 28 h 33"/>
                    <a:gd name="T36" fmla="*/ 59 w 80"/>
                    <a:gd name="T37" fmla="*/ 28 h 33"/>
                    <a:gd name="T38" fmla="*/ 59 w 80"/>
                    <a:gd name="T39" fmla="*/ 27 h 33"/>
                    <a:gd name="T40" fmla="*/ 61 w 80"/>
                    <a:gd name="T41" fmla="*/ 27 h 33"/>
                    <a:gd name="T42" fmla="*/ 64 w 80"/>
                    <a:gd name="T43" fmla="*/ 29 h 33"/>
                    <a:gd name="T44" fmla="*/ 63 w 80"/>
                    <a:gd name="T45" fmla="*/ 29 h 33"/>
                    <a:gd name="T46" fmla="*/ 67 w 80"/>
                    <a:gd name="T47" fmla="*/ 30 h 33"/>
                    <a:gd name="T48" fmla="*/ 72 w 80"/>
                    <a:gd name="T49" fmla="*/ 32 h 33"/>
                    <a:gd name="T50" fmla="*/ 70 w 80"/>
                    <a:gd name="T51" fmla="*/ 28 h 33"/>
                    <a:gd name="T52" fmla="*/ 74 w 80"/>
                    <a:gd name="T53" fmla="*/ 30 h 33"/>
                    <a:gd name="T54" fmla="*/ 80 w 80"/>
                    <a:gd name="T55" fmla="*/ 29 h 33"/>
                    <a:gd name="T56" fmla="*/ 76 w 80"/>
                    <a:gd name="T57" fmla="*/ 24 h 33"/>
                    <a:gd name="T58" fmla="*/ 75 w 80"/>
                    <a:gd name="T59" fmla="*/ 26 h 33"/>
                    <a:gd name="T60" fmla="*/ 72 w 80"/>
                    <a:gd name="T61" fmla="*/ 24 h 33"/>
                    <a:gd name="T62" fmla="*/ 64 w 80"/>
                    <a:gd name="T63" fmla="*/ 20 h 33"/>
                    <a:gd name="T64" fmla="*/ 66 w 80"/>
                    <a:gd name="T65" fmla="*/ 20 h 33"/>
                    <a:gd name="T66" fmla="*/ 62 w 80"/>
                    <a:gd name="T67" fmla="*/ 18 h 33"/>
                    <a:gd name="T68" fmla="*/ 64 w 80"/>
                    <a:gd name="T69" fmla="*/ 16 h 33"/>
                    <a:gd name="T70" fmla="*/ 77 w 80"/>
                    <a:gd name="T71" fmla="*/ 21 h 33"/>
                    <a:gd name="T72" fmla="*/ 71 w 80"/>
                    <a:gd name="T73" fmla="*/ 18 h 33"/>
                    <a:gd name="T74" fmla="*/ 55 w 80"/>
                    <a:gd name="T75" fmla="*/ 12 h 33"/>
                    <a:gd name="T76" fmla="*/ 43 w 80"/>
                    <a:gd name="T77" fmla="*/ 7 h 33"/>
                    <a:gd name="T78" fmla="*/ 38 w 80"/>
                    <a:gd name="T79" fmla="*/ 7 h 33"/>
                    <a:gd name="T80" fmla="*/ 34 w 80"/>
                    <a:gd name="T81" fmla="*/ 6 h 33"/>
                    <a:gd name="T82" fmla="*/ 27 w 80"/>
                    <a:gd name="T83" fmla="*/ 3 h 33"/>
                    <a:gd name="T84" fmla="*/ 26 w 80"/>
                    <a:gd name="T85" fmla="*/ 2 h 33"/>
                    <a:gd name="T86" fmla="*/ 26 w 80"/>
                    <a:gd name="T87" fmla="*/ 3 h 33"/>
                    <a:gd name="T88" fmla="*/ 23 w 80"/>
                    <a:gd name="T89" fmla="*/ 2 h 33"/>
                    <a:gd name="T90" fmla="*/ 19 w 80"/>
                    <a:gd name="T91" fmla="*/ 1 h 33"/>
                    <a:gd name="T92" fmla="*/ 15 w 80"/>
                    <a:gd name="T93" fmla="*/ 2 h 33"/>
                    <a:gd name="T94" fmla="*/ 16 w 80"/>
                    <a:gd name="T95" fmla="*/ 2 h 33"/>
                    <a:gd name="T96" fmla="*/ 8 w 80"/>
                    <a:gd name="T97" fmla="*/ 1 h 33"/>
                    <a:gd name="T98" fmla="*/ 8 w 80"/>
                    <a:gd name="T99" fmla="*/ 1 h 33"/>
                    <a:gd name="T100" fmla="*/ 6 w 80"/>
                    <a:gd name="T101" fmla="*/ 3 h 33"/>
                    <a:gd name="T102" fmla="*/ 0 w 80"/>
                    <a:gd name="T103" fmla="*/ 4 h 33"/>
                    <a:gd name="T104" fmla="*/ 8 w 80"/>
                    <a:gd name="T105" fmla="*/ 5 h 33"/>
                    <a:gd name="T106" fmla="*/ 69 w 80"/>
                    <a:gd name="T107" fmla="*/ 27 h 33"/>
                    <a:gd name="T108" fmla="*/ 61 w 80"/>
                    <a:gd name="T109" fmla="*/ 23 h 33"/>
                    <a:gd name="T110" fmla="*/ 70 w 80"/>
                    <a:gd name="T111" fmla="*/ 27 h 33"/>
                    <a:gd name="T112" fmla="*/ 69 w 80"/>
                    <a:gd name="T113" fmla="*/ 27 h 33"/>
                    <a:gd name="T114" fmla="*/ 8 w 80"/>
                    <a:gd name="T115" fmla="*/ 3 h 33"/>
                    <a:gd name="T116" fmla="*/ 10 w 80"/>
                    <a:gd name="T117" fmla="*/ 2 h 33"/>
                    <a:gd name="T118" fmla="*/ 14 w 80"/>
                    <a:gd name="T119" fmla="*/ 5 h 33"/>
                    <a:gd name="T120" fmla="*/ 8 w 80"/>
                    <a:gd name="T121" fmla="*/ 3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33">
                      <a:moveTo>
                        <a:pt x="8" y="5"/>
                      </a:moveTo>
                      <a:cubicBezTo>
                        <a:pt x="8" y="7"/>
                        <a:pt x="12" y="6"/>
                        <a:pt x="13" y="6"/>
                      </a:cubicBezTo>
                      <a:cubicBezTo>
                        <a:pt x="13" y="5"/>
                        <a:pt x="15" y="6"/>
                        <a:pt x="16" y="6"/>
                      </a:cubicBezTo>
                      <a:cubicBezTo>
                        <a:pt x="16" y="5"/>
                        <a:pt x="17" y="3"/>
                        <a:pt x="20" y="4"/>
                      </a:cubicBezTo>
                      <a:cubicBezTo>
                        <a:pt x="19" y="5"/>
                        <a:pt x="18" y="5"/>
                        <a:pt x="17" y="6"/>
                      </a:cubicBezTo>
                      <a:cubicBezTo>
                        <a:pt x="20" y="6"/>
                        <a:pt x="20" y="6"/>
                        <a:pt x="20" y="6"/>
                      </a:cubicBezTo>
                      <a:cubicBezTo>
                        <a:pt x="23" y="5"/>
                        <a:pt x="28" y="5"/>
                        <a:pt x="33" y="6"/>
                      </a:cubicBezTo>
                      <a:cubicBezTo>
                        <a:pt x="35" y="9"/>
                        <a:pt x="40" y="7"/>
                        <a:pt x="42" y="10"/>
                      </a:cubicBezTo>
                      <a:cubicBezTo>
                        <a:pt x="47" y="9"/>
                        <a:pt x="51" y="12"/>
                        <a:pt x="55" y="13"/>
                      </a:cubicBezTo>
                      <a:cubicBezTo>
                        <a:pt x="56" y="14"/>
                        <a:pt x="63" y="14"/>
                        <a:pt x="62" y="17"/>
                      </a:cubicBezTo>
                      <a:cubicBezTo>
                        <a:pt x="61" y="18"/>
                        <a:pt x="58" y="15"/>
                        <a:pt x="58" y="17"/>
                      </a:cubicBezTo>
                      <a:cubicBezTo>
                        <a:pt x="58" y="19"/>
                        <a:pt x="60" y="18"/>
                        <a:pt x="61" y="19"/>
                      </a:cubicBezTo>
                      <a:cubicBezTo>
                        <a:pt x="62" y="21"/>
                        <a:pt x="58" y="18"/>
                        <a:pt x="59" y="20"/>
                      </a:cubicBezTo>
                      <a:cubicBezTo>
                        <a:pt x="57" y="20"/>
                        <a:pt x="57" y="20"/>
                        <a:pt x="57" y="20"/>
                      </a:cubicBezTo>
                      <a:cubicBezTo>
                        <a:pt x="55" y="21"/>
                        <a:pt x="57" y="22"/>
                        <a:pt x="58" y="23"/>
                      </a:cubicBezTo>
                      <a:cubicBezTo>
                        <a:pt x="54" y="23"/>
                        <a:pt x="54" y="23"/>
                        <a:pt x="54" y="23"/>
                      </a:cubicBezTo>
                      <a:cubicBezTo>
                        <a:pt x="56" y="24"/>
                        <a:pt x="56" y="26"/>
                        <a:pt x="58" y="26"/>
                      </a:cubicBezTo>
                      <a:cubicBezTo>
                        <a:pt x="58" y="28"/>
                        <a:pt x="58" y="28"/>
                        <a:pt x="58" y="28"/>
                      </a:cubicBezTo>
                      <a:cubicBezTo>
                        <a:pt x="58" y="28"/>
                        <a:pt x="60" y="29"/>
                        <a:pt x="59" y="28"/>
                      </a:cubicBezTo>
                      <a:cubicBezTo>
                        <a:pt x="59" y="27"/>
                        <a:pt x="59" y="27"/>
                        <a:pt x="59" y="27"/>
                      </a:cubicBezTo>
                      <a:cubicBezTo>
                        <a:pt x="61" y="27"/>
                        <a:pt x="61" y="27"/>
                        <a:pt x="61" y="27"/>
                      </a:cubicBezTo>
                      <a:cubicBezTo>
                        <a:pt x="62" y="28"/>
                        <a:pt x="64" y="28"/>
                        <a:pt x="64" y="29"/>
                      </a:cubicBezTo>
                      <a:cubicBezTo>
                        <a:pt x="63" y="29"/>
                        <a:pt x="63" y="29"/>
                        <a:pt x="63" y="29"/>
                      </a:cubicBezTo>
                      <a:cubicBezTo>
                        <a:pt x="67" y="30"/>
                        <a:pt x="67" y="30"/>
                        <a:pt x="67" y="30"/>
                      </a:cubicBezTo>
                      <a:cubicBezTo>
                        <a:pt x="69" y="30"/>
                        <a:pt x="70" y="33"/>
                        <a:pt x="72" y="32"/>
                      </a:cubicBezTo>
                      <a:cubicBezTo>
                        <a:pt x="72" y="30"/>
                        <a:pt x="67" y="29"/>
                        <a:pt x="70" y="28"/>
                      </a:cubicBezTo>
                      <a:cubicBezTo>
                        <a:pt x="72" y="28"/>
                        <a:pt x="73" y="29"/>
                        <a:pt x="74" y="30"/>
                      </a:cubicBezTo>
                      <a:cubicBezTo>
                        <a:pt x="76" y="30"/>
                        <a:pt x="79" y="31"/>
                        <a:pt x="80" y="29"/>
                      </a:cubicBezTo>
                      <a:cubicBezTo>
                        <a:pt x="78" y="27"/>
                        <a:pt x="78" y="24"/>
                        <a:pt x="76" y="24"/>
                      </a:cubicBezTo>
                      <a:cubicBezTo>
                        <a:pt x="75" y="26"/>
                        <a:pt x="75" y="26"/>
                        <a:pt x="75" y="26"/>
                      </a:cubicBezTo>
                      <a:cubicBezTo>
                        <a:pt x="73" y="26"/>
                        <a:pt x="72" y="25"/>
                        <a:pt x="72" y="24"/>
                      </a:cubicBezTo>
                      <a:cubicBezTo>
                        <a:pt x="70" y="22"/>
                        <a:pt x="66" y="22"/>
                        <a:pt x="64" y="20"/>
                      </a:cubicBezTo>
                      <a:cubicBezTo>
                        <a:pt x="64" y="19"/>
                        <a:pt x="65" y="20"/>
                        <a:pt x="66" y="20"/>
                      </a:cubicBezTo>
                      <a:cubicBezTo>
                        <a:pt x="66" y="18"/>
                        <a:pt x="64" y="19"/>
                        <a:pt x="62" y="18"/>
                      </a:cubicBezTo>
                      <a:cubicBezTo>
                        <a:pt x="62" y="17"/>
                        <a:pt x="64" y="17"/>
                        <a:pt x="64" y="16"/>
                      </a:cubicBezTo>
                      <a:cubicBezTo>
                        <a:pt x="69" y="18"/>
                        <a:pt x="72" y="21"/>
                        <a:pt x="77" y="21"/>
                      </a:cubicBezTo>
                      <a:cubicBezTo>
                        <a:pt x="76" y="19"/>
                        <a:pt x="72" y="20"/>
                        <a:pt x="71" y="18"/>
                      </a:cubicBezTo>
                      <a:cubicBezTo>
                        <a:pt x="65" y="15"/>
                        <a:pt x="60" y="14"/>
                        <a:pt x="55" y="12"/>
                      </a:cubicBezTo>
                      <a:cubicBezTo>
                        <a:pt x="51" y="11"/>
                        <a:pt x="46" y="10"/>
                        <a:pt x="43" y="7"/>
                      </a:cubicBezTo>
                      <a:cubicBezTo>
                        <a:pt x="42" y="8"/>
                        <a:pt x="40" y="7"/>
                        <a:pt x="38" y="7"/>
                      </a:cubicBezTo>
                      <a:cubicBezTo>
                        <a:pt x="37" y="7"/>
                        <a:pt x="36" y="5"/>
                        <a:pt x="34" y="6"/>
                      </a:cubicBezTo>
                      <a:cubicBezTo>
                        <a:pt x="32" y="4"/>
                        <a:pt x="27" y="6"/>
                        <a:pt x="27" y="3"/>
                      </a:cubicBezTo>
                      <a:cubicBezTo>
                        <a:pt x="26" y="2"/>
                        <a:pt x="26" y="2"/>
                        <a:pt x="26" y="2"/>
                      </a:cubicBezTo>
                      <a:cubicBezTo>
                        <a:pt x="25" y="3"/>
                        <a:pt x="26" y="3"/>
                        <a:pt x="26" y="3"/>
                      </a:cubicBezTo>
                      <a:cubicBezTo>
                        <a:pt x="25" y="2"/>
                        <a:pt x="22" y="3"/>
                        <a:pt x="23" y="2"/>
                      </a:cubicBezTo>
                      <a:cubicBezTo>
                        <a:pt x="21" y="2"/>
                        <a:pt x="19" y="3"/>
                        <a:pt x="19" y="1"/>
                      </a:cubicBezTo>
                      <a:cubicBezTo>
                        <a:pt x="17" y="2"/>
                        <a:pt x="17" y="3"/>
                        <a:pt x="15" y="2"/>
                      </a:cubicBezTo>
                      <a:cubicBezTo>
                        <a:pt x="14" y="2"/>
                        <a:pt x="15" y="2"/>
                        <a:pt x="16" y="2"/>
                      </a:cubicBezTo>
                      <a:cubicBezTo>
                        <a:pt x="13" y="0"/>
                        <a:pt x="10" y="2"/>
                        <a:pt x="8" y="1"/>
                      </a:cubicBezTo>
                      <a:cubicBezTo>
                        <a:pt x="8" y="1"/>
                        <a:pt x="8" y="1"/>
                        <a:pt x="8" y="1"/>
                      </a:cubicBezTo>
                      <a:cubicBezTo>
                        <a:pt x="9" y="3"/>
                        <a:pt x="7" y="2"/>
                        <a:pt x="6" y="3"/>
                      </a:cubicBezTo>
                      <a:cubicBezTo>
                        <a:pt x="3" y="0"/>
                        <a:pt x="1" y="4"/>
                        <a:pt x="0" y="4"/>
                      </a:cubicBezTo>
                      <a:lnTo>
                        <a:pt x="8" y="5"/>
                      </a:lnTo>
                      <a:close/>
                      <a:moveTo>
                        <a:pt x="69" y="27"/>
                      </a:moveTo>
                      <a:cubicBezTo>
                        <a:pt x="66" y="26"/>
                        <a:pt x="62" y="26"/>
                        <a:pt x="61" y="23"/>
                      </a:cubicBezTo>
                      <a:cubicBezTo>
                        <a:pt x="65" y="23"/>
                        <a:pt x="67" y="26"/>
                        <a:pt x="70" y="27"/>
                      </a:cubicBezTo>
                      <a:lnTo>
                        <a:pt x="69" y="27"/>
                      </a:lnTo>
                      <a:close/>
                      <a:moveTo>
                        <a:pt x="8" y="3"/>
                      </a:moveTo>
                      <a:cubicBezTo>
                        <a:pt x="9" y="2"/>
                        <a:pt x="10" y="2"/>
                        <a:pt x="10" y="2"/>
                      </a:cubicBezTo>
                      <a:cubicBezTo>
                        <a:pt x="12" y="3"/>
                        <a:pt x="16" y="2"/>
                        <a:pt x="14" y="5"/>
                      </a:cubicBezTo>
                      <a:cubicBezTo>
                        <a:pt x="14" y="3"/>
                        <a:pt x="10"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3" name="Freeform 160"/>
                <p:cNvSpPr/>
                <p:nvPr>
                  <p:custDataLst>
                    <p:tags r:id="rId157"/>
                  </p:custDataLst>
                </p:nvPr>
              </p:nvSpPr>
              <p:spPr bwMode="auto">
                <a:xfrm flipH="1">
                  <a:off x="4526" y="1319"/>
                  <a:ext cx="0" cy="5"/>
                </a:xfrm>
                <a:custGeom>
                  <a:gdLst>
                    <a:gd name="T0" fmla="*/ 5 h 5"/>
                    <a:gd name="T1" fmla="*/ 5 h 5"/>
                    <a:gd name="T2" fmla="*/ 0 h 5"/>
                    <a:gd name="T3" fmla="*/ 5 h 5"/>
                  </a:gd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4" name="Freeform 161"/>
                <p:cNvSpPr/>
                <p:nvPr>
                  <p:custDataLst>
                    <p:tags r:id="rId158"/>
                  </p:custDataLst>
                </p:nvPr>
              </p:nvSpPr>
              <p:spPr bwMode="auto">
                <a:xfrm>
                  <a:off x="5483" y="637"/>
                  <a:ext cx="4" cy="3"/>
                </a:xfrm>
                <a:custGeom>
                  <a:gdLst>
                    <a:gd name="T0" fmla="*/ 1 w 2"/>
                    <a:gd name="T1" fmla="*/ 1 h 1"/>
                    <a:gd name="T2" fmla="*/ 2 w 2"/>
                    <a:gd name="T3" fmla="*/ 1 h 1"/>
                    <a:gd name="T4" fmla="*/ 0 w 2"/>
                    <a:gd name="T5" fmla="*/ 0 h 1"/>
                    <a:gd name="T6" fmla="*/ 0 w 2"/>
                    <a:gd name="T7" fmla="*/ 1 h 1"/>
                    <a:gd name="T8" fmla="*/ 1 w 2"/>
                    <a:gd name="T9" fmla="*/ 1 h 1"/>
                  </a:gdLst>
                  <a:cxnLst>
                    <a:cxn ang="0">
                      <a:pos x="T0" y="T1"/>
                    </a:cxn>
                    <a:cxn ang="0">
                      <a:pos x="T2" y="T3"/>
                    </a:cxn>
                    <a:cxn ang="0">
                      <a:pos x="T4" y="T5"/>
                    </a:cxn>
                    <a:cxn ang="0">
                      <a:pos x="T6" y="T7"/>
                    </a:cxn>
                    <a:cxn ang="0">
                      <a:pos x="T8" y="T9"/>
                    </a:cxn>
                  </a:cxnLst>
                  <a:rect l="0" t="0" r="r" b="b"/>
                  <a:pathLst>
                    <a:path w="2" h="1">
                      <a:moveTo>
                        <a:pt x="1" y="1"/>
                      </a:moveTo>
                      <a:cubicBezTo>
                        <a:pt x="2" y="1"/>
                        <a:pt x="2" y="1"/>
                        <a:pt x="2" y="1"/>
                      </a:cubicBezTo>
                      <a:cubicBezTo>
                        <a:pt x="0" y="0"/>
                        <a:pt x="0" y="0"/>
                        <a:pt x="0"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5" name="Freeform 162"/>
                <p:cNvSpPr/>
                <p:nvPr>
                  <p:custDataLst>
                    <p:tags r:id="rId159"/>
                  </p:custDataLst>
                </p:nvPr>
              </p:nvSpPr>
              <p:spPr bwMode="auto">
                <a:xfrm>
                  <a:off x="5445" y="668"/>
                  <a:ext cx="2" cy="3"/>
                </a:xfrm>
                <a:custGeom>
                  <a:gdLst>
                    <a:gd name="T0" fmla="*/ 0 w 2"/>
                    <a:gd name="T1" fmla="*/ 0 h 3"/>
                    <a:gd name="T2" fmla="*/ 2 w 2"/>
                    <a:gd name="T3" fmla="*/ 3 h 3"/>
                    <a:gd name="T4" fmla="*/ 2 w 2"/>
                    <a:gd name="T5" fmla="*/ 0 h 3"/>
                    <a:gd name="T6" fmla="*/ 2 w 2"/>
                    <a:gd name="T7" fmla="*/ 0 h 3"/>
                    <a:gd name="T8" fmla="*/ 0 w 2"/>
                    <a:gd name="T9" fmla="*/ 0 h 3"/>
                  </a:gdLst>
                  <a:cxnLst>
                    <a:cxn ang="0">
                      <a:pos x="T0" y="T1"/>
                    </a:cxn>
                    <a:cxn ang="0">
                      <a:pos x="T2" y="T3"/>
                    </a:cxn>
                    <a:cxn ang="0">
                      <a:pos x="T4" y="T5"/>
                    </a:cxn>
                    <a:cxn ang="0">
                      <a:pos x="T6" y="T7"/>
                    </a:cxn>
                    <a:cxn ang="0">
                      <a:pos x="T8" y="T9"/>
                    </a:cxn>
                  </a:cxnLst>
                  <a:rect l="0" t="0" r="r" b="b"/>
                  <a:pathLst>
                    <a:path w="2" h="3">
                      <a:moveTo>
                        <a:pt x="0" y="0"/>
                      </a:moveTo>
                      <a:lnTo>
                        <a:pt x="2" y="3"/>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6" name="Freeform 163"/>
                <p:cNvSpPr/>
                <p:nvPr>
                  <p:custDataLst>
                    <p:tags r:id="rId160"/>
                  </p:custDataLst>
                </p:nvPr>
              </p:nvSpPr>
              <p:spPr bwMode="auto">
                <a:xfrm>
                  <a:off x="5523" y="602"/>
                  <a:ext cx="7" cy="4"/>
                </a:xfrm>
                <a:custGeom>
                  <a:gdLst>
                    <a:gd name="T0" fmla="*/ 0 w 3"/>
                    <a:gd name="T1" fmla="*/ 1 h 2"/>
                    <a:gd name="T2" fmla="*/ 3 w 3"/>
                    <a:gd name="T3" fmla="*/ 1 h 2"/>
                    <a:gd name="T4" fmla="*/ 0 w 3"/>
                    <a:gd name="T5" fmla="*/ 1 h 2"/>
                  </a:gdLst>
                  <a:cxnLst>
                    <a:cxn ang="0">
                      <a:pos x="T0" y="T1"/>
                    </a:cxn>
                    <a:cxn ang="0">
                      <a:pos x="T2" y="T3"/>
                    </a:cxn>
                    <a:cxn ang="0">
                      <a:pos x="T4" y="T5"/>
                    </a:cxn>
                  </a:cxnLst>
                  <a:rect l="0" t="0" r="r" b="b"/>
                  <a:pathLst>
                    <a:path w="3" h="2">
                      <a:moveTo>
                        <a:pt x="0" y="1"/>
                      </a:moveTo>
                      <a:cubicBezTo>
                        <a:pt x="1" y="1"/>
                        <a:pt x="1" y="2"/>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7" name="Freeform 164"/>
                <p:cNvSpPr/>
                <p:nvPr>
                  <p:custDataLst>
                    <p:tags r:id="rId161"/>
                  </p:custDataLst>
                </p:nvPr>
              </p:nvSpPr>
              <p:spPr bwMode="auto">
                <a:xfrm>
                  <a:off x="4528" y="1310"/>
                  <a:ext cx="2" cy="2"/>
                </a:xfrm>
                <a:custGeom>
                  <a:gdLst>
                    <a:gd name="T0" fmla="*/ 2 w 2"/>
                    <a:gd name="T1" fmla="*/ 2 h 2"/>
                    <a:gd name="T2" fmla="*/ 2 w 2"/>
                    <a:gd name="T3" fmla="*/ 0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8" name="Freeform 165"/>
                <p:cNvSpPr/>
                <p:nvPr>
                  <p:custDataLst>
                    <p:tags r:id="rId162"/>
                  </p:custDataLst>
                </p:nvPr>
              </p:nvSpPr>
              <p:spPr bwMode="auto">
                <a:xfrm>
                  <a:off x="5457" y="633"/>
                  <a:ext cx="14" cy="9"/>
                </a:xfrm>
                <a:custGeom>
                  <a:gdLst>
                    <a:gd name="T0" fmla="*/ 1 w 6"/>
                    <a:gd name="T1" fmla="*/ 0 h 4"/>
                    <a:gd name="T2" fmla="*/ 0 w 6"/>
                    <a:gd name="T3" fmla="*/ 1 h 4"/>
                    <a:gd name="T4" fmla="*/ 6 w 6"/>
                    <a:gd name="T5" fmla="*/ 4 h 4"/>
                    <a:gd name="T6" fmla="*/ 1 w 6"/>
                    <a:gd name="T7" fmla="*/ 0 h 4"/>
                  </a:gdLst>
                  <a:cxnLst>
                    <a:cxn ang="0">
                      <a:pos x="T0" y="T1"/>
                    </a:cxn>
                    <a:cxn ang="0">
                      <a:pos x="T2" y="T3"/>
                    </a:cxn>
                    <a:cxn ang="0">
                      <a:pos x="T4" y="T5"/>
                    </a:cxn>
                    <a:cxn ang="0">
                      <a:pos x="T6" y="T7"/>
                    </a:cxn>
                  </a:cxnLst>
                  <a:rect l="0" t="0" r="r" b="b"/>
                  <a:pathLst>
                    <a:path w="6" h="4">
                      <a:moveTo>
                        <a:pt x="1" y="0"/>
                      </a:moveTo>
                      <a:cubicBezTo>
                        <a:pt x="0" y="0"/>
                        <a:pt x="0" y="1"/>
                        <a:pt x="0" y="1"/>
                      </a:cubicBezTo>
                      <a:cubicBezTo>
                        <a:pt x="1" y="4"/>
                        <a:pt x="4" y="3"/>
                        <a:pt x="6" y="4"/>
                      </a:cubicBezTo>
                      <a:cubicBezTo>
                        <a:pt x="6" y="2"/>
                        <a:pt x="4"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9" name="Freeform 166"/>
                <p:cNvSpPr/>
                <p:nvPr>
                  <p:custDataLst>
                    <p:tags r:id="rId163"/>
                  </p:custDataLst>
                </p:nvPr>
              </p:nvSpPr>
              <p:spPr bwMode="auto">
                <a:xfrm>
                  <a:off x="5433" y="661"/>
                  <a:ext cx="2" cy="2"/>
                </a:xfrm>
                <a:custGeom>
                  <a:gdLst>
                    <a:gd name="T0" fmla="*/ 1 w 1"/>
                    <a:gd name="T1" fmla="*/ 1 h 1"/>
                    <a:gd name="T2" fmla="*/ 0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0" name="Freeform 167"/>
                <p:cNvSpPr/>
                <p:nvPr>
                  <p:custDataLst>
                    <p:tags r:id="rId164"/>
                  </p:custDataLst>
                </p:nvPr>
              </p:nvSpPr>
              <p:spPr bwMode="auto">
                <a:xfrm>
                  <a:off x="5466" y="630"/>
                  <a:ext cx="7" cy="5"/>
                </a:xfrm>
                <a:custGeom>
                  <a:gdLst>
                    <a:gd name="T0" fmla="*/ 0 w 3"/>
                    <a:gd name="T1" fmla="*/ 0 h 2"/>
                    <a:gd name="T2" fmla="*/ 0 w 3"/>
                    <a:gd name="T3" fmla="*/ 1 h 2"/>
                    <a:gd name="T4" fmla="*/ 3 w 3"/>
                    <a:gd name="T5" fmla="*/ 1 h 2"/>
                    <a:gd name="T6" fmla="*/ 0 w 3"/>
                    <a:gd name="T7" fmla="*/ 0 h 2"/>
                  </a:gd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1" name="Freeform 168"/>
                <p:cNvSpPr/>
                <p:nvPr>
                  <p:custDataLst>
                    <p:tags r:id="rId165"/>
                  </p:custDataLst>
                </p:nvPr>
              </p:nvSpPr>
              <p:spPr bwMode="auto">
                <a:xfrm>
                  <a:off x="5416" y="671"/>
                  <a:ext cx="3" cy="2"/>
                </a:xfrm>
                <a:custGeom>
                  <a:gdLst>
                    <a:gd name="T0" fmla="*/ 0 w 3"/>
                    <a:gd name="T1" fmla="*/ 0 h 2"/>
                    <a:gd name="T2" fmla="*/ 3 w 3"/>
                    <a:gd name="T3" fmla="*/ 2 h 2"/>
                    <a:gd name="T4" fmla="*/ 3 w 3"/>
                    <a:gd name="T5" fmla="*/ 0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2" name="Freeform 169"/>
                <p:cNvSpPr/>
                <p:nvPr>
                  <p:custDataLst>
                    <p:tags r:id="rId166"/>
                  </p:custDataLst>
                </p:nvPr>
              </p:nvSpPr>
              <p:spPr bwMode="auto">
                <a:xfrm>
                  <a:off x="5386" y="666"/>
                  <a:ext cx="26" cy="14"/>
                </a:xfrm>
                <a:custGeom>
                  <a:gdLst>
                    <a:gd name="T0" fmla="*/ 10 w 11"/>
                    <a:gd name="T1" fmla="*/ 6 h 6"/>
                    <a:gd name="T2" fmla="*/ 9 w 11"/>
                    <a:gd name="T3" fmla="*/ 3 h 6"/>
                    <a:gd name="T4" fmla="*/ 4 w 11"/>
                    <a:gd name="T5" fmla="*/ 1 h 6"/>
                    <a:gd name="T6" fmla="*/ 4 w 11"/>
                    <a:gd name="T7" fmla="*/ 1 h 6"/>
                    <a:gd name="T8" fmla="*/ 0 w 11"/>
                    <a:gd name="T9" fmla="*/ 0 h 6"/>
                    <a:gd name="T10" fmla="*/ 0 w 11"/>
                    <a:gd name="T11" fmla="*/ 1 h 6"/>
                    <a:gd name="T12" fmla="*/ 4 w 11"/>
                    <a:gd name="T13" fmla="*/ 2 h 6"/>
                    <a:gd name="T14" fmla="*/ 10 w 11"/>
                    <a:gd name="T15" fmla="*/ 6 h 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10" y="6"/>
                      </a:moveTo>
                      <a:cubicBezTo>
                        <a:pt x="11" y="5"/>
                        <a:pt x="11" y="4"/>
                        <a:pt x="9" y="3"/>
                      </a:cubicBezTo>
                      <a:cubicBezTo>
                        <a:pt x="7" y="3"/>
                        <a:pt x="6" y="1"/>
                        <a:pt x="4" y="1"/>
                      </a:cubicBezTo>
                      <a:cubicBezTo>
                        <a:pt x="4" y="1"/>
                        <a:pt x="4" y="1"/>
                        <a:pt x="4" y="1"/>
                      </a:cubicBezTo>
                      <a:cubicBezTo>
                        <a:pt x="0" y="0"/>
                        <a:pt x="0" y="0"/>
                        <a:pt x="0" y="0"/>
                      </a:cubicBezTo>
                      <a:cubicBezTo>
                        <a:pt x="0" y="1"/>
                        <a:pt x="0" y="1"/>
                        <a:pt x="0" y="1"/>
                      </a:cubicBezTo>
                      <a:cubicBezTo>
                        <a:pt x="4" y="2"/>
                        <a:pt x="4" y="2"/>
                        <a:pt x="4" y="2"/>
                      </a:cubicBezTo>
                      <a:cubicBezTo>
                        <a:pt x="7" y="3"/>
                        <a:pt x="6" y="5"/>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3" name="Freeform 170"/>
                <p:cNvSpPr/>
                <p:nvPr>
                  <p:custDataLst>
                    <p:tags r:id="rId167"/>
                  </p:custDataLst>
                </p:nvPr>
              </p:nvSpPr>
              <p:spPr bwMode="auto">
                <a:xfrm>
                  <a:off x="5397" y="642"/>
                  <a:ext cx="34" cy="17"/>
                </a:xfrm>
                <a:custGeom>
                  <a:gdLst>
                    <a:gd name="T0" fmla="*/ 12 w 14"/>
                    <a:gd name="T1" fmla="*/ 4 h 7"/>
                    <a:gd name="T2" fmla="*/ 4 w 14"/>
                    <a:gd name="T3" fmla="*/ 1 h 7"/>
                    <a:gd name="T4" fmla="*/ 13 w 14"/>
                    <a:gd name="T5" fmla="*/ 7 h 7"/>
                    <a:gd name="T6" fmla="*/ 12 w 14"/>
                    <a:gd name="T7" fmla="*/ 4 h 7"/>
                  </a:gdLst>
                  <a:cxnLst>
                    <a:cxn ang="0">
                      <a:pos x="T0" y="T1"/>
                    </a:cxn>
                    <a:cxn ang="0">
                      <a:pos x="T2" y="T3"/>
                    </a:cxn>
                    <a:cxn ang="0">
                      <a:pos x="T4" y="T5"/>
                    </a:cxn>
                    <a:cxn ang="0">
                      <a:pos x="T6" y="T7"/>
                    </a:cxn>
                  </a:cxnLst>
                  <a:rect l="0" t="0" r="r" b="b"/>
                  <a:pathLst>
                    <a:path w="14" h="7">
                      <a:moveTo>
                        <a:pt x="12" y="4"/>
                      </a:moveTo>
                      <a:cubicBezTo>
                        <a:pt x="7" y="5"/>
                        <a:pt x="8" y="0"/>
                        <a:pt x="4" y="1"/>
                      </a:cubicBezTo>
                      <a:cubicBezTo>
                        <a:pt x="0" y="6"/>
                        <a:pt x="10" y="4"/>
                        <a:pt x="13" y="7"/>
                      </a:cubicBezTo>
                      <a:cubicBezTo>
                        <a:pt x="14" y="6"/>
                        <a:pt x="14" y="5"/>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4" name="Freeform 171"/>
                <p:cNvSpPr/>
                <p:nvPr>
                  <p:custDataLst>
                    <p:tags r:id="rId168"/>
                  </p:custDataLst>
                </p:nvPr>
              </p:nvSpPr>
              <p:spPr bwMode="auto">
                <a:xfrm>
                  <a:off x="5502" y="599"/>
                  <a:ext cx="4" cy="0"/>
                </a:xfrm>
                <a:custGeom>
                  <a:gdLst>
                    <a:gd name="T0" fmla="*/ 1 w 2"/>
                    <a:gd name="T1" fmla="*/ 2 w 2"/>
                    <a:gd name="T2" fmla="*/ 0 w 2"/>
                    <a:gd name="T3" fmla="*/ 1 w 2"/>
                  </a:gdLst>
                  <a:cxnLst>
                    <a:cxn ang="0">
                      <a:pos x="T0" y="0"/>
                    </a:cxn>
                    <a:cxn ang="0">
                      <a:pos x="T1" y="0"/>
                    </a:cxn>
                    <a:cxn ang="0">
                      <a:pos x="T2" y="0"/>
                    </a:cxn>
                    <a:cxn ang="0">
                      <a:pos x="T3" y="0"/>
                    </a:cxn>
                  </a:cxnLst>
                  <a:rect l="0" t="0" r="r" b="b"/>
                  <a:pathLst>
                    <a:path w="2">
                      <a:moveTo>
                        <a:pt x="1" y="0"/>
                      </a:moveTo>
                      <a:cubicBezTo>
                        <a:pt x="1" y="0"/>
                        <a:pt x="2" y="0"/>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5" name="Freeform 172"/>
                <p:cNvSpPr/>
                <p:nvPr>
                  <p:custDataLst>
                    <p:tags r:id="rId169"/>
                  </p:custDataLst>
                </p:nvPr>
              </p:nvSpPr>
              <p:spPr bwMode="auto">
                <a:xfrm>
                  <a:off x="4535" y="1279"/>
                  <a:ext cx="3" cy="5"/>
                </a:xfrm>
                <a:custGeom>
                  <a:gdLst>
                    <a:gd name="T0" fmla="*/ 3 w 3"/>
                    <a:gd name="T1" fmla="*/ 5 h 5"/>
                    <a:gd name="T2" fmla="*/ 0 w 3"/>
                    <a:gd name="T3" fmla="*/ 0 h 5"/>
                    <a:gd name="T4" fmla="*/ 0 w 3"/>
                    <a:gd name="T5" fmla="*/ 5 h 5"/>
                    <a:gd name="T6" fmla="*/ 3 w 3"/>
                    <a:gd name="T7" fmla="*/ 5 h 5"/>
                  </a:gdLst>
                  <a:cxnLst>
                    <a:cxn ang="0">
                      <a:pos x="T0" y="T1"/>
                    </a:cxn>
                    <a:cxn ang="0">
                      <a:pos x="T2" y="T3"/>
                    </a:cxn>
                    <a:cxn ang="0">
                      <a:pos x="T4" y="T5"/>
                    </a:cxn>
                    <a:cxn ang="0">
                      <a:pos x="T6" y="T7"/>
                    </a:cxn>
                  </a:cxnLst>
                  <a:rect l="0" t="0" r="r" b="b"/>
                  <a:pathLst>
                    <a:path w="3" h="5">
                      <a:moveTo>
                        <a:pt x="3" y="5"/>
                      </a:moveTo>
                      <a:lnTo>
                        <a:pt x="0" y="0"/>
                      </a:lnTo>
                      <a:lnTo>
                        <a:pt x="0" y="5"/>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6" name="Freeform 173"/>
                <p:cNvSpPr/>
                <p:nvPr>
                  <p:custDataLst>
                    <p:tags r:id="rId170"/>
                  </p:custDataLst>
                </p:nvPr>
              </p:nvSpPr>
              <p:spPr bwMode="auto">
                <a:xfrm>
                  <a:off x="4583" y="1248"/>
                  <a:ext cx="4" cy="2"/>
                </a:xfrm>
                <a:custGeom>
                  <a:gdLst>
                    <a:gd name="T0" fmla="*/ 0 w 2"/>
                    <a:gd name="T1" fmla="*/ 0 h 1"/>
                    <a:gd name="T2" fmla="*/ 2 w 2"/>
                    <a:gd name="T3" fmla="*/ 1 h 1"/>
                    <a:gd name="T4" fmla="*/ 1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2" y="1"/>
                        <a:pt x="2" y="1"/>
                        <a:pt x="2"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7" name="Freeform 174"/>
                <p:cNvSpPr/>
                <p:nvPr>
                  <p:custDataLst>
                    <p:tags r:id="rId171"/>
                  </p:custDataLst>
                </p:nvPr>
              </p:nvSpPr>
              <p:spPr bwMode="auto">
                <a:xfrm>
                  <a:off x="5556" y="523"/>
                  <a:ext cx="17" cy="17"/>
                </a:xfrm>
                <a:custGeom>
                  <a:gdLst>
                    <a:gd name="T0" fmla="*/ 4 w 7"/>
                    <a:gd name="T1" fmla="*/ 2 h 7"/>
                    <a:gd name="T2" fmla="*/ 0 w 7"/>
                    <a:gd name="T3" fmla="*/ 0 h 7"/>
                    <a:gd name="T4" fmla="*/ 7 w 7"/>
                    <a:gd name="T5" fmla="*/ 7 h 7"/>
                    <a:gd name="T6" fmla="*/ 4 w 7"/>
                    <a:gd name="T7" fmla="*/ 2 h 7"/>
                  </a:gdLst>
                  <a:cxnLst>
                    <a:cxn ang="0">
                      <a:pos x="T0" y="T1"/>
                    </a:cxn>
                    <a:cxn ang="0">
                      <a:pos x="T2" y="T3"/>
                    </a:cxn>
                    <a:cxn ang="0">
                      <a:pos x="T4" y="T5"/>
                    </a:cxn>
                    <a:cxn ang="0">
                      <a:pos x="T6" y="T7"/>
                    </a:cxn>
                  </a:cxnLst>
                  <a:rect l="0" t="0" r="r" b="b"/>
                  <a:pathLst>
                    <a:path w="7" h="7">
                      <a:moveTo>
                        <a:pt x="4" y="2"/>
                      </a:moveTo>
                      <a:cubicBezTo>
                        <a:pt x="3" y="0"/>
                        <a:pt x="1" y="0"/>
                        <a:pt x="0" y="0"/>
                      </a:cubicBezTo>
                      <a:cubicBezTo>
                        <a:pt x="3" y="2"/>
                        <a:pt x="2" y="6"/>
                        <a:pt x="7" y="7"/>
                      </a:cubicBezTo>
                      <a:cubicBezTo>
                        <a:pt x="7" y="5"/>
                        <a:pt x="4" y="4"/>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8" name="Freeform 175"/>
                <p:cNvSpPr/>
                <p:nvPr>
                  <p:custDataLst>
                    <p:tags r:id="rId172"/>
                  </p:custDataLst>
                </p:nvPr>
              </p:nvSpPr>
              <p:spPr bwMode="auto">
                <a:xfrm>
                  <a:off x="5447" y="606"/>
                  <a:ext cx="21" cy="12"/>
                </a:xfrm>
                <a:custGeom>
                  <a:gdLst>
                    <a:gd name="T0" fmla="*/ 8 w 9"/>
                    <a:gd name="T1" fmla="*/ 4 h 5"/>
                    <a:gd name="T2" fmla="*/ 5 w 9"/>
                    <a:gd name="T3" fmla="*/ 2 h 5"/>
                    <a:gd name="T4" fmla="*/ 0 w 9"/>
                    <a:gd name="T5" fmla="*/ 1 h 5"/>
                    <a:gd name="T6" fmla="*/ 9 w 9"/>
                    <a:gd name="T7" fmla="*/ 5 h 5"/>
                    <a:gd name="T8" fmla="*/ 8 w 9"/>
                    <a:gd name="T9" fmla="*/ 4 h 5"/>
                  </a:gdLst>
                  <a:cxnLst>
                    <a:cxn ang="0">
                      <a:pos x="T0" y="T1"/>
                    </a:cxn>
                    <a:cxn ang="0">
                      <a:pos x="T2" y="T3"/>
                    </a:cxn>
                    <a:cxn ang="0">
                      <a:pos x="T4" y="T5"/>
                    </a:cxn>
                    <a:cxn ang="0">
                      <a:pos x="T6" y="T7"/>
                    </a:cxn>
                    <a:cxn ang="0">
                      <a:pos x="T8" y="T9"/>
                    </a:cxn>
                  </a:cxnLst>
                  <a:rect l="0" t="0" r="r" b="b"/>
                  <a:pathLst>
                    <a:path w="9" h="5">
                      <a:moveTo>
                        <a:pt x="8" y="4"/>
                      </a:moveTo>
                      <a:cubicBezTo>
                        <a:pt x="8" y="2"/>
                        <a:pt x="7" y="2"/>
                        <a:pt x="5" y="2"/>
                      </a:cubicBezTo>
                      <a:cubicBezTo>
                        <a:pt x="3" y="3"/>
                        <a:pt x="2" y="0"/>
                        <a:pt x="0" y="1"/>
                      </a:cubicBezTo>
                      <a:cubicBezTo>
                        <a:pt x="3" y="2"/>
                        <a:pt x="6" y="5"/>
                        <a:pt x="9" y="5"/>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9" name="Freeform 176"/>
                <p:cNvSpPr/>
                <p:nvPr>
                  <p:custDataLst>
                    <p:tags r:id="rId173"/>
                  </p:custDataLst>
                </p:nvPr>
              </p:nvSpPr>
              <p:spPr bwMode="auto">
                <a:xfrm>
                  <a:off x="4583" y="1243"/>
                  <a:ext cx="4" cy="3"/>
                </a:xfrm>
                <a:custGeom>
                  <a:gdLst>
                    <a:gd name="T0" fmla="*/ 1 w 2"/>
                    <a:gd name="T1" fmla="*/ 1 h 1"/>
                    <a:gd name="T2" fmla="*/ 2 w 2"/>
                    <a:gd name="T3" fmla="*/ 1 h 1"/>
                    <a:gd name="T4" fmla="*/ 2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0" name="Freeform 177"/>
                <p:cNvSpPr/>
                <p:nvPr>
                  <p:custDataLst>
                    <p:tags r:id="rId174"/>
                  </p:custDataLst>
                </p:nvPr>
              </p:nvSpPr>
              <p:spPr bwMode="auto">
                <a:xfrm>
                  <a:off x="5525" y="521"/>
                  <a:ext cx="36" cy="21"/>
                </a:xfrm>
                <a:custGeom>
                  <a:gdLst>
                    <a:gd name="T0" fmla="*/ 7 w 15"/>
                    <a:gd name="T1" fmla="*/ 4 h 9"/>
                    <a:gd name="T2" fmla="*/ 13 w 15"/>
                    <a:gd name="T3" fmla="*/ 7 h 9"/>
                    <a:gd name="T4" fmla="*/ 15 w 15"/>
                    <a:gd name="T5" fmla="*/ 8 h 9"/>
                    <a:gd name="T6" fmla="*/ 8 w 15"/>
                    <a:gd name="T7" fmla="*/ 3 h 9"/>
                    <a:gd name="T8" fmla="*/ 8 w 15"/>
                    <a:gd name="T9" fmla="*/ 1 h 9"/>
                    <a:gd name="T10" fmla="*/ 8 w 15"/>
                    <a:gd name="T11" fmla="*/ 2 h 9"/>
                    <a:gd name="T12" fmla="*/ 0 w 15"/>
                    <a:gd name="T13" fmla="*/ 0 h 9"/>
                    <a:gd name="T14" fmla="*/ 7 w 15"/>
                    <a:gd name="T15" fmla="*/ 4 h 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9">
                      <a:moveTo>
                        <a:pt x="7" y="4"/>
                      </a:moveTo>
                      <a:cubicBezTo>
                        <a:pt x="10" y="4"/>
                        <a:pt x="11" y="7"/>
                        <a:pt x="13" y="7"/>
                      </a:cubicBezTo>
                      <a:cubicBezTo>
                        <a:pt x="14" y="7"/>
                        <a:pt x="13" y="9"/>
                        <a:pt x="15" y="8"/>
                      </a:cubicBezTo>
                      <a:cubicBezTo>
                        <a:pt x="14" y="6"/>
                        <a:pt x="11" y="5"/>
                        <a:pt x="8" y="3"/>
                      </a:cubicBezTo>
                      <a:cubicBezTo>
                        <a:pt x="8" y="1"/>
                        <a:pt x="8" y="1"/>
                        <a:pt x="8" y="1"/>
                      </a:cubicBezTo>
                      <a:cubicBezTo>
                        <a:pt x="8" y="2"/>
                        <a:pt x="8" y="2"/>
                        <a:pt x="8" y="2"/>
                      </a:cubicBezTo>
                      <a:cubicBezTo>
                        <a:pt x="4" y="2"/>
                        <a:pt x="3" y="0"/>
                        <a:pt x="0" y="0"/>
                      </a:cubicBezTo>
                      <a:cubicBezTo>
                        <a:pt x="3" y="0"/>
                        <a:pt x="6"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1" name="Freeform 178"/>
                <p:cNvSpPr/>
                <p:nvPr>
                  <p:custDataLst>
                    <p:tags r:id="rId175"/>
                  </p:custDataLst>
                </p:nvPr>
              </p:nvSpPr>
              <p:spPr bwMode="auto">
                <a:xfrm>
                  <a:off x="4587" y="1236"/>
                  <a:ext cx="5" cy="0"/>
                </a:xfrm>
                <a:custGeom>
                  <a:gdLst>
                    <a:gd name="T0" fmla="*/ 3 w 5"/>
                    <a:gd name="T1" fmla="*/ 5 w 5"/>
                    <a:gd name="T2" fmla="*/ 0 w 5"/>
                    <a:gd name="T3" fmla="*/ 3 w 5"/>
                  </a:gdLst>
                  <a:cxnLst>
                    <a:cxn ang="0">
                      <a:pos x="T0" y="0"/>
                    </a:cxn>
                    <a:cxn ang="0">
                      <a:pos x="T1" y="0"/>
                    </a:cxn>
                    <a:cxn ang="0">
                      <a:pos x="T2" y="0"/>
                    </a:cxn>
                    <a:cxn ang="0">
                      <a:pos x="T3" y="0"/>
                    </a:cxn>
                  </a:cxnLst>
                  <a:rect l="0" t="0" r="r" b="b"/>
                  <a:pathLst>
                    <a:path w="5">
                      <a:moveTo>
                        <a:pt x="3" y="0"/>
                      </a:moveTo>
                      <a:lnTo>
                        <a:pt x="5"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2" name="Freeform 179"/>
                <p:cNvSpPr/>
                <p:nvPr>
                  <p:custDataLst>
                    <p:tags r:id="rId176"/>
                  </p:custDataLst>
                </p:nvPr>
              </p:nvSpPr>
              <p:spPr bwMode="auto">
                <a:xfrm>
                  <a:off x="4540" y="1258"/>
                  <a:ext cx="9" cy="4"/>
                </a:xfrm>
                <a:custGeom>
                  <a:gdLst>
                    <a:gd name="T0" fmla="*/ 0 w 4"/>
                    <a:gd name="T1" fmla="*/ 2 h 2"/>
                    <a:gd name="T2" fmla="*/ 4 w 4"/>
                    <a:gd name="T3" fmla="*/ 2 h 2"/>
                    <a:gd name="T4" fmla="*/ 3 w 4"/>
                    <a:gd name="T5" fmla="*/ 0 h 2"/>
                    <a:gd name="T6" fmla="*/ 0 w 4"/>
                    <a:gd name="T7" fmla="*/ 1 h 2"/>
                    <a:gd name="T8" fmla="*/ 0 w 4"/>
                    <a:gd name="T9" fmla="*/ 2 h 2"/>
                  </a:gdLst>
                  <a:cxnLst>
                    <a:cxn ang="0">
                      <a:pos x="T0" y="T1"/>
                    </a:cxn>
                    <a:cxn ang="0">
                      <a:pos x="T2" y="T3"/>
                    </a:cxn>
                    <a:cxn ang="0">
                      <a:pos x="T4" y="T5"/>
                    </a:cxn>
                    <a:cxn ang="0">
                      <a:pos x="T6" y="T7"/>
                    </a:cxn>
                    <a:cxn ang="0">
                      <a:pos x="T8" y="T9"/>
                    </a:cxn>
                  </a:cxnLst>
                  <a:rect l="0" t="0" r="r" b="b"/>
                  <a:pathLst>
                    <a:path w="4" h="2">
                      <a:moveTo>
                        <a:pt x="0" y="2"/>
                      </a:moveTo>
                      <a:cubicBezTo>
                        <a:pt x="2" y="2"/>
                        <a:pt x="2" y="1"/>
                        <a:pt x="4" y="2"/>
                      </a:cubicBezTo>
                      <a:cubicBezTo>
                        <a:pt x="3" y="0"/>
                        <a:pt x="3" y="0"/>
                        <a:pt x="3" y="0"/>
                      </a:cubicBezTo>
                      <a:cubicBezTo>
                        <a:pt x="2" y="0"/>
                        <a:pt x="0" y="0"/>
                        <a:pt x="0"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3" name="Freeform 180"/>
                <p:cNvSpPr/>
                <p:nvPr>
                  <p:custDataLst>
                    <p:tags r:id="rId177"/>
                  </p:custDataLst>
                </p:nvPr>
              </p:nvSpPr>
              <p:spPr bwMode="auto">
                <a:xfrm>
                  <a:off x="4594" y="1220"/>
                  <a:ext cx="5" cy="7"/>
                </a:xfrm>
                <a:custGeom>
                  <a:gdLst>
                    <a:gd name="T0" fmla="*/ 0 w 2"/>
                    <a:gd name="T1" fmla="*/ 3 h 3"/>
                    <a:gd name="T2" fmla="*/ 1 w 2"/>
                    <a:gd name="T3" fmla="*/ 0 h 3"/>
                    <a:gd name="T4" fmla="*/ 1 w 2"/>
                    <a:gd name="T5" fmla="*/ 0 h 3"/>
                    <a:gd name="T6" fmla="*/ 0 w 2"/>
                    <a:gd name="T7" fmla="*/ 3 h 3"/>
                  </a:gdLst>
                  <a:cxnLst>
                    <a:cxn ang="0">
                      <a:pos x="T0" y="T1"/>
                    </a:cxn>
                    <a:cxn ang="0">
                      <a:pos x="T2" y="T3"/>
                    </a:cxn>
                    <a:cxn ang="0">
                      <a:pos x="T4" y="T5"/>
                    </a:cxn>
                    <a:cxn ang="0">
                      <a:pos x="T6" y="T7"/>
                    </a:cxn>
                  </a:cxnLst>
                  <a:rect l="0" t="0" r="r" b="b"/>
                  <a:pathLst>
                    <a:path w="2" h="3">
                      <a:moveTo>
                        <a:pt x="0" y="3"/>
                      </a:moveTo>
                      <a:cubicBezTo>
                        <a:pt x="0" y="1"/>
                        <a:pt x="2" y="1"/>
                        <a:pt x="1" y="0"/>
                      </a:cubicBezTo>
                      <a:cubicBezTo>
                        <a:pt x="1" y="0"/>
                        <a:pt x="1" y="0"/>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4" name="Freeform 181"/>
                <p:cNvSpPr/>
                <p:nvPr>
                  <p:custDataLst>
                    <p:tags r:id="rId178"/>
                  </p:custDataLst>
                </p:nvPr>
              </p:nvSpPr>
              <p:spPr bwMode="auto">
                <a:xfrm>
                  <a:off x="5402" y="614"/>
                  <a:ext cx="38" cy="14"/>
                </a:xfrm>
                <a:custGeom>
                  <a:gdLst>
                    <a:gd name="T0" fmla="*/ 11 w 16"/>
                    <a:gd name="T1" fmla="*/ 5 h 6"/>
                    <a:gd name="T2" fmla="*/ 12 w 16"/>
                    <a:gd name="T3" fmla="*/ 2 h 6"/>
                    <a:gd name="T4" fmla="*/ 0 w 16"/>
                    <a:gd name="T5" fmla="*/ 1 h 6"/>
                    <a:gd name="T6" fmla="*/ 1 w 16"/>
                    <a:gd name="T7" fmla="*/ 3 h 6"/>
                    <a:gd name="T8" fmla="*/ 4 w 16"/>
                    <a:gd name="T9" fmla="*/ 2 h 6"/>
                    <a:gd name="T10" fmla="*/ 11 w 16"/>
                    <a:gd name="T11" fmla="*/ 5 h 6"/>
                  </a:gdLst>
                  <a:cxnLst>
                    <a:cxn ang="0">
                      <a:pos x="T0" y="T1"/>
                    </a:cxn>
                    <a:cxn ang="0">
                      <a:pos x="T2" y="T3"/>
                    </a:cxn>
                    <a:cxn ang="0">
                      <a:pos x="T4" y="T5"/>
                    </a:cxn>
                    <a:cxn ang="0">
                      <a:pos x="T6" y="T7"/>
                    </a:cxn>
                    <a:cxn ang="0">
                      <a:pos x="T8" y="T9"/>
                    </a:cxn>
                    <a:cxn ang="0">
                      <a:pos x="T10" y="T11"/>
                    </a:cxn>
                  </a:cxnLst>
                  <a:rect l="0" t="0" r="r" b="b"/>
                  <a:pathLst>
                    <a:path w="16" h="6">
                      <a:moveTo>
                        <a:pt x="11" y="5"/>
                      </a:moveTo>
                      <a:cubicBezTo>
                        <a:pt x="16" y="6"/>
                        <a:pt x="13" y="2"/>
                        <a:pt x="12" y="2"/>
                      </a:cubicBezTo>
                      <a:cubicBezTo>
                        <a:pt x="7" y="0"/>
                        <a:pt x="4" y="0"/>
                        <a:pt x="0" y="1"/>
                      </a:cubicBezTo>
                      <a:cubicBezTo>
                        <a:pt x="1" y="3"/>
                        <a:pt x="1" y="3"/>
                        <a:pt x="1" y="3"/>
                      </a:cubicBezTo>
                      <a:cubicBezTo>
                        <a:pt x="4" y="2"/>
                        <a:pt x="4" y="2"/>
                        <a:pt x="4" y="2"/>
                      </a:cubicBezTo>
                      <a:cubicBezTo>
                        <a:pt x="6" y="4"/>
                        <a:pt x="9" y="4"/>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5" name="Freeform 182"/>
                <p:cNvSpPr/>
                <p:nvPr>
                  <p:custDataLst>
                    <p:tags r:id="rId179"/>
                  </p:custDataLst>
                </p:nvPr>
              </p:nvSpPr>
              <p:spPr bwMode="auto">
                <a:xfrm>
                  <a:off x="4554" y="1243"/>
                  <a:ext cx="5" cy="5"/>
                </a:xfrm>
                <a:custGeom>
                  <a:gdLst>
                    <a:gd name="T0" fmla="*/ 0 w 2"/>
                    <a:gd name="T1" fmla="*/ 2 h 2"/>
                    <a:gd name="T2" fmla="*/ 0 w 2"/>
                    <a:gd name="T3" fmla="*/ 2 h 2"/>
                    <a:gd name="T4" fmla="*/ 2 w 2"/>
                    <a:gd name="T5" fmla="*/ 1 h 2"/>
                    <a:gd name="T6" fmla="*/ 1 w 2"/>
                    <a:gd name="T7" fmla="*/ 0 h 2"/>
                    <a:gd name="T8" fmla="*/ 0 w 2"/>
                    <a:gd name="T9" fmla="*/ 2 h 2"/>
                  </a:gd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1" y="2"/>
                        <a:pt x="2" y="2"/>
                        <a:pt x="2"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6" name="Freeform 183"/>
                <p:cNvSpPr/>
                <p:nvPr>
                  <p:custDataLst>
                    <p:tags r:id="rId180"/>
                  </p:custDataLst>
                </p:nvPr>
              </p:nvSpPr>
              <p:spPr bwMode="auto">
                <a:xfrm>
                  <a:off x="5400" y="585"/>
                  <a:ext cx="64" cy="17"/>
                </a:xfrm>
                <a:custGeom>
                  <a:gdLst>
                    <a:gd name="T0" fmla="*/ 22 w 27"/>
                    <a:gd name="T1" fmla="*/ 6 h 7"/>
                    <a:gd name="T2" fmla="*/ 27 w 27"/>
                    <a:gd name="T3" fmla="*/ 5 h 7"/>
                    <a:gd name="T4" fmla="*/ 24 w 27"/>
                    <a:gd name="T5" fmla="*/ 2 h 7"/>
                    <a:gd name="T6" fmla="*/ 23 w 27"/>
                    <a:gd name="T7" fmla="*/ 2 h 7"/>
                    <a:gd name="T8" fmla="*/ 23 w 27"/>
                    <a:gd name="T9" fmla="*/ 3 h 7"/>
                    <a:gd name="T10" fmla="*/ 16 w 27"/>
                    <a:gd name="T11" fmla="*/ 2 h 7"/>
                    <a:gd name="T12" fmla="*/ 3 w 27"/>
                    <a:gd name="T13" fmla="*/ 2 h 7"/>
                    <a:gd name="T14" fmla="*/ 0 w 27"/>
                    <a:gd name="T15" fmla="*/ 1 h 7"/>
                    <a:gd name="T16" fmla="*/ 19 w 27"/>
                    <a:gd name="T17" fmla="*/ 6 h 7"/>
                    <a:gd name="T18" fmla="*/ 19 w 27"/>
                    <a:gd name="T19" fmla="*/ 5 h 7"/>
                    <a:gd name="T20" fmla="*/ 22 w 27"/>
                    <a:gd name="T21" fmla="*/ 6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7">
                      <a:moveTo>
                        <a:pt x="22" y="6"/>
                      </a:moveTo>
                      <a:cubicBezTo>
                        <a:pt x="24" y="7"/>
                        <a:pt x="24" y="6"/>
                        <a:pt x="27" y="5"/>
                      </a:cubicBezTo>
                      <a:cubicBezTo>
                        <a:pt x="27" y="4"/>
                        <a:pt x="22" y="3"/>
                        <a:pt x="24" y="2"/>
                      </a:cubicBezTo>
                      <a:cubicBezTo>
                        <a:pt x="23" y="2"/>
                        <a:pt x="23" y="2"/>
                        <a:pt x="23" y="2"/>
                      </a:cubicBezTo>
                      <a:cubicBezTo>
                        <a:pt x="23" y="2"/>
                        <a:pt x="23" y="3"/>
                        <a:pt x="23" y="3"/>
                      </a:cubicBezTo>
                      <a:cubicBezTo>
                        <a:pt x="20" y="4"/>
                        <a:pt x="19" y="3"/>
                        <a:pt x="16" y="2"/>
                      </a:cubicBezTo>
                      <a:cubicBezTo>
                        <a:pt x="13" y="4"/>
                        <a:pt x="7" y="1"/>
                        <a:pt x="3" y="2"/>
                      </a:cubicBezTo>
                      <a:cubicBezTo>
                        <a:pt x="2" y="2"/>
                        <a:pt x="1" y="0"/>
                        <a:pt x="0" y="1"/>
                      </a:cubicBezTo>
                      <a:cubicBezTo>
                        <a:pt x="6" y="4"/>
                        <a:pt x="13" y="5"/>
                        <a:pt x="19" y="6"/>
                      </a:cubicBezTo>
                      <a:cubicBezTo>
                        <a:pt x="19" y="5"/>
                        <a:pt x="19" y="5"/>
                        <a:pt x="19" y="5"/>
                      </a:cubicBezTo>
                      <a:cubicBezTo>
                        <a:pt x="20" y="5"/>
                        <a:pt x="21" y="6"/>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7" name="Freeform 184"/>
                <p:cNvSpPr/>
                <p:nvPr>
                  <p:custDataLst>
                    <p:tags r:id="rId181"/>
                  </p:custDataLst>
                </p:nvPr>
              </p:nvSpPr>
              <p:spPr bwMode="auto">
                <a:xfrm>
                  <a:off x="4557" y="1241"/>
                  <a:ext cx="4"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1" y="1"/>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8" name="Freeform 185"/>
                <p:cNvSpPr/>
                <p:nvPr>
                  <p:custDataLst>
                    <p:tags r:id="rId182"/>
                  </p:custDataLst>
                </p:nvPr>
              </p:nvSpPr>
              <p:spPr bwMode="auto">
                <a:xfrm flipH="1">
                  <a:off x="4545" y="1248"/>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9" name="Freeform 186"/>
                <p:cNvSpPr/>
                <p:nvPr>
                  <p:custDataLst>
                    <p:tags r:id="rId183"/>
                  </p:custDataLst>
                </p:nvPr>
              </p:nvSpPr>
              <p:spPr bwMode="auto">
                <a:xfrm>
                  <a:off x="5542" y="533"/>
                  <a:ext cx="2" cy="2"/>
                </a:xfrm>
                <a:custGeom>
                  <a:gdLst>
                    <a:gd name="T0" fmla="*/ 1 w 1"/>
                    <a:gd name="T1" fmla="*/ 1 h 1"/>
                    <a:gd name="T2" fmla="*/ 0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0" name="Freeform 187"/>
                <p:cNvSpPr/>
                <p:nvPr>
                  <p:custDataLst>
                    <p:tags r:id="rId184"/>
                  </p:custDataLst>
                </p:nvPr>
              </p:nvSpPr>
              <p:spPr bwMode="auto">
                <a:xfrm>
                  <a:off x="5431" y="611"/>
                  <a:ext cx="7" cy="3"/>
                </a:xfrm>
                <a:custGeom>
                  <a:gdLst>
                    <a:gd name="T0" fmla="*/ 7 w 7"/>
                    <a:gd name="T1" fmla="*/ 3 h 3"/>
                    <a:gd name="T2" fmla="*/ 0 w 7"/>
                    <a:gd name="T3" fmla="*/ 0 h 3"/>
                    <a:gd name="T4" fmla="*/ 2 w 7"/>
                    <a:gd name="T5" fmla="*/ 3 h 3"/>
                    <a:gd name="T6" fmla="*/ 7 w 7"/>
                    <a:gd name="T7" fmla="*/ 3 h 3"/>
                  </a:gdLst>
                  <a:cxnLst>
                    <a:cxn ang="0">
                      <a:pos x="T0" y="T1"/>
                    </a:cxn>
                    <a:cxn ang="0">
                      <a:pos x="T2" y="T3"/>
                    </a:cxn>
                    <a:cxn ang="0">
                      <a:pos x="T4" y="T5"/>
                    </a:cxn>
                    <a:cxn ang="0">
                      <a:pos x="T6" y="T7"/>
                    </a:cxn>
                  </a:cxnLst>
                  <a:rect l="0" t="0" r="r" b="b"/>
                  <a:pathLst>
                    <a:path w="7" h="3">
                      <a:moveTo>
                        <a:pt x="7" y="3"/>
                      </a:moveTo>
                      <a:lnTo>
                        <a:pt x="0" y="0"/>
                      </a:lnTo>
                      <a:lnTo>
                        <a:pt x="2" y="3"/>
                      </a:lnTo>
                      <a:lnTo>
                        <a:pt x="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1" name="Freeform 188"/>
                <p:cNvSpPr/>
                <p:nvPr>
                  <p:custDataLst>
                    <p:tags r:id="rId185"/>
                  </p:custDataLst>
                </p:nvPr>
              </p:nvSpPr>
              <p:spPr bwMode="auto">
                <a:xfrm>
                  <a:off x="5573" y="504"/>
                  <a:ext cx="4" cy="5"/>
                </a:xfrm>
                <a:custGeom>
                  <a:gdLst>
                    <a:gd name="T0" fmla="*/ 0 w 2"/>
                    <a:gd name="T1" fmla="*/ 1 h 2"/>
                    <a:gd name="T2" fmla="*/ 2 w 2"/>
                    <a:gd name="T3" fmla="*/ 2 h 2"/>
                    <a:gd name="T4" fmla="*/ 0 w 2"/>
                    <a:gd name="T5" fmla="*/ 1 h 2"/>
                  </a:gdLst>
                  <a:cxnLst>
                    <a:cxn ang="0">
                      <a:pos x="T0" y="T1"/>
                    </a:cxn>
                    <a:cxn ang="0">
                      <a:pos x="T2" y="T3"/>
                    </a:cxn>
                    <a:cxn ang="0">
                      <a:pos x="T4" y="T5"/>
                    </a:cxn>
                  </a:cxnLst>
                  <a:rect l="0" t="0" r="r" b="b"/>
                  <a:pathLst>
                    <a:path w="2" h="2">
                      <a:moveTo>
                        <a:pt x="0" y="1"/>
                      </a:moveTo>
                      <a:cubicBezTo>
                        <a:pt x="0" y="1"/>
                        <a:pt x="1" y="2"/>
                        <a:pt x="2" y="2"/>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2" name="Freeform 189"/>
                <p:cNvSpPr/>
                <p:nvPr>
                  <p:custDataLst>
                    <p:tags r:id="rId186"/>
                  </p:custDataLst>
                </p:nvPr>
              </p:nvSpPr>
              <p:spPr bwMode="auto">
                <a:xfrm>
                  <a:off x="5445" y="602"/>
                  <a:ext cx="7" cy="2"/>
                </a:xfrm>
                <a:custGeom>
                  <a:gdLst>
                    <a:gd name="T0" fmla="*/ 0 w 3"/>
                    <a:gd name="T1" fmla="*/ 0 h 1"/>
                    <a:gd name="T2" fmla="*/ 1 w 3"/>
                    <a:gd name="T3" fmla="*/ 1 h 1"/>
                    <a:gd name="T4" fmla="*/ 3 w 3"/>
                    <a:gd name="T5" fmla="*/ 1 h 1"/>
                    <a:gd name="T6" fmla="*/ 0 w 3"/>
                    <a:gd name="T7" fmla="*/ 0 h 1"/>
                  </a:gdLst>
                  <a:cxnLst>
                    <a:cxn ang="0">
                      <a:pos x="T0" y="T1"/>
                    </a:cxn>
                    <a:cxn ang="0">
                      <a:pos x="T2" y="T3"/>
                    </a:cxn>
                    <a:cxn ang="0">
                      <a:pos x="T4" y="T5"/>
                    </a:cxn>
                    <a:cxn ang="0">
                      <a:pos x="T6" y="T7"/>
                    </a:cxn>
                  </a:cxnLst>
                  <a:rect l="0" t="0" r="r" b="b"/>
                  <a:pathLst>
                    <a:path w="3" h="1">
                      <a:moveTo>
                        <a:pt x="0" y="0"/>
                      </a:moveTo>
                      <a:cubicBezTo>
                        <a:pt x="1" y="1"/>
                        <a:pt x="1" y="1"/>
                        <a:pt x="1" y="1"/>
                      </a:cubicBezTo>
                      <a:cubicBezTo>
                        <a:pt x="1" y="1"/>
                        <a:pt x="2" y="1"/>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3" name="Freeform 190"/>
                <p:cNvSpPr/>
                <p:nvPr>
                  <p:custDataLst>
                    <p:tags r:id="rId187"/>
                  </p:custDataLst>
                </p:nvPr>
              </p:nvSpPr>
              <p:spPr bwMode="auto">
                <a:xfrm>
                  <a:off x="5423" y="602"/>
                  <a:ext cx="17" cy="9"/>
                </a:xfrm>
                <a:custGeom>
                  <a:gdLst>
                    <a:gd name="T0" fmla="*/ 0 w 7"/>
                    <a:gd name="T1" fmla="*/ 0 h 4"/>
                    <a:gd name="T2" fmla="*/ 7 w 7"/>
                    <a:gd name="T3" fmla="*/ 4 h 4"/>
                    <a:gd name="T4" fmla="*/ 0 w 7"/>
                    <a:gd name="T5" fmla="*/ 0 h 4"/>
                  </a:gdLst>
                  <a:cxnLst>
                    <a:cxn ang="0">
                      <a:pos x="T0" y="T1"/>
                    </a:cxn>
                    <a:cxn ang="0">
                      <a:pos x="T2" y="T3"/>
                    </a:cxn>
                    <a:cxn ang="0">
                      <a:pos x="T4" y="T5"/>
                    </a:cxn>
                  </a:cxnLst>
                  <a:rect l="0" t="0" r="r" b="b"/>
                  <a:pathLst>
                    <a:path w="7" h="4">
                      <a:moveTo>
                        <a:pt x="0" y="0"/>
                      </a:moveTo>
                      <a:cubicBezTo>
                        <a:pt x="1" y="1"/>
                        <a:pt x="4" y="3"/>
                        <a:pt x="7" y="4"/>
                      </a:cubicBezTo>
                      <a:cubicBezTo>
                        <a:pt x="5" y="2"/>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4" name="Freeform 191"/>
                <p:cNvSpPr/>
                <p:nvPr>
                  <p:custDataLst>
                    <p:tags r:id="rId188"/>
                  </p:custDataLst>
                </p:nvPr>
              </p:nvSpPr>
              <p:spPr bwMode="auto">
                <a:xfrm flipH="1">
                  <a:off x="4557" y="1236"/>
                  <a:ext cx="0" cy="3"/>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5" name="Freeform 192"/>
                <p:cNvSpPr/>
                <p:nvPr>
                  <p:custDataLst>
                    <p:tags r:id="rId189"/>
                  </p:custDataLst>
                </p:nvPr>
              </p:nvSpPr>
              <p:spPr bwMode="auto">
                <a:xfrm>
                  <a:off x="4547" y="1227"/>
                  <a:ext cx="14" cy="9"/>
                </a:xfrm>
                <a:custGeom>
                  <a:gdLst>
                    <a:gd name="T0" fmla="*/ 0 w 6"/>
                    <a:gd name="T1" fmla="*/ 1 h 4"/>
                    <a:gd name="T2" fmla="*/ 4 w 6"/>
                    <a:gd name="T3" fmla="*/ 4 h 4"/>
                    <a:gd name="T4" fmla="*/ 6 w 6"/>
                    <a:gd name="T5" fmla="*/ 4 h 4"/>
                    <a:gd name="T6" fmla="*/ 3 w 6"/>
                    <a:gd name="T7" fmla="*/ 0 h 4"/>
                    <a:gd name="T8" fmla="*/ 0 w 6"/>
                    <a:gd name="T9" fmla="*/ 1 h 4"/>
                  </a:gdLst>
                  <a:cxnLst>
                    <a:cxn ang="0">
                      <a:pos x="T0" y="T1"/>
                    </a:cxn>
                    <a:cxn ang="0">
                      <a:pos x="T2" y="T3"/>
                    </a:cxn>
                    <a:cxn ang="0">
                      <a:pos x="T4" y="T5"/>
                    </a:cxn>
                    <a:cxn ang="0">
                      <a:pos x="T6" y="T7"/>
                    </a:cxn>
                    <a:cxn ang="0">
                      <a:pos x="T8" y="T9"/>
                    </a:cxn>
                  </a:cxnLst>
                  <a:rect l="0" t="0" r="r" b="b"/>
                  <a:pathLst>
                    <a:path w="6" h="4">
                      <a:moveTo>
                        <a:pt x="0" y="1"/>
                      </a:moveTo>
                      <a:cubicBezTo>
                        <a:pt x="4" y="4"/>
                        <a:pt x="4" y="4"/>
                        <a:pt x="4" y="4"/>
                      </a:cubicBezTo>
                      <a:cubicBezTo>
                        <a:pt x="4" y="4"/>
                        <a:pt x="5" y="4"/>
                        <a:pt x="6" y="4"/>
                      </a:cubicBezTo>
                      <a:cubicBezTo>
                        <a:pt x="4" y="2"/>
                        <a:pt x="4" y="1"/>
                        <a:pt x="3"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6" name="Freeform 193"/>
                <p:cNvSpPr/>
                <p:nvPr>
                  <p:custDataLst>
                    <p:tags r:id="rId190"/>
                  </p:custDataLst>
                </p:nvPr>
              </p:nvSpPr>
              <p:spPr bwMode="auto">
                <a:xfrm>
                  <a:off x="5168" y="799"/>
                  <a:ext cx="2"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7" name="Freeform 194"/>
                <p:cNvSpPr/>
                <p:nvPr>
                  <p:custDataLst>
                    <p:tags r:id="rId191"/>
                  </p:custDataLst>
                </p:nvPr>
              </p:nvSpPr>
              <p:spPr bwMode="auto">
                <a:xfrm>
                  <a:off x="5170" y="792"/>
                  <a:ext cx="9" cy="7"/>
                </a:xfrm>
                <a:custGeom>
                  <a:gdLst>
                    <a:gd name="T0" fmla="*/ 0 w 4"/>
                    <a:gd name="T1" fmla="*/ 3 h 3"/>
                    <a:gd name="T2" fmla="*/ 4 w 4"/>
                    <a:gd name="T3" fmla="*/ 2 h 3"/>
                    <a:gd name="T4" fmla="*/ 0 w 4"/>
                    <a:gd name="T5" fmla="*/ 3 h 3"/>
                  </a:gdLst>
                  <a:cxnLst>
                    <a:cxn ang="0">
                      <a:pos x="T0" y="T1"/>
                    </a:cxn>
                    <a:cxn ang="0">
                      <a:pos x="T2" y="T3"/>
                    </a:cxn>
                    <a:cxn ang="0">
                      <a:pos x="T4" y="T5"/>
                    </a:cxn>
                  </a:cxnLst>
                  <a:rect l="0" t="0" r="r" b="b"/>
                  <a:pathLst>
                    <a:path w="4" h="3">
                      <a:moveTo>
                        <a:pt x="0" y="3"/>
                      </a:moveTo>
                      <a:cubicBezTo>
                        <a:pt x="2" y="3"/>
                        <a:pt x="3" y="3"/>
                        <a:pt x="4" y="2"/>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8" name="Freeform 195"/>
                <p:cNvSpPr/>
                <p:nvPr>
                  <p:custDataLst>
                    <p:tags r:id="rId192"/>
                  </p:custDataLst>
                </p:nvPr>
              </p:nvSpPr>
              <p:spPr bwMode="auto">
                <a:xfrm>
                  <a:off x="4559" y="1227"/>
                  <a:ext cx="5" cy="7"/>
                </a:xfrm>
                <a:custGeom>
                  <a:gdLst>
                    <a:gd name="T0" fmla="*/ 2 w 2"/>
                    <a:gd name="T1" fmla="*/ 0 h 3"/>
                    <a:gd name="T2" fmla="*/ 0 w 2"/>
                    <a:gd name="T3" fmla="*/ 1 h 3"/>
                    <a:gd name="T4" fmla="*/ 2 w 2"/>
                    <a:gd name="T5" fmla="*/ 0 h 3"/>
                  </a:gdLst>
                  <a:cxnLst>
                    <a:cxn ang="0">
                      <a:pos x="T0" y="T1"/>
                    </a:cxn>
                    <a:cxn ang="0">
                      <a:pos x="T2" y="T3"/>
                    </a:cxn>
                    <a:cxn ang="0">
                      <a:pos x="T4" y="T5"/>
                    </a:cxn>
                  </a:cxnLst>
                  <a:rect l="0" t="0" r="r" b="b"/>
                  <a:pathLst>
                    <a:path w="2" h="3">
                      <a:moveTo>
                        <a:pt x="2" y="0"/>
                      </a:moveTo>
                      <a:cubicBezTo>
                        <a:pt x="0" y="1"/>
                        <a:pt x="0" y="1"/>
                        <a:pt x="0" y="1"/>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9" name="Freeform 196"/>
                <p:cNvSpPr/>
                <p:nvPr>
                  <p:custDataLst>
                    <p:tags r:id="rId193"/>
                  </p:custDataLst>
                </p:nvPr>
              </p:nvSpPr>
              <p:spPr bwMode="auto">
                <a:xfrm>
                  <a:off x="5511" y="545"/>
                  <a:ext cx="5" cy="0"/>
                </a:xfrm>
                <a:custGeom>
                  <a:gdLst>
                    <a:gd name="T0" fmla="*/ 0 w 5"/>
                    <a:gd name="T1" fmla="*/ 0 w 5"/>
                    <a:gd name="T2" fmla="*/ 5 w 5"/>
                    <a:gd name="T3" fmla="*/ 0 w 5"/>
                  </a:gd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0" name="Freeform 197"/>
                <p:cNvSpPr/>
                <p:nvPr>
                  <p:custDataLst>
                    <p:tags r:id="rId194"/>
                  </p:custDataLst>
                </p:nvPr>
              </p:nvSpPr>
              <p:spPr bwMode="auto">
                <a:xfrm>
                  <a:off x="4343" y="1367"/>
                  <a:ext cx="3" cy="7"/>
                </a:xfrm>
                <a:custGeom>
                  <a:gdLst>
                    <a:gd name="T0" fmla="*/ 3 w 3"/>
                    <a:gd name="T1" fmla="*/ 5 h 7"/>
                    <a:gd name="T2" fmla="*/ 3 w 3"/>
                    <a:gd name="T3" fmla="*/ 0 h 7"/>
                    <a:gd name="T4" fmla="*/ 0 w 3"/>
                    <a:gd name="T5" fmla="*/ 7 h 7"/>
                    <a:gd name="T6" fmla="*/ 3 w 3"/>
                    <a:gd name="T7" fmla="*/ 5 h 7"/>
                  </a:gdLst>
                  <a:cxnLst>
                    <a:cxn ang="0">
                      <a:pos x="T0" y="T1"/>
                    </a:cxn>
                    <a:cxn ang="0">
                      <a:pos x="T2" y="T3"/>
                    </a:cxn>
                    <a:cxn ang="0">
                      <a:pos x="T4" y="T5"/>
                    </a:cxn>
                    <a:cxn ang="0">
                      <a:pos x="T6" y="T7"/>
                    </a:cxn>
                  </a:cxnLst>
                  <a:rect l="0" t="0" r="r" b="b"/>
                  <a:pathLst>
                    <a:path w="3" h="7">
                      <a:moveTo>
                        <a:pt x="3" y="5"/>
                      </a:moveTo>
                      <a:lnTo>
                        <a:pt x="3" y="0"/>
                      </a:lnTo>
                      <a:lnTo>
                        <a:pt x="0" y="7"/>
                      </a:ln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1" name="Freeform 198"/>
                <p:cNvSpPr/>
                <p:nvPr>
                  <p:custDataLst>
                    <p:tags r:id="rId195"/>
                  </p:custDataLst>
                </p:nvPr>
              </p:nvSpPr>
              <p:spPr bwMode="auto">
                <a:xfrm>
                  <a:off x="5454" y="580"/>
                  <a:ext cx="5" cy="3"/>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2" y="0"/>
                        <a:pt x="1"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2" name="Freeform 199"/>
                <p:cNvSpPr/>
                <p:nvPr>
                  <p:custDataLst>
                    <p:tags r:id="rId196"/>
                  </p:custDataLst>
                </p:nvPr>
              </p:nvSpPr>
              <p:spPr bwMode="auto">
                <a:xfrm>
                  <a:off x="5445" y="576"/>
                  <a:ext cx="9" cy="7"/>
                </a:xfrm>
                <a:custGeom>
                  <a:gdLst>
                    <a:gd name="T0" fmla="*/ 0 w 4"/>
                    <a:gd name="T1" fmla="*/ 1 h 3"/>
                    <a:gd name="T2" fmla="*/ 4 w 4"/>
                    <a:gd name="T3" fmla="*/ 3 h 3"/>
                    <a:gd name="T4" fmla="*/ 0 w 4"/>
                    <a:gd name="T5" fmla="*/ 1 h 3"/>
                  </a:gdLst>
                  <a:cxnLst>
                    <a:cxn ang="0">
                      <a:pos x="T0" y="T1"/>
                    </a:cxn>
                    <a:cxn ang="0">
                      <a:pos x="T2" y="T3"/>
                    </a:cxn>
                    <a:cxn ang="0">
                      <a:pos x="T4" y="T5"/>
                    </a:cxn>
                  </a:cxnLst>
                  <a:rect l="0" t="0" r="r" b="b"/>
                  <a:pathLst>
                    <a:path w="4" h="3">
                      <a:moveTo>
                        <a:pt x="0" y="1"/>
                      </a:moveTo>
                      <a:cubicBezTo>
                        <a:pt x="1" y="3"/>
                        <a:pt x="3" y="3"/>
                        <a:pt x="4" y="3"/>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3" name="Freeform 200"/>
                <p:cNvSpPr/>
                <p:nvPr>
                  <p:custDataLst>
                    <p:tags r:id="rId197"/>
                  </p:custDataLst>
                </p:nvPr>
              </p:nvSpPr>
              <p:spPr bwMode="auto">
                <a:xfrm>
                  <a:off x="5153" y="799"/>
                  <a:ext cx="10" cy="5"/>
                </a:xfrm>
                <a:custGeom>
                  <a:gdLst>
                    <a:gd name="T0" fmla="*/ 4 w 4"/>
                    <a:gd name="T1" fmla="*/ 1 h 2"/>
                    <a:gd name="T2" fmla="*/ 0 w 4"/>
                    <a:gd name="T3" fmla="*/ 1 h 2"/>
                    <a:gd name="T4" fmla="*/ 4 w 4"/>
                    <a:gd name="T5" fmla="*/ 1 h 2"/>
                  </a:gdLst>
                  <a:cxnLst>
                    <a:cxn ang="0">
                      <a:pos x="T0" y="T1"/>
                    </a:cxn>
                    <a:cxn ang="0">
                      <a:pos x="T2" y="T3"/>
                    </a:cxn>
                    <a:cxn ang="0">
                      <a:pos x="T4" y="T5"/>
                    </a:cxn>
                  </a:cxnLst>
                  <a:rect l="0" t="0" r="r" b="b"/>
                  <a:pathLst>
                    <a:path w="4" h="2">
                      <a:moveTo>
                        <a:pt x="4" y="1"/>
                      </a:moveTo>
                      <a:cubicBezTo>
                        <a:pt x="3" y="0"/>
                        <a:pt x="1" y="1"/>
                        <a:pt x="0" y="1"/>
                      </a:cubicBezTo>
                      <a:cubicBezTo>
                        <a:pt x="2" y="2"/>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4" name="Freeform 201"/>
                <p:cNvSpPr/>
                <p:nvPr>
                  <p:custDataLst>
                    <p:tags r:id="rId198"/>
                  </p:custDataLst>
                </p:nvPr>
              </p:nvSpPr>
              <p:spPr bwMode="auto">
                <a:xfrm>
                  <a:off x="4331" y="1367"/>
                  <a:ext cx="5" cy="5"/>
                </a:xfrm>
                <a:custGeom>
                  <a:gdLst>
                    <a:gd name="T0" fmla="*/ 1 w 2"/>
                    <a:gd name="T1" fmla="*/ 2 h 2"/>
                    <a:gd name="T2" fmla="*/ 1 w 2"/>
                    <a:gd name="T3" fmla="*/ 0 h 2"/>
                    <a:gd name="T4" fmla="*/ 0 w 2"/>
                    <a:gd name="T5" fmla="*/ 1 h 2"/>
                    <a:gd name="T6" fmla="*/ 1 w 2"/>
                    <a:gd name="T7" fmla="*/ 2 h 2"/>
                  </a:gdLst>
                  <a:cxnLst>
                    <a:cxn ang="0">
                      <a:pos x="T0" y="T1"/>
                    </a:cxn>
                    <a:cxn ang="0">
                      <a:pos x="T2" y="T3"/>
                    </a:cxn>
                    <a:cxn ang="0">
                      <a:pos x="T4" y="T5"/>
                    </a:cxn>
                    <a:cxn ang="0">
                      <a:pos x="T6" y="T7"/>
                    </a:cxn>
                  </a:cxnLst>
                  <a:rect l="0" t="0" r="r" b="b"/>
                  <a:pathLst>
                    <a:path w="2" h="2">
                      <a:moveTo>
                        <a:pt x="1" y="2"/>
                      </a:moveTo>
                      <a:cubicBezTo>
                        <a:pt x="1" y="1"/>
                        <a:pt x="2" y="1"/>
                        <a:pt x="1"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5" name="Freeform 202"/>
                <p:cNvSpPr/>
                <p:nvPr>
                  <p:custDataLst>
                    <p:tags r:id="rId199"/>
                  </p:custDataLst>
                </p:nvPr>
              </p:nvSpPr>
              <p:spPr bwMode="auto">
                <a:xfrm>
                  <a:off x="5518" y="526"/>
                  <a:ext cx="5" cy="4"/>
                </a:xfrm>
                <a:custGeom>
                  <a:gdLst>
                    <a:gd name="T0" fmla="*/ 1 w 2"/>
                    <a:gd name="T1" fmla="*/ 2 h 2"/>
                    <a:gd name="T2" fmla="*/ 0 w 2"/>
                    <a:gd name="T3" fmla="*/ 0 h 2"/>
                    <a:gd name="T4" fmla="*/ 1 w 2"/>
                    <a:gd name="T5" fmla="*/ 2 h 2"/>
                  </a:gdLst>
                  <a:cxnLst>
                    <a:cxn ang="0">
                      <a:pos x="T0" y="T1"/>
                    </a:cxn>
                    <a:cxn ang="0">
                      <a:pos x="T2" y="T3"/>
                    </a:cxn>
                    <a:cxn ang="0">
                      <a:pos x="T4" y="T5"/>
                    </a:cxn>
                  </a:cxnLst>
                  <a:rect l="0" t="0" r="r" b="b"/>
                  <a:pathLst>
                    <a:path w="2" h="2">
                      <a:moveTo>
                        <a:pt x="1" y="2"/>
                      </a:moveTo>
                      <a:cubicBezTo>
                        <a:pt x="1" y="2"/>
                        <a:pt x="2" y="1"/>
                        <a:pt x="0" y="0"/>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6" name="Freeform 203"/>
                <p:cNvSpPr/>
                <p:nvPr>
                  <p:custDataLst>
                    <p:tags r:id="rId200"/>
                  </p:custDataLst>
                </p:nvPr>
              </p:nvSpPr>
              <p:spPr bwMode="auto">
                <a:xfrm>
                  <a:off x="4438" y="1298"/>
                  <a:ext cx="2" cy="2"/>
                </a:xfrm>
                <a:custGeom>
                  <a:gdLst>
                    <a:gd name="T0" fmla="*/ 0 w 2"/>
                    <a:gd name="T1" fmla="*/ 2 h 2"/>
                    <a:gd name="T2" fmla="*/ 2 w 2"/>
                    <a:gd name="T3" fmla="*/ 0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7" name="Freeform 204"/>
                <p:cNvSpPr/>
                <p:nvPr>
                  <p:custDataLst>
                    <p:tags r:id="rId201"/>
                  </p:custDataLst>
                </p:nvPr>
              </p:nvSpPr>
              <p:spPr bwMode="auto">
                <a:xfrm>
                  <a:off x="5487" y="535"/>
                  <a:ext cx="17" cy="5"/>
                </a:xfrm>
                <a:custGeom>
                  <a:gdLst>
                    <a:gd name="T0" fmla="*/ 0 w 7"/>
                    <a:gd name="T1" fmla="*/ 0 h 2"/>
                    <a:gd name="T2" fmla="*/ 7 w 7"/>
                    <a:gd name="T3" fmla="*/ 2 h 2"/>
                    <a:gd name="T4" fmla="*/ 0 w 7"/>
                    <a:gd name="T5" fmla="*/ 0 h 2"/>
                  </a:gdLst>
                  <a:cxnLst>
                    <a:cxn ang="0">
                      <a:pos x="T0" y="T1"/>
                    </a:cxn>
                    <a:cxn ang="0">
                      <a:pos x="T2" y="T3"/>
                    </a:cxn>
                    <a:cxn ang="0">
                      <a:pos x="T4" y="T5"/>
                    </a:cxn>
                  </a:cxnLst>
                  <a:rect l="0" t="0" r="r" b="b"/>
                  <a:pathLst>
                    <a:path w="7" h="2">
                      <a:moveTo>
                        <a:pt x="0" y="0"/>
                      </a:moveTo>
                      <a:cubicBezTo>
                        <a:pt x="2" y="1"/>
                        <a:pt x="5" y="2"/>
                        <a:pt x="7" y="2"/>
                      </a:cubicBezTo>
                      <a:cubicBezTo>
                        <a:pt x="5" y="1"/>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Group 406"/>
              <p:cNvGrpSpPr/>
              <p:nvPr/>
            </p:nvGrpSpPr>
            <p:grpSpPr>
              <a:xfrm>
                <a:off x="4149" y="452"/>
                <a:ext cx="1391" cy="903"/>
                <a:chOff x="4149" y="452"/>
                <a:chExt cx="1391" cy="903"/>
              </a:xfrm>
              <a:grpFill/>
            </p:grpSpPr>
            <p:sp>
              <p:nvSpPr>
                <p:cNvPr id="428" name="Freeform 206"/>
                <p:cNvSpPr/>
                <p:nvPr>
                  <p:custDataLst>
                    <p:tags r:id="rId202"/>
                  </p:custDataLst>
                </p:nvPr>
              </p:nvSpPr>
              <p:spPr bwMode="auto">
                <a:xfrm>
                  <a:off x="5532" y="509"/>
                  <a:ext cx="8" cy="5"/>
                </a:xfrm>
                <a:custGeom>
                  <a:gdLst>
                    <a:gd name="T0" fmla="*/ 0 w 8"/>
                    <a:gd name="T1" fmla="*/ 0 h 5"/>
                    <a:gd name="T2" fmla="*/ 5 w 8"/>
                    <a:gd name="T3" fmla="*/ 5 h 5"/>
                    <a:gd name="T4" fmla="*/ 8 w 8"/>
                    <a:gd name="T5" fmla="*/ 2 h 5"/>
                    <a:gd name="T6" fmla="*/ 0 w 8"/>
                    <a:gd name="T7" fmla="*/ 0 h 5"/>
                  </a:gdLst>
                  <a:cxnLst>
                    <a:cxn ang="0">
                      <a:pos x="T0" y="T1"/>
                    </a:cxn>
                    <a:cxn ang="0">
                      <a:pos x="T2" y="T3"/>
                    </a:cxn>
                    <a:cxn ang="0">
                      <a:pos x="T4" y="T5"/>
                    </a:cxn>
                    <a:cxn ang="0">
                      <a:pos x="T6" y="T7"/>
                    </a:cxn>
                  </a:cxnLst>
                  <a:rect l="0" t="0" r="r" b="b"/>
                  <a:pathLst>
                    <a:path w="8" h="5">
                      <a:moveTo>
                        <a:pt x="0" y="0"/>
                      </a:moveTo>
                      <a:lnTo>
                        <a:pt x="5" y="5"/>
                      </a:lnTo>
                      <a:lnTo>
                        <a:pt x="8"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9" name="Freeform 207"/>
                <p:cNvSpPr/>
                <p:nvPr>
                  <p:custDataLst>
                    <p:tags r:id="rId203"/>
                  </p:custDataLst>
                </p:nvPr>
              </p:nvSpPr>
              <p:spPr bwMode="auto">
                <a:xfrm>
                  <a:off x="5153" y="794"/>
                  <a:ext cx="5" cy="5"/>
                </a:xfrm>
                <a:custGeom>
                  <a:gdLst>
                    <a:gd name="T0" fmla="*/ 0 w 2"/>
                    <a:gd name="T1" fmla="*/ 1 h 2"/>
                    <a:gd name="T2" fmla="*/ 0 w 2"/>
                    <a:gd name="T3" fmla="*/ 1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1"/>
                        <a:pt x="0" y="1"/>
                        <a:pt x="0" y="1"/>
                      </a:cubicBezTo>
                      <a:cubicBezTo>
                        <a:pt x="1" y="1"/>
                        <a:pt x="2" y="2"/>
                        <a:pt x="2"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0" name="Freeform 208"/>
                <p:cNvSpPr/>
                <p:nvPr>
                  <p:custDataLst>
                    <p:tags r:id="rId204"/>
                  </p:custDataLst>
                </p:nvPr>
              </p:nvSpPr>
              <p:spPr bwMode="auto">
                <a:xfrm>
                  <a:off x="4443" y="1291"/>
                  <a:ext cx="5" cy="0"/>
                </a:xfrm>
                <a:custGeom>
                  <a:gdLst>
                    <a:gd name="T0" fmla="*/ 0 w 5"/>
                    <a:gd name="T1" fmla="*/ 5 w 5"/>
                    <a:gd name="T2" fmla="*/ 0 w 5"/>
                    <a:gd name="T3" fmla="*/ 0 w 5"/>
                  </a:gdLst>
                  <a:cxnLst>
                    <a:cxn ang="0">
                      <a:pos x="T0" y="0"/>
                    </a:cxn>
                    <a:cxn ang="0">
                      <a:pos x="T1" y="0"/>
                    </a:cxn>
                    <a:cxn ang="0">
                      <a:pos x="T2" y="0"/>
                    </a:cxn>
                    <a:cxn ang="0">
                      <a:pos x="T3" y="0"/>
                    </a:cxn>
                  </a:cxnLst>
                  <a:rect l="0" t="0" r="r" b="b"/>
                  <a:pathLst>
                    <a:path w="5">
                      <a:moveTo>
                        <a:pt x="0" y="0"/>
                      </a:moveTo>
                      <a:lnTo>
                        <a:pt x="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1" name="Freeform 209"/>
                <p:cNvSpPr/>
                <p:nvPr>
                  <p:custDataLst>
                    <p:tags r:id="rId205"/>
                  </p:custDataLst>
                </p:nvPr>
              </p:nvSpPr>
              <p:spPr bwMode="auto">
                <a:xfrm>
                  <a:off x="4350" y="1336"/>
                  <a:ext cx="10" cy="19"/>
                </a:xfrm>
                <a:custGeom>
                  <a:gdLst>
                    <a:gd name="T0" fmla="*/ 0 w 4"/>
                    <a:gd name="T1" fmla="*/ 8 h 8"/>
                    <a:gd name="T2" fmla="*/ 2 w 4"/>
                    <a:gd name="T3" fmla="*/ 4 h 8"/>
                    <a:gd name="T4" fmla="*/ 4 w 4"/>
                    <a:gd name="T5" fmla="*/ 2 h 8"/>
                    <a:gd name="T6" fmla="*/ 2 w 4"/>
                    <a:gd name="T7" fmla="*/ 2 h 8"/>
                    <a:gd name="T8" fmla="*/ 2 w 4"/>
                    <a:gd name="T9" fmla="*/ 1 h 8"/>
                    <a:gd name="T10" fmla="*/ 4 w 4"/>
                    <a:gd name="T11" fmla="*/ 1 h 8"/>
                    <a:gd name="T12" fmla="*/ 3 w 4"/>
                    <a:gd name="T13" fmla="*/ 0 h 8"/>
                    <a:gd name="T14" fmla="*/ 0 w 4"/>
                    <a:gd name="T15" fmla="*/ 8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8"/>
                      </a:moveTo>
                      <a:cubicBezTo>
                        <a:pt x="0" y="6"/>
                        <a:pt x="4" y="6"/>
                        <a:pt x="2" y="4"/>
                      </a:cubicBezTo>
                      <a:cubicBezTo>
                        <a:pt x="4" y="2"/>
                        <a:pt x="4" y="2"/>
                        <a:pt x="4" y="2"/>
                      </a:cubicBezTo>
                      <a:cubicBezTo>
                        <a:pt x="3" y="2"/>
                        <a:pt x="3" y="2"/>
                        <a:pt x="2" y="2"/>
                      </a:cubicBezTo>
                      <a:cubicBezTo>
                        <a:pt x="2" y="2"/>
                        <a:pt x="2" y="1"/>
                        <a:pt x="2" y="1"/>
                      </a:cubicBezTo>
                      <a:cubicBezTo>
                        <a:pt x="2" y="0"/>
                        <a:pt x="4" y="1"/>
                        <a:pt x="4" y="1"/>
                      </a:cubicBezTo>
                      <a:cubicBezTo>
                        <a:pt x="3" y="0"/>
                        <a:pt x="3" y="0"/>
                        <a:pt x="3" y="0"/>
                      </a:cubicBezTo>
                      <a:cubicBezTo>
                        <a:pt x="1" y="2"/>
                        <a:pt x="0"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2" name="Freeform 210"/>
                <p:cNvSpPr/>
                <p:nvPr>
                  <p:custDataLst>
                    <p:tags r:id="rId206"/>
                  </p:custDataLst>
                </p:nvPr>
              </p:nvSpPr>
              <p:spPr bwMode="auto">
                <a:xfrm>
                  <a:off x="5502" y="535"/>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3" name="Freeform 211"/>
                <p:cNvSpPr/>
                <p:nvPr>
                  <p:custDataLst>
                    <p:tags r:id="rId207"/>
                  </p:custDataLst>
                </p:nvPr>
              </p:nvSpPr>
              <p:spPr bwMode="auto">
                <a:xfrm>
                  <a:off x="5412" y="599"/>
                  <a:ext cx="4" cy="3"/>
                </a:xfrm>
                <a:custGeom>
                  <a:gdLst>
                    <a:gd name="T0" fmla="*/ 1 w 2"/>
                    <a:gd name="T1" fmla="*/ 1 h 1"/>
                    <a:gd name="T2" fmla="*/ 1 w 2"/>
                    <a:gd name="T3" fmla="*/ 1 h 1"/>
                    <a:gd name="T4" fmla="*/ 2 w 2"/>
                    <a:gd name="T5" fmla="*/ 0 h 1"/>
                    <a:gd name="T6" fmla="*/ 0 w 2"/>
                    <a:gd name="T7" fmla="*/ 0 h 1"/>
                    <a:gd name="T8" fmla="*/ 1 w 2"/>
                    <a:gd name="T9" fmla="*/ 1 h 1"/>
                  </a:gd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1" y="0"/>
                        <a:pt x="1" y="0"/>
                        <a:pt x="2" y="0"/>
                      </a:cubicBez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4" name="Freeform 212"/>
                <p:cNvSpPr/>
                <p:nvPr>
                  <p:custDataLst>
                    <p:tags r:id="rId208"/>
                  </p:custDataLst>
                </p:nvPr>
              </p:nvSpPr>
              <p:spPr bwMode="auto">
                <a:xfrm>
                  <a:off x="5416" y="599"/>
                  <a:ext cx="3" cy="3"/>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1"/>
                        <a:pt x="1"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5" name="Freeform 213"/>
                <p:cNvSpPr/>
                <p:nvPr>
                  <p:custDataLst>
                    <p:tags r:id="rId209"/>
                  </p:custDataLst>
                </p:nvPr>
              </p:nvSpPr>
              <p:spPr bwMode="auto">
                <a:xfrm>
                  <a:off x="5504" y="518"/>
                  <a:ext cx="14" cy="8"/>
                </a:xfrm>
                <a:custGeom>
                  <a:gdLst>
                    <a:gd name="T0" fmla="*/ 0 w 6"/>
                    <a:gd name="T1" fmla="*/ 0 h 3"/>
                    <a:gd name="T2" fmla="*/ 5 w 6"/>
                    <a:gd name="T3" fmla="*/ 3 h 3"/>
                    <a:gd name="T4" fmla="*/ 0 w 6"/>
                    <a:gd name="T5" fmla="*/ 0 h 3"/>
                  </a:gdLst>
                  <a:cxnLst>
                    <a:cxn ang="0">
                      <a:pos x="T0" y="T1"/>
                    </a:cxn>
                    <a:cxn ang="0">
                      <a:pos x="T2" y="T3"/>
                    </a:cxn>
                    <a:cxn ang="0">
                      <a:pos x="T4" y="T5"/>
                    </a:cxn>
                  </a:cxnLst>
                  <a:rect l="0" t="0" r="r" b="b"/>
                  <a:pathLst>
                    <a:path w="6" h="3">
                      <a:moveTo>
                        <a:pt x="0" y="0"/>
                      </a:moveTo>
                      <a:cubicBezTo>
                        <a:pt x="2" y="1"/>
                        <a:pt x="3" y="2"/>
                        <a:pt x="5" y="3"/>
                      </a:cubicBezTo>
                      <a:cubicBezTo>
                        <a:pt x="6" y="2"/>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6" name="Freeform 214"/>
                <p:cNvSpPr/>
                <p:nvPr>
                  <p:custDataLst>
                    <p:tags r:id="rId210"/>
                  </p:custDataLst>
                </p:nvPr>
              </p:nvSpPr>
              <p:spPr bwMode="auto">
                <a:xfrm>
                  <a:off x="4625" y="1160"/>
                  <a:ext cx="7" cy="3"/>
                </a:xfrm>
                <a:custGeom>
                  <a:gdLst>
                    <a:gd name="T0" fmla="*/ 1 w 3"/>
                    <a:gd name="T1" fmla="*/ 0 h 1"/>
                    <a:gd name="T2" fmla="*/ 0 w 3"/>
                    <a:gd name="T3" fmla="*/ 1 h 1"/>
                    <a:gd name="T4" fmla="*/ 1 w 3"/>
                    <a:gd name="T5" fmla="*/ 0 h 1"/>
                  </a:gdLst>
                  <a:cxnLst>
                    <a:cxn ang="0">
                      <a:pos x="T0" y="T1"/>
                    </a:cxn>
                    <a:cxn ang="0">
                      <a:pos x="T2" y="T3"/>
                    </a:cxn>
                    <a:cxn ang="0">
                      <a:pos x="T4" y="T5"/>
                    </a:cxn>
                  </a:cxnLst>
                  <a:rect l="0" t="0" r="r" b="b"/>
                  <a:pathLst>
                    <a:path w="3" h="1">
                      <a:moveTo>
                        <a:pt x="1" y="0"/>
                      </a:moveTo>
                      <a:cubicBezTo>
                        <a:pt x="0" y="1"/>
                        <a:pt x="0" y="1"/>
                        <a:pt x="0" y="1"/>
                      </a:cubicBezTo>
                      <a:cubicBezTo>
                        <a:pt x="1" y="1"/>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7" name="Freeform 215"/>
                <p:cNvSpPr/>
                <p:nvPr>
                  <p:custDataLst>
                    <p:tags r:id="rId211"/>
                  </p:custDataLst>
                </p:nvPr>
              </p:nvSpPr>
              <p:spPr bwMode="auto">
                <a:xfrm>
                  <a:off x="5153" y="787"/>
                  <a:ext cx="3" cy="5"/>
                </a:xfrm>
                <a:custGeom>
                  <a:gdLst>
                    <a:gd name="T0" fmla="*/ 0 w 1"/>
                    <a:gd name="T1" fmla="*/ 2 h 2"/>
                    <a:gd name="T2" fmla="*/ 1 w 1"/>
                    <a:gd name="T3" fmla="*/ 1 h 2"/>
                    <a:gd name="T4" fmla="*/ 0 w 1"/>
                    <a:gd name="T5" fmla="*/ 0 h 2"/>
                    <a:gd name="T6" fmla="*/ 0 w 1"/>
                    <a:gd name="T7" fmla="*/ 1 h 2"/>
                    <a:gd name="T8" fmla="*/ 0 w 1"/>
                    <a:gd name="T9" fmla="*/ 2 h 2"/>
                  </a:gdLst>
                  <a:cxnLst>
                    <a:cxn ang="0">
                      <a:pos x="T0" y="T1"/>
                    </a:cxn>
                    <a:cxn ang="0">
                      <a:pos x="T2" y="T3"/>
                    </a:cxn>
                    <a:cxn ang="0">
                      <a:pos x="T4" y="T5"/>
                    </a:cxn>
                    <a:cxn ang="0">
                      <a:pos x="T6" y="T7"/>
                    </a:cxn>
                    <a:cxn ang="0">
                      <a:pos x="T8" y="T9"/>
                    </a:cxn>
                  </a:cxnLst>
                  <a:rect l="0" t="0" r="r" b="b"/>
                  <a:pathLst>
                    <a:path w="1" h="2">
                      <a:moveTo>
                        <a:pt x="0" y="2"/>
                      </a:moveTo>
                      <a:cubicBezTo>
                        <a:pt x="1" y="1"/>
                        <a:pt x="1" y="1"/>
                        <a:pt x="1" y="1"/>
                      </a:cubicBezTo>
                      <a:cubicBezTo>
                        <a:pt x="0" y="0"/>
                        <a:pt x="0" y="0"/>
                        <a:pt x="0" y="0"/>
                      </a:cubicBezTo>
                      <a:cubicBezTo>
                        <a:pt x="0" y="1"/>
                        <a:pt x="0" y="1"/>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8" name="Freeform 216"/>
                <p:cNvSpPr/>
                <p:nvPr>
                  <p:custDataLst>
                    <p:tags r:id="rId212"/>
                  </p:custDataLst>
                </p:nvPr>
              </p:nvSpPr>
              <p:spPr bwMode="auto">
                <a:xfrm>
                  <a:off x="4699" y="1096"/>
                  <a:ext cx="16" cy="17"/>
                </a:xfrm>
                <a:custGeom>
                  <a:gdLst>
                    <a:gd name="T0" fmla="*/ 1 w 7"/>
                    <a:gd name="T1" fmla="*/ 5 h 7"/>
                    <a:gd name="T2" fmla="*/ 7 w 7"/>
                    <a:gd name="T3" fmla="*/ 1 h 7"/>
                    <a:gd name="T4" fmla="*/ 6 w 7"/>
                    <a:gd name="T5" fmla="*/ 0 h 7"/>
                    <a:gd name="T6" fmla="*/ 4 w 7"/>
                    <a:gd name="T7" fmla="*/ 1 h 7"/>
                    <a:gd name="T8" fmla="*/ 1 w 7"/>
                    <a:gd name="T9" fmla="*/ 5 h 7"/>
                  </a:gdLst>
                  <a:cxnLst>
                    <a:cxn ang="0">
                      <a:pos x="T0" y="T1"/>
                    </a:cxn>
                    <a:cxn ang="0">
                      <a:pos x="T2" y="T3"/>
                    </a:cxn>
                    <a:cxn ang="0">
                      <a:pos x="T4" y="T5"/>
                    </a:cxn>
                    <a:cxn ang="0">
                      <a:pos x="T6" y="T7"/>
                    </a:cxn>
                    <a:cxn ang="0">
                      <a:pos x="T8" y="T9"/>
                    </a:cxn>
                  </a:cxnLst>
                  <a:rect l="0" t="0" r="r" b="b"/>
                  <a:pathLst>
                    <a:path w="7" h="7">
                      <a:moveTo>
                        <a:pt x="1" y="5"/>
                      </a:moveTo>
                      <a:cubicBezTo>
                        <a:pt x="7" y="7"/>
                        <a:pt x="2" y="0"/>
                        <a:pt x="7" y="1"/>
                      </a:cubicBezTo>
                      <a:cubicBezTo>
                        <a:pt x="6" y="0"/>
                        <a:pt x="6" y="0"/>
                        <a:pt x="6" y="0"/>
                      </a:cubicBezTo>
                      <a:cubicBezTo>
                        <a:pt x="4" y="1"/>
                        <a:pt x="4" y="1"/>
                        <a:pt x="4" y="1"/>
                      </a:cubicBezTo>
                      <a:cubicBezTo>
                        <a:pt x="5" y="3"/>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9" name="Freeform 217"/>
                <p:cNvSpPr/>
                <p:nvPr>
                  <p:custDataLst>
                    <p:tags r:id="rId213"/>
                  </p:custDataLst>
                </p:nvPr>
              </p:nvSpPr>
              <p:spPr bwMode="auto">
                <a:xfrm>
                  <a:off x="4417" y="1293"/>
                  <a:ext cx="7" cy="10"/>
                </a:xfrm>
                <a:custGeom>
                  <a:gdLst>
                    <a:gd name="T0" fmla="*/ 0 w 3"/>
                    <a:gd name="T1" fmla="*/ 3 h 4"/>
                    <a:gd name="T2" fmla="*/ 0 w 3"/>
                    <a:gd name="T3" fmla="*/ 3 h 4"/>
                    <a:gd name="T4" fmla="*/ 3 w 3"/>
                    <a:gd name="T5" fmla="*/ 1 h 4"/>
                    <a:gd name="T6" fmla="*/ 0 w 3"/>
                    <a:gd name="T7" fmla="*/ 3 h 4"/>
                  </a:gdLst>
                  <a:cxnLst>
                    <a:cxn ang="0">
                      <a:pos x="T0" y="T1"/>
                    </a:cxn>
                    <a:cxn ang="0">
                      <a:pos x="T2" y="T3"/>
                    </a:cxn>
                    <a:cxn ang="0">
                      <a:pos x="T4" y="T5"/>
                    </a:cxn>
                    <a:cxn ang="0">
                      <a:pos x="T6" y="T7"/>
                    </a:cxn>
                  </a:cxnLst>
                  <a:rect l="0" t="0" r="r" b="b"/>
                  <a:pathLst>
                    <a:path w="3" h="4">
                      <a:moveTo>
                        <a:pt x="0" y="3"/>
                      </a:moveTo>
                      <a:cubicBezTo>
                        <a:pt x="0" y="3"/>
                        <a:pt x="0" y="3"/>
                        <a:pt x="0" y="3"/>
                      </a:cubicBezTo>
                      <a:cubicBezTo>
                        <a:pt x="3" y="4"/>
                        <a:pt x="2" y="1"/>
                        <a:pt x="3" y="1"/>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0" name="Freeform 218"/>
                <p:cNvSpPr/>
                <p:nvPr>
                  <p:custDataLst>
                    <p:tags r:id="rId214"/>
                  </p:custDataLst>
                </p:nvPr>
              </p:nvSpPr>
              <p:spPr bwMode="auto">
                <a:xfrm>
                  <a:off x="5386" y="611"/>
                  <a:ext cx="4" cy="5"/>
                </a:xfrm>
                <a:custGeom>
                  <a:gdLst>
                    <a:gd name="T0" fmla="*/ 2 w 2"/>
                    <a:gd name="T1" fmla="*/ 2 h 2"/>
                    <a:gd name="T2" fmla="*/ 0 w 2"/>
                    <a:gd name="T3" fmla="*/ 1 h 2"/>
                    <a:gd name="T4" fmla="*/ 0 w 2"/>
                    <a:gd name="T5" fmla="*/ 2 h 2"/>
                    <a:gd name="T6" fmla="*/ 2 w 2"/>
                    <a:gd name="T7" fmla="*/ 2 h 2"/>
                  </a:gdLst>
                  <a:cxnLst>
                    <a:cxn ang="0">
                      <a:pos x="T0" y="T1"/>
                    </a:cxn>
                    <a:cxn ang="0">
                      <a:pos x="T2" y="T3"/>
                    </a:cxn>
                    <a:cxn ang="0">
                      <a:pos x="T4" y="T5"/>
                    </a:cxn>
                    <a:cxn ang="0">
                      <a:pos x="T6" y="T7"/>
                    </a:cxn>
                  </a:cxnLst>
                  <a:rect l="0" t="0" r="r" b="b"/>
                  <a:pathLst>
                    <a:path w="2" h="2">
                      <a:moveTo>
                        <a:pt x="2" y="2"/>
                      </a:moveTo>
                      <a:cubicBezTo>
                        <a:pt x="2" y="1"/>
                        <a:pt x="1" y="0"/>
                        <a:pt x="0" y="1"/>
                      </a:cubicBezTo>
                      <a:cubicBezTo>
                        <a:pt x="0" y="1"/>
                        <a:pt x="1" y="1"/>
                        <a:pt x="0" y="2"/>
                      </a:cubicBezTo>
                      <a:cubicBezTo>
                        <a:pt x="1" y="1"/>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1" name="Freeform 219"/>
                <p:cNvSpPr/>
                <p:nvPr>
                  <p:custDataLst>
                    <p:tags r:id="rId215"/>
                  </p:custDataLst>
                </p:nvPr>
              </p:nvSpPr>
              <p:spPr bwMode="auto">
                <a:xfrm>
                  <a:off x="4594" y="1179"/>
                  <a:ext cx="3" cy="3"/>
                </a:xfrm>
                <a:custGeom>
                  <a:gdLst>
                    <a:gd name="T0" fmla="*/ 0 w 3"/>
                    <a:gd name="T1" fmla="*/ 3 h 3"/>
                    <a:gd name="T2" fmla="*/ 3 w 3"/>
                    <a:gd name="T3" fmla="*/ 0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2" name="Freeform 220"/>
                <p:cNvSpPr/>
                <p:nvPr>
                  <p:custDataLst>
                    <p:tags r:id="rId216"/>
                  </p:custDataLst>
                </p:nvPr>
              </p:nvSpPr>
              <p:spPr bwMode="auto">
                <a:xfrm>
                  <a:off x="5139" y="794"/>
                  <a:ext cx="3"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0"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3" name="Freeform 221"/>
                <p:cNvSpPr/>
                <p:nvPr>
                  <p:custDataLst>
                    <p:tags r:id="rId217"/>
                  </p:custDataLst>
                </p:nvPr>
              </p:nvSpPr>
              <p:spPr bwMode="auto">
                <a:xfrm>
                  <a:off x="4422" y="1284"/>
                  <a:ext cx="11" cy="4"/>
                </a:xfrm>
                <a:custGeom>
                  <a:gdLst>
                    <a:gd name="T0" fmla="*/ 3 w 5"/>
                    <a:gd name="T1" fmla="*/ 2 h 2"/>
                    <a:gd name="T2" fmla="*/ 5 w 5"/>
                    <a:gd name="T3" fmla="*/ 2 h 2"/>
                    <a:gd name="T4" fmla="*/ 0 w 5"/>
                    <a:gd name="T5" fmla="*/ 0 h 2"/>
                    <a:gd name="T6" fmla="*/ 3 w 5"/>
                    <a:gd name="T7" fmla="*/ 2 h 2"/>
                  </a:gdLst>
                  <a:cxnLst>
                    <a:cxn ang="0">
                      <a:pos x="T0" y="T1"/>
                    </a:cxn>
                    <a:cxn ang="0">
                      <a:pos x="T2" y="T3"/>
                    </a:cxn>
                    <a:cxn ang="0">
                      <a:pos x="T4" y="T5"/>
                    </a:cxn>
                    <a:cxn ang="0">
                      <a:pos x="T6" y="T7"/>
                    </a:cxn>
                  </a:cxnLst>
                  <a:rect l="0" t="0" r="r" b="b"/>
                  <a:pathLst>
                    <a:path w="5" h="2">
                      <a:moveTo>
                        <a:pt x="3" y="2"/>
                      </a:moveTo>
                      <a:cubicBezTo>
                        <a:pt x="5" y="2"/>
                        <a:pt x="5" y="2"/>
                        <a:pt x="5" y="2"/>
                      </a:cubicBezTo>
                      <a:cubicBezTo>
                        <a:pt x="0" y="0"/>
                        <a:pt x="0" y="0"/>
                        <a:pt x="0" y="0"/>
                      </a:cubicBezTo>
                      <a:cubicBezTo>
                        <a:pt x="1"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4" name="Freeform 222"/>
                <p:cNvSpPr/>
                <p:nvPr>
                  <p:custDataLst>
                    <p:tags r:id="rId218"/>
                  </p:custDataLst>
                </p:nvPr>
              </p:nvSpPr>
              <p:spPr bwMode="auto">
                <a:xfrm>
                  <a:off x="5130" y="797"/>
                  <a:ext cx="4" cy="2"/>
                </a:xfrm>
                <a:custGeom>
                  <a:gdLst>
                    <a:gd name="T0" fmla="*/ 1 w 2"/>
                    <a:gd name="T1" fmla="*/ 1 h 1"/>
                    <a:gd name="T2" fmla="*/ 2 w 2"/>
                    <a:gd name="T3" fmla="*/ 0 h 1"/>
                    <a:gd name="T4" fmla="*/ 0 w 2"/>
                    <a:gd name="T5" fmla="*/ 1 h 1"/>
                    <a:gd name="T6" fmla="*/ 1 w 2"/>
                    <a:gd name="T7" fmla="*/ 1 h 1"/>
                  </a:gdLst>
                  <a:cxnLst>
                    <a:cxn ang="0">
                      <a:pos x="T0" y="T1"/>
                    </a:cxn>
                    <a:cxn ang="0">
                      <a:pos x="T2" y="T3"/>
                    </a:cxn>
                    <a:cxn ang="0">
                      <a:pos x="T4" y="T5"/>
                    </a:cxn>
                    <a:cxn ang="0">
                      <a:pos x="T6" y="T7"/>
                    </a:cxn>
                  </a:cxnLst>
                  <a:rect l="0" t="0" r="r" b="b"/>
                  <a:pathLst>
                    <a:path w="2" h="1">
                      <a:moveTo>
                        <a:pt x="1" y="1"/>
                      </a:moveTo>
                      <a:cubicBezTo>
                        <a:pt x="2" y="1"/>
                        <a:pt x="2" y="0"/>
                        <a:pt x="2"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5" name="Freeform 223"/>
                <p:cNvSpPr/>
                <p:nvPr>
                  <p:custDataLst>
                    <p:tags r:id="rId219"/>
                  </p:custDataLst>
                </p:nvPr>
              </p:nvSpPr>
              <p:spPr bwMode="auto">
                <a:xfrm>
                  <a:off x="4549" y="1196"/>
                  <a:ext cx="12" cy="5"/>
                </a:xfrm>
                <a:custGeom>
                  <a:gdLst>
                    <a:gd name="T0" fmla="*/ 5 w 5"/>
                    <a:gd name="T1" fmla="*/ 2 h 2"/>
                    <a:gd name="T2" fmla="*/ 0 w 5"/>
                    <a:gd name="T3" fmla="*/ 1 h 2"/>
                    <a:gd name="T4" fmla="*/ 2 w 5"/>
                    <a:gd name="T5" fmla="*/ 2 h 2"/>
                    <a:gd name="T6" fmla="*/ 2 w 5"/>
                    <a:gd name="T7" fmla="*/ 2 h 2"/>
                    <a:gd name="T8" fmla="*/ 5 w 5"/>
                    <a:gd name="T9" fmla="*/ 2 h 2"/>
                  </a:gdLst>
                  <a:cxnLst>
                    <a:cxn ang="0">
                      <a:pos x="T0" y="T1"/>
                    </a:cxn>
                    <a:cxn ang="0">
                      <a:pos x="T2" y="T3"/>
                    </a:cxn>
                    <a:cxn ang="0">
                      <a:pos x="T4" y="T5"/>
                    </a:cxn>
                    <a:cxn ang="0">
                      <a:pos x="T6" y="T7"/>
                    </a:cxn>
                    <a:cxn ang="0">
                      <a:pos x="T8" y="T9"/>
                    </a:cxn>
                  </a:cxnLst>
                  <a:rect l="0" t="0" r="r" b="b"/>
                  <a:pathLst>
                    <a:path w="5" h="2">
                      <a:moveTo>
                        <a:pt x="5" y="2"/>
                      </a:moveTo>
                      <a:cubicBezTo>
                        <a:pt x="3" y="1"/>
                        <a:pt x="0" y="0"/>
                        <a:pt x="0" y="1"/>
                      </a:cubicBezTo>
                      <a:cubicBezTo>
                        <a:pt x="2" y="2"/>
                        <a:pt x="2" y="2"/>
                        <a:pt x="2" y="2"/>
                      </a:cubicBezTo>
                      <a:cubicBezTo>
                        <a:pt x="2" y="2"/>
                        <a:pt x="2" y="2"/>
                        <a:pt x="2" y="2"/>
                      </a:cubicBez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6" name="Rectangle 224"/>
                <p:cNvSpPr>
                  <a:spLocks noChangeArrowheads="1"/>
                </p:cNvSpPr>
                <p:nvPr>
                  <p:custDataLst>
                    <p:tags r:id="rId220"/>
                  </p:custDataLst>
                </p:nvPr>
              </p:nvSpPr>
              <p:spPr bwMode="auto">
                <a:xfrm>
                  <a:off x="5431" y="573"/>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7" name="Freeform 225"/>
                <p:cNvSpPr/>
                <p:nvPr>
                  <p:custDataLst>
                    <p:tags r:id="rId221"/>
                  </p:custDataLst>
                </p:nvPr>
              </p:nvSpPr>
              <p:spPr bwMode="auto">
                <a:xfrm>
                  <a:off x="4718" y="1075"/>
                  <a:ext cx="9" cy="7"/>
                </a:xfrm>
                <a:custGeom>
                  <a:gdLst>
                    <a:gd name="T0" fmla="*/ 2 w 4"/>
                    <a:gd name="T1" fmla="*/ 3 h 3"/>
                    <a:gd name="T2" fmla="*/ 3 w 4"/>
                    <a:gd name="T3" fmla="*/ 3 h 3"/>
                    <a:gd name="T4" fmla="*/ 3 w 4"/>
                    <a:gd name="T5" fmla="*/ 0 h 3"/>
                    <a:gd name="T6" fmla="*/ 2 w 4"/>
                    <a:gd name="T7" fmla="*/ 3 h 3"/>
                  </a:gdLst>
                  <a:cxnLst>
                    <a:cxn ang="0">
                      <a:pos x="T0" y="T1"/>
                    </a:cxn>
                    <a:cxn ang="0">
                      <a:pos x="T2" y="T3"/>
                    </a:cxn>
                    <a:cxn ang="0">
                      <a:pos x="T4" y="T5"/>
                    </a:cxn>
                    <a:cxn ang="0">
                      <a:pos x="T6" y="T7"/>
                    </a:cxn>
                  </a:cxnLst>
                  <a:rect l="0" t="0" r="r" b="b"/>
                  <a:pathLst>
                    <a:path w="4" h="3">
                      <a:moveTo>
                        <a:pt x="2" y="3"/>
                      </a:moveTo>
                      <a:cubicBezTo>
                        <a:pt x="2" y="3"/>
                        <a:pt x="3" y="3"/>
                        <a:pt x="3" y="3"/>
                      </a:cubicBezTo>
                      <a:cubicBezTo>
                        <a:pt x="4" y="2"/>
                        <a:pt x="3" y="1"/>
                        <a:pt x="3" y="0"/>
                      </a:cubicBezTo>
                      <a:cubicBezTo>
                        <a:pt x="2" y="1"/>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8" name="Freeform 226"/>
                <p:cNvSpPr/>
                <p:nvPr>
                  <p:custDataLst>
                    <p:tags r:id="rId222"/>
                  </p:custDataLst>
                </p:nvPr>
              </p:nvSpPr>
              <p:spPr bwMode="auto">
                <a:xfrm>
                  <a:off x="4649" y="1129"/>
                  <a:ext cx="5" cy="3"/>
                </a:xfrm>
                <a:custGeom>
                  <a:gdLst>
                    <a:gd name="T0" fmla="*/ 2 w 5"/>
                    <a:gd name="T1" fmla="*/ 3 h 3"/>
                    <a:gd name="T2" fmla="*/ 5 w 5"/>
                    <a:gd name="T3" fmla="*/ 0 h 3"/>
                    <a:gd name="T4" fmla="*/ 0 w 5"/>
                    <a:gd name="T5" fmla="*/ 0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9" name="Freeform 227"/>
                <p:cNvSpPr/>
                <p:nvPr>
                  <p:custDataLst>
                    <p:tags r:id="rId223"/>
                  </p:custDataLst>
                </p:nvPr>
              </p:nvSpPr>
              <p:spPr bwMode="auto">
                <a:xfrm>
                  <a:off x="4424" y="1258"/>
                  <a:ext cx="26" cy="21"/>
                </a:xfrm>
                <a:custGeom>
                  <a:gdLst>
                    <a:gd name="T0" fmla="*/ 6 w 11"/>
                    <a:gd name="T1" fmla="*/ 4 h 9"/>
                    <a:gd name="T2" fmla="*/ 6 w 11"/>
                    <a:gd name="T3" fmla="*/ 1 h 9"/>
                    <a:gd name="T4" fmla="*/ 5 w 11"/>
                    <a:gd name="T5" fmla="*/ 0 h 9"/>
                    <a:gd name="T6" fmla="*/ 5 w 11"/>
                    <a:gd name="T7" fmla="*/ 1 h 9"/>
                    <a:gd name="T8" fmla="*/ 3 w 11"/>
                    <a:gd name="T9" fmla="*/ 2 h 9"/>
                    <a:gd name="T10" fmla="*/ 0 w 11"/>
                    <a:gd name="T11" fmla="*/ 8 h 9"/>
                    <a:gd name="T12" fmla="*/ 4 w 11"/>
                    <a:gd name="T13" fmla="*/ 8 h 9"/>
                    <a:gd name="T14" fmla="*/ 3 w 11"/>
                    <a:gd name="T15" fmla="*/ 7 h 9"/>
                    <a:gd name="T16" fmla="*/ 11 w 11"/>
                    <a:gd name="T17" fmla="*/ 4 h 9"/>
                    <a:gd name="T18" fmla="*/ 6 w 11"/>
                    <a:gd name="T19" fmla="*/ 4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6" y="4"/>
                      </a:moveTo>
                      <a:cubicBezTo>
                        <a:pt x="5" y="3"/>
                        <a:pt x="5" y="1"/>
                        <a:pt x="6" y="1"/>
                      </a:cubicBezTo>
                      <a:cubicBezTo>
                        <a:pt x="5" y="0"/>
                        <a:pt x="5" y="0"/>
                        <a:pt x="5" y="0"/>
                      </a:cubicBezTo>
                      <a:cubicBezTo>
                        <a:pt x="5" y="1"/>
                        <a:pt x="5" y="0"/>
                        <a:pt x="5" y="1"/>
                      </a:cubicBezTo>
                      <a:cubicBezTo>
                        <a:pt x="5" y="1"/>
                        <a:pt x="4" y="2"/>
                        <a:pt x="3" y="2"/>
                      </a:cubicBezTo>
                      <a:cubicBezTo>
                        <a:pt x="1" y="4"/>
                        <a:pt x="2" y="6"/>
                        <a:pt x="0" y="8"/>
                      </a:cubicBezTo>
                      <a:cubicBezTo>
                        <a:pt x="1" y="9"/>
                        <a:pt x="2" y="8"/>
                        <a:pt x="4" y="8"/>
                      </a:cubicBezTo>
                      <a:cubicBezTo>
                        <a:pt x="3" y="8"/>
                        <a:pt x="2" y="7"/>
                        <a:pt x="3" y="7"/>
                      </a:cubicBezTo>
                      <a:cubicBezTo>
                        <a:pt x="3" y="3"/>
                        <a:pt x="9" y="5"/>
                        <a:pt x="11" y="4"/>
                      </a:cubicBezTo>
                      <a:cubicBezTo>
                        <a:pt x="9" y="4"/>
                        <a:pt x="7" y="3"/>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0" name="Freeform 228"/>
                <p:cNvSpPr/>
                <p:nvPr>
                  <p:custDataLst>
                    <p:tags r:id="rId224"/>
                  </p:custDataLst>
                </p:nvPr>
              </p:nvSpPr>
              <p:spPr bwMode="auto">
                <a:xfrm>
                  <a:off x="4654" y="1117"/>
                  <a:ext cx="9" cy="7"/>
                </a:xfrm>
                <a:custGeom>
                  <a:gdLst>
                    <a:gd name="T0" fmla="*/ 0 w 4"/>
                    <a:gd name="T1" fmla="*/ 0 h 3"/>
                    <a:gd name="T2" fmla="*/ 1 w 4"/>
                    <a:gd name="T3" fmla="*/ 2 h 3"/>
                    <a:gd name="T4" fmla="*/ 4 w 4"/>
                    <a:gd name="T5" fmla="*/ 3 h 3"/>
                    <a:gd name="T6" fmla="*/ 2 w 4"/>
                    <a:gd name="T7" fmla="*/ 2 h 3"/>
                    <a:gd name="T8" fmla="*/ 1 w 4"/>
                    <a:gd name="T9" fmla="*/ 0 h 3"/>
                    <a:gd name="T10" fmla="*/ 0 w 4"/>
                    <a:gd name="T11" fmla="*/ 0 h 3"/>
                  </a:gdLst>
                  <a:cxnLst>
                    <a:cxn ang="0">
                      <a:pos x="T0" y="T1"/>
                    </a:cxn>
                    <a:cxn ang="0">
                      <a:pos x="T2" y="T3"/>
                    </a:cxn>
                    <a:cxn ang="0">
                      <a:pos x="T4" y="T5"/>
                    </a:cxn>
                    <a:cxn ang="0">
                      <a:pos x="T6" y="T7"/>
                    </a:cxn>
                    <a:cxn ang="0">
                      <a:pos x="T8" y="T9"/>
                    </a:cxn>
                    <a:cxn ang="0">
                      <a:pos x="T10" y="T11"/>
                    </a:cxn>
                  </a:cxnLst>
                  <a:rect l="0" t="0" r="r" b="b"/>
                  <a:pathLst>
                    <a:path w="4" h="3">
                      <a:moveTo>
                        <a:pt x="0" y="0"/>
                      </a:moveTo>
                      <a:cubicBezTo>
                        <a:pt x="1" y="0"/>
                        <a:pt x="2" y="1"/>
                        <a:pt x="1" y="2"/>
                      </a:cubicBezTo>
                      <a:cubicBezTo>
                        <a:pt x="2" y="3"/>
                        <a:pt x="3" y="3"/>
                        <a:pt x="4" y="3"/>
                      </a:cubicBezTo>
                      <a:cubicBezTo>
                        <a:pt x="3" y="1"/>
                        <a:pt x="3" y="2"/>
                        <a:pt x="2" y="2"/>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1" name="Freeform 229"/>
                <p:cNvSpPr/>
                <p:nvPr>
                  <p:custDataLst>
                    <p:tags r:id="rId225"/>
                  </p:custDataLst>
                </p:nvPr>
              </p:nvSpPr>
              <p:spPr bwMode="auto">
                <a:xfrm>
                  <a:off x="5374" y="597"/>
                  <a:ext cx="7" cy="5"/>
                </a:xfrm>
                <a:custGeom>
                  <a:gdLst>
                    <a:gd name="T0" fmla="*/ 0 w 3"/>
                    <a:gd name="T1" fmla="*/ 0 h 2"/>
                    <a:gd name="T2" fmla="*/ 3 w 3"/>
                    <a:gd name="T3" fmla="*/ 2 h 2"/>
                    <a:gd name="T4" fmla="*/ 0 w 3"/>
                    <a:gd name="T5" fmla="*/ 0 h 2"/>
                  </a:gdLst>
                  <a:cxnLst>
                    <a:cxn ang="0">
                      <a:pos x="T0" y="T1"/>
                    </a:cxn>
                    <a:cxn ang="0">
                      <a:pos x="T2" y="T3"/>
                    </a:cxn>
                    <a:cxn ang="0">
                      <a:pos x="T4" y="T5"/>
                    </a:cxn>
                  </a:cxnLst>
                  <a:rect l="0" t="0" r="r" b="b"/>
                  <a:pathLst>
                    <a:path w="3" h="2">
                      <a:moveTo>
                        <a:pt x="0" y="0"/>
                      </a:moveTo>
                      <a:cubicBezTo>
                        <a:pt x="1" y="1"/>
                        <a:pt x="2" y="2"/>
                        <a:pt x="3"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2" name="Freeform 230"/>
                <p:cNvSpPr/>
                <p:nvPr>
                  <p:custDataLst>
                    <p:tags r:id="rId226"/>
                  </p:custDataLst>
                </p:nvPr>
              </p:nvSpPr>
              <p:spPr bwMode="auto">
                <a:xfrm>
                  <a:off x="4687" y="1091"/>
                  <a:ext cx="7" cy="5"/>
                </a:xfrm>
                <a:custGeom>
                  <a:gdLst>
                    <a:gd name="T0" fmla="*/ 1 w 3"/>
                    <a:gd name="T1" fmla="*/ 2 h 2"/>
                    <a:gd name="T2" fmla="*/ 3 w 3"/>
                    <a:gd name="T3" fmla="*/ 1 h 2"/>
                    <a:gd name="T4" fmla="*/ 2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2" y="2"/>
                        <a:pt x="3" y="1"/>
                        <a:pt x="3" y="1"/>
                      </a:cubicBezTo>
                      <a:cubicBezTo>
                        <a:pt x="2" y="0"/>
                        <a:pt x="2" y="0"/>
                        <a:pt x="2" y="0"/>
                      </a:cubicBezTo>
                      <a:cubicBezTo>
                        <a:pt x="2"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3" name="Rectangle 231"/>
                <p:cNvSpPr>
                  <a:spLocks noChangeArrowheads="1"/>
                </p:cNvSpPr>
                <p:nvPr>
                  <p:custDataLst>
                    <p:tags r:id="rId227"/>
                  </p:custDataLst>
                </p:nvPr>
              </p:nvSpPr>
              <p:spPr bwMode="auto">
                <a:xfrm>
                  <a:off x="5516" y="495"/>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4" name="Freeform 232"/>
                <p:cNvSpPr/>
                <p:nvPr>
                  <p:custDataLst>
                    <p:tags r:id="rId228"/>
                  </p:custDataLst>
                </p:nvPr>
              </p:nvSpPr>
              <p:spPr bwMode="auto">
                <a:xfrm>
                  <a:off x="4450" y="1255"/>
                  <a:ext cx="5" cy="3"/>
                </a:xfrm>
                <a:custGeom>
                  <a:gdLst>
                    <a:gd name="T0" fmla="*/ 5 w 5"/>
                    <a:gd name="T1" fmla="*/ 0 h 3"/>
                    <a:gd name="T2" fmla="*/ 5 w 5"/>
                    <a:gd name="T3" fmla="*/ 0 h 3"/>
                    <a:gd name="T4" fmla="*/ 0 w 5"/>
                    <a:gd name="T5" fmla="*/ 3 h 3"/>
                    <a:gd name="T6" fmla="*/ 5 w 5"/>
                    <a:gd name="T7" fmla="*/ 0 h 3"/>
                  </a:gdLst>
                  <a:cxnLst>
                    <a:cxn ang="0">
                      <a:pos x="T0" y="T1"/>
                    </a:cxn>
                    <a:cxn ang="0">
                      <a:pos x="T2" y="T3"/>
                    </a:cxn>
                    <a:cxn ang="0">
                      <a:pos x="T4" y="T5"/>
                    </a:cxn>
                    <a:cxn ang="0">
                      <a:pos x="T6" y="T7"/>
                    </a:cxn>
                  </a:cxnLst>
                  <a:rect l="0" t="0" r="r" b="b"/>
                  <a:pathLst>
                    <a:path w="5" h="3">
                      <a:moveTo>
                        <a:pt x="5" y="0"/>
                      </a:moveTo>
                      <a:lnTo>
                        <a:pt x="5" y="0"/>
                      </a:lnTo>
                      <a:lnTo>
                        <a:pt x="0"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5" name="Freeform 233"/>
                <p:cNvSpPr/>
                <p:nvPr>
                  <p:custDataLst>
                    <p:tags r:id="rId229"/>
                  </p:custDataLst>
                </p:nvPr>
              </p:nvSpPr>
              <p:spPr bwMode="auto">
                <a:xfrm>
                  <a:off x="5485" y="504"/>
                  <a:ext cx="12" cy="12"/>
                </a:xfrm>
                <a:custGeom>
                  <a:gdLst>
                    <a:gd name="T0" fmla="*/ 3 w 5"/>
                    <a:gd name="T1" fmla="*/ 2 h 5"/>
                    <a:gd name="T2" fmla="*/ 5 w 5"/>
                    <a:gd name="T3" fmla="*/ 3 h 5"/>
                    <a:gd name="T4" fmla="*/ 0 w 5"/>
                    <a:gd name="T5" fmla="*/ 1 h 5"/>
                    <a:gd name="T6" fmla="*/ 3 w 5"/>
                    <a:gd name="T7" fmla="*/ 5 h 5"/>
                    <a:gd name="T8" fmla="*/ 3 w 5"/>
                    <a:gd name="T9" fmla="*/ 2 h 5"/>
                  </a:gdLst>
                  <a:cxnLst>
                    <a:cxn ang="0">
                      <a:pos x="T0" y="T1"/>
                    </a:cxn>
                    <a:cxn ang="0">
                      <a:pos x="T2" y="T3"/>
                    </a:cxn>
                    <a:cxn ang="0">
                      <a:pos x="T4" y="T5"/>
                    </a:cxn>
                    <a:cxn ang="0">
                      <a:pos x="T6" y="T7"/>
                    </a:cxn>
                    <a:cxn ang="0">
                      <a:pos x="T8" y="T9"/>
                    </a:cxn>
                  </a:cxnLst>
                  <a:rect l="0" t="0" r="r" b="b"/>
                  <a:pathLst>
                    <a:path w="5" h="5">
                      <a:moveTo>
                        <a:pt x="3" y="2"/>
                      </a:moveTo>
                      <a:cubicBezTo>
                        <a:pt x="5" y="3"/>
                        <a:pt x="5" y="3"/>
                        <a:pt x="5" y="3"/>
                      </a:cubicBezTo>
                      <a:cubicBezTo>
                        <a:pt x="4" y="2"/>
                        <a:pt x="2" y="0"/>
                        <a:pt x="0" y="1"/>
                      </a:cubicBezTo>
                      <a:cubicBezTo>
                        <a:pt x="3" y="1"/>
                        <a:pt x="0" y="4"/>
                        <a:pt x="3" y="5"/>
                      </a:cubicBezTo>
                      <a:cubicBezTo>
                        <a:pt x="1" y="4"/>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6" name="Freeform 234"/>
                <p:cNvSpPr/>
                <p:nvPr>
                  <p:custDataLst>
                    <p:tags r:id="rId230"/>
                  </p:custDataLst>
                </p:nvPr>
              </p:nvSpPr>
              <p:spPr bwMode="auto">
                <a:xfrm>
                  <a:off x="4658" y="1108"/>
                  <a:ext cx="5" cy="2"/>
                </a:xfrm>
                <a:custGeom>
                  <a:gdLst>
                    <a:gd name="T0" fmla="*/ 1 w 2"/>
                    <a:gd name="T1" fmla="*/ 1 h 1"/>
                    <a:gd name="T2" fmla="*/ 2 w 2"/>
                    <a:gd name="T3" fmla="*/ 1 h 1"/>
                    <a:gd name="T4" fmla="*/ 0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7" name="Freeform 235"/>
                <p:cNvSpPr/>
                <p:nvPr>
                  <p:custDataLst>
                    <p:tags r:id="rId231"/>
                  </p:custDataLst>
                </p:nvPr>
              </p:nvSpPr>
              <p:spPr bwMode="auto">
                <a:xfrm>
                  <a:off x="5502" y="495"/>
                  <a:ext cx="4" cy="4"/>
                </a:xfrm>
                <a:custGeom>
                  <a:gdLst>
                    <a:gd name="T0" fmla="*/ 1 w 2"/>
                    <a:gd name="T1" fmla="*/ 0 h 2"/>
                    <a:gd name="T2" fmla="*/ 0 w 2"/>
                    <a:gd name="T3" fmla="*/ 1 h 2"/>
                    <a:gd name="T4" fmla="*/ 2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1" y="1"/>
                        <a:pt x="0" y="1"/>
                        <a:pt x="0" y="1"/>
                      </a:cubicBezTo>
                      <a:cubicBezTo>
                        <a:pt x="1" y="2"/>
                        <a:pt x="1" y="1"/>
                        <a:pt x="2"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8" name="Freeform 236"/>
                <p:cNvSpPr/>
                <p:nvPr>
                  <p:custDataLst>
                    <p:tags r:id="rId232"/>
                  </p:custDataLst>
                </p:nvPr>
              </p:nvSpPr>
              <p:spPr bwMode="auto">
                <a:xfrm>
                  <a:off x="4635" y="1115"/>
                  <a:ext cx="9" cy="7"/>
                </a:xfrm>
                <a:custGeom>
                  <a:gdLst>
                    <a:gd name="T0" fmla="*/ 0 w 4"/>
                    <a:gd name="T1" fmla="*/ 1 h 3"/>
                    <a:gd name="T2" fmla="*/ 4 w 4"/>
                    <a:gd name="T3" fmla="*/ 2 h 3"/>
                    <a:gd name="T4" fmla="*/ 0 w 4"/>
                    <a:gd name="T5" fmla="*/ 0 h 3"/>
                    <a:gd name="T6" fmla="*/ 0 w 4"/>
                    <a:gd name="T7" fmla="*/ 1 h 3"/>
                  </a:gdLst>
                  <a:cxnLst>
                    <a:cxn ang="0">
                      <a:pos x="T0" y="T1"/>
                    </a:cxn>
                    <a:cxn ang="0">
                      <a:pos x="T2" y="T3"/>
                    </a:cxn>
                    <a:cxn ang="0">
                      <a:pos x="T4" y="T5"/>
                    </a:cxn>
                    <a:cxn ang="0">
                      <a:pos x="T6" y="T7"/>
                    </a:cxn>
                  </a:cxnLst>
                  <a:rect l="0" t="0" r="r" b="b"/>
                  <a:pathLst>
                    <a:path w="4" h="3">
                      <a:moveTo>
                        <a:pt x="0" y="1"/>
                      </a:moveTo>
                      <a:cubicBezTo>
                        <a:pt x="1" y="1"/>
                        <a:pt x="3" y="3"/>
                        <a:pt x="4" y="2"/>
                      </a:cubicBezTo>
                      <a:cubicBezTo>
                        <a:pt x="3" y="2"/>
                        <a:pt x="2"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9" name="Freeform 237"/>
                <p:cNvSpPr/>
                <p:nvPr>
                  <p:custDataLst>
                    <p:tags r:id="rId233"/>
                  </p:custDataLst>
                </p:nvPr>
              </p:nvSpPr>
              <p:spPr bwMode="auto">
                <a:xfrm>
                  <a:off x="4538" y="1174"/>
                  <a:ext cx="11" cy="15"/>
                </a:xfrm>
                <a:custGeom>
                  <a:gdLst>
                    <a:gd name="T0" fmla="*/ 0 w 5"/>
                    <a:gd name="T1" fmla="*/ 1 h 6"/>
                    <a:gd name="T2" fmla="*/ 1 w 5"/>
                    <a:gd name="T3" fmla="*/ 5 h 6"/>
                    <a:gd name="T4" fmla="*/ 5 w 5"/>
                    <a:gd name="T5" fmla="*/ 4 h 6"/>
                    <a:gd name="T6" fmla="*/ 0 w 5"/>
                    <a:gd name="T7" fmla="*/ 1 h 6"/>
                  </a:gdLst>
                  <a:cxnLst>
                    <a:cxn ang="0">
                      <a:pos x="T0" y="T1"/>
                    </a:cxn>
                    <a:cxn ang="0">
                      <a:pos x="T2" y="T3"/>
                    </a:cxn>
                    <a:cxn ang="0">
                      <a:pos x="T4" y="T5"/>
                    </a:cxn>
                    <a:cxn ang="0">
                      <a:pos x="T6" y="T7"/>
                    </a:cxn>
                  </a:cxnLst>
                  <a:rect l="0" t="0" r="r" b="b"/>
                  <a:pathLst>
                    <a:path w="5" h="6">
                      <a:moveTo>
                        <a:pt x="0" y="1"/>
                      </a:moveTo>
                      <a:cubicBezTo>
                        <a:pt x="2" y="2"/>
                        <a:pt x="0" y="4"/>
                        <a:pt x="1" y="5"/>
                      </a:cubicBezTo>
                      <a:cubicBezTo>
                        <a:pt x="3" y="6"/>
                        <a:pt x="3" y="4"/>
                        <a:pt x="5" y="4"/>
                      </a:cubicBezTo>
                      <a:cubicBezTo>
                        <a:pt x="2" y="4"/>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0" name="Freeform 238"/>
                <p:cNvSpPr/>
                <p:nvPr>
                  <p:custDataLst>
                    <p:tags r:id="rId234"/>
                  </p:custDataLst>
                </p:nvPr>
              </p:nvSpPr>
              <p:spPr bwMode="auto">
                <a:xfrm>
                  <a:off x="4703" y="1072"/>
                  <a:ext cx="7" cy="3"/>
                </a:xfrm>
                <a:custGeom>
                  <a:gdLst>
                    <a:gd name="T0" fmla="*/ 1 w 3"/>
                    <a:gd name="T1" fmla="*/ 1 h 1"/>
                    <a:gd name="T2" fmla="*/ 1 w 3"/>
                    <a:gd name="T3" fmla="*/ 0 h 1"/>
                    <a:gd name="T4" fmla="*/ 1 w 3"/>
                    <a:gd name="T5" fmla="*/ 1 h 1"/>
                  </a:gdLst>
                  <a:cxnLst>
                    <a:cxn ang="0">
                      <a:pos x="T0" y="T1"/>
                    </a:cxn>
                    <a:cxn ang="0">
                      <a:pos x="T2" y="T3"/>
                    </a:cxn>
                    <a:cxn ang="0">
                      <a:pos x="T4" y="T5"/>
                    </a:cxn>
                  </a:cxnLst>
                  <a:rect l="0" t="0" r="r" b="b"/>
                  <a:pathLst>
                    <a:path w="3" h="1">
                      <a:moveTo>
                        <a:pt x="1" y="1"/>
                      </a:moveTo>
                      <a:cubicBezTo>
                        <a:pt x="2" y="1"/>
                        <a:pt x="3"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1" name="Freeform 239"/>
                <p:cNvSpPr/>
                <p:nvPr>
                  <p:custDataLst>
                    <p:tags r:id="rId235"/>
                  </p:custDataLst>
                </p:nvPr>
              </p:nvSpPr>
              <p:spPr bwMode="auto">
                <a:xfrm>
                  <a:off x="4751" y="1039"/>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2" name="Freeform 240"/>
                <p:cNvSpPr/>
                <p:nvPr>
                  <p:custDataLst>
                    <p:tags r:id="rId236"/>
                  </p:custDataLst>
                </p:nvPr>
              </p:nvSpPr>
              <p:spPr bwMode="auto">
                <a:xfrm>
                  <a:off x="4647" y="1113"/>
                  <a:ext cx="2" cy="0"/>
                </a:xfrm>
                <a:custGeom>
                  <a:gdLst>
                    <a:gd name="T0" fmla="*/ 0 w 2"/>
                    <a:gd name="T1" fmla="*/ 0 w 2"/>
                    <a:gd name="T2" fmla="*/ 2 w 2"/>
                    <a:gd name="T3" fmla="*/ 0 w 2"/>
                  </a:gd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3" name="Freeform 241"/>
                <p:cNvSpPr/>
                <p:nvPr>
                  <p:custDataLst>
                    <p:tags r:id="rId237"/>
                  </p:custDataLst>
                </p:nvPr>
              </p:nvSpPr>
              <p:spPr bwMode="auto">
                <a:xfrm>
                  <a:off x="5497" y="490"/>
                  <a:ext cx="7"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0" y="1"/>
                        <a:pt x="2" y="1"/>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4" name="Freeform 242"/>
                <p:cNvSpPr/>
                <p:nvPr>
                  <p:custDataLst>
                    <p:tags r:id="rId238"/>
                  </p:custDataLst>
                </p:nvPr>
              </p:nvSpPr>
              <p:spPr bwMode="auto">
                <a:xfrm>
                  <a:off x="4673" y="1084"/>
                  <a:ext cx="9" cy="5"/>
                </a:xfrm>
                <a:custGeom>
                  <a:gdLst>
                    <a:gd name="T0" fmla="*/ 1 w 4"/>
                    <a:gd name="T1" fmla="*/ 2 h 2"/>
                    <a:gd name="T2" fmla="*/ 4 w 4"/>
                    <a:gd name="T3" fmla="*/ 1 h 2"/>
                    <a:gd name="T4" fmla="*/ 0 w 4"/>
                    <a:gd name="T5" fmla="*/ 1 h 2"/>
                    <a:gd name="T6" fmla="*/ 1 w 4"/>
                    <a:gd name="T7" fmla="*/ 2 h 2"/>
                  </a:gdLst>
                  <a:cxnLst>
                    <a:cxn ang="0">
                      <a:pos x="T0" y="T1"/>
                    </a:cxn>
                    <a:cxn ang="0">
                      <a:pos x="T2" y="T3"/>
                    </a:cxn>
                    <a:cxn ang="0">
                      <a:pos x="T4" y="T5"/>
                    </a:cxn>
                    <a:cxn ang="0">
                      <a:pos x="T6" y="T7"/>
                    </a:cxn>
                  </a:cxnLst>
                  <a:rect l="0" t="0" r="r" b="b"/>
                  <a:pathLst>
                    <a:path w="4" h="2">
                      <a:moveTo>
                        <a:pt x="1" y="2"/>
                      </a:moveTo>
                      <a:cubicBezTo>
                        <a:pt x="3" y="2"/>
                        <a:pt x="3" y="1"/>
                        <a:pt x="4" y="1"/>
                      </a:cubicBezTo>
                      <a:cubicBezTo>
                        <a:pt x="3" y="0"/>
                        <a:pt x="1" y="0"/>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5" name="Freeform 243"/>
                <p:cNvSpPr/>
                <p:nvPr>
                  <p:custDataLst>
                    <p:tags r:id="rId239"/>
                  </p:custDataLst>
                </p:nvPr>
              </p:nvSpPr>
              <p:spPr bwMode="auto">
                <a:xfrm>
                  <a:off x="4538" y="1160"/>
                  <a:ext cx="16" cy="14"/>
                </a:xfrm>
                <a:custGeom>
                  <a:gdLst>
                    <a:gd name="T0" fmla="*/ 3 w 7"/>
                    <a:gd name="T1" fmla="*/ 6 h 6"/>
                    <a:gd name="T2" fmla="*/ 4 w 7"/>
                    <a:gd name="T3" fmla="*/ 6 h 6"/>
                    <a:gd name="T4" fmla="*/ 6 w 7"/>
                    <a:gd name="T5" fmla="*/ 2 h 6"/>
                    <a:gd name="T6" fmla="*/ 3 w 7"/>
                    <a:gd name="T7" fmla="*/ 6 h 6"/>
                  </a:gdLst>
                  <a:cxnLst>
                    <a:cxn ang="0">
                      <a:pos x="T0" y="T1"/>
                    </a:cxn>
                    <a:cxn ang="0">
                      <a:pos x="T2" y="T3"/>
                    </a:cxn>
                    <a:cxn ang="0">
                      <a:pos x="T4" y="T5"/>
                    </a:cxn>
                    <a:cxn ang="0">
                      <a:pos x="T6" y="T7"/>
                    </a:cxn>
                  </a:cxnLst>
                  <a:rect l="0" t="0" r="r" b="b"/>
                  <a:pathLst>
                    <a:path w="7" h="6">
                      <a:moveTo>
                        <a:pt x="3" y="6"/>
                      </a:moveTo>
                      <a:cubicBezTo>
                        <a:pt x="4" y="6"/>
                        <a:pt x="4" y="6"/>
                        <a:pt x="4" y="6"/>
                      </a:cubicBezTo>
                      <a:cubicBezTo>
                        <a:pt x="5" y="5"/>
                        <a:pt x="5" y="3"/>
                        <a:pt x="6" y="2"/>
                      </a:cubicBezTo>
                      <a:cubicBezTo>
                        <a:pt x="0" y="0"/>
                        <a:pt x="7"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6" name="Freeform 244"/>
                <p:cNvSpPr/>
                <p:nvPr>
                  <p:custDataLst>
                    <p:tags r:id="rId240"/>
                  </p:custDataLst>
                </p:nvPr>
              </p:nvSpPr>
              <p:spPr bwMode="auto">
                <a:xfrm>
                  <a:off x="5042" y="823"/>
                  <a:ext cx="7" cy="4"/>
                </a:xfrm>
                <a:custGeom>
                  <a:gdLst>
                    <a:gd name="T0" fmla="*/ 1 w 3"/>
                    <a:gd name="T1" fmla="*/ 2 h 2"/>
                    <a:gd name="T2" fmla="*/ 2 w 3"/>
                    <a:gd name="T3" fmla="*/ 0 h 2"/>
                    <a:gd name="T4" fmla="*/ 0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1" y="1"/>
                        <a:pt x="3" y="1"/>
                        <a:pt x="2" y="0"/>
                      </a:cubicBezTo>
                      <a:cubicBezTo>
                        <a:pt x="0"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7" name="Freeform 245"/>
                <p:cNvSpPr/>
                <p:nvPr>
                  <p:custDataLst>
                    <p:tags r:id="rId241"/>
                  </p:custDataLst>
                </p:nvPr>
              </p:nvSpPr>
              <p:spPr bwMode="auto">
                <a:xfrm>
                  <a:off x="4457" y="1227"/>
                  <a:ext cx="7" cy="2"/>
                </a:xfrm>
                <a:custGeom>
                  <a:gdLst>
                    <a:gd name="T0" fmla="*/ 1 w 3"/>
                    <a:gd name="T1" fmla="*/ 1 h 1"/>
                    <a:gd name="T2" fmla="*/ 3 w 3"/>
                    <a:gd name="T3" fmla="*/ 1 h 1"/>
                    <a:gd name="T4" fmla="*/ 2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1" y="1"/>
                        <a:pt x="2" y="1"/>
                        <a:pt x="3" y="1"/>
                      </a:cubicBez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8" name="Freeform 246"/>
                <p:cNvSpPr/>
                <p:nvPr>
                  <p:custDataLst>
                    <p:tags r:id="rId242"/>
                  </p:custDataLst>
                </p:nvPr>
              </p:nvSpPr>
              <p:spPr bwMode="auto">
                <a:xfrm>
                  <a:off x="4438" y="1229"/>
                  <a:ext cx="7" cy="14"/>
                </a:xfrm>
                <a:custGeom>
                  <a:gdLst>
                    <a:gd name="T0" fmla="*/ 1 w 3"/>
                    <a:gd name="T1" fmla="*/ 2 h 6"/>
                    <a:gd name="T2" fmla="*/ 0 w 3"/>
                    <a:gd name="T3" fmla="*/ 6 h 6"/>
                    <a:gd name="T4" fmla="*/ 3 w 3"/>
                    <a:gd name="T5" fmla="*/ 3 h 6"/>
                    <a:gd name="T6" fmla="*/ 1 w 3"/>
                    <a:gd name="T7" fmla="*/ 2 h 6"/>
                  </a:gdLst>
                  <a:cxnLst>
                    <a:cxn ang="0">
                      <a:pos x="T0" y="T1"/>
                    </a:cxn>
                    <a:cxn ang="0">
                      <a:pos x="T2" y="T3"/>
                    </a:cxn>
                    <a:cxn ang="0">
                      <a:pos x="T4" y="T5"/>
                    </a:cxn>
                    <a:cxn ang="0">
                      <a:pos x="T6" y="T7"/>
                    </a:cxn>
                  </a:cxnLst>
                  <a:rect l="0" t="0" r="r" b="b"/>
                  <a:pathLst>
                    <a:path w="3" h="6">
                      <a:moveTo>
                        <a:pt x="1" y="2"/>
                      </a:moveTo>
                      <a:cubicBezTo>
                        <a:pt x="1" y="3"/>
                        <a:pt x="2" y="5"/>
                        <a:pt x="0" y="6"/>
                      </a:cubicBezTo>
                      <a:cubicBezTo>
                        <a:pt x="1" y="6"/>
                        <a:pt x="3" y="4"/>
                        <a:pt x="3" y="3"/>
                      </a:cubicBezTo>
                      <a:cubicBezTo>
                        <a:pt x="2" y="3"/>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9" name="Freeform 247"/>
                <p:cNvSpPr/>
                <p:nvPr>
                  <p:custDataLst>
                    <p:tags r:id="rId243"/>
                  </p:custDataLst>
                </p:nvPr>
              </p:nvSpPr>
              <p:spPr bwMode="auto">
                <a:xfrm>
                  <a:off x="5495" y="483"/>
                  <a:ext cx="7" cy="2"/>
                </a:xfrm>
                <a:custGeom>
                  <a:gdLst>
                    <a:gd name="T0" fmla="*/ 0 w 3"/>
                    <a:gd name="T1" fmla="*/ 1 h 1"/>
                    <a:gd name="T2" fmla="*/ 3 w 3"/>
                    <a:gd name="T3" fmla="*/ 1 h 1"/>
                    <a:gd name="T4" fmla="*/ 2 w 3"/>
                    <a:gd name="T5" fmla="*/ 0 h 1"/>
                    <a:gd name="T6" fmla="*/ 0 w 3"/>
                    <a:gd name="T7" fmla="*/ 1 h 1"/>
                  </a:gdLst>
                  <a:cxnLst>
                    <a:cxn ang="0">
                      <a:pos x="T0" y="T1"/>
                    </a:cxn>
                    <a:cxn ang="0">
                      <a:pos x="T2" y="T3"/>
                    </a:cxn>
                    <a:cxn ang="0">
                      <a:pos x="T4" y="T5"/>
                    </a:cxn>
                    <a:cxn ang="0">
                      <a:pos x="T6" y="T7"/>
                    </a:cxn>
                  </a:cxnLst>
                  <a:rect l="0" t="0" r="r" b="b"/>
                  <a:pathLst>
                    <a:path w="3" h="1">
                      <a:moveTo>
                        <a:pt x="0" y="1"/>
                      </a:moveTo>
                      <a:cubicBezTo>
                        <a:pt x="3" y="1"/>
                        <a:pt x="3" y="1"/>
                        <a:pt x="3" y="1"/>
                      </a:cubicBezTo>
                      <a:cubicBezTo>
                        <a:pt x="2" y="0"/>
                        <a:pt x="2" y="0"/>
                        <a:pt x="2"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0" name="Freeform 248"/>
                <p:cNvSpPr/>
                <p:nvPr>
                  <p:custDataLst>
                    <p:tags r:id="rId244"/>
                  </p:custDataLst>
                </p:nvPr>
              </p:nvSpPr>
              <p:spPr bwMode="auto">
                <a:xfrm>
                  <a:off x="4665" y="1075"/>
                  <a:ext cx="15" cy="9"/>
                </a:xfrm>
                <a:custGeom>
                  <a:gdLst>
                    <a:gd name="T0" fmla="*/ 4 w 6"/>
                    <a:gd name="T1" fmla="*/ 0 h 4"/>
                    <a:gd name="T2" fmla="*/ 1 w 6"/>
                    <a:gd name="T3" fmla="*/ 3 h 4"/>
                    <a:gd name="T4" fmla="*/ 4 w 6"/>
                    <a:gd name="T5" fmla="*/ 4 h 4"/>
                    <a:gd name="T6" fmla="*/ 4 w 6"/>
                    <a:gd name="T7" fmla="*/ 0 h 4"/>
                  </a:gdLst>
                  <a:cxnLst>
                    <a:cxn ang="0">
                      <a:pos x="T0" y="T1"/>
                    </a:cxn>
                    <a:cxn ang="0">
                      <a:pos x="T2" y="T3"/>
                    </a:cxn>
                    <a:cxn ang="0">
                      <a:pos x="T4" y="T5"/>
                    </a:cxn>
                    <a:cxn ang="0">
                      <a:pos x="T6" y="T7"/>
                    </a:cxn>
                  </a:cxnLst>
                  <a:rect l="0" t="0" r="r" b="b"/>
                  <a:pathLst>
                    <a:path w="6" h="4">
                      <a:moveTo>
                        <a:pt x="4" y="0"/>
                      </a:moveTo>
                      <a:cubicBezTo>
                        <a:pt x="2" y="0"/>
                        <a:pt x="0" y="1"/>
                        <a:pt x="1" y="3"/>
                      </a:cubicBezTo>
                      <a:cubicBezTo>
                        <a:pt x="1" y="3"/>
                        <a:pt x="3" y="4"/>
                        <a:pt x="4" y="4"/>
                      </a:cubicBezTo>
                      <a:cubicBezTo>
                        <a:pt x="4" y="2"/>
                        <a:pt x="6"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1" name="Freeform 249"/>
                <p:cNvSpPr/>
                <p:nvPr>
                  <p:custDataLst>
                    <p:tags r:id="rId245"/>
                  </p:custDataLst>
                </p:nvPr>
              </p:nvSpPr>
              <p:spPr bwMode="auto">
                <a:xfrm>
                  <a:off x="4772" y="1010"/>
                  <a:ext cx="2" cy="3"/>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1" y="0"/>
                        <a:pt x="0"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2" name="Freeform 250"/>
                <p:cNvSpPr/>
                <p:nvPr>
                  <p:custDataLst>
                    <p:tags r:id="rId246"/>
                  </p:custDataLst>
                </p:nvPr>
              </p:nvSpPr>
              <p:spPr bwMode="auto">
                <a:xfrm>
                  <a:off x="4812" y="982"/>
                  <a:ext cx="3" cy="2"/>
                </a:xfrm>
                <a:custGeom>
                  <a:gdLst>
                    <a:gd name="T0" fmla="*/ 0 w 3"/>
                    <a:gd name="T1" fmla="*/ 2 h 2"/>
                    <a:gd name="T2" fmla="*/ 3 w 3"/>
                    <a:gd name="T3" fmla="*/ 0 h 2"/>
                    <a:gd name="T4" fmla="*/ 0 w 3"/>
                    <a:gd name="T5" fmla="*/ 2 h 2"/>
                    <a:gd name="T6" fmla="*/ 0 w 3"/>
                    <a:gd name="T7" fmla="*/ 2 h 2"/>
                  </a:gdLst>
                  <a:cxnLst>
                    <a:cxn ang="0">
                      <a:pos x="T0" y="T1"/>
                    </a:cxn>
                    <a:cxn ang="0">
                      <a:pos x="T2" y="T3"/>
                    </a:cxn>
                    <a:cxn ang="0">
                      <a:pos x="T4" y="T5"/>
                    </a:cxn>
                    <a:cxn ang="0">
                      <a:pos x="T6" y="T7"/>
                    </a:cxn>
                  </a:cxnLst>
                  <a:rect l="0" t="0" r="r" b="b"/>
                  <a:pathLst>
                    <a:path w="3" h="2">
                      <a:moveTo>
                        <a:pt x="0" y="2"/>
                      </a:moveTo>
                      <a:lnTo>
                        <a:pt x="3"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3" name="Freeform 251"/>
                <p:cNvSpPr/>
                <p:nvPr>
                  <p:custDataLst>
                    <p:tags r:id="rId247"/>
                  </p:custDataLst>
                </p:nvPr>
              </p:nvSpPr>
              <p:spPr bwMode="auto">
                <a:xfrm>
                  <a:off x="4999" y="846"/>
                  <a:ext cx="3" cy="3"/>
                </a:xfrm>
                <a:custGeom>
                  <a:gdLst>
                    <a:gd name="T0" fmla="*/ 3 w 3"/>
                    <a:gd name="T1" fmla="*/ 3 h 3"/>
                    <a:gd name="T2" fmla="*/ 3 w 3"/>
                    <a:gd name="T3" fmla="*/ 3 h 3"/>
                    <a:gd name="T4" fmla="*/ 0 w 3"/>
                    <a:gd name="T5" fmla="*/ 0 h 3"/>
                    <a:gd name="T6" fmla="*/ 3 w 3"/>
                    <a:gd name="T7" fmla="*/ 3 h 3"/>
                  </a:gdLst>
                  <a:cxnLst>
                    <a:cxn ang="0">
                      <a:pos x="T0" y="T1"/>
                    </a:cxn>
                    <a:cxn ang="0">
                      <a:pos x="T2" y="T3"/>
                    </a:cxn>
                    <a:cxn ang="0">
                      <a:pos x="T4" y="T5"/>
                    </a:cxn>
                    <a:cxn ang="0">
                      <a:pos x="T6" y="T7"/>
                    </a:cxn>
                  </a:cxnLst>
                  <a:rect l="0" t="0" r="r" b="b"/>
                  <a:pathLst>
                    <a:path w="3" h="3">
                      <a:moveTo>
                        <a:pt x="3" y="3"/>
                      </a:moveTo>
                      <a:lnTo>
                        <a:pt x="3" y="3"/>
                      </a:lnTo>
                      <a:lnTo>
                        <a:pt x="0" y="0"/>
                      </a:ln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4" name="Freeform 252"/>
                <p:cNvSpPr/>
                <p:nvPr>
                  <p:custDataLst>
                    <p:tags r:id="rId248"/>
                  </p:custDataLst>
                </p:nvPr>
              </p:nvSpPr>
              <p:spPr bwMode="auto">
                <a:xfrm>
                  <a:off x="5487" y="480"/>
                  <a:ext cx="3" cy="8"/>
                </a:xfrm>
                <a:custGeom>
                  <a:gdLst>
                    <a:gd name="T0" fmla="*/ 1 w 1"/>
                    <a:gd name="T1" fmla="*/ 3 h 3"/>
                    <a:gd name="T2" fmla="*/ 1 w 1"/>
                    <a:gd name="T3" fmla="*/ 0 h 3"/>
                    <a:gd name="T4" fmla="*/ 0 w 1"/>
                    <a:gd name="T5" fmla="*/ 0 h 3"/>
                    <a:gd name="T6" fmla="*/ 0 w 1"/>
                    <a:gd name="T7" fmla="*/ 2 h 3"/>
                    <a:gd name="T8" fmla="*/ 1 w 1"/>
                    <a:gd name="T9" fmla="*/ 3 h 3"/>
                  </a:gdLst>
                  <a:cxnLst>
                    <a:cxn ang="0">
                      <a:pos x="T0" y="T1"/>
                    </a:cxn>
                    <a:cxn ang="0">
                      <a:pos x="T2" y="T3"/>
                    </a:cxn>
                    <a:cxn ang="0">
                      <a:pos x="T4" y="T5"/>
                    </a:cxn>
                    <a:cxn ang="0">
                      <a:pos x="T6" y="T7"/>
                    </a:cxn>
                    <a:cxn ang="0">
                      <a:pos x="T8" y="T9"/>
                    </a:cxn>
                  </a:cxnLst>
                  <a:rect l="0" t="0" r="r" b="b"/>
                  <a:pathLst>
                    <a:path w="1" h="3">
                      <a:moveTo>
                        <a:pt x="1" y="3"/>
                      </a:moveTo>
                      <a:cubicBezTo>
                        <a:pt x="1" y="0"/>
                        <a:pt x="1" y="0"/>
                        <a:pt x="1" y="0"/>
                      </a:cubicBezTo>
                      <a:cubicBezTo>
                        <a:pt x="0" y="0"/>
                        <a:pt x="0" y="0"/>
                        <a:pt x="0" y="0"/>
                      </a:cubicBezTo>
                      <a:cubicBezTo>
                        <a:pt x="1" y="1"/>
                        <a:pt x="0" y="2"/>
                        <a:pt x="0"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5" name="Freeform 253"/>
                <p:cNvSpPr/>
                <p:nvPr>
                  <p:custDataLst>
                    <p:tags r:id="rId249"/>
                  </p:custDataLst>
                </p:nvPr>
              </p:nvSpPr>
              <p:spPr bwMode="auto">
                <a:xfrm>
                  <a:off x="4694" y="1056"/>
                  <a:ext cx="9" cy="4"/>
                </a:xfrm>
                <a:custGeom>
                  <a:gdLst>
                    <a:gd name="T0" fmla="*/ 0 w 4"/>
                    <a:gd name="T1" fmla="*/ 1 h 2"/>
                    <a:gd name="T2" fmla="*/ 1 w 4"/>
                    <a:gd name="T3" fmla="*/ 1 h 2"/>
                    <a:gd name="T4" fmla="*/ 4 w 4"/>
                    <a:gd name="T5" fmla="*/ 1 h 2"/>
                    <a:gd name="T6" fmla="*/ 2 w 4"/>
                    <a:gd name="T7" fmla="*/ 0 h 2"/>
                    <a:gd name="T8" fmla="*/ 0 w 4"/>
                    <a:gd name="T9" fmla="*/ 1 h 2"/>
                  </a:gdLst>
                  <a:cxnLst>
                    <a:cxn ang="0">
                      <a:pos x="T0" y="T1"/>
                    </a:cxn>
                    <a:cxn ang="0">
                      <a:pos x="T2" y="T3"/>
                    </a:cxn>
                    <a:cxn ang="0">
                      <a:pos x="T4" y="T5"/>
                    </a:cxn>
                    <a:cxn ang="0">
                      <a:pos x="T6" y="T7"/>
                    </a:cxn>
                    <a:cxn ang="0">
                      <a:pos x="T8" y="T9"/>
                    </a:cxn>
                  </a:cxnLst>
                  <a:rect l="0" t="0" r="r" b="b"/>
                  <a:pathLst>
                    <a:path w="4" h="2">
                      <a:moveTo>
                        <a:pt x="0" y="1"/>
                      </a:moveTo>
                      <a:cubicBezTo>
                        <a:pt x="1" y="1"/>
                        <a:pt x="1" y="1"/>
                        <a:pt x="1" y="1"/>
                      </a:cubicBezTo>
                      <a:cubicBezTo>
                        <a:pt x="2" y="1"/>
                        <a:pt x="3" y="2"/>
                        <a:pt x="4" y="1"/>
                      </a:cubicBezTo>
                      <a:cubicBezTo>
                        <a:pt x="2" y="0"/>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6" name="Freeform 254"/>
                <p:cNvSpPr/>
                <p:nvPr>
                  <p:custDataLst>
                    <p:tags r:id="rId250"/>
                  </p:custDataLst>
                </p:nvPr>
              </p:nvSpPr>
              <p:spPr bwMode="auto">
                <a:xfrm>
                  <a:off x="4523" y="1179"/>
                  <a:ext cx="3" cy="3"/>
                </a:xfrm>
                <a:custGeom>
                  <a:gdLst>
                    <a:gd name="T0" fmla="*/ 0 w 3"/>
                    <a:gd name="T1" fmla="*/ 3 h 3"/>
                    <a:gd name="T2" fmla="*/ 3 w 3"/>
                    <a:gd name="T3" fmla="*/ 0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7" name="Freeform 255"/>
                <p:cNvSpPr/>
                <p:nvPr>
                  <p:custDataLst>
                    <p:tags r:id="rId251"/>
                  </p:custDataLst>
                </p:nvPr>
              </p:nvSpPr>
              <p:spPr bwMode="auto">
                <a:xfrm>
                  <a:off x="4372" y="1272"/>
                  <a:ext cx="9" cy="9"/>
                </a:xfrm>
                <a:custGeom>
                  <a:gdLst>
                    <a:gd name="T0" fmla="*/ 4 w 4"/>
                    <a:gd name="T1" fmla="*/ 1 h 4"/>
                    <a:gd name="T2" fmla="*/ 1 w 4"/>
                    <a:gd name="T3" fmla="*/ 1 h 4"/>
                    <a:gd name="T4" fmla="*/ 0 w 4"/>
                    <a:gd name="T5" fmla="*/ 3 h 4"/>
                    <a:gd name="T6" fmla="*/ 0 w 4"/>
                    <a:gd name="T7" fmla="*/ 4 h 4"/>
                    <a:gd name="T8" fmla="*/ 2 w 4"/>
                    <a:gd name="T9" fmla="*/ 3 h 4"/>
                    <a:gd name="T10" fmla="*/ 4 w 4"/>
                    <a:gd name="T11" fmla="*/ 1 h 4"/>
                  </a:gdLst>
                  <a:cxnLst>
                    <a:cxn ang="0">
                      <a:pos x="T0" y="T1"/>
                    </a:cxn>
                    <a:cxn ang="0">
                      <a:pos x="T2" y="T3"/>
                    </a:cxn>
                    <a:cxn ang="0">
                      <a:pos x="T4" y="T5"/>
                    </a:cxn>
                    <a:cxn ang="0">
                      <a:pos x="T6" y="T7"/>
                    </a:cxn>
                    <a:cxn ang="0">
                      <a:pos x="T8" y="T9"/>
                    </a:cxn>
                    <a:cxn ang="0">
                      <a:pos x="T10" y="T11"/>
                    </a:cxn>
                  </a:cxnLst>
                  <a:rect l="0" t="0" r="r" b="b"/>
                  <a:pathLst>
                    <a:path w="4" h="4">
                      <a:moveTo>
                        <a:pt x="4" y="1"/>
                      </a:moveTo>
                      <a:cubicBezTo>
                        <a:pt x="3" y="1"/>
                        <a:pt x="2" y="0"/>
                        <a:pt x="1" y="1"/>
                      </a:cubicBezTo>
                      <a:cubicBezTo>
                        <a:pt x="1" y="2"/>
                        <a:pt x="1" y="3"/>
                        <a:pt x="0" y="3"/>
                      </a:cubicBezTo>
                      <a:cubicBezTo>
                        <a:pt x="0" y="4"/>
                        <a:pt x="0" y="4"/>
                        <a:pt x="0" y="4"/>
                      </a:cubicBezTo>
                      <a:cubicBezTo>
                        <a:pt x="1" y="4"/>
                        <a:pt x="1" y="3"/>
                        <a:pt x="2" y="3"/>
                      </a:cubicBezTo>
                      <a:cubicBezTo>
                        <a:pt x="0" y="1"/>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8" name="Freeform 256"/>
                <p:cNvSpPr/>
                <p:nvPr>
                  <p:custDataLst>
                    <p:tags r:id="rId252"/>
                  </p:custDataLst>
                </p:nvPr>
              </p:nvSpPr>
              <p:spPr bwMode="auto">
                <a:xfrm>
                  <a:off x="5495" y="476"/>
                  <a:ext cx="4" cy="4"/>
                </a:xfrm>
                <a:custGeom>
                  <a:gdLst>
                    <a:gd name="T0" fmla="*/ 0 w 4"/>
                    <a:gd name="T1" fmla="*/ 0 h 4"/>
                    <a:gd name="T2" fmla="*/ 2 w 4"/>
                    <a:gd name="T3" fmla="*/ 4 h 4"/>
                    <a:gd name="T4" fmla="*/ 4 w 4"/>
                    <a:gd name="T5" fmla="*/ 4 h 4"/>
                    <a:gd name="T6" fmla="*/ 0 w 4"/>
                    <a:gd name="T7" fmla="*/ 0 h 4"/>
                  </a:gdLst>
                  <a:cxnLst>
                    <a:cxn ang="0">
                      <a:pos x="T0" y="T1"/>
                    </a:cxn>
                    <a:cxn ang="0">
                      <a:pos x="T2" y="T3"/>
                    </a:cxn>
                    <a:cxn ang="0">
                      <a:pos x="T4" y="T5"/>
                    </a:cxn>
                    <a:cxn ang="0">
                      <a:pos x="T6" y="T7"/>
                    </a:cxn>
                  </a:cxnLst>
                  <a:rect l="0" t="0" r="r" b="b"/>
                  <a:pathLst>
                    <a:path w="4" h="4">
                      <a:moveTo>
                        <a:pt x="0" y="0"/>
                      </a:moveTo>
                      <a:lnTo>
                        <a:pt x="2" y="4"/>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9" name="Freeform 257"/>
                <p:cNvSpPr/>
                <p:nvPr>
                  <p:custDataLst>
                    <p:tags r:id="rId253"/>
                  </p:custDataLst>
                </p:nvPr>
              </p:nvSpPr>
              <p:spPr bwMode="auto">
                <a:xfrm>
                  <a:off x="4983" y="851"/>
                  <a:ext cx="9" cy="7"/>
                </a:xfrm>
                <a:custGeom>
                  <a:gdLst>
                    <a:gd name="T0" fmla="*/ 0 w 4"/>
                    <a:gd name="T1" fmla="*/ 2 h 3"/>
                    <a:gd name="T2" fmla="*/ 2 w 4"/>
                    <a:gd name="T3" fmla="*/ 1 h 3"/>
                    <a:gd name="T4" fmla="*/ 0 w 4"/>
                    <a:gd name="T5" fmla="*/ 2 h 3"/>
                  </a:gdLst>
                  <a:cxnLst>
                    <a:cxn ang="0">
                      <a:pos x="T0" y="T1"/>
                    </a:cxn>
                    <a:cxn ang="0">
                      <a:pos x="T2" y="T3"/>
                    </a:cxn>
                    <a:cxn ang="0">
                      <a:pos x="T4" y="T5"/>
                    </a:cxn>
                  </a:cxnLst>
                  <a:rect l="0" t="0" r="r" b="b"/>
                  <a:pathLst>
                    <a:path w="4" h="3">
                      <a:moveTo>
                        <a:pt x="0" y="2"/>
                      </a:moveTo>
                      <a:cubicBezTo>
                        <a:pt x="2" y="3"/>
                        <a:pt x="4" y="1"/>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0" name="Freeform 258"/>
                <p:cNvSpPr/>
                <p:nvPr>
                  <p:custDataLst>
                    <p:tags r:id="rId254"/>
                  </p:custDataLst>
                </p:nvPr>
              </p:nvSpPr>
              <p:spPr bwMode="auto">
                <a:xfrm>
                  <a:off x="4706" y="1037"/>
                  <a:ext cx="12" cy="14"/>
                </a:xfrm>
                <a:custGeom>
                  <a:gdLst>
                    <a:gd name="T0" fmla="*/ 0 w 5"/>
                    <a:gd name="T1" fmla="*/ 3 h 6"/>
                    <a:gd name="T2" fmla="*/ 1 w 5"/>
                    <a:gd name="T3" fmla="*/ 4 h 6"/>
                    <a:gd name="T4" fmla="*/ 2 w 5"/>
                    <a:gd name="T5" fmla="*/ 5 h 6"/>
                    <a:gd name="T6" fmla="*/ 5 w 5"/>
                    <a:gd name="T7" fmla="*/ 2 h 6"/>
                    <a:gd name="T8" fmla="*/ 0 w 5"/>
                    <a:gd name="T9" fmla="*/ 3 h 6"/>
                  </a:gdLst>
                  <a:cxnLst>
                    <a:cxn ang="0">
                      <a:pos x="T0" y="T1"/>
                    </a:cxn>
                    <a:cxn ang="0">
                      <a:pos x="T2" y="T3"/>
                    </a:cxn>
                    <a:cxn ang="0">
                      <a:pos x="T4" y="T5"/>
                    </a:cxn>
                    <a:cxn ang="0">
                      <a:pos x="T6" y="T7"/>
                    </a:cxn>
                    <a:cxn ang="0">
                      <a:pos x="T8" y="T9"/>
                    </a:cxn>
                  </a:cxnLst>
                  <a:rect l="0" t="0" r="r" b="b"/>
                  <a:pathLst>
                    <a:path w="5" h="6">
                      <a:moveTo>
                        <a:pt x="0" y="3"/>
                      </a:moveTo>
                      <a:cubicBezTo>
                        <a:pt x="1" y="3"/>
                        <a:pt x="1" y="4"/>
                        <a:pt x="1" y="4"/>
                      </a:cubicBezTo>
                      <a:cubicBezTo>
                        <a:pt x="2" y="5"/>
                        <a:pt x="2" y="5"/>
                        <a:pt x="2" y="5"/>
                      </a:cubicBezTo>
                      <a:cubicBezTo>
                        <a:pt x="4" y="6"/>
                        <a:pt x="4" y="3"/>
                        <a:pt x="5" y="2"/>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1" name="Freeform 259"/>
                <p:cNvSpPr/>
                <p:nvPr>
                  <p:custDataLst>
                    <p:tags r:id="rId255"/>
                  </p:custDataLst>
                </p:nvPr>
              </p:nvSpPr>
              <p:spPr bwMode="auto">
                <a:xfrm>
                  <a:off x="4443" y="1224"/>
                  <a:ext cx="7" cy="5"/>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3" y="1"/>
                        <a:pt x="3" y="1"/>
                        <a:pt x="3"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2" name="Freeform 260"/>
                <p:cNvSpPr/>
                <p:nvPr>
                  <p:custDataLst>
                    <p:tags r:id="rId256"/>
                  </p:custDataLst>
                </p:nvPr>
              </p:nvSpPr>
              <p:spPr bwMode="auto">
                <a:xfrm>
                  <a:off x="4694" y="1044"/>
                  <a:ext cx="14" cy="12"/>
                </a:xfrm>
                <a:custGeom>
                  <a:gdLst>
                    <a:gd name="T0" fmla="*/ 1 w 6"/>
                    <a:gd name="T1" fmla="*/ 0 h 5"/>
                    <a:gd name="T2" fmla="*/ 0 w 6"/>
                    <a:gd name="T3" fmla="*/ 2 h 5"/>
                    <a:gd name="T4" fmla="*/ 3 w 6"/>
                    <a:gd name="T5" fmla="*/ 5 h 5"/>
                    <a:gd name="T6" fmla="*/ 6 w 6"/>
                    <a:gd name="T7" fmla="*/ 3 h 5"/>
                    <a:gd name="T8" fmla="*/ 1 w 6"/>
                    <a:gd name="T9" fmla="*/ 0 h 5"/>
                  </a:gdLst>
                  <a:cxnLst>
                    <a:cxn ang="0">
                      <a:pos x="T0" y="T1"/>
                    </a:cxn>
                    <a:cxn ang="0">
                      <a:pos x="T2" y="T3"/>
                    </a:cxn>
                    <a:cxn ang="0">
                      <a:pos x="T4" y="T5"/>
                    </a:cxn>
                    <a:cxn ang="0">
                      <a:pos x="T6" y="T7"/>
                    </a:cxn>
                    <a:cxn ang="0">
                      <a:pos x="T8" y="T9"/>
                    </a:cxn>
                  </a:cxnLst>
                  <a:rect l="0" t="0" r="r" b="b"/>
                  <a:pathLst>
                    <a:path w="6" h="5">
                      <a:moveTo>
                        <a:pt x="1" y="0"/>
                      </a:moveTo>
                      <a:cubicBezTo>
                        <a:pt x="0" y="1"/>
                        <a:pt x="1" y="1"/>
                        <a:pt x="0" y="2"/>
                      </a:cubicBezTo>
                      <a:cubicBezTo>
                        <a:pt x="1" y="3"/>
                        <a:pt x="2" y="3"/>
                        <a:pt x="3" y="5"/>
                      </a:cubicBezTo>
                      <a:cubicBezTo>
                        <a:pt x="4" y="4"/>
                        <a:pt x="6" y="4"/>
                        <a:pt x="6" y="3"/>
                      </a:cubicBezTo>
                      <a:cubicBezTo>
                        <a:pt x="2" y="4"/>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3" name="Freeform 261"/>
                <p:cNvSpPr/>
                <p:nvPr>
                  <p:custDataLst>
                    <p:tags r:id="rId257"/>
                  </p:custDataLst>
                </p:nvPr>
              </p:nvSpPr>
              <p:spPr bwMode="auto">
                <a:xfrm>
                  <a:off x="4680" y="1063"/>
                  <a:ext cx="7" cy="9"/>
                </a:xfrm>
                <a:custGeom>
                  <a:gdLst>
                    <a:gd name="T0" fmla="*/ 0 w 3"/>
                    <a:gd name="T1" fmla="*/ 2 h 4"/>
                    <a:gd name="T2" fmla="*/ 3 w 3"/>
                    <a:gd name="T3" fmla="*/ 1 h 4"/>
                    <a:gd name="T4" fmla="*/ 2 w 3"/>
                    <a:gd name="T5" fmla="*/ 0 h 4"/>
                    <a:gd name="T6" fmla="*/ 0 w 3"/>
                    <a:gd name="T7" fmla="*/ 2 h 4"/>
                  </a:gdLst>
                  <a:cxnLst>
                    <a:cxn ang="0">
                      <a:pos x="T0" y="T1"/>
                    </a:cxn>
                    <a:cxn ang="0">
                      <a:pos x="T2" y="T3"/>
                    </a:cxn>
                    <a:cxn ang="0">
                      <a:pos x="T4" y="T5"/>
                    </a:cxn>
                    <a:cxn ang="0">
                      <a:pos x="T6" y="T7"/>
                    </a:cxn>
                  </a:cxnLst>
                  <a:rect l="0" t="0" r="r" b="b"/>
                  <a:pathLst>
                    <a:path w="3" h="4">
                      <a:moveTo>
                        <a:pt x="0" y="2"/>
                      </a:moveTo>
                      <a:cubicBezTo>
                        <a:pt x="2" y="4"/>
                        <a:pt x="2" y="1"/>
                        <a:pt x="3" y="1"/>
                      </a:cubicBezTo>
                      <a:cubicBezTo>
                        <a:pt x="2" y="0"/>
                        <a:pt x="2" y="0"/>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4" name="Freeform 262"/>
                <p:cNvSpPr/>
                <p:nvPr>
                  <p:custDataLst>
                    <p:tags r:id="rId258"/>
                  </p:custDataLst>
                </p:nvPr>
              </p:nvSpPr>
              <p:spPr bwMode="auto">
                <a:xfrm>
                  <a:off x="4360" y="1277"/>
                  <a:ext cx="5" cy="7"/>
                </a:xfrm>
                <a:custGeom>
                  <a:gdLst>
                    <a:gd name="T0" fmla="*/ 5 w 5"/>
                    <a:gd name="T1" fmla="*/ 0 h 7"/>
                    <a:gd name="T2" fmla="*/ 0 w 5"/>
                    <a:gd name="T3" fmla="*/ 0 h 7"/>
                    <a:gd name="T4" fmla="*/ 2 w 5"/>
                    <a:gd name="T5" fmla="*/ 7 h 7"/>
                    <a:gd name="T6" fmla="*/ 5 w 5"/>
                    <a:gd name="T7" fmla="*/ 0 h 7"/>
                  </a:gdLst>
                  <a:cxnLst>
                    <a:cxn ang="0">
                      <a:pos x="T0" y="T1"/>
                    </a:cxn>
                    <a:cxn ang="0">
                      <a:pos x="T2" y="T3"/>
                    </a:cxn>
                    <a:cxn ang="0">
                      <a:pos x="T4" y="T5"/>
                    </a:cxn>
                    <a:cxn ang="0">
                      <a:pos x="T6" y="T7"/>
                    </a:cxn>
                  </a:cxnLst>
                  <a:rect l="0" t="0" r="r" b="b"/>
                  <a:pathLst>
                    <a:path w="5" h="7">
                      <a:moveTo>
                        <a:pt x="5" y="0"/>
                      </a:moveTo>
                      <a:lnTo>
                        <a:pt x="0" y="0"/>
                      </a:lnTo>
                      <a:lnTo>
                        <a:pt x="2" y="7"/>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5" name="Freeform 263"/>
                <p:cNvSpPr/>
                <p:nvPr>
                  <p:custDataLst>
                    <p:tags r:id="rId259"/>
                  </p:custDataLst>
                </p:nvPr>
              </p:nvSpPr>
              <p:spPr bwMode="auto">
                <a:xfrm>
                  <a:off x="4985" y="839"/>
                  <a:ext cx="12" cy="7"/>
                </a:xfrm>
                <a:custGeom>
                  <a:gdLst>
                    <a:gd name="T0" fmla="*/ 1 w 5"/>
                    <a:gd name="T1" fmla="*/ 2 h 3"/>
                    <a:gd name="T2" fmla="*/ 4 w 5"/>
                    <a:gd name="T3" fmla="*/ 1 h 3"/>
                    <a:gd name="T4" fmla="*/ 1 w 5"/>
                    <a:gd name="T5" fmla="*/ 2 h 3"/>
                  </a:gdLst>
                  <a:cxnLst>
                    <a:cxn ang="0">
                      <a:pos x="T0" y="T1"/>
                    </a:cxn>
                    <a:cxn ang="0">
                      <a:pos x="T2" y="T3"/>
                    </a:cxn>
                    <a:cxn ang="0">
                      <a:pos x="T4" y="T5"/>
                    </a:cxn>
                  </a:cxnLst>
                  <a:rect l="0" t="0" r="r" b="b"/>
                  <a:pathLst>
                    <a:path w="5" h="3">
                      <a:moveTo>
                        <a:pt x="1" y="2"/>
                      </a:moveTo>
                      <a:cubicBezTo>
                        <a:pt x="1" y="3"/>
                        <a:pt x="5" y="3"/>
                        <a:pt x="4" y="1"/>
                      </a:cubicBezTo>
                      <a:cubicBezTo>
                        <a:pt x="3" y="2"/>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6" name="Freeform 264"/>
                <p:cNvSpPr/>
                <p:nvPr>
                  <p:custDataLst>
                    <p:tags r:id="rId260"/>
                  </p:custDataLst>
                </p:nvPr>
              </p:nvSpPr>
              <p:spPr bwMode="auto">
                <a:xfrm>
                  <a:off x="4561" y="1136"/>
                  <a:ext cx="3" cy="8"/>
                </a:xfrm>
                <a:custGeom>
                  <a:gdLst>
                    <a:gd name="T0" fmla="*/ 1 w 1"/>
                    <a:gd name="T1" fmla="*/ 3 h 3"/>
                    <a:gd name="T2" fmla="*/ 1 w 1"/>
                    <a:gd name="T3" fmla="*/ 0 h 3"/>
                    <a:gd name="T4" fmla="*/ 0 w 1"/>
                    <a:gd name="T5" fmla="*/ 1 h 3"/>
                    <a:gd name="T6" fmla="*/ 0 w 1"/>
                    <a:gd name="T7" fmla="*/ 3 h 3"/>
                    <a:gd name="T8" fmla="*/ 1 w 1"/>
                    <a:gd name="T9" fmla="*/ 3 h 3"/>
                  </a:gdLst>
                  <a:cxnLst>
                    <a:cxn ang="0">
                      <a:pos x="T0" y="T1"/>
                    </a:cxn>
                    <a:cxn ang="0">
                      <a:pos x="T2" y="T3"/>
                    </a:cxn>
                    <a:cxn ang="0">
                      <a:pos x="T4" y="T5"/>
                    </a:cxn>
                    <a:cxn ang="0">
                      <a:pos x="T6" y="T7"/>
                    </a:cxn>
                    <a:cxn ang="0">
                      <a:pos x="T8" y="T9"/>
                    </a:cxn>
                  </a:cxnLst>
                  <a:rect l="0" t="0" r="r" b="b"/>
                  <a:pathLst>
                    <a:path w="1" h="3">
                      <a:moveTo>
                        <a:pt x="1" y="3"/>
                      </a:moveTo>
                      <a:cubicBezTo>
                        <a:pt x="1" y="0"/>
                        <a:pt x="1" y="0"/>
                        <a:pt x="1" y="0"/>
                      </a:cubicBezTo>
                      <a:cubicBezTo>
                        <a:pt x="0" y="1"/>
                        <a:pt x="0" y="1"/>
                        <a:pt x="0" y="1"/>
                      </a:cubicBezTo>
                      <a:cubicBezTo>
                        <a:pt x="0" y="3"/>
                        <a:pt x="0" y="3"/>
                        <a:pt x="0"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7" name="Freeform 265"/>
                <p:cNvSpPr/>
                <p:nvPr>
                  <p:custDataLst>
                    <p:tags r:id="rId261"/>
                  </p:custDataLst>
                </p:nvPr>
              </p:nvSpPr>
              <p:spPr bwMode="auto">
                <a:xfrm>
                  <a:off x="4661" y="1063"/>
                  <a:ext cx="12" cy="7"/>
                </a:xfrm>
                <a:custGeom>
                  <a:gdLst>
                    <a:gd name="T0" fmla="*/ 1 w 5"/>
                    <a:gd name="T1" fmla="*/ 2 h 3"/>
                    <a:gd name="T2" fmla="*/ 5 w 5"/>
                    <a:gd name="T3" fmla="*/ 2 h 3"/>
                    <a:gd name="T4" fmla="*/ 3 w 5"/>
                    <a:gd name="T5" fmla="*/ 0 h 3"/>
                    <a:gd name="T6" fmla="*/ 0 w 5"/>
                    <a:gd name="T7" fmla="*/ 1 h 3"/>
                    <a:gd name="T8" fmla="*/ 1 w 5"/>
                    <a:gd name="T9" fmla="*/ 2 h 3"/>
                  </a:gdLst>
                  <a:cxnLst>
                    <a:cxn ang="0">
                      <a:pos x="T0" y="T1"/>
                    </a:cxn>
                    <a:cxn ang="0">
                      <a:pos x="T2" y="T3"/>
                    </a:cxn>
                    <a:cxn ang="0">
                      <a:pos x="T4" y="T5"/>
                    </a:cxn>
                    <a:cxn ang="0">
                      <a:pos x="T6" y="T7"/>
                    </a:cxn>
                    <a:cxn ang="0">
                      <a:pos x="T8" y="T9"/>
                    </a:cxn>
                  </a:cxnLst>
                  <a:rect l="0" t="0" r="r" b="b"/>
                  <a:pathLst>
                    <a:path w="5" h="3">
                      <a:moveTo>
                        <a:pt x="1" y="2"/>
                      </a:moveTo>
                      <a:cubicBezTo>
                        <a:pt x="2" y="3"/>
                        <a:pt x="4" y="3"/>
                        <a:pt x="5" y="2"/>
                      </a:cubicBezTo>
                      <a:cubicBezTo>
                        <a:pt x="3" y="0"/>
                        <a:pt x="3" y="0"/>
                        <a:pt x="3"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8" name="Freeform 266"/>
                <p:cNvSpPr/>
                <p:nvPr>
                  <p:custDataLst>
                    <p:tags r:id="rId262"/>
                  </p:custDataLst>
                </p:nvPr>
              </p:nvSpPr>
              <p:spPr bwMode="auto">
                <a:xfrm>
                  <a:off x="4362" y="1272"/>
                  <a:ext cx="5" cy="2"/>
                </a:xfrm>
                <a:custGeom>
                  <a:gdLst>
                    <a:gd name="T0" fmla="*/ 3 w 5"/>
                    <a:gd name="T1" fmla="*/ 2 h 2"/>
                    <a:gd name="T2" fmla="*/ 5 w 5"/>
                    <a:gd name="T3" fmla="*/ 0 h 2"/>
                    <a:gd name="T4" fmla="*/ 0 w 5"/>
                    <a:gd name="T5" fmla="*/ 2 h 2"/>
                    <a:gd name="T6" fmla="*/ 3 w 5"/>
                    <a:gd name="T7" fmla="*/ 2 h 2"/>
                  </a:gdLst>
                  <a:cxnLst>
                    <a:cxn ang="0">
                      <a:pos x="T0" y="T1"/>
                    </a:cxn>
                    <a:cxn ang="0">
                      <a:pos x="T2" y="T3"/>
                    </a:cxn>
                    <a:cxn ang="0">
                      <a:pos x="T4" y="T5"/>
                    </a:cxn>
                    <a:cxn ang="0">
                      <a:pos x="T6" y="T7"/>
                    </a:cxn>
                  </a:cxnLst>
                  <a:rect l="0" t="0" r="r" b="b"/>
                  <a:pathLst>
                    <a:path w="5" h="2">
                      <a:moveTo>
                        <a:pt x="3" y="2"/>
                      </a:moveTo>
                      <a:lnTo>
                        <a:pt x="5" y="0"/>
                      </a:lnTo>
                      <a:lnTo>
                        <a:pt x="0"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9" name="Freeform 267"/>
                <p:cNvSpPr/>
                <p:nvPr>
                  <p:custDataLst>
                    <p:tags r:id="rId263"/>
                  </p:custDataLst>
                </p:nvPr>
              </p:nvSpPr>
              <p:spPr bwMode="auto">
                <a:xfrm>
                  <a:off x="4703" y="1018"/>
                  <a:ext cx="17" cy="16"/>
                </a:xfrm>
                <a:custGeom>
                  <a:gdLst>
                    <a:gd name="T0" fmla="*/ 1 w 7"/>
                    <a:gd name="T1" fmla="*/ 3 h 7"/>
                    <a:gd name="T2" fmla="*/ 2 w 7"/>
                    <a:gd name="T3" fmla="*/ 3 h 7"/>
                    <a:gd name="T4" fmla="*/ 6 w 7"/>
                    <a:gd name="T5" fmla="*/ 7 h 7"/>
                    <a:gd name="T6" fmla="*/ 7 w 7"/>
                    <a:gd name="T7" fmla="*/ 7 h 7"/>
                    <a:gd name="T8" fmla="*/ 4 w 7"/>
                    <a:gd name="T9" fmla="*/ 5 h 7"/>
                    <a:gd name="T10" fmla="*/ 6 w 7"/>
                    <a:gd name="T11" fmla="*/ 0 h 7"/>
                    <a:gd name="T12" fmla="*/ 1 w 7"/>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7" h="7">
                      <a:moveTo>
                        <a:pt x="1" y="3"/>
                      </a:moveTo>
                      <a:cubicBezTo>
                        <a:pt x="2" y="3"/>
                        <a:pt x="2" y="3"/>
                        <a:pt x="2" y="3"/>
                      </a:cubicBezTo>
                      <a:cubicBezTo>
                        <a:pt x="0" y="6"/>
                        <a:pt x="7" y="5"/>
                        <a:pt x="6" y="7"/>
                      </a:cubicBezTo>
                      <a:cubicBezTo>
                        <a:pt x="7" y="7"/>
                        <a:pt x="7" y="7"/>
                        <a:pt x="7" y="7"/>
                      </a:cubicBezTo>
                      <a:cubicBezTo>
                        <a:pt x="4" y="5"/>
                        <a:pt x="4" y="5"/>
                        <a:pt x="4" y="5"/>
                      </a:cubicBezTo>
                      <a:cubicBezTo>
                        <a:pt x="4" y="3"/>
                        <a:pt x="5" y="1"/>
                        <a:pt x="6" y="0"/>
                      </a:cubicBezTo>
                      <a:cubicBezTo>
                        <a:pt x="3" y="0"/>
                        <a:pt x="5"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0" name="Freeform 268"/>
                <p:cNvSpPr/>
                <p:nvPr>
                  <p:custDataLst>
                    <p:tags r:id="rId264"/>
                  </p:custDataLst>
                </p:nvPr>
              </p:nvSpPr>
              <p:spPr bwMode="auto">
                <a:xfrm>
                  <a:off x="4689" y="1051"/>
                  <a:ext cx="5" cy="2"/>
                </a:xfrm>
                <a:custGeom>
                  <a:gdLst>
                    <a:gd name="T0" fmla="*/ 1 w 2"/>
                    <a:gd name="T1" fmla="*/ 0 h 1"/>
                    <a:gd name="T2" fmla="*/ 2 w 2"/>
                    <a:gd name="T3" fmla="*/ 0 h 1"/>
                    <a:gd name="T4" fmla="*/ 0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1" y="0"/>
                        <a:pt x="1" y="1"/>
                        <a:pt x="2"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1" name="Freeform 269"/>
                <p:cNvSpPr/>
                <p:nvPr>
                  <p:custDataLst>
                    <p:tags r:id="rId265"/>
                  </p:custDataLst>
                </p:nvPr>
              </p:nvSpPr>
              <p:spPr bwMode="auto">
                <a:xfrm>
                  <a:off x="4981" y="846"/>
                  <a:ext cx="4" cy="3"/>
                </a:xfrm>
                <a:custGeom>
                  <a:gdLst>
                    <a:gd name="T0" fmla="*/ 2 w 4"/>
                    <a:gd name="T1" fmla="*/ 3 h 3"/>
                    <a:gd name="T2" fmla="*/ 4 w 4"/>
                    <a:gd name="T3" fmla="*/ 0 h 3"/>
                    <a:gd name="T4" fmla="*/ 0 w 4"/>
                    <a:gd name="T5" fmla="*/ 3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2" name="Freeform 270"/>
                <p:cNvSpPr/>
                <p:nvPr>
                  <p:custDataLst>
                    <p:tags r:id="rId266"/>
                  </p:custDataLst>
                </p:nvPr>
              </p:nvSpPr>
              <p:spPr bwMode="auto">
                <a:xfrm>
                  <a:off x="4384" y="1255"/>
                  <a:ext cx="2" cy="3"/>
                </a:xfrm>
                <a:custGeom>
                  <a:gdLst>
                    <a:gd name="T0" fmla="*/ 1 w 1"/>
                    <a:gd name="T1" fmla="*/ 0 h 1"/>
                    <a:gd name="T2" fmla="*/ 1 w 1"/>
                    <a:gd name="T3" fmla="*/ 0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0"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3" name="Freeform 271"/>
                <p:cNvSpPr/>
                <p:nvPr>
                  <p:custDataLst>
                    <p:tags r:id="rId267"/>
                  </p:custDataLst>
                </p:nvPr>
              </p:nvSpPr>
              <p:spPr bwMode="auto">
                <a:xfrm>
                  <a:off x="4817" y="956"/>
                  <a:ext cx="5" cy="5"/>
                </a:xfrm>
                <a:custGeom>
                  <a:gdLst>
                    <a:gd name="T0" fmla="*/ 2 w 2"/>
                    <a:gd name="T1" fmla="*/ 1 h 2"/>
                    <a:gd name="T2" fmla="*/ 1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1"/>
                        <a:pt x="0" y="1"/>
                        <a:pt x="0" y="1"/>
                      </a:cubicBezTo>
                      <a:cubicBezTo>
                        <a:pt x="0"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4" name="Freeform 272"/>
                <p:cNvSpPr/>
                <p:nvPr>
                  <p:custDataLst>
                    <p:tags r:id="rId268"/>
                  </p:custDataLst>
                </p:nvPr>
              </p:nvSpPr>
              <p:spPr bwMode="auto">
                <a:xfrm>
                  <a:off x="4355" y="1274"/>
                  <a:ext cx="3" cy="3"/>
                </a:xfrm>
                <a:custGeom>
                  <a:gdLst>
                    <a:gd name="T0" fmla="*/ 1 w 1"/>
                    <a:gd name="T1" fmla="*/ 0 h 1"/>
                    <a:gd name="T2" fmla="*/ 0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5" name="Freeform 273"/>
                <p:cNvSpPr/>
                <p:nvPr>
                  <p:custDataLst>
                    <p:tags r:id="rId269"/>
                  </p:custDataLst>
                </p:nvPr>
              </p:nvSpPr>
              <p:spPr bwMode="auto">
                <a:xfrm>
                  <a:off x="4720" y="1020"/>
                  <a:ext cx="7" cy="7"/>
                </a:xfrm>
                <a:custGeom>
                  <a:gdLst>
                    <a:gd name="T0" fmla="*/ 0 w 3"/>
                    <a:gd name="T1" fmla="*/ 0 h 3"/>
                    <a:gd name="T2" fmla="*/ 1 w 3"/>
                    <a:gd name="T3" fmla="*/ 3 h 3"/>
                    <a:gd name="T4" fmla="*/ 3 w 3"/>
                    <a:gd name="T5" fmla="*/ 0 h 3"/>
                    <a:gd name="T6" fmla="*/ 0 w 3"/>
                    <a:gd name="T7" fmla="*/ 0 h 3"/>
                  </a:gdLst>
                  <a:cxnLst>
                    <a:cxn ang="0">
                      <a:pos x="T0" y="T1"/>
                    </a:cxn>
                    <a:cxn ang="0">
                      <a:pos x="T2" y="T3"/>
                    </a:cxn>
                    <a:cxn ang="0">
                      <a:pos x="T4" y="T5"/>
                    </a:cxn>
                    <a:cxn ang="0">
                      <a:pos x="T6" y="T7"/>
                    </a:cxn>
                  </a:cxnLst>
                  <a:rect l="0" t="0" r="r" b="b"/>
                  <a:pathLst>
                    <a:path w="3" h="3">
                      <a:moveTo>
                        <a:pt x="0" y="0"/>
                      </a:moveTo>
                      <a:cubicBezTo>
                        <a:pt x="1" y="3"/>
                        <a:pt x="1" y="3"/>
                        <a:pt x="1" y="3"/>
                      </a:cubicBezTo>
                      <a:cubicBezTo>
                        <a:pt x="3" y="3"/>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6" name="Freeform 274"/>
                <p:cNvSpPr/>
                <p:nvPr>
                  <p:custDataLst>
                    <p:tags r:id="rId270"/>
                  </p:custDataLst>
                </p:nvPr>
              </p:nvSpPr>
              <p:spPr bwMode="auto">
                <a:xfrm>
                  <a:off x="4571" y="1122"/>
                  <a:ext cx="4" cy="5"/>
                </a:xfrm>
                <a:custGeom>
                  <a:gdLst>
                    <a:gd name="T0" fmla="*/ 2 w 2"/>
                    <a:gd name="T1" fmla="*/ 2 h 2"/>
                    <a:gd name="T2" fmla="*/ 0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0" y="0"/>
                        <a:pt x="0" y="0"/>
                        <a:pt x="0" y="0"/>
                      </a:cubicBezTo>
                      <a:cubicBezTo>
                        <a:pt x="0" y="1"/>
                        <a:pt x="0" y="1"/>
                        <a:pt x="0" y="1"/>
                      </a:cubicBezTo>
                      <a:cubicBezTo>
                        <a:pt x="0"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7" name="Freeform 275"/>
                <p:cNvSpPr/>
                <p:nvPr>
                  <p:custDataLst>
                    <p:tags r:id="rId271"/>
                  </p:custDataLst>
                </p:nvPr>
              </p:nvSpPr>
              <p:spPr bwMode="auto">
                <a:xfrm>
                  <a:off x="4699" y="1037"/>
                  <a:ext cx="4" cy="4"/>
                </a:xfrm>
                <a:custGeom>
                  <a:gdLst>
                    <a:gd name="T0" fmla="*/ 1 w 2"/>
                    <a:gd name="T1" fmla="*/ 0 h 2"/>
                    <a:gd name="T2" fmla="*/ 0 w 2"/>
                    <a:gd name="T3" fmla="*/ 1 h 2"/>
                    <a:gd name="T4" fmla="*/ 0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0" y="1"/>
                        <a:pt x="0" y="1"/>
                        <a:pt x="0" y="1"/>
                      </a:cubicBezTo>
                      <a:cubicBezTo>
                        <a:pt x="0" y="1"/>
                        <a:pt x="0" y="1"/>
                        <a:pt x="0" y="1"/>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8" name="Freeform 276"/>
                <p:cNvSpPr/>
                <p:nvPr>
                  <p:custDataLst>
                    <p:tags r:id="rId272"/>
                  </p:custDataLst>
                </p:nvPr>
              </p:nvSpPr>
              <p:spPr bwMode="auto">
                <a:xfrm>
                  <a:off x="4578" y="1113"/>
                  <a:ext cx="7" cy="7"/>
                </a:xfrm>
                <a:custGeom>
                  <a:gdLst>
                    <a:gd name="T0" fmla="*/ 3 w 3"/>
                    <a:gd name="T1" fmla="*/ 2 h 3"/>
                    <a:gd name="T2" fmla="*/ 0 w 3"/>
                    <a:gd name="T3" fmla="*/ 0 h 3"/>
                    <a:gd name="T4" fmla="*/ 0 w 3"/>
                    <a:gd name="T5" fmla="*/ 1 h 3"/>
                    <a:gd name="T6" fmla="*/ 3 w 3"/>
                    <a:gd name="T7" fmla="*/ 2 h 3"/>
                  </a:gdLst>
                  <a:cxnLst>
                    <a:cxn ang="0">
                      <a:pos x="T0" y="T1"/>
                    </a:cxn>
                    <a:cxn ang="0">
                      <a:pos x="T2" y="T3"/>
                    </a:cxn>
                    <a:cxn ang="0">
                      <a:pos x="T4" y="T5"/>
                    </a:cxn>
                    <a:cxn ang="0">
                      <a:pos x="T6" y="T7"/>
                    </a:cxn>
                  </a:cxnLst>
                  <a:rect l="0" t="0" r="r" b="b"/>
                  <a:pathLst>
                    <a:path w="3" h="3">
                      <a:moveTo>
                        <a:pt x="3" y="2"/>
                      </a:moveTo>
                      <a:cubicBezTo>
                        <a:pt x="0" y="0"/>
                        <a:pt x="0" y="0"/>
                        <a:pt x="0" y="0"/>
                      </a:cubicBezTo>
                      <a:cubicBezTo>
                        <a:pt x="0" y="1"/>
                        <a:pt x="0" y="1"/>
                        <a:pt x="0" y="1"/>
                      </a:cubicBezTo>
                      <a:cubicBezTo>
                        <a:pt x="0" y="3"/>
                        <a:pt x="2"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9" name="Freeform 277"/>
                <p:cNvSpPr/>
                <p:nvPr>
                  <p:custDataLst>
                    <p:tags r:id="rId273"/>
                  </p:custDataLst>
                </p:nvPr>
              </p:nvSpPr>
              <p:spPr bwMode="auto">
                <a:xfrm>
                  <a:off x="5431" y="497"/>
                  <a:ext cx="9" cy="5"/>
                </a:xfrm>
                <a:custGeom>
                  <a:gdLst>
                    <a:gd name="T0" fmla="*/ 4 w 4"/>
                    <a:gd name="T1" fmla="*/ 2 h 2"/>
                    <a:gd name="T2" fmla="*/ 1 w 4"/>
                    <a:gd name="T3" fmla="*/ 0 h 2"/>
                    <a:gd name="T4" fmla="*/ 0 w 4"/>
                    <a:gd name="T5" fmla="*/ 0 h 2"/>
                    <a:gd name="T6" fmla="*/ 4 w 4"/>
                    <a:gd name="T7" fmla="*/ 2 h 2"/>
                  </a:gdLst>
                  <a:cxnLst>
                    <a:cxn ang="0">
                      <a:pos x="T0" y="T1"/>
                    </a:cxn>
                    <a:cxn ang="0">
                      <a:pos x="T2" y="T3"/>
                    </a:cxn>
                    <a:cxn ang="0">
                      <a:pos x="T4" y="T5"/>
                    </a:cxn>
                    <a:cxn ang="0">
                      <a:pos x="T6" y="T7"/>
                    </a:cxn>
                  </a:cxnLst>
                  <a:rect l="0" t="0" r="r" b="b"/>
                  <a:pathLst>
                    <a:path w="4" h="2">
                      <a:moveTo>
                        <a:pt x="4" y="2"/>
                      </a:moveTo>
                      <a:cubicBezTo>
                        <a:pt x="3" y="1"/>
                        <a:pt x="1" y="1"/>
                        <a:pt x="1" y="0"/>
                      </a:cubicBezTo>
                      <a:cubicBezTo>
                        <a:pt x="0" y="0"/>
                        <a:pt x="0" y="0"/>
                        <a:pt x="0" y="0"/>
                      </a:cubicBezTo>
                      <a:cubicBezTo>
                        <a:pt x="1" y="1"/>
                        <a:pt x="2"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0" name="Freeform 278"/>
                <p:cNvSpPr/>
                <p:nvPr>
                  <p:custDataLst>
                    <p:tags r:id="rId274"/>
                  </p:custDataLst>
                </p:nvPr>
              </p:nvSpPr>
              <p:spPr bwMode="auto">
                <a:xfrm>
                  <a:off x="4673" y="1053"/>
                  <a:ext cx="4"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1"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1" name="Freeform 279"/>
                <p:cNvSpPr/>
                <p:nvPr>
                  <p:custDataLst>
                    <p:tags r:id="rId275"/>
                  </p:custDataLst>
                </p:nvPr>
              </p:nvSpPr>
              <p:spPr bwMode="auto">
                <a:xfrm>
                  <a:off x="4436" y="1212"/>
                  <a:ext cx="4" cy="0"/>
                </a:xfrm>
                <a:custGeom>
                  <a:gdLst>
                    <a:gd name="T0" fmla="*/ 2 w 4"/>
                    <a:gd name="T1" fmla="*/ 4 w 4"/>
                    <a:gd name="T2" fmla="*/ 0 w 4"/>
                    <a:gd name="T3" fmla="*/ 2 w 4"/>
                  </a:gdLst>
                  <a:cxnLst>
                    <a:cxn ang="0">
                      <a:pos x="T0" y="0"/>
                    </a:cxn>
                    <a:cxn ang="0">
                      <a:pos x="T1" y="0"/>
                    </a:cxn>
                    <a:cxn ang="0">
                      <a:pos x="T2" y="0"/>
                    </a:cxn>
                    <a:cxn ang="0">
                      <a:pos x="T3" y="0"/>
                    </a:cxn>
                  </a:cxnLst>
                  <a:rect l="0" t="0" r="r" b="b"/>
                  <a:pathLst>
                    <a:path w="4">
                      <a:moveTo>
                        <a:pt x="2" y="0"/>
                      </a:moveTo>
                      <a:lnTo>
                        <a:pt x="4"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2" name="Freeform 280"/>
                <p:cNvSpPr/>
                <p:nvPr>
                  <p:custDataLst>
                    <p:tags r:id="rId276"/>
                  </p:custDataLst>
                </p:nvPr>
              </p:nvSpPr>
              <p:spPr bwMode="auto">
                <a:xfrm>
                  <a:off x="5471" y="473"/>
                  <a:ext cx="2"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3" name="Freeform 281"/>
                <p:cNvSpPr/>
                <p:nvPr>
                  <p:custDataLst>
                    <p:tags r:id="rId277"/>
                  </p:custDataLst>
                </p:nvPr>
              </p:nvSpPr>
              <p:spPr bwMode="auto">
                <a:xfrm>
                  <a:off x="4905" y="884"/>
                  <a:ext cx="7" cy="5"/>
                </a:xfrm>
                <a:custGeom>
                  <a:gdLst>
                    <a:gd name="T0" fmla="*/ 3 w 3"/>
                    <a:gd name="T1" fmla="*/ 1 h 2"/>
                    <a:gd name="T2" fmla="*/ 2 w 3"/>
                    <a:gd name="T3" fmla="*/ 0 h 2"/>
                    <a:gd name="T4" fmla="*/ 0 w 3"/>
                    <a:gd name="T5" fmla="*/ 1 h 2"/>
                    <a:gd name="T6" fmla="*/ 3 w 3"/>
                    <a:gd name="T7" fmla="*/ 1 h 2"/>
                  </a:gdLst>
                  <a:cxnLst>
                    <a:cxn ang="0">
                      <a:pos x="T0" y="T1"/>
                    </a:cxn>
                    <a:cxn ang="0">
                      <a:pos x="T2" y="T3"/>
                    </a:cxn>
                    <a:cxn ang="0">
                      <a:pos x="T4" y="T5"/>
                    </a:cxn>
                    <a:cxn ang="0">
                      <a:pos x="T6" y="T7"/>
                    </a:cxn>
                  </a:cxnLst>
                  <a:rect l="0" t="0" r="r" b="b"/>
                  <a:pathLst>
                    <a:path w="3" h="2">
                      <a:moveTo>
                        <a:pt x="3" y="1"/>
                      </a:moveTo>
                      <a:cubicBezTo>
                        <a:pt x="2" y="0"/>
                        <a:pt x="2" y="0"/>
                        <a:pt x="2" y="0"/>
                      </a:cubicBezTo>
                      <a:cubicBezTo>
                        <a:pt x="0" y="1"/>
                        <a:pt x="0"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4" name="Freeform 282"/>
                <p:cNvSpPr/>
                <p:nvPr>
                  <p:custDataLst>
                    <p:tags r:id="rId278"/>
                  </p:custDataLst>
                </p:nvPr>
              </p:nvSpPr>
              <p:spPr bwMode="auto">
                <a:xfrm>
                  <a:off x="4888" y="901"/>
                  <a:ext cx="2"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0"/>
                        <a:pt x="1"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5" name="Freeform 283"/>
                <p:cNvSpPr/>
                <p:nvPr>
                  <p:custDataLst>
                    <p:tags r:id="rId279"/>
                  </p:custDataLst>
                </p:nvPr>
              </p:nvSpPr>
              <p:spPr bwMode="auto">
                <a:xfrm>
                  <a:off x="4718" y="1008"/>
                  <a:ext cx="14" cy="10"/>
                </a:xfrm>
                <a:custGeom>
                  <a:gdLst>
                    <a:gd name="T0" fmla="*/ 0 w 6"/>
                    <a:gd name="T1" fmla="*/ 2 h 4"/>
                    <a:gd name="T2" fmla="*/ 6 w 6"/>
                    <a:gd name="T3" fmla="*/ 2 h 4"/>
                    <a:gd name="T4" fmla="*/ 0 w 6"/>
                    <a:gd name="T5" fmla="*/ 2 h 4"/>
                  </a:gdLst>
                  <a:cxnLst>
                    <a:cxn ang="0">
                      <a:pos x="T0" y="T1"/>
                    </a:cxn>
                    <a:cxn ang="0">
                      <a:pos x="T2" y="T3"/>
                    </a:cxn>
                    <a:cxn ang="0">
                      <a:pos x="T4" y="T5"/>
                    </a:cxn>
                  </a:cxnLst>
                  <a:rect l="0" t="0" r="r" b="b"/>
                  <a:pathLst>
                    <a:path w="6" h="4">
                      <a:moveTo>
                        <a:pt x="0" y="2"/>
                      </a:moveTo>
                      <a:cubicBezTo>
                        <a:pt x="3" y="2"/>
                        <a:pt x="4" y="4"/>
                        <a:pt x="6" y="2"/>
                      </a:cubicBezTo>
                      <a:cubicBezTo>
                        <a:pt x="4" y="0"/>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6" name="Freeform 284"/>
                <p:cNvSpPr/>
                <p:nvPr>
                  <p:custDataLst>
                    <p:tags r:id="rId280"/>
                  </p:custDataLst>
                </p:nvPr>
              </p:nvSpPr>
              <p:spPr bwMode="auto">
                <a:xfrm>
                  <a:off x="4921" y="877"/>
                  <a:ext cx="3" cy="0"/>
                </a:xfrm>
                <a:custGeom>
                  <a:gdLst>
                    <a:gd name="T0" fmla="*/ 3 w 3"/>
                    <a:gd name="T1" fmla="*/ 3 w 3"/>
                    <a:gd name="T2" fmla="*/ 0 w 3"/>
                    <a:gd name="T3" fmla="*/ 3 w 3"/>
                  </a:gd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7" name="Freeform 285"/>
                <p:cNvSpPr/>
                <p:nvPr>
                  <p:custDataLst>
                    <p:tags r:id="rId281"/>
                  </p:custDataLst>
                </p:nvPr>
              </p:nvSpPr>
              <p:spPr bwMode="auto">
                <a:xfrm>
                  <a:off x="5341" y="561"/>
                  <a:ext cx="7" cy="5"/>
                </a:xfrm>
                <a:custGeom>
                  <a:gdLst>
                    <a:gd name="T0" fmla="*/ 1 w 3"/>
                    <a:gd name="T1" fmla="*/ 2 h 2"/>
                    <a:gd name="T2" fmla="*/ 1 w 3"/>
                    <a:gd name="T3" fmla="*/ 0 h 2"/>
                    <a:gd name="T4" fmla="*/ 1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3" y="2"/>
                        <a:pt x="3" y="0"/>
                        <a:pt x="1" y="0"/>
                      </a:cubicBezTo>
                      <a:cubicBezTo>
                        <a:pt x="1" y="1"/>
                        <a:pt x="1" y="1"/>
                        <a:pt x="1"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8" name="Freeform 286"/>
                <p:cNvSpPr/>
                <p:nvPr>
                  <p:custDataLst>
                    <p:tags r:id="rId282"/>
                  </p:custDataLst>
                </p:nvPr>
              </p:nvSpPr>
              <p:spPr bwMode="auto">
                <a:xfrm>
                  <a:off x="4490" y="1170"/>
                  <a:ext cx="3" cy="2"/>
                </a:xfrm>
                <a:custGeom>
                  <a:gdLst>
                    <a:gd name="T0" fmla="*/ 3 w 3"/>
                    <a:gd name="T1" fmla="*/ 2 h 2"/>
                    <a:gd name="T2" fmla="*/ 0 w 3"/>
                    <a:gd name="T3" fmla="*/ 0 h 2"/>
                    <a:gd name="T4" fmla="*/ 3 w 3"/>
                    <a:gd name="T5" fmla="*/ 2 h 2"/>
                    <a:gd name="T6" fmla="*/ 3 w 3"/>
                    <a:gd name="T7" fmla="*/ 2 h 2"/>
                  </a:gdLst>
                  <a:cxnLst>
                    <a:cxn ang="0">
                      <a:pos x="T0" y="T1"/>
                    </a:cxn>
                    <a:cxn ang="0">
                      <a:pos x="T2" y="T3"/>
                    </a:cxn>
                    <a:cxn ang="0">
                      <a:pos x="T4" y="T5"/>
                    </a:cxn>
                    <a:cxn ang="0">
                      <a:pos x="T6" y="T7"/>
                    </a:cxn>
                  </a:cxnLst>
                  <a:rect l="0" t="0" r="r" b="b"/>
                  <a:pathLst>
                    <a:path w="3" h="2">
                      <a:moveTo>
                        <a:pt x="3" y="2"/>
                      </a:moveTo>
                      <a:lnTo>
                        <a:pt x="0" y="0"/>
                      </a:lnTo>
                      <a:lnTo>
                        <a:pt x="3"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9" name="Freeform 287"/>
                <p:cNvSpPr/>
                <p:nvPr>
                  <p:custDataLst>
                    <p:tags r:id="rId283"/>
                  </p:custDataLst>
                </p:nvPr>
              </p:nvSpPr>
              <p:spPr bwMode="auto">
                <a:xfrm>
                  <a:off x="4412" y="1196"/>
                  <a:ext cx="19" cy="28"/>
                </a:xfrm>
                <a:custGeom>
                  <a:gdLst>
                    <a:gd name="T0" fmla="*/ 0 w 8"/>
                    <a:gd name="T1" fmla="*/ 9 h 12"/>
                    <a:gd name="T2" fmla="*/ 1 w 8"/>
                    <a:gd name="T3" fmla="*/ 12 h 12"/>
                    <a:gd name="T4" fmla="*/ 4 w 8"/>
                    <a:gd name="T5" fmla="*/ 9 h 12"/>
                    <a:gd name="T6" fmla="*/ 8 w 8"/>
                    <a:gd name="T7" fmla="*/ 0 h 12"/>
                    <a:gd name="T8" fmla="*/ 0 w 8"/>
                    <a:gd name="T9" fmla="*/ 9 h 12"/>
                  </a:gdLst>
                  <a:cxnLst>
                    <a:cxn ang="0">
                      <a:pos x="T0" y="T1"/>
                    </a:cxn>
                    <a:cxn ang="0">
                      <a:pos x="T2" y="T3"/>
                    </a:cxn>
                    <a:cxn ang="0">
                      <a:pos x="T4" y="T5"/>
                    </a:cxn>
                    <a:cxn ang="0">
                      <a:pos x="T6" y="T7"/>
                    </a:cxn>
                    <a:cxn ang="0">
                      <a:pos x="T8" y="T9"/>
                    </a:cxn>
                  </a:cxnLst>
                  <a:rect l="0" t="0" r="r" b="b"/>
                  <a:pathLst>
                    <a:path w="8" h="12">
                      <a:moveTo>
                        <a:pt x="0" y="9"/>
                      </a:moveTo>
                      <a:cubicBezTo>
                        <a:pt x="3" y="10"/>
                        <a:pt x="0" y="11"/>
                        <a:pt x="1" y="12"/>
                      </a:cubicBezTo>
                      <a:cubicBezTo>
                        <a:pt x="3" y="11"/>
                        <a:pt x="2" y="9"/>
                        <a:pt x="4" y="9"/>
                      </a:cubicBezTo>
                      <a:cubicBezTo>
                        <a:pt x="2" y="5"/>
                        <a:pt x="6" y="3"/>
                        <a:pt x="8" y="0"/>
                      </a:cubicBezTo>
                      <a:cubicBezTo>
                        <a:pt x="0" y="1"/>
                        <a:pt x="6"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0" name="Freeform 288"/>
                <p:cNvSpPr/>
                <p:nvPr>
                  <p:custDataLst>
                    <p:tags r:id="rId284"/>
                  </p:custDataLst>
                </p:nvPr>
              </p:nvSpPr>
              <p:spPr bwMode="auto">
                <a:xfrm>
                  <a:off x="5457" y="476"/>
                  <a:ext cx="2" cy="2"/>
                </a:xfrm>
                <a:custGeom>
                  <a:gdLst>
                    <a:gd name="T0" fmla="*/ 1 w 1"/>
                    <a:gd name="T1" fmla="*/ 0 h 1"/>
                    <a:gd name="T2" fmla="*/ 0 w 1"/>
                    <a:gd name="T3" fmla="*/ 1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1" name="Freeform 289"/>
                <p:cNvSpPr/>
                <p:nvPr>
                  <p:custDataLst>
                    <p:tags r:id="rId285"/>
                  </p:custDataLst>
                </p:nvPr>
              </p:nvSpPr>
              <p:spPr bwMode="auto">
                <a:xfrm>
                  <a:off x="5423" y="490"/>
                  <a:ext cx="12" cy="7"/>
                </a:xfrm>
                <a:custGeom>
                  <a:gdLst>
                    <a:gd name="T0" fmla="*/ 0 w 5"/>
                    <a:gd name="T1" fmla="*/ 0 h 3"/>
                    <a:gd name="T2" fmla="*/ 0 w 5"/>
                    <a:gd name="T3" fmla="*/ 1 h 3"/>
                    <a:gd name="T4" fmla="*/ 5 w 5"/>
                    <a:gd name="T5" fmla="*/ 2 h 3"/>
                    <a:gd name="T6" fmla="*/ 0 w 5"/>
                    <a:gd name="T7" fmla="*/ 0 h 3"/>
                  </a:gdLst>
                  <a:cxnLst>
                    <a:cxn ang="0">
                      <a:pos x="T0" y="T1"/>
                    </a:cxn>
                    <a:cxn ang="0">
                      <a:pos x="T2" y="T3"/>
                    </a:cxn>
                    <a:cxn ang="0">
                      <a:pos x="T4" y="T5"/>
                    </a:cxn>
                    <a:cxn ang="0">
                      <a:pos x="T6" y="T7"/>
                    </a:cxn>
                  </a:cxnLst>
                  <a:rect l="0" t="0" r="r" b="b"/>
                  <a:pathLst>
                    <a:path w="5" h="3">
                      <a:moveTo>
                        <a:pt x="0" y="0"/>
                      </a:moveTo>
                      <a:cubicBezTo>
                        <a:pt x="0" y="1"/>
                        <a:pt x="0" y="1"/>
                        <a:pt x="0" y="1"/>
                      </a:cubicBezTo>
                      <a:cubicBezTo>
                        <a:pt x="1" y="0"/>
                        <a:pt x="4" y="3"/>
                        <a:pt x="5" y="2"/>
                      </a:cubicBezTo>
                      <a:cubicBezTo>
                        <a:pt x="3"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2" name="Freeform 290"/>
                <p:cNvSpPr/>
                <p:nvPr>
                  <p:custDataLst>
                    <p:tags r:id="rId286"/>
                  </p:custDataLst>
                </p:nvPr>
              </p:nvSpPr>
              <p:spPr bwMode="auto">
                <a:xfrm>
                  <a:off x="4758" y="944"/>
                  <a:ext cx="33" cy="24"/>
                </a:xfrm>
                <a:custGeom>
                  <a:gdLst>
                    <a:gd name="T0" fmla="*/ 3 w 14"/>
                    <a:gd name="T1" fmla="*/ 2 h 10"/>
                    <a:gd name="T2" fmla="*/ 4 w 14"/>
                    <a:gd name="T3" fmla="*/ 2 h 10"/>
                    <a:gd name="T4" fmla="*/ 0 w 14"/>
                    <a:gd name="T5" fmla="*/ 3 h 10"/>
                    <a:gd name="T6" fmla="*/ 2 w 14"/>
                    <a:gd name="T7" fmla="*/ 6 h 10"/>
                    <a:gd name="T8" fmla="*/ 7 w 14"/>
                    <a:gd name="T9" fmla="*/ 6 h 10"/>
                    <a:gd name="T10" fmla="*/ 8 w 14"/>
                    <a:gd name="T11" fmla="*/ 7 h 10"/>
                    <a:gd name="T12" fmla="*/ 6 w 14"/>
                    <a:gd name="T13" fmla="*/ 7 h 10"/>
                    <a:gd name="T14" fmla="*/ 6 w 14"/>
                    <a:gd name="T15" fmla="*/ 8 h 10"/>
                    <a:gd name="T16" fmla="*/ 14 w 14"/>
                    <a:gd name="T17" fmla="*/ 7 h 10"/>
                    <a:gd name="T18" fmla="*/ 9 w 14"/>
                    <a:gd name="T19" fmla="*/ 3 h 10"/>
                    <a:gd name="T20" fmla="*/ 3 w 14"/>
                    <a:gd name="T21" fmla="*/ 2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3" y="2"/>
                      </a:moveTo>
                      <a:cubicBezTo>
                        <a:pt x="3" y="2"/>
                        <a:pt x="3" y="2"/>
                        <a:pt x="4" y="2"/>
                      </a:cubicBezTo>
                      <a:cubicBezTo>
                        <a:pt x="3" y="3"/>
                        <a:pt x="2" y="4"/>
                        <a:pt x="0" y="3"/>
                      </a:cubicBezTo>
                      <a:cubicBezTo>
                        <a:pt x="2" y="6"/>
                        <a:pt x="2" y="6"/>
                        <a:pt x="2" y="6"/>
                      </a:cubicBezTo>
                      <a:cubicBezTo>
                        <a:pt x="3" y="5"/>
                        <a:pt x="6" y="8"/>
                        <a:pt x="7" y="6"/>
                      </a:cubicBezTo>
                      <a:cubicBezTo>
                        <a:pt x="7" y="6"/>
                        <a:pt x="7" y="6"/>
                        <a:pt x="8" y="7"/>
                      </a:cubicBezTo>
                      <a:cubicBezTo>
                        <a:pt x="8" y="8"/>
                        <a:pt x="6" y="8"/>
                        <a:pt x="6" y="7"/>
                      </a:cubicBezTo>
                      <a:cubicBezTo>
                        <a:pt x="6" y="8"/>
                        <a:pt x="6" y="8"/>
                        <a:pt x="6" y="8"/>
                      </a:cubicBezTo>
                      <a:cubicBezTo>
                        <a:pt x="10" y="10"/>
                        <a:pt x="11" y="6"/>
                        <a:pt x="14" y="7"/>
                      </a:cubicBezTo>
                      <a:cubicBezTo>
                        <a:pt x="12" y="6"/>
                        <a:pt x="11" y="3"/>
                        <a:pt x="9" y="3"/>
                      </a:cubicBezTo>
                      <a:cubicBezTo>
                        <a:pt x="7"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3" name="Freeform 291"/>
                <p:cNvSpPr/>
                <p:nvPr>
                  <p:custDataLst>
                    <p:tags r:id="rId287"/>
                  </p:custDataLst>
                </p:nvPr>
              </p:nvSpPr>
              <p:spPr bwMode="auto">
                <a:xfrm>
                  <a:off x="4502" y="1153"/>
                  <a:ext cx="5" cy="5"/>
                </a:xfrm>
                <a:custGeom>
                  <a:gdLst>
                    <a:gd name="T0" fmla="*/ 0 w 2"/>
                    <a:gd name="T1" fmla="*/ 1 h 2"/>
                    <a:gd name="T2" fmla="*/ 2 w 2"/>
                    <a:gd name="T3" fmla="*/ 1 h 2"/>
                    <a:gd name="T4" fmla="*/ 0 w 2"/>
                    <a:gd name="T5" fmla="*/ 1 h 2"/>
                  </a:gdLst>
                  <a:cxnLst>
                    <a:cxn ang="0">
                      <a:pos x="T0" y="T1"/>
                    </a:cxn>
                    <a:cxn ang="0">
                      <a:pos x="T2" y="T3"/>
                    </a:cxn>
                    <a:cxn ang="0">
                      <a:pos x="T4" y="T5"/>
                    </a:cxn>
                  </a:cxnLst>
                  <a:rect l="0" t="0" r="r" b="b"/>
                  <a:pathLst>
                    <a:path w="2" h="2">
                      <a:moveTo>
                        <a:pt x="0" y="1"/>
                      </a:moveTo>
                      <a:cubicBezTo>
                        <a:pt x="0" y="2"/>
                        <a:pt x="2" y="1"/>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4" name="Freeform 292"/>
                <p:cNvSpPr/>
                <p:nvPr>
                  <p:custDataLst>
                    <p:tags r:id="rId288"/>
                  </p:custDataLst>
                </p:nvPr>
              </p:nvSpPr>
              <p:spPr bwMode="auto">
                <a:xfrm>
                  <a:off x="4597" y="1063"/>
                  <a:ext cx="26" cy="23"/>
                </a:xfrm>
                <a:custGeom>
                  <a:gdLst>
                    <a:gd name="T0" fmla="*/ 3 w 11"/>
                    <a:gd name="T1" fmla="*/ 6 h 10"/>
                    <a:gd name="T2" fmla="*/ 0 w 11"/>
                    <a:gd name="T3" fmla="*/ 7 h 10"/>
                    <a:gd name="T4" fmla="*/ 4 w 11"/>
                    <a:gd name="T5" fmla="*/ 10 h 10"/>
                    <a:gd name="T6" fmla="*/ 4 w 11"/>
                    <a:gd name="T7" fmla="*/ 6 h 10"/>
                    <a:gd name="T8" fmla="*/ 5 w 11"/>
                    <a:gd name="T9" fmla="*/ 5 h 10"/>
                    <a:gd name="T10" fmla="*/ 6 w 11"/>
                    <a:gd name="T11" fmla="*/ 6 h 10"/>
                    <a:gd name="T12" fmla="*/ 8 w 11"/>
                    <a:gd name="T13" fmla="*/ 2 h 10"/>
                    <a:gd name="T14" fmla="*/ 4 w 11"/>
                    <a:gd name="T15" fmla="*/ 2 h 10"/>
                    <a:gd name="T16" fmla="*/ 3 w 11"/>
                    <a:gd name="T17" fmla="*/ 6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3" y="6"/>
                      </a:moveTo>
                      <a:cubicBezTo>
                        <a:pt x="0" y="7"/>
                        <a:pt x="0" y="7"/>
                        <a:pt x="0" y="7"/>
                      </a:cubicBezTo>
                      <a:cubicBezTo>
                        <a:pt x="1" y="9"/>
                        <a:pt x="3" y="9"/>
                        <a:pt x="4" y="10"/>
                      </a:cubicBezTo>
                      <a:cubicBezTo>
                        <a:pt x="2" y="8"/>
                        <a:pt x="7" y="7"/>
                        <a:pt x="4" y="6"/>
                      </a:cubicBezTo>
                      <a:cubicBezTo>
                        <a:pt x="4" y="6"/>
                        <a:pt x="4" y="5"/>
                        <a:pt x="5" y="5"/>
                      </a:cubicBezTo>
                      <a:cubicBezTo>
                        <a:pt x="6" y="5"/>
                        <a:pt x="5" y="6"/>
                        <a:pt x="6" y="6"/>
                      </a:cubicBezTo>
                      <a:cubicBezTo>
                        <a:pt x="6" y="5"/>
                        <a:pt x="11" y="4"/>
                        <a:pt x="8" y="2"/>
                      </a:cubicBezTo>
                      <a:cubicBezTo>
                        <a:pt x="6" y="2"/>
                        <a:pt x="5" y="0"/>
                        <a:pt x="4" y="2"/>
                      </a:cubicBezTo>
                      <a:cubicBezTo>
                        <a:pt x="4" y="3"/>
                        <a:pt x="1"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5" name="Freeform 293"/>
                <p:cNvSpPr/>
                <p:nvPr>
                  <p:custDataLst>
                    <p:tags r:id="rId289"/>
                  </p:custDataLst>
                </p:nvPr>
              </p:nvSpPr>
              <p:spPr bwMode="auto">
                <a:xfrm>
                  <a:off x="4590" y="1094"/>
                  <a:ext cx="2" cy="2"/>
                </a:xfrm>
                <a:custGeom>
                  <a:gdLst>
                    <a:gd name="T0" fmla="*/ 0 w 2"/>
                    <a:gd name="T1" fmla="*/ 0 h 2"/>
                    <a:gd name="T2" fmla="*/ 0 w 2"/>
                    <a:gd name="T3" fmla="*/ 2 h 2"/>
                    <a:gd name="T4" fmla="*/ 2 w 2"/>
                    <a:gd name="T5" fmla="*/ 0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6" name="Freeform 294"/>
                <p:cNvSpPr/>
                <p:nvPr>
                  <p:custDataLst>
                    <p:tags r:id="rId290"/>
                  </p:custDataLst>
                </p:nvPr>
              </p:nvSpPr>
              <p:spPr bwMode="auto">
                <a:xfrm>
                  <a:off x="4737" y="989"/>
                  <a:ext cx="4" cy="5"/>
                </a:xfrm>
                <a:custGeom>
                  <a:gdLst>
                    <a:gd name="T0" fmla="*/ 2 w 2"/>
                    <a:gd name="T1" fmla="*/ 1 h 2"/>
                    <a:gd name="T2" fmla="*/ 0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0" y="0"/>
                        <a:pt x="0" y="0"/>
                        <a:pt x="0" y="0"/>
                      </a:cubicBezTo>
                      <a:cubicBezTo>
                        <a:pt x="0" y="1"/>
                        <a:pt x="0" y="1"/>
                        <a:pt x="0"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7" name="Freeform 295"/>
                <p:cNvSpPr/>
                <p:nvPr>
                  <p:custDataLst>
                    <p:tags r:id="rId291"/>
                  </p:custDataLst>
                </p:nvPr>
              </p:nvSpPr>
              <p:spPr bwMode="auto">
                <a:xfrm>
                  <a:off x="4540" y="1115"/>
                  <a:ext cx="12" cy="5"/>
                </a:xfrm>
                <a:custGeom>
                  <a:gdLst>
                    <a:gd name="T0" fmla="*/ 3 w 5"/>
                    <a:gd name="T1" fmla="*/ 0 h 2"/>
                    <a:gd name="T2" fmla="*/ 5 w 5"/>
                    <a:gd name="T3" fmla="*/ 2 h 2"/>
                    <a:gd name="T4" fmla="*/ 3 w 5"/>
                    <a:gd name="T5" fmla="*/ 0 h 2"/>
                  </a:gdLst>
                  <a:cxnLst>
                    <a:cxn ang="0">
                      <a:pos x="T0" y="T1"/>
                    </a:cxn>
                    <a:cxn ang="0">
                      <a:pos x="T2" y="T3"/>
                    </a:cxn>
                    <a:cxn ang="0">
                      <a:pos x="T4" y="T5"/>
                    </a:cxn>
                  </a:cxnLst>
                  <a:rect l="0" t="0" r="r" b="b"/>
                  <a:pathLst>
                    <a:path w="5" h="2">
                      <a:moveTo>
                        <a:pt x="3" y="0"/>
                      </a:moveTo>
                      <a:cubicBezTo>
                        <a:pt x="0" y="2"/>
                        <a:pt x="5" y="1"/>
                        <a:pt x="5" y="2"/>
                      </a:cubicBezTo>
                      <a:cubicBezTo>
                        <a:pt x="5" y="1"/>
                        <a:pt x="5"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8" name="Freeform 296"/>
                <p:cNvSpPr/>
                <p:nvPr>
                  <p:custDataLst>
                    <p:tags r:id="rId292"/>
                  </p:custDataLst>
                </p:nvPr>
              </p:nvSpPr>
              <p:spPr bwMode="auto">
                <a:xfrm>
                  <a:off x="4464" y="1167"/>
                  <a:ext cx="14" cy="7"/>
                </a:xfrm>
                <a:custGeom>
                  <a:gdLst>
                    <a:gd name="T0" fmla="*/ 1 w 6"/>
                    <a:gd name="T1" fmla="*/ 1 h 3"/>
                    <a:gd name="T2" fmla="*/ 0 w 6"/>
                    <a:gd name="T3" fmla="*/ 3 h 3"/>
                    <a:gd name="T4" fmla="*/ 6 w 6"/>
                    <a:gd name="T5" fmla="*/ 2 h 3"/>
                    <a:gd name="T6" fmla="*/ 2 w 6"/>
                    <a:gd name="T7" fmla="*/ 1 h 3"/>
                    <a:gd name="T8" fmla="*/ 2 w 6"/>
                    <a:gd name="T9" fmla="*/ 0 h 3"/>
                    <a:gd name="T10" fmla="*/ 1 w 6"/>
                    <a:gd name="T11" fmla="*/ 1 h 3"/>
                  </a:gdLst>
                  <a:cxnLst>
                    <a:cxn ang="0">
                      <a:pos x="T0" y="T1"/>
                    </a:cxn>
                    <a:cxn ang="0">
                      <a:pos x="T2" y="T3"/>
                    </a:cxn>
                    <a:cxn ang="0">
                      <a:pos x="T4" y="T5"/>
                    </a:cxn>
                    <a:cxn ang="0">
                      <a:pos x="T6" y="T7"/>
                    </a:cxn>
                    <a:cxn ang="0">
                      <a:pos x="T8" y="T9"/>
                    </a:cxn>
                    <a:cxn ang="0">
                      <a:pos x="T10" y="T11"/>
                    </a:cxn>
                  </a:cxnLst>
                  <a:rect l="0" t="0" r="r" b="b"/>
                  <a:pathLst>
                    <a:path w="6" h="3">
                      <a:moveTo>
                        <a:pt x="1" y="1"/>
                      </a:moveTo>
                      <a:cubicBezTo>
                        <a:pt x="2" y="2"/>
                        <a:pt x="0" y="3"/>
                        <a:pt x="0" y="3"/>
                      </a:cubicBezTo>
                      <a:cubicBezTo>
                        <a:pt x="6" y="2"/>
                        <a:pt x="6" y="2"/>
                        <a:pt x="6" y="2"/>
                      </a:cubicBezTo>
                      <a:cubicBezTo>
                        <a:pt x="5" y="0"/>
                        <a:pt x="2" y="1"/>
                        <a:pt x="2" y="1"/>
                      </a:cubicBezTo>
                      <a:cubicBezTo>
                        <a:pt x="2" y="0"/>
                        <a:pt x="2"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9" name="Freeform 297"/>
                <p:cNvSpPr/>
                <p:nvPr>
                  <p:custDataLst>
                    <p:tags r:id="rId293"/>
                  </p:custDataLst>
                </p:nvPr>
              </p:nvSpPr>
              <p:spPr bwMode="auto">
                <a:xfrm>
                  <a:off x="4388" y="1217"/>
                  <a:ext cx="12" cy="12"/>
                </a:xfrm>
                <a:custGeom>
                  <a:gdLst>
                    <a:gd name="T0" fmla="*/ 5 w 5"/>
                    <a:gd name="T1" fmla="*/ 0 h 5"/>
                    <a:gd name="T2" fmla="*/ 4 w 5"/>
                    <a:gd name="T3" fmla="*/ 0 h 5"/>
                    <a:gd name="T4" fmla="*/ 2 w 5"/>
                    <a:gd name="T5" fmla="*/ 0 h 5"/>
                    <a:gd name="T6" fmla="*/ 0 w 5"/>
                    <a:gd name="T7" fmla="*/ 4 h 5"/>
                    <a:gd name="T8" fmla="*/ 3 w 5"/>
                    <a:gd name="T9" fmla="*/ 2 h 5"/>
                    <a:gd name="T10" fmla="*/ 5 w 5"/>
                    <a:gd name="T11" fmla="*/ 0 h 5"/>
                  </a:gdLst>
                  <a:cxnLst>
                    <a:cxn ang="0">
                      <a:pos x="T0" y="T1"/>
                    </a:cxn>
                    <a:cxn ang="0">
                      <a:pos x="T2" y="T3"/>
                    </a:cxn>
                    <a:cxn ang="0">
                      <a:pos x="T4" y="T5"/>
                    </a:cxn>
                    <a:cxn ang="0">
                      <a:pos x="T6" y="T7"/>
                    </a:cxn>
                    <a:cxn ang="0">
                      <a:pos x="T8" y="T9"/>
                    </a:cxn>
                    <a:cxn ang="0">
                      <a:pos x="T10" y="T11"/>
                    </a:cxn>
                  </a:cxnLst>
                  <a:rect l="0" t="0" r="r" b="b"/>
                  <a:pathLst>
                    <a:path w="5" h="5">
                      <a:moveTo>
                        <a:pt x="5" y="0"/>
                      </a:moveTo>
                      <a:cubicBezTo>
                        <a:pt x="4" y="0"/>
                        <a:pt x="4" y="0"/>
                        <a:pt x="4" y="0"/>
                      </a:cubicBezTo>
                      <a:cubicBezTo>
                        <a:pt x="2" y="0"/>
                        <a:pt x="2" y="0"/>
                        <a:pt x="2" y="0"/>
                      </a:cubicBezTo>
                      <a:cubicBezTo>
                        <a:pt x="4" y="3"/>
                        <a:pt x="0" y="2"/>
                        <a:pt x="0" y="4"/>
                      </a:cubicBezTo>
                      <a:cubicBezTo>
                        <a:pt x="2" y="5"/>
                        <a:pt x="1" y="2"/>
                        <a:pt x="3" y="2"/>
                      </a:cubicBezTo>
                      <a:cubicBezTo>
                        <a:pt x="4" y="1"/>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0" name="Freeform 298"/>
                <p:cNvSpPr/>
                <p:nvPr>
                  <p:custDataLst>
                    <p:tags r:id="rId294"/>
                  </p:custDataLst>
                </p:nvPr>
              </p:nvSpPr>
              <p:spPr bwMode="auto">
                <a:xfrm>
                  <a:off x="5416" y="495"/>
                  <a:ext cx="3" cy="2"/>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1" name="Rectangle 299"/>
                <p:cNvSpPr>
                  <a:spLocks noChangeArrowheads="1"/>
                </p:cNvSpPr>
                <p:nvPr>
                  <p:custDataLst>
                    <p:tags r:id="rId295"/>
                  </p:custDataLst>
                </p:nvPr>
              </p:nvSpPr>
              <p:spPr bwMode="auto">
                <a:xfrm>
                  <a:off x="5414" y="495"/>
                  <a:ext cx="2"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2" name="Freeform 300"/>
                <p:cNvSpPr/>
                <p:nvPr>
                  <p:custDataLst>
                    <p:tags r:id="rId296"/>
                  </p:custDataLst>
                </p:nvPr>
              </p:nvSpPr>
              <p:spPr bwMode="auto">
                <a:xfrm>
                  <a:off x="5341" y="547"/>
                  <a:ext cx="7" cy="2"/>
                </a:xfrm>
                <a:custGeom>
                  <a:gdLst>
                    <a:gd name="T0" fmla="*/ 3 w 3"/>
                    <a:gd name="T1" fmla="*/ 1 h 1"/>
                    <a:gd name="T2" fmla="*/ 0 w 3"/>
                    <a:gd name="T3" fmla="*/ 0 h 1"/>
                    <a:gd name="T4" fmla="*/ 0 w 3"/>
                    <a:gd name="T5" fmla="*/ 1 h 1"/>
                    <a:gd name="T6" fmla="*/ 3 w 3"/>
                    <a:gd name="T7" fmla="*/ 1 h 1"/>
                  </a:gdLst>
                  <a:cxnLst>
                    <a:cxn ang="0">
                      <a:pos x="T0" y="T1"/>
                    </a:cxn>
                    <a:cxn ang="0">
                      <a:pos x="T2" y="T3"/>
                    </a:cxn>
                    <a:cxn ang="0">
                      <a:pos x="T4" y="T5"/>
                    </a:cxn>
                    <a:cxn ang="0">
                      <a:pos x="T6" y="T7"/>
                    </a:cxn>
                  </a:cxnLst>
                  <a:rect l="0" t="0" r="r" b="b"/>
                  <a:pathLst>
                    <a:path w="3" h="1">
                      <a:moveTo>
                        <a:pt x="3" y="1"/>
                      </a:moveTo>
                      <a:cubicBezTo>
                        <a:pt x="0" y="0"/>
                        <a:pt x="0" y="0"/>
                        <a:pt x="0" y="0"/>
                      </a:cubicBezTo>
                      <a:cubicBezTo>
                        <a:pt x="0" y="1"/>
                        <a:pt x="0" y="1"/>
                        <a:pt x="0" y="1"/>
                      </a:cubicBezTo>
                      <a:cubicBezTo>
                        <a:pt x="1"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3" name="Freeform 301"/>
                <p:cNvSpPr/>
                <p:nvPr>
                  <p:custDataLst>
                    <p:tags r:id="rId297"/>
                  </p:custDataLst>
                </p:nvPr>
              </p:nvSpPr>
              <p:spPr bwMode="auto">
                <a:xfrm>
                  <a:off x="4741" y="982"/>
                  <a:ext cx="5" cy="2"/>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4" name="Freeform 302"/>
                <p:cNvSpPr/>
                <p:nvPr>
                  <p:custDataLst>
                    <p:tags r:id="rId298"/>
                  </p:custDataLst>
                </p:nvPr>
              </p:nvSpPr>
              <p:spPr bwMode="auto">
                <a:xfrm>
                  <a:off x="4369" y="1229"/>
                  <a:ext cx="10" cy="7"/>
                </a:xfrm>
                <a:custGeom>
                  <a:gdLst>
                    <a:gd name="T0" fmla="*/ 4 w 4"/>
                    <a:gd name="T1" fmla="*/ 1 h 3"/>
                    <a:gd name="T2" fmla="*/ 0 w 4"/>
                    <a:gd name="T3" fmla="*/ 2 h 3"/>
                    <a:gd name="T4" fmla="*/ 1 w 4"/>
                    <a:gd name="T5" fmla="*/ 2 h 3"/>
                    <a:gd name="T6" fmla="*/ 2 w 4"/>
                    <a:gd name="T7" fmla="*/ 1 h 3"/>
                    <a:gd name="T8" fmla="*/ 4 w 4"/>
                    <a:gd name="T9" fmla="*/ 1 h 3"/>
                  </a:gdLst>
                  <a:cxnLst>
                    <a:cxn ang="0">
                      <a:pos x="T0" y="T1"/>
                    </a:cxn>
                    <a:cxn ang="0">
                      <a:pos x="T2" y="T3"/>
                    </a:cxn>
                    <a:cxn ang="0">
                      <a:pos x="T4" y="T5"/>
                    </a:cxn>
                    <a:cxn ang="0">
                      <a:pos x="T6" y="T7"/>
                    </a:cxn>
                    <a:cxn ang="0">
                      <a:pos x="T8" y="T9"/>
                    </a:cxn>
                  </a:cxnLst>
                  <a:rect l="0" t="0" r="r" b="b"/>
                  <a:pathLst>
                    <a:path w="4" h="3">
                      <a:moveTo>
                        <a:pt x="4" y="1"/>
                      </a:moveTo>
                      <a:cubicBezTo>
                        <a:pt x="4" y="2"/>
                        <a:pt x="0" y="0"/>
                        <a:pt x="0" y="2"/>
                      </a:cubicBezTo>
                      <a:cubicBezTo>
                        <a:pt x="1" y="2"/>
                        <a:pt x="1" y="2"/>
                        <a:pt x="1" y="2"/>
                      </a:cubicBezTo>
                      <a:cubicBezTo>
                        <a:pt x="2" y="1"/>
                        <a:pt x="2" y="1"/>
                        <a:pt x="2" y="1"/>
                      </a:cubicBezTo>
                      <a:cubicBezTo>
                        <a:pt x="2" y="2"/>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5" name="Freeform 303"/>
                <p:cNvSpPr/>
                <p:nvPr>
                  <p:custDataLst>
                    <p:tags r:id="rId299"/>
                  </p:custDataLst>
                </p:nvPr>
              </p:nvSpPr>
              <p:spPr bwMode="auto">
                <a:xfrm>
                  <a:off x="4407" y="1210"/>
                  <a:ext cx="3" cy="2"/>
                </a:xfrm>
                <a:custGeom>
                  <a:gdLst>
                    <a:gd name="T0" fmla="*/ 3 w 3"/>
                    <a:gd name="T1" fmla="*/ 0 h 2"/>
                    <a:gd name="T2" fmla="*/ 0 w 3"/>
                    <a:gd name="T3" fmla="*/ 2 h 2"/>
                    <a:gd name="T4" fmla="*/ 3 w 3"/>
                    <a:gd name="T5" fmla="*/ 2 h 2"/>
                    <a:gd name="T6" fmla="*/ 3 w 3"/>
                    <a:gd name="T7" fmla="*/ 0 h 2"/>
                  </a:gd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6" name="Freeform 304"/>
                <p:cNvSpPr/>
                <p:nvPr>
                  <p:custDataLst>
                    <p:tags r:id="rId300"/>
                  </p:custDataLst>
                </p:nvPr>
              </p:nvSpPr>
              <p:spPr bwMode="auto">
                <a:xfrm>
                  <a:off x="4291" y="1279"/>
                  <a:ext cx="12" cy="7"/>
                </a:xfrm>
                <a:custGeom>
                  <a:gdLst>
                    <a:gd name="T0" fmla="*/ 3 w 5"/>
                    <a:gd name="T1" fmla="*/ 1 h 3"/>
                    <a:gd name="T2" fmla="*/ 4 w 5"/>
                    <a:gd name="T3" fmla="*/ 2 h 3"/>
                    <a:gd name="T4" fmla="*/ 4 w 5"/>
                    <a:gd name="T5" fmla="*/ 0 h 3"/>
                    <a:gd name="T6" fmla="*/ 0 w 5"/>
                    <a:gd name="T7" fmla="*/ 1 h 3"/>
                    <a:gd name="T8" fmla="*/ 1 w 5"/>
                    <a:gd name="T9" fmla="*/ 3 h 3"/>
                    <a:gd name="T10" fmla="*/ 3 w 5"/>
                    <a:gd name="T11" fmla="*/ 1 h 3"/>
                  </a:gdLst>
                  <a:cxnLst>
                    <a:cxn ang="0">
                      <a:pos x="T0" y="T1"/>
                    </a:cxn>
                    <a:cxn ang="0">
                      <a:pos x="T2" y="T3"/>
                    </a:cxn>
                    <a:cxn ang="0">
                      <a:pos x="T4" y="T5"/>
                    </a:cxn>
                    <a:cxn ang="0">
                      <a:pos x="T6" y="T7"/>
                    </a:cxn>
                    <a:cxn ang="0">
                      <a:pos x="T8" y="T9"/>
                    </a:cxn>
                    <a:cxn ang="0">
                      <a:pos x="T10" y="T11"/>
                    </a:cxn>
                  </a:cxnLst>
                  <a:rect l="0" t="0" r="r" b="b"/>
                  <a:pathLst>
                    <a:path w="5" h="3">
                      <a:moveTo>
                        <a:pt x="3" y="1"/>
                      </a:moveTo>
                      <a:cubicBezTo>
                        <a:pt x="4" y="1"/>
                        <a:pt x="3" y="2"/>
                        <a:pt x="4" y="2"/>
                      </a:cubicBezTo>
                      <a:cubicBezTo>
                        <a:pt x="5" y="1"/>
                        <a:pt x="4" y="1"/>
                        <a:pt x="4" y="0"/>
                      </a:cubicBezTo>
                      <a:cubicBezTo>
                        <a:pt x="0" y="1"/>
                        <a:pt x="0" y="1"/>
                        <a:pt x="0" y="1"/>
                      </a:cubicBezTo>
                      <a:cubicBezTo>
                        <a:pt x="1" y="2"/>
                        <a:pt x="0" y="3"/>
                        <a:pt x="1" y="3"/>
                      </a:cubicBezTo>
                      <a:cubicBezTo>
                        <a:pt x="2" y="2"/>
                        <a:pt x="1"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7" name="Freeform 305"/>
                <p:cNvSpPr/>
                <p:nvPr>
                  <p:custDataLst>
                    <p:tags r:id="rId301"/>
                  </p:custDataLst>
                </p:nvPr>
              </p:nvSpPr>
              <p:spPr bwMode="auto">
                <a:xfrm>
                  <a:off x="4744" y="975"/>
                  <a:ext cx="7" cy="7"/>
                </a:xfrm>
                <a:custGeom>
                  <a:gdLst>
                    <a:gd name="T0" fmla="*/ 3 w 3"/>
                    <a:gd name="T1" fmla="*/ 0 h 3"/>
                    <a:gd name="T2" fmla="*/ 0 w 3"/>
                    <a:gd name="T3" fmla="*/ 2 h 3"/>
                    <a:gd name="T4" fmla="*/ 3 w 3"/>
                    <a:gd name="T5" fmla="*/ 0 h 3"/>
                  </a:gdLst>
                  <a:cxnLst>
                    <a:cxn ang="0">
                      <a:pos x="T0" y="T1"/>
                    </a:cxn>
                    <a:cxn ang="0">
                      <a:pos x="T2" y="T3"/>
                    </a:cxn>
                    <a:cxn ang="0">
                      <a:pos x="T4" y="T5"/>
                    </a:cxn>
                  </a:cxnLst>
                  <a:rect l="0" t="0" r="r" b="b"/>
                  <a:pathLst>
                    <a:path w="3" h="3">
                      <a:moveTo>
                        <a:pt x="3" y="0"/>
                      </a:moveTo>
                      <a:cubicBezTo>
                        <a:pt x="0" y="2"/>
                        <a:pt x="0" y="2"/>
                        <a:pt x="0" y="2"/>
                      </a:cubicBezTo>
                      <a:cubicBezTo>
                        <a:pt x="2" y="3"/>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8" name="Freeform 306"/>
                <p:cNvSpPr/>
                <p:nvPr>
                  <p:custDataLst>
                    <p:tags r:id="rId302"/>
                  </p:custDataLst>
                </p:nvPr>
              </p:nvSpPr>
              <p:spPr bwMode="auto">
                <a:xfrm>
                  <a:off x="4552" y="1108"/>
                  <a:ext cx="7" cy="7"/>
                </a:xfrm>
                <a:custGeom>
                  <a:gdLst>
                    <a:gd name="T0" fmla="*/ 1 w 3"/>
                    <a:gd name="T1" fmla="*/ 0 h 3"/>
                    <a:gd name="T2" fmla="*/ 0 w 3"/>
                    <a:gd name="T3" fmla="*/ 3 h 3"/>
                    <a:gd name="T4" fmla="*/ 3 w 3"/>
                    <a:gd name="T5" fmla="*/ 0 h 3"/>
                    <a:gd name="T6" fmla="*/ 1 w 3"/>
                    <a:gd name="T7" fmla="*/ 0 h 3"/>
                  </a:gdLst>
                  <a:cxnLst>
                    <a:cxn ang="0">
                      <a:pos x="T0" y="T1"/>
                    </a:cxn>
                    <a:cxn ang="0">
                      <a:pos x="T2" y="T3"/>
                    </a:cxn>
                    <a:cxn ang="0">
                      <a:pos x="T4" y="T5"/>
                    </a:cxn>
                    <a:cxn ang="0">
                      <a:pos x="T6" y="T7"/>
                    </a:cxn>
                  </a:cxnLst>
                  <a:rect l="0" t="0" r="r" b="b"/>
                  <a:pathLst>
                    <a:path w="3" h="3">
                      <a:moveTo>
                        <a:pt x="1" y="0"/>
                      </a:moveTo>
                      <a:cubicBezTo>
                        <a:pt x="1" y="1"/>
                        <a:pt x="0" y="2"/>
                        <a:pt x="0" y="3"/>
                      </a:cubicBezTo>
                      <a:cubicBezTo>
                        <a:pt x="2" y="2"/>
                        <a:pt x="1" y="1"/>
                        <a:pt x="3"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9" name="Freeform 307"/>
                <p:cNvSpPr/>
                <p:nvPr>
                  <p:custDataLst>
                    <p:tags r:id="rId303"/>
                  </p:custDataLst>
                </p:nvPr>
              </p:nvSpPr>
              <p:spPr bwMode="auto">
                <a:xfrm>
                  <a:off x="4388" y="1191"/>
                  <a:ext cx="24" cy="24"/>
                </a:xfrm>
                <a:custGeom>
                  <a:gdLst>
                    <a:gd name="T0" fmla="*/ 2 w 10"/>
                    <a:gd name="T1" fmla="*/ 9 h 10"/>
                    <a:gd name="T2" fmla="*/ 9 w 10"/>
                    <a:gd name="T3" fmla="*/ 4 h 10"/>
                    <a:gd name="T4" fmla="*/ 8 w 10"/>
                    <a:gd name="T5" fmla="*/ 5 h 10"/>
                    <a:gd name="T6" fmla="*/ 10 w 10"/>
                    <a:gd name="T7" fmla="*/ 0 h 10"/>
                    <a:gd name="T8" fmla="*/ 9 w 10"/>
                    <a:gd name="T9" fmla="*/ 0 h 10"/>
                    <a:gd name="T10" fmla="*/ 0 w 10"/>
                    <a:gd name="T11" fmla="*/ 9 h 10"/>
                    <a:gd name="T12" fmla="*/ 4 w 10"/>
                    <a:gd name="T13" fmla="*/ 10 h 10"/>
                    <a:gd name="T14" fmla="*/ 7 w 10"/>
                    <a:gd name="T15" fmla="*/ 9 h 10"/>
                    <a:gd name="T16" fmla="*/ 2 w 10"/>
                    <a:gd name="T17" fmla="*/ 9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2" y="9"/>
                      </a:moveTo>
                      <a:cubicBezTo>
                        <a:pt x="2" y="6"/>
                        <a:pt x="8" y="7"/>
                        <a:pt x="9" y="4"/>
                      </a:cubicBezTo>
                      <a:cubicBezTo>
                        <a:pt x="8" y="5"/>
                        <a:pt x="8" y="5"/>
                        <a:pt x="8" y="5"/>
                      </a:cubicBezTo>
                      <a:cubicBezTo>
                        <a:pt x="6" y="2"/>
                        <a:pt x="9" y="2"/>
                        <a:pt x="10" y="0"/>
                      </a:cubicBezTo>
                      <a:cubicBezTo>
                        <a:pt x="9" y="0"/>
                        <a:pt x="9" y="0"/>
                        <a:pt x="9" y="0"/>
                      </a:cubicBezTo>
                      <a:cubicBezTo>
                        <a:pt x="5" y="2"/>
                        <a:pt x="2" y="6"/>
                        <a:pt x="0" y="9"/>
                      </a:cubicBezTo>
                      <a:cubicBezTo>
                        <a:pt x="2" y="10"/>
                        <a:pt x="3" y="9"/>
                        <a:pt x="4" y="10"/>
                      </a:cubicBezTo>
                      <a:cubicBezTo>
                        <a:pt x="5" y="10"/>
                        <a:pt x="5" y="9"/>
                        <a:pt x="7" y="9"/>
                      </a:cubicBezTo>
                      <a:cubicBezTo>
                        <a:pt x="5" y="8"/>
                        <a:pt x="4"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0" name="Freeform 308"/>
                <p:cNvSpPr/>
                <p:nvPr>
                  <p:custDataLst>
                    <p:tags r:id="rId304"/>
                  </p:custDataLst>
                </p:nvPr>
              </p:nvSpPr>
              <p:spPr bwMode="auto">
                <a:xfrm>
                  <a:off x="4320" y="1260"/>
                  <a:ext cx="11" cy="5"/>
                </a:xfrm>
                <a:custGeom>
                  <a:gdLst>
                    <a:gd name="T0" fmla="*/ 2 w 5"/>
                    <a:gd name="T1" fmla="*/ 2 h 2"/>
                    <a:gd name="T2" fmla="*/ 5 w 5"/>
                    <a:gd name="T3" fmla="*/ 0 h 2"/>
                    <a:gd name="T4" fmla="*/ 2 w 5"/>
                    <a:gd name="T5" fmla="*/ 2 h 2"/>
                  </a:gdLst>
                  <a:cxnLst>
                    <a:cxn ang="0">
                      <a:pos x="T0" y="T1"/>
                    </a:cxn>
                    <a:cxn ang="0">
                      <a:pos x="T2" y="T3"/>
                    </a:cxn>
                    <a:cxn ang="0">
                      <a:pos x="T4" y="T5"/>
                    </a:cxn>
                  </a:cxnLst>
                  <a:rect l="0" t="0" r="r" b="b"/>
                  <a:pathLst>
                    <a:path w="5" h="2">
                      <a:moveTo>
                        <a:pt x="2" y="2"/>
                      </a:moveTo>
                      <a:cubicBezTo>
                        <a:pt x="5" y="0"/>
                        <a:pt x="5" y="0"/>
                        <a:pt x="5" y="0"/>
                      </a:cubicBezTo>
                      <a:cubicBezTo>
                        <a:pt x="5" y="0"/>
                        <a:pt x="0"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1" name="Freeform 309"/>
                <p:cNvSpPr/>
                <p:nvPr>
                  <p:custDataLst>
                    <p:tags r:id="rId305"/>
                  </p:custDataLst>
                </p:nvPr>
              </p:nvSpPr>
              <p:spPr bwMode="auto">
                <a:xfrm>
                  <a:off x="5433" y="466"/>
                  <a:ext cx="9" cy="7"/>
                </a:xfrm>
                <a:custGeom>
                  <a:gdLst>
                    <a:gd name="T0" fmla="*/ 4 w 4"/>
                    <a:gd name="T1" fmla="*/ 2 h 3"/>
                    <a:gd name="T2" fmla="*/ 0 w 4"/>
                    <a:gd name="T3" fmla="*/ 1 h 3"/>
                    <a:gd name="T4" fmla="*/ 4 w 4"/>
                    <a:gd name="T5" fmla="*/ 2 h 3"/>
                  </a:gdLst>
                  <a:cxnLst>
                    <a:cxn ang="0">
                      <a:pos x="T0" y="T1"/>
                    </a:cxn>
                    <a:cxn ang="0">
                      <a:pos x="T2" y="T3"/>
                    </a:cxn>
                    <a:cxn ang="0">
                      <a:pos x="T4" y="T5"/>
                    </a:cxn>
                  </a:cxnLst>
                  <a:rect l="0" t="0" r="r" b="b"/>
                  <a:pathLst>
                    <a:path w="4" h="3">
                      <a:moveTo>
                        <a:pt x="4" y="2"/>
                      </a:moveTo>
                      <a:cubicBezTo>
                        <a:pt x="3" y="1"/>
                        <a:pt x="1" y="0"/>
                        <a:pt x="0" y="1"/>
                      </a:cubicBezTo>
                      <a:cubicBezTo>
                        <a:pt x="2" y="2"/>
                        <a:pt x="2" y="3"/>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2" name="Freeform 310"/>
                <p:cNvSpPr/>
                <p:nvPr>
                  <p:custDataLst>
                    <p:tags r:id="rId306"/>
                  </p:custDataLst>
                </p:nvPr>
              </p:nvSpPr>
              <p:spPr bwMode="auto">
                <a:xfrm>
                  <a:off x="5426" y="478"/>
                  <a:ext cx="2" cy="2"/>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3" name="Freeform 311"/>
                <p:cNvSpPr/>
                <p:nvPr>
                  <p:custDataLst>
                    <p:tags r:id="rId307"/>
                  </p:custDataLst>
                </p:nvPr>
              </p:nvSpPr>
              <p:spPr bwMode="auto">
                <a:xfrm>
                  <a:off x="5322" y="549"/>
                  <a:ext cx="11" cy="5"/>
                </a:xfrm>
                <a:custGeom>
                  <a:gdLst>
                    <a:gd name="T0" fmla="*/ 1 w 5"/>
                    <a:gd name="T1" fmla="*/ 2 h 2"/>
                    <a:gd name="T2" fmla="*/ 5 w 5"/>
                    <a:gd name="T3" fmla="*/ 1 h 2"/>
                    <a:gd name="T4" fmla="*/ 2 w 5"/>
                    <a:gd name="T5" fmla="*/ 0 h 2"/>
                    <a:gd name="T6" fmla="*/ 1 w 5"/>
                    <a:gd name="T7" fmla="*/ 2 h 2"/>
                  </a:gdLst>
                  <a:cxnLst>
                    <a:cxn ang="0">
                      <a:pos x="T0" y="T1"/>
                    </a:cxn>
                    <a:cxn ang="0">
                      <a:pos x="T2" y="T3"/>
                    </a:cxn>
                    <a:cxn ang="0">
                      <a:pos x="T4" y="T5"/>
                    </a:cxn>
                    <a:cxn ang="0">
                      <a:pos x="T6" y="T7"/>
                    </a:cxn>
                  </a:cxnLst>
                  <a:rect l="0" t="0" r="r" b="b"/>
                  <a:pathLst>
                    <a:path w="5" h="2">
                      <a:moveTo>
                        <a:pt x="1" y="2"/>
                      </a:moveTo>
                      <a:cubicBezTo>
                        <a:pt x="5" y="1"/>
                        <a:pt x="5" y="1"/>
                        <a:pt x="5" y="1"/>
                      </a:cubicBezTo>
                      <a:cubicBezTo>
                        <a:pt x="3" y="1"/>
                        <a:pt x="3" y="0"/>
                        <a:pt x="2"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4" name="Freeform 312"/>
                <p:cNvSpPr/>
                <p:nvPr>
                  <p:custDataLst>
                    <p:tags r:id="rId308"/>
                  </p:custDataLst>
                </p:nvPr>
              </p:nvSpPr>
              <p:spPr bwMode="auto">
                <a:xfrm>
                  <a:off x="4374" y="1220"/>
                  <a:ext cx="7" cy="7"/>
                </a:xfrm>
                <a:custGeom>
                  <a:gdLst>
                    <a:gd name="T0" fmla="*/ 0 w 3"/>
                    <a:gd name="T1" fmla="*/ 2 h 3"/>
                    <a:gd name="T2" fmla="*/ 0 w 3"/>
                    <a:gd name="T3" fmla="*/ 3 h 3"/>
                    <a:gd name="T4" fmla="*/ 3 w 3"/>
                    <a:gd name="T5" fmla="*/ 2 h 3"/>
                    <a:gd name="T6" fmla="*/ 2 w 3"/>
                    <a:gd name="T7" fmla="*/ 0 h 3"/>
                    <a:gd name="T8" fmla="*/ 0 w 3"/>
                    <a:gd name="T9" fmla="*/ 2 h 3"/>
                  </a:gdLst>
                  <a:cxnLst>
                    <a:cxn ang="0">
                      <a:pos x="T0" y="T1"/>
                    </a:cxn>
                    <a:cxn ang="0">
                      <a:pos x="T2" y="T3"/>
                    </a:cxn>
                    <a:cxn ang="0">
                      <a:pos x="T4" y="T5"/>
                    </a:cxn>
                    <a:cxn ang="0">
                      <a:pos x="T6" y="T7"/>
                    </a:cxn>
                    <a:cxn ang="0">
                      <a:pos x="T8" y="T9"/>
                    </a:cxn>
                  </a:cxnLst>
                  <a:rect l="0" t="0" r="r" b="b"/>
                  <a:pathLst>
                    <a:path w="3" h="3">
                      <a:moveTo>
                        <a:pt x="0" y="2"/>
                      </a:moveTo>
                      <a:cubicBezTo>
                        <a:pt x="0" y="3"/>
                        <a:pt x="0" y="3"/>
                        <a:pt x="0" y="3"/>
                      </a:cubicBezTo>
                      <a:cubicBezTo>
                        <a:pt x="1" y="3"/>
                        <a:pt x="1" y="1"/>
                        <a:pt x="3" y="2"/>
                      </a:cubicBezTo>
                      <a:cubicBezTo>
                        <a:pt x="3" y="1"/>
                        <a:pt x="3" y="0"/>
                        <a:pt x="2" y="0"/>
                      </a:cubicBezTo>
                      <a:cubicBezTo>
                        <a:pt x="2" y="1"/>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5" name="Freeform 313"/>
                <p:cNvSpPr/>
                <p:nvPr>
                  <p:custDataLst>
                    <p:tags r:id="rId309"/>
                  </p:custDataLst>
                </p:nvPr>
              </p:nvSpPr>
              <p:spPr bwMode="auto">
                <a:xfrm>
                  <a:off x="4512" y="1129"/>
                  <a:ext cx="4" cy="5"/>
                </a:xfrm>
                <a:custGeom>
                  <a:gdLst>
                    <a:gd name="T0" fmla="*/ 1 w 2"/>
                    <a:gd name="T1" fmla="*/ 2 h 2"/>
                    <a:gd name="T2" fmla="*/ 2 w 2"/>
                    <a:gd name="T3" fmla="*/ 1 h 2"/>
                    <a:gd name="T4" fmla="*/ 0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1" y="2"/>
                        <a:pt x="2" y="1"/>
                        <a:pt x="2" y="1"/>
                      </a:cubicBezTo>
                      <a:cubicBezTo>
                        <a:pt x="0" y="0"/>
                        <a:pt x="0" y="0"/>
                        <a:pt x="0"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6" name="Freeform 314"/>
                <p:cNvSpPr/>
                <p:nvPr>
                  <p:custDataLst>
                    <p:tags r:id="rId310"/>
                  </p:custDataLst>
                </p:nvPr>
              </p:nvSpPr>
              <p:spPr bwMode="auto">
                <a:xfrm>
                  <a:off x="5414" y="480"/>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7" name="Freeform 315"/>
                <p:cNvSpPr/>
                <p:nvPr>
                  <p:custDataLst>
                    <p:tags r:id="rId311"/>
                  </p:custDataLst>
                </p:nvPr>
              </p:nvSpPr>
              <p:spPr bwMode="auto">
                <a:xfrm>
                  <a:off x="5416" y="480"/>
                  <a:ext cx="5" cy="3"/>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1" y="1"/>
                        <a:pt x="1" y="0"/>
                        <a:pt x="0" y="0"/>
                      </a:cubicBezTo>
                      <a:cubicBezTo>
                        <a:pt x="0"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8" name="Freeform 316"/>
                <p:cNvSpPr/>
                <p:nvPr>
                  <p:custDataLst>
                    <p:tags r:id="rId312"/>
                  </p:custDataLst>
                </p:nvPr>
              </p:nvSpPr>
              <p:spPr bwMode="auto">
                <a:xfrm flipH="1">
                  <a:off x="5416" y="480"/>
                  <a:ext cx="0" cy="0"/>
                </a:xfrm>
                <a:custGeom>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9" name="Freeform 317"/>
                <p:cNvSpPr/>
                <p:nvPr>
                  <p:custDataLst>
                    <p:tags r:id="rId313"/>
                  </p:custDataLst>
                </p:nvPr>
              </p:nvSpPr>
              <p:spPr bwMode="auto">
                <a:xfrm>
                  <a:off x="4516" y="1124"/>
                  <a:ext cx="5" cy="0"/>
                </a:xfrm>
                <a:custGeom>
                  <a:gdLst>
                    <a:gd name="T0" fmla="*/ 3 w 5"/>
                    <a:gd name="T1" fmla="*/ 5 w 5"/>
                    <a:gd name="T2" fmla="*/ 0 w 5"/>
                    <a:gd name="T3" fmla="*/ 3 w 5"/>
                  </a:gdLst>
                  <a:cxnLst>
                    <a:cxn ang="0">
                      <a:pos x="T0" y="0"/>
                    </a:cxn>
                    <a:cxn ang="0">
                      <a:pos x="T1" y="0"/>
                    </a:cxn>
                    <a:cxn ang="0">
                      <a:pos x="T2" y="0"/>
                    </a:cxn>
                    <a:cxn ang="0">
                      <a:pos x="T3" y="0"/>
                    </a:cxn>
                  </a:cxnLst>
                  <a:rect l="0" t="0" r="r" b="b"/>
                  <a:pathLst>
                    <a:path w="5">
                      <a:moveTo>
                        <a:pt x="3" y="0"/>
                      </a:moveTo>
                      <a:lnTo>
                        <a:pt x="5"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0" name="Freeform 318"/>
                <p:cNvSpPr/>
                <p:nvPr>
                  <p:custDataLst>
                    <p:tags r:id="rId314"/>
                  </p:custDataLst>
                </p:nvPr>
              </p:nvSpPr>
              <p:spPr bwMode="auto">
                <a:xfrm>
                  <a:off x="4519" y="1103"/>
                  <a:ext cx="26" cy="14"/>
                </a:xfrm>
                <a:custGeom>
                  <a:gdLst>
                    <a:gd name="T0" fmla="*/ 5 w 11"/>
                    <a:gd name="T1" fmla="*/ 0 h 6"/>
                    <a:gd name="T2" fmla="*/ 2 w 11"/>
                    <a:gd name="T3" fmla="*/ 6 h 6"/>
                    <a:gd name="T4" fmla="*/ 4 w 11"/>
                    <a:gd name="T5" fmla="*/ 5 h 6"/>
                    <a:gd name="T6" fmla="*/ 2 w 11"/>
                    <a:gd name="T7" fmla="*/ 4 h 6"/>
                    <a:gd name="T8" fmla="*/ 7 w 11"/>
                    <a:gd name="T9" fmla="*/ 5 h 6"/>
                    <a:gd name="T10" fmla="*/ 11 w 11"/>
                    <a:gd name="T11" fmla="*/ 1 h 6"/>
                    <a:gd name="T12" fmla="*/ 5 w 11"/>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11" h="6">
                      <a:moveTo>
                        <a:pt x="5" y="0"/>
                      </a:moveTo>
                      <a:cubicBezTo>
                        <a:pt x="5" y="2"/>
                        <a:pt x="0" y="3"/>
                        <a:pt x="2" y="6"/>
                      </a:cubicBezTo>
                      <a:cubicBezTo>
                        <a:pt x="3" y="6"/>
                        <a:pt x="4" y="5"/>
                        <a:pt x="4" y="5"/>
                      </a:cubicBezTo>
                      <a:cubicBezTo>
                        <a:pt x="2" y="4"/>
                        <a:pt x="2" y="4"/>
                        <a:pt x="2" y="4"/>
                      </a:cubicBezTo>
                      <a:cubicBezTo>
                        <a:pt x="4" y="2"/>
                        <a:pt x="5" y="4"/>
                        <a:pt x="7" y="5"/>
                      </a:cubicBezTo>
                      <a:cubicBezTo>
                        <a:pt x="8" y="4"/>
                        <a:pt x="9" y="2"/>
                        <a:pt x="11" y="1"/>
                      </a:cubicBezTo>
                      <a:cubicBezTo>
                        <a:pt x="10" y="0"/>
                        <a:pt x="7"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1" name="Freeform 319"/>
                <p:cNvSpPr/>
                <p:nvPr>
                  <p:custDataLst>
                    <p:tags r:id="rId315"/>
                  </p:custDataLst>
                </p:nvPr>
              </p:nvSpPr>
              <p:spPr bwMode="auto">
                <a:xfrm>
                  <a:off x="4431" y="1155"/>
                  <a:ext cx="24" cy="31"/>
                </a:xfrm>
                <a:custGeom>
                  <a:gdLst>
                    <a:gd name="T0" fmla="*/ 7 w 10"/>
                    <a:gd name="T1" fmla="*/ 3 h 13"/>
                    <a:gd name="T2" fmla="*/ 7 w 10"/>
                    <a:gd name="T3" fmla="*/ 4 h 13"/>
                    <a:gd name="T4" fmla="*/ 8 w 10"/>
                    <a:gd name="T5" fmla="*/ 3 h 13"/>
                    <a:gd name="T6" fmla="*/ 9 w 10"/>
                    <a:gd name="T7" fmla="*/ 0 h 13"/>
                    <a:gd name="T8" fmla="*/ 4 w 10"/>
                    <a:gd name="T9" fmla="*/ 1 h 13"/>
                    <a:gd name="T10" fmla="*/ 2 w 10"/>
                    <a:gd name="T11" fmla="*/ 1 h 13"/>
                    <a:gd name="T12" fmla="*/ 3 w 10"/>
                    <a:gd name="T13" fmla="*/ 2 h 13"/>
                    <a:gd name="T14" fmla="*/ 0 w 10"/>
                    <a:gd name="T15" fmla="*/ 13 h 13"/>
                    <a:gd name="T16" fmla="*/ 7 w 10"/>
                    <a:gd name="T17" fmla="*/ 3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3"/>
                      </a:moveTo>
                      <a:cubicBezTo>
                        <a:pt x="7" y="4"/>
                        <a:pt x="7" y="4"/>
                        <a:pt x="7" y="4"/>
                      </a:cubicBezTo>
                      <a:cubicBezTo>
                        <a:pt x="8" y="3"/>
                        <a:pt x="8" y="3"/>
                        <a:pt x="8" y="3"/>
                      </a:cubicBezTo>
                      <a:cubicBezTo>
                        <a:pt x="6" y="2"/>
                        <a:pt x="10" y="1"/>
                        <a:pt x="9" y="0"/>
                      </a:cubicBezTo>
                      <a:cubicBezTo>
                        <a:pt x="7" y="0"/>
                        <a:pt x="6" y="1"/>
                        <a:pt x="4" y="1"/>
                      </a:cubicBezTo>
                      <a:cubicBezTo>
                        <a:pt x="3" y="1"/>
                        <a:pt x="3" y="0"/>
                        <a:pt x="2" y="1"/>
                      </a:cubicBezTo>
                      <a:cubicBezTo>
                        <a:pt x="2" y="1"/>
                        <a:pt x="2" y="2"/>
                        <a:pt x="3" y="2"/>
                      </a:cubicBezTo>
                      <a:cubicBezTo>
                        <a:pt x="3" y="5"/>
                        <a:pt x="0" y="9"/>
                        <a:pt x="0" y="13"/>
                      </a:cubicBezTo>
                      <a:cubicBezTo>
                        <a:pt x="1" y="9"/>
                        <a:pt x="4"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2" name="Freeform 320"/>
                <p:cNvSpPr/>
                <p:nvPr>
                  <p:custDataLst>
                    <p:tags r:id="rId316"/>
                  </p:custDataLst>
                </p:nvPr>
              </p:nvSpPr>
              <p:spPr bwMode="auto">
                <a:xfrm>
                  <a:off x="4412" y="1193"/>
                  <a:ext cx="2" cy="3"/>
                </a:xfrm>
                <a:custGeom>
                  <a:gdLst>
                    <a:gd name="T0" fmla="*/ 2 w 2"/>
                    <a:gd name="T1" fmla="*/ 3 h 3"/>
                    <a:gd name="T2" fmla="*/ 2 w 2"/>
                    <a:gd name="T3" fmla="*/ 0 h 3"/>
                    <a:gd name="T4" fmla="*/ 0 w 2"/>
                    <a:gd name="T5" fmla="*/ 3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3" name="Freeform 321"/>
                <p:cNvSpPr/>
                <p:nvPr>
                  <p:custDataLst>
                    <p:tags r:id="rId317"/>
                  </p:custDataLst>
                </p:nvPr>
              </p:nvSpPr>
              <p:spPr bwMode="auto">
                <a:xfrm>
                  <a:off x="5324" y="547"/>
                  <a:ext cx="5" cy="0"/>
                </a:xfrm>
                <a:custGeom>
                  <a:gdLst>
                    <a:gd name="T0" fmla="*/ 5 w 5"/>
                    <a:gd name="T1" fmla="*/ 0 w 5"/>
                    <a:gd name="T2" fmla="*/ 2 w 5"/>
                    <a:gd name="T3" fmla="*/ 5 w 5"/>
                  </a:gdLst>
                  <a:cxnLst>
                    <a:cxn ang="0">
                      <a:pos x="T0" y="0"/>
                    </a:cxn>
                    <a:cxn ang="0">
                      <a:pos x="T1" y="0"/>
                    </a:cxn>
                    <a:cxn ang="0">
                      <a:pos x="T2" y="0"/>
                    </a:cxn>
                    <a:cxn ang="0">
                      <a:pos x="T3" y="0"/>
                    </a:cxn>
                  </a:cxnLst>
                  <a:rect l="0" t="0" r="r" b="b"/>
                  <a:pathLst>
                    <a:path w="5">
                      <a:moveTo>
                        <a:pt x="5" y="0"/>
                      </a:moveTo>
                      <a:lnTo>
                        <a:pt x="0" y="0"/>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4" name="Freeform 322"/>
                <p:cNvSpPr/>
                <p:nvPr>
                  <p:custDataLst>
                    <p:tags r:id="rId318"/>
                  </p:custDataLst>
                </p:nvPr>
              </p:nvSpPr>
              <p:spPr bwMode="auto">
                <a:xfrm>
                  <a:off x="4379" y="1205"/>
                  <a:ext cx="9" cy="12"/>
                </a:xfrm>
                <a:custGeom>
                  <a:gdLst>
                    <a:gd name="T0" fmla="*/ 1 w 4"/>
                    <a:gd name="T1" fmla="*/ 5 h 5"/>
                    <a:gd name="T2" fmla="*/ 4 w 4"/>
                    <a:gd name="T3" fmla="*/ 0 h 5"/>
                    <a:gd name="T4" fmla="*/ 4 w 4"/>
                    <a:gd name="T5" fmla="*/ 0 h 5"/>
                    <a:gd name="T6" fmla="*/ 1 w 4"/>
                    <a:gd name="T7" fmla="*/ 5 h 5"/>
                  </a:gdLst>
                  <a:cxnLst>
                    <a:cxn ang="0">
                      <a:pos x="T0" y="T1"/>
                    </a:cxn>
                    <a:cxn ang="0">
                      <a:pos x="T2" y="T3"/>
                    </a:cxn>
                    <a:cxn ang="0">
                      <a:pos x="T4" y="T5"/>
                    </a:cxn>
                    <a:cxn ang="0">
                      <a:pos x="T6" y="T7"/>
                    </a:cxn>
                  </a:cxnLst>
                  <a:rect l="0" t="0" r="r" b="b"/>
                  <a:pathLst>
                    <a:path w="4" h="5">
                      <a:moveTo>
                        <a:pt x="1" y="5"/>
                      </a:moveTo>
                      <a:cubicBezTo>
                        <a:pt x="2" y="3"/>
                        <a:pt x="3" y="1"/>
                        <a:pt x="4" y="0"/>
                      </a:cubicBezTo>
                      <a:cubicBezTo>
                        <a:pt x="4" y="0"/>
                        <a:pt x="4" y="0"/>
                        <a:pt x="4" y="0"/>
                      </a:cubicBezTo>
                      <a:cubicBezTo>
                        <a:pt x="2" y="1"/>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5" name="Freeform 323"/>
                <p:cNvSpPr/>
                <p:nvPr>
                  <p:custDataLst>
                    <p:tags r:id="rId319"/>
                  </p:custDataLst>
                </p:nvPr>
              </p:nvSpPr>
              <p:spPr bwMode="auto">
                <a:xfrm>
                  <a:off x="4471" y="1148"/>
                  <a:ext cx="10" cy="7"/>
                </a:xfrm>
                <a:custGeom>
                  <a:gdLst>
                    <a:gd name="T0" fmla="*/ 4 w 4"/>
                    <a:gd name="T1" fmla="*/ 0 h 3"/>
                    <a:gd name="T2" fmla="*/ 0 w 4"/>
                    <a:gd name="T3" fmla="*/ 1 h 3"/>
                    <a:gd name="T4" fmla="*/ 4 w 4"/>
                    <a:gd name="T5" fmla="*/ 0 h 3"/>
                  </a:gdLst>
                  <a:cxnLst>
                    <a:cxn ang="0">
                      <a:pos x="T0" y="T1"/>
                    </a:cxn>
                    <a:cxn ang="0">
                      <a:pos x="T2" y="T3"/>
                    </a:cxn>
                    <a:cxn ang="0">
                      <a:pos x="T4" y="T5"/>
                    </a:cxn>
                  </a:cxnLst>
                  <a:rect l="0" t="0" r="r" b="b"/>
                  <a:pathLst>
                    <a:path w="4" h="3">
                      <a:moveTo>
                        <a:pt x="4" y="0"/>
                      </a:moveTo>
                      <a:cubicBezTo>
                        <a:pt x="0" y="1"/>
                        <a:pt x="0" y="1"/>
                        <a:pt x="0" y="1"/>
                      </a:cubicBezTo>
                      <a:cubicBezTo>
                        <a:pt x="1" y="3"/>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6" name="Freeform 324"/>
                <p:cNvSpPr/>
                <p:nvPr>
                  <p:custDataLst>
                    <p:tags r:id="rId320"/>
                  </p:custDataLst>
                </p:nvPr>
              </p:nvSpPr>
              <p:spPr bwMode="auto">
                <a:xfrm>
                  <a:off x="5286" y="545"/>
                  <a:ext cx="33" cy="12"/>
                </a:xfrm>
                <a:custGeom>
                  <a:gdLst>
                    <a:gd name="T0" fmla="*/ 14 w 14"/>
                    <a:gd name="T1" fmla="*/ 3 h 5"/>
                    <a:gd name="T2" fmla="*/ 9 w 14"/>
                    <a:gd name="T3" fmla="*/ 3 h 5"/>
                    <a:gd name="T4" fmla="*/ 7 w 14"/>
                    <a:gd name="T5" fmla="*/ 3 h 5"/>
                    <a:gd name="T6" fmla="*/ 8 w 14"/>
                    <a:gd name="T7" fmla="*/ 1 h 5"/>
                    <a:gd name="T8" fmla="*/ 3 w 14"/>
                    <a:gd name="T9" fmla="*/ 1 h 5"/>
                    <a:gd name="T10" fmla="*/ 6 w 14"/>
                    <a:gd name="T11" fmla="*/ 1 h 5"/>
                    <a:gd name="T12" fmla="*/ 6 w 14"/>
                    <a:gd name="T13" fmla="*/ 2 h 5"/>
                    <a:gd name="T14" fmla="*/ 5 w 14"/>
                    <a:gd name="T15" fmla="*/ 3 h 5"/>
                    <a:gd name="T16" fmla="*/ 2 w 14"/>
                    <a:gd name="T17" fmla="*/ 2 h 5"/>
                    <a:gd name="T18" fmla="*/ 0 w 14"/>
                    <a:gd name="T19" fmla="*/ 3 h 5"/>
                    <a:gd name="T20" fmla="*/ 1 w 14"/>
                    <a:gd name="T21" fmla="*/ 3 h 5"/>
                    <a:gd name="T22" fmla="*/ 1 w 14"/>
                    <a:gd name="T23" fmla="*/ 4 h 5"/>
                    <a:gd name="T24" fmla="*/ 14 w 14"/>
                    <a:gd name="T25"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5">
                      <a:moveTo>
                        <a:pt x="14" y="3"/>
                      </a:moveTo>
                      <a:cubicBezTo>
                        <a:pt x="12" y="3"/>
                        <a:pt x="10" y="2"/>
                        <a:pt x="9" y="3"/>
                      </a:cubicBezTo>
                      <a:cubicBezTo>
                        <a:pt x="8" y="3"/>
                        <a:pt x="7" y="3"/>
                        <a:pt x="7" y="3"/>
                      </a:cubicBezTo>
                      <a:cubicBezTo>
                        <a:pt x="6" y="2"/>
                        <a:pt x="8" y="2"/>
                        <a:pt x="8" y="1"/>
                      </a:cubicBezTo>
                      <a:cubicBezTo>
                        <a:pt x="6" y="1"/>
                        <a:pt x="4" y="0"/>
                        <a:pt x="3" y="1"/>
                      </a:cubicBezTo>
                      <a:cubicBezTo>
                        <a:pt x="6" y="1"/>
                        <a:pt x="6" y="1"/>
                        <a:pt x="6" y="1"/>
                      </a:cubicBezTo>
                      <a:cubicBezTo>
                        <a:pt x="6" y="2"/>
                        <a:pt x="6" y="2"/>
                        <a:pt x="6" y="2"/>
                      </a:cubicBezTo>
                      <a:cubicBezTo>
                        <a:pt x="6" y="3"/>
                        <a:pt x="5" y="2"/>
                        <a:pt x="5" y="3"/>
                      </a:cubicBezTo>
                      <a:cubicBezTo>
                        <a:pt x="4" y="3"/>
                        <a:pt x="2" y="4"/>
                        <a:pt x="2" y="2"/>
                      </a:cubicBezTo>
                      <a:cubicBezTo>
                        <a:pt x="0" y="3"/>
                        <a:pt x="0" y="3"/>
                        <a:pt x="0" y="3"/>
                      </a:cubicBezTo>
                      <a:cubicBezTo>
                        <a:pt x="1" y="3"/>
                        <a:pt x="1" y="3"/>
                        <a:pt x="1" y="3"/>
                      </a:cubicBezTo>
                      <a:cubicBezTo>
                        <a:pt x="1" y="4"/>
                        <a:pt x="1" y="4"/>
                        <a:pt x="1" y="4"/>
                      </a:cubicBezTo>
                      <a:cubicBezTo>
                        <a:pt x="5" y="4"/>
                        <a:pt x="1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7" name="Freeform 325"/>
                <p:cNvSpPr/>
                <p:nvPr>
                  <p:custDataLst>
                    <p:tags r:id="rId321"/>
                  </p:custDataLst>
                </p:nvPr>
              </p:nvSpPr>
              <p:spPr bwMode="auto">
                <a:xfrm>
                  <a:off x="5291" y="568"/>
                  <a:ext cx="5" cy="3"/>
                </a:xfrm>
                <a:custGeom>
                  <a:gdLst>
                    <a:gd name="T0" fmla="*/ 5 w 5"/>
                    <a:gd name="T1" fmla="*/ 0 h 3"/>
                    <a:gd name="T2" fmla="*/ 0 w 5"/>
                    <a:gd name="T3" fmla="*/ 0 h 3"/>
                    <a:gd name="T4" fmla="*/ 2 w 5"/>
                    <a:gd name="T5" fmla="*/ 3 h 3"/>
                    <a:gd name="T6" fmla="*/ 5 w 5"/>
                    <a:gd name="T7" fmla="*/ 0 h 3"/>
                  </a:gdLst>
                  <a:cxnLst>
                    <a:cxn ang="0">
                      <a:pos x="T0" y="T1"/>
                    </a:cxn>
                    <a:cxn ang="0">
                      <a:pos x="T2" y="T3"/>
                    </a:cxn>
                    <a:cxn ang="0">
                      <a:pos x="T4" y="T5"/>
                    </a:cxn>
                    <a:cxn ang="0">
                      <a:pos x="T6" y="T7"/>
                    </a:cxn>
                  </a:cxnLst>
                  <a:rect l="0" t="0" r="r" b="b"/>
                  <a:pathLst>
                    <a:path w="5" h="3">
                      <a:moveTo>
                        <a:pt x="5" y="0"/>
                      </a:moveTo>
                      <a:lnTo>
                        <a:pt x="0" y="0"/>
                      </a:lnTo>
                      <a:lnTo>
                        <a:pt x="2"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8" name="Freeform 326"/>
                <p:cNvSpPr/>
                <p:nvPr>
                  <p:custDataLst>
                    <p:tags r:id="rId322"/>
                  </p:custDataLst>
                </p:nvPr>
              </p:nvSpPr>
              <p:spPr bwMode="auto">
                <a:xfrm>
                  <a:off x="5307" y="545"/>
                  <a:ext cx="10" cy="4"/>
                </a:xfrm>
                <a:custGeom>
                  <a:gdLst>
                    <a:gd name="T0" fmla="*/ 0 w 4"/>
                    <a:gd name="T1" fmla="*/ 1 h 2"/>
                    <a:gd name="T2" fmla="*/ 4 w 4"/>
                    <a:gd name="T3" fmla="*/ 2 h 2"/>
                    <a:gd name="T4" fmla="*/ 0 w 4"/>
                    <a:gd name="T5" fmla="*/ 1 h 2"/>
                  </a:gdLst>
                  <a:cxnLst>
                    <a:cxn ang="0">
                      <a:pos x="T0" y="T1"/>
                    </a:cxn>
                    <a:cxn ang="0">
                      <a:pos x="T2" y="T3"/>
                    </a:cxn>
                    <a:cxn ang="0">
                      <a:pos x="T4" y="T5"/>
                    </a:cxn>
                  </a:cxnLst>
                  <a:rect l="0" t="0" r="r" b="b"/>
                  <a:pathLst>
                    <a:path w="4" h="2">
                      <a:moveTo>
                        <a:pt x="0" y="1"/>
                      </a:moveTo>
                      <a:cubicBezTo>
                        <a:pt x="4" y="2"/>
                        <a:pt x="4" y="2"/>
                        <a:pt x="4" y="2"/>
                      </a:cubicBezTo>
                      <a:cubicBezTo>
                        <a:pt x="4"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9" name="Freeform 327"/>
                <p:cNvSpPr/>
                <p:nvPr>
                  <p:custDataLst>
                    <p:tags r:id="rId323"/>
                  </p:custDataLst>
                </p:nvPr>
              </p:nvSpPr>
              <p:spPr bwMode="auto">
                <a:xfrm>
                  <a:off x="4673" y="1006"/>
                  <a:ext cx="4" cy="4"/>
                </a:xfrm>
                <a:custGeom>
                  <a:gdLst>
                    <a:gd name="T0" fmla="*/ 2 w 2"/>
                    <a:gd name="T1" fmla="*/ 1 h 2"/>
                    <a:gd name="T2" fmla="*/ 1 w 2"/>
                    <a:gd name="T3" fmla="*/ 0 h 2"/>
                    <a:gd name="T4" fmla="*/ 0 w 2"/>
                    <a:gd name="T5" fmla="*/ 1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0" name="Freeform 328"/>
                <p:cNvSpPr/>
                <p:nvPr>
                  <p:custDataLst>
                    <p:tags r:id="rId324"/>
                  </p:custDataLst>
                </p:nvPr>
              </p:nvSpPr>
              <p:spPr bwMode="auto">
                <a:xfrm>
                  <a:off x="4464" y="1146"/>
                  <a:ext cx="7" cy="2"/>
                </a:xfrm>
                <a:custGeom>
                  <a:gdLst>
                    <a:gd name="T0" fmla="*/ 1 w 3"/>
                    <a:gd name="T1" fmla="*/ 1 h 1"/>
                    <a:gd name="T2" fmla="*/ 3 w 3"/>
                    <a:gd name="T3" fmla="*/ 1 h 1"/>
                    <a:gd name="T4" fmla="*/ 0 w 3"/>
                    <a:gd name="T5" fmla="*/ 0 h 1"/>
                    <a:gd name="T6" fmla="*/ 1 w 3"/>
                    <a:gd name="T7" fmla="*/ 1 h 1"/>
                  </a:gdLst>
                  <a:cxnLst>
                    <a:cxn ang="0">
                      <a:pos x="T0" y="T1"/>
                    </a:cxn>
                    <a:cxn ang="0">
                      <a:pos x="T2" y="T3"/>
                    </a:cxn>
                    <a:cxn ang="0">
                      <a:pos x="T4" y="T5"/>
                    </a:cxn>
                    <a:cxn ang="0">
                      <a:pos x="T6" y="T7"/>
                    </a:cxn>
                  </a:cxnLst>
                  <a:rect l="0" t="0" r="r" b="b"/>
                  <a:pathLst>
                    <a:path w="3" h="1">
                      <a:moveTo>
                        <a:pt x="1" y="1"/>
                      </a:moveTo>
                      <a:cubicBezTo>
                        <a:pt x="2" y="1"/>
                        <a:pt x="2" y="1"/>
                        <a:pt x="3" y="1"/>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1" name="Freeform 329"/>
                <p:cNvSpPr/>
                <p:nvPr>
                  <p:custDataLst>
                    <p:tags r:id="rId325"/>
                  </p:custDataLst>
                </p:nvPr>
              </p:nvSpPr>
              <p:spPr bwMode="auto">
                <a:xfrm>
                  <a:off x="4329" y="1191"/>
                  <a:ext cx="64" cy="26"/>
                </a:xfrm>
                <a:custGeom>
                  <a:gdLst>
                    <a:gd name="T0" fmla="*/ 7 w 27"/>
                    <a:gd name="T1" fmla="*/ 11 h 11"/>
                    <a:gd name="T2" fmla="*/ 8 w 27"/>
                    <a:gd name="T3" fmla="*/ 11 h 11"/>
                    <a:gd name="T4" fmla="*/ 14 w 27"/>
                    <a:gd name="T5" fmla="*/ 6 h 11"/>
                    <a:gd name="T6" fmla="*/ 16 w 27"/>
                    <a:gd name="T7" fmla="*/ 7 h 11"/>
                    <a:gd name="T8" fmla="*/ 18 w 27"/>
                    <a:gd name="T9" fmla="*/ 6 h 11"/>
                    <a:gd name="T10" fmla="*/ 21 w 27"/>
                    <a:gd name="T11" fmla="*/ 5 h 11"/>
                    <a:gd name="T12" fmla="*/ 21 w 27"/>
                    <a:gd name="T13" fmla="*/ 5 h 11"/>
                    <a:gd name="T14" fmla="*/ 26 w 27"/>
                    <a:gd name="T15" fmla="*/ 3 h 11"/>
                    <a:gd name="T16" fmla="*/ 23 w 27"/>
                    <a:gd name="T17" fmla="*/ 4 h 11"/>
                    <a:gd name="T18" fmla="*/ 24 w 27"/>
                    <a:gd name="T19" fmla="*/ 2 h 11"/>
                    <a:gd name="T20" fmla="*/ 15 w 27"/>
                    <a:gd name="T21" fmla="*/ 6 h 11"/>
                    <a:gd name="T22" fmla="*/ 17 w 27"/>
                    <a:gd name="T23" fmla="*/ 4 h 11"/>
                    <a:gd name="T24" fmla="*/ 14 w 27"/>
                    <a:gd name="T25" fmla="*/ 0 h 11"/>
                    <a:gd name="T26" fmla="*/ 9 w 27"/>
                    <a:gd name="T27" fmla="*/ 1 h 11"/>
                    <a:gd name="T28" fmla="*/ 5 w 27"/>
                    <a:gd name="T29" fmla="*/ 2 h 11"/>
                    <a:gd name="T30" fmla="*/ 5 w 27"/>
                    <a:gd name="T31" fmla="*/ 1 h 11"/>
                    <a:gd name="T32" fmla="*/ 4 w 27"/>
                    <a:gd name="T33" fmla="*/ 1 h 11"/>
                    <a:gd name="T34" fmla="*/ 4 w 27"/>
                    <a:gd name="T35" fmla="*/ 5 h 11"/>
                    <a:gd name="T36" fmla="*/ 6 w 27"/>
                    <a:gd name="T37" fmla="*/ 3 h 11"/>
                    <a:gd name="T38" fmla="*/ 5 w 27"/>
                    <a:gd name="T39" fmla="*/ 11 h 11"/>
                    <a:gd name="T40" fmla="*/ 7 w 27"/>
                    <a:gd name="T41" fmla="*/ 1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11">
                      <a:moveTo>
                        <a:pt x="7" y="11"/>
                      </a:moveTo>
                      <a:cubicBezTo>
                        <a:pt x="8" y="11"/>
                        <a:pt x="8" y="11"/>
                        <a:pt x="8" y="11"/>
                      </a:cubicBezTo>
                      <a:cubicBezTo>
                        <a:pt x="13" y="11"/>
                        <a:pt x="10" y="7"/>
                        <a:pt x="14" y="6"/>
                      </a:cubicBezTo>
                      <a:cubicBezTo>
                        <a:pt x="14" y="5"/>
                        <a:pt x="16" y="6"/>
                        <a:pt x="16" y="7"/>
                      </a:cubicBezTo>
                      <a:cubicBezTo>
                        <a:pt x="17" y="6"/>
                        <a:pt x="17" y="6"/>
                        <a:pt x="18" y="6"/>
                      </a:cubicBezTo>
                      <a:cubicBezTo>
                        <a:pt x="18" y="5"/>
                        <a:pt x="21" y="5"/>
                        <a:pt x="21" y="5"/>
                      </a:cubicBezTo>
                      <a:cubicBezTo>
                        <a:pt x="21" y="5"/>
                        <a:pt x="21" y="5"/>
                        <a:pt x="21" y="5"/>
                      </a:cubicBezTo>
                      <a:cubicBezTo>
                        <a:pt x="22" y="4"/>
                        <a:pt x="27" y="5"/>
                        <a:pt x="26" y="3"/>
                      </a:cubicBezTo>
                      <a:cubicBezTo>
                        <a:pt x="25" y="3"/>
                        <a:pt x="25" y="4"/>
                        <a:pt x="23" y="4"/>
                      </a:cubicBezTo>
                      <a:cubicBezTo>
                        <a:pt x="24" y="3"/>
                        <a:pt x="23" y="2"/>
                        <a:pt x="24" y="2"/>
                      </a:cubicBezTo>
                      <a:cubicBezTo>
                        <a:pt x="22" y="5"/>
                        <a:pt x="18" y="3"/>
                        <a:pt x="15" y="6"/>
                      </a:cubicBezTo>
                      <a:cubicBezTo>
                        <a:pt x="16" y="5"/>
                        <a:pt x="14" y="3"/>
                        <a:pt x="17" y="4"/>
                      </a:cubicBezTo>
                      <a:cubicBezTo>
                        <a:pt x="12" y="4"/>
                        <a:pt x="15" y="0"/>
                        <a:pt x="14" y="0"/>
                      </a:cubicBezTo>
                      <a:cubicBezTo>
                        <a:pt x="13" y="1"/>
                        <a:pt x="11" y="1"/>
                        <a:pt x="9" y="1"/>
                      </a:cubicBezTo>
                      <a:cubicBezTo>
                        <a:pt x="11" y="3"/>
                        <a:pt x="7" y="1"/>
                        <a:pt x="5" y="2"/>
                      </a:cubicBezTo>
                      <a:cubicBezTo>
                        <a:pt x="5" y="1"/>
                        <a:pt x="5" y="1"/>
                        <a:pt x="5" y="1"/>
                      </a:cubicBezTo>
                      <a:cubicBezTo>
                        <a:pt x="5" y="1"/>
                        <a:pt x="4" y="1"/>
                        <a:pt x="4" y="1"/>
                      </a:cubicBezTo>
                      <a:cubicBezTo>
                        <a:pt x="5" y="3"/>
                        <a:pt x="0" y="4"/>
                        <a:pt x="4" y="5"/>
                      </a:cubicBezTo>
                      <a:cubicBezTo>
                        <a:pt x="6" y="3"/>
                        <a:pt x="6" y="3"/>
                        <a:pt x="6" y="3"/>
                      </a:cubicBezTo>
                      <a:cubicBezTo>
                        <a:pt x="8" y="5"/>
                        <a:pt x="7" y="9"/>
                        <a:pt x="5"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2" name="Freeform 330"/>
                <p:cNvSpPr/>
                <p:nvPr>
                  <p:custDataLst>
                    <p:tags r:id="rId326"/>
                  </p:custDataLst>
                </p:nvPr>
              </p:nvSpPr>
              <p:spPr bwMode="auto">
                <a:xfrm>
                  <a:off x="4379" y="1205"/>
                  <a:ext cx="2" cy="5"/>
                </a:xfrm>
                <a:custGeom>
                  <a:gdLst>
                    <a:gd name="T0" fmla="*/ 0 w 2"/>
                    <a:gd name="T1" fmla="*/ 5 h 5"/>
                    <a:gd name="T2" fmla="*/ 2 w 2"/>
                    <a:gd name="T3" fmla="*/ 0 h 5"/>
                    <a:gd name="T4" fmla="*/ 0 w 2"/>
                    <a:gd name="T5" fmla="*/ 3 h 5"/>
                    <a:gd name="T6" fmla="*/ 0 w 2"/>
                    <a:gd name="T7" fmla="*/ 5 h 5"/>
                  </a:gdLst>
                  <a:cxnLst>
                    <a:cxn ang="0">
                      <a:pos x="T0" y="T1"/>
                    </a:cxn>
                    <a:cxn ang="0">
                      <a:pos x="T2" y="T3"/>
                    </a:cxn>
                    <a:cxn ang="0">
                      <a:pos x="T4" y="T5"/>
                    </a:cxn>
                    <a:cxn ang="0">
                      <a:pos x="T6" y="T7"/>
                    </a:cxn>
                  </a:cxnLst>
                  <a:rect l="0" t="0" r="r" b="b"/>
                  <a:pathLst>
                    <a:path w="2" h="5">
                      <a:moveTo>
                        <a:pt x="0" y="5"/>
                      </a:moveTo>
                      <a:lnTo>
                        <a:pt x="2"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3" name="Freeform 331"/>
                <p:cNvSpPr/>
                <p:nvPr>
                  <p:custDataLst>
                    <p:tags r:id="rId327"/>
                  </p:custDataLst>
                </p:nvPr>
              </p:nvSpPr>
              <p:spPr bwMode="auto">
                <a:xfrm>
                  <a:off x="4298" y="1246"/>
                  <a:ext cx="12" cy="12"/>
                </a:xfrm>
                <a:custGeom>
                  <a:gdLst>
                    <a:gd name="T0" fmla="*/ 5 w 5"/>
                    <a:gd name="T1" fmla="*/ 2 h 5"/>
                    <a:gd name="T2" fmla="*/ 3 w 5"/>
                    <a:gd name="T3" fmla="*/ 0 h 5"/>
                    <a:gd name="T4" fmla="*/ 1 w 5"/>
                    <a:gd name="T5" fmla="*/ 4 h 5"/>
                    <a:gd name="T6" fmla="*/ 2 w 5"/>
                    <a:gd name="T7" fmla="*/ 5 h 5"/>
                    <a:gd name="T8" fmla="*/ 5 w 5"/>
                    <a:gd name="T9" fmla="*/ 2 h 5"/>
                  </a:gdLst>
                  <a:cxnLst>
                    <a:cxn ang="0">
                      <a:pos x="T0" y="T1"/>
                    </a:cxn>
                    <a:cxn ang="0">
                      <a:pos x="T2" y="T3"/>
                    </a:cxn>
                    <a:cxn ang="0">
                      <a:pos x="T4" y="T5"/>
                    </a:cxn>
                    <a:cxn ang="0">
                      <a:pos x="T6" y="T7"/>
                    </a:cxn>
                    <a:cxn ang="0">
                      <a:pos x="T8" y="T9"/>
                    </a:cxn>
                  </a:cxnLst>
                  <a:rect l="0" t="0" r="r" b="b"/>
                  <a:pathLst>
                    <a:path w="5" h="5">
                      <a:moveTo>
                        <a:pt x="5" y="2"/>
                      </a:moveTo>
                      <a:cubicBezTo>
                        <a:pt x="3" y="2"/>
                        <a:pt x="4" y="0"/>
                        <a:pt x="3" y="0"/>
                      </a:cubicBezTo>
                      <a:cubicBezTo>
                        <a:pt x="4" y="2"/>
                        <a:pt x="0" y="3"/>
                        <a:pt x="1" y="4"/>
                      </a:cubicBezTo>
                      <a:cubicBezTo>
                        <a:pt x="2" y="4"/>
                        <a:pt x="2" y="5"/>
                        <a:pt x="2" y="5"/>
                      </a:cubicBezTo>
                      <a:cubicBezTo>
                        <a:pt x="3" y="4"/>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4" name="Freeform 332"/>
                <p:cNvSpPr/>
                <p:nvPr>
                  <p:custDataLst>
                    <p:tags r:id="rId328"/>
                  </p:custDataLst>
                </p:nvPr>
              </p:nvSpPr>
              <p:spPr bwMode="auto">
                <a:xfrm>
                  <a:off x="4535" y="1096"/>
                  <a:ext cx="7" cy="0"/>
                </a:xfrm>
                <a:custGeom>
                  <a:gdLst>
                    <a:gd name="T0" fmla="*/ 0 w 3"/>
                    <a:gd name="T1" fmla="*/ 0 w 3"/>
                    <a:gd name="T2" fmla="*/ 3 w 3"/>
                    <a:gd name="T3" fmla="*/ 0 w 3"/>
                  </a:gdLst>
                  <a:cxnLst>
                    <a:cxn ang="0">
                      <a:pos x="T0" y="0"/>
                    </a:cxn>
                    <a:cxn ang="0">
                      <a:pos x="T1" y="0"/>
                    </a:cxn>
                    <a:cxn ang="0">
                      <a:pos x="T2" y="0"/>
                    </a:cxn>
                    <a:cxn ang="0">
                      <a:pos x="T3" y="0"/>
                    </a:cxn>
                  </a:cxnLst>
                  <a:rect l="0" t="0" r="r" b="b"/>
                  <a:pathLst>
                    <a:path w="3">
                      <a:moveTo>
                        <a:pt x="0" y="0"/>
                      </a:moveTo>
                      <a:cubicBezTo>
                        <a:pt x="1" y="0"/>
                        <a:pt x="0" y="0"/>
                        <a:pt x="0" y="0"/>
                      </a:cubicBezTo>
                      <a:cubicBezTo>
                        <a:pt x="3" y="0"/>
                        <a:pt x="3" y="0"/>
                        <a:pt x="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5" name="Freeform 333"/>
                <p:cNvSpPr/>
                <p:nvPr>
                  <p:custDataLst>
                    <p:tags r:id="rId329"/>
                  </p:custDataLst>
                </p:nvPr>
              </p:nvSpPr>
              <p:spPr bwMode="auto">
                <a:xfrm>
                  <a:off x="4647" y="1008"/>
                  <a:ext cx="14" cy="10"/>
                </a:xfrm>
                <a:custGeom>
                  <a:gdLst>
                    <a:gd name="T0" fmla="*/ 0 w 6"/>
                    <a:gd name="T1" fmla="*/ 2 h 4"/>
                    <a:gd name="T2" fmla="*/ 4 w 6"/>
                    <a:gd name="T3" fmla="*/ 4 h 4"/>
                    <a:gd name="T4" fmla="*/ 4 w 6"/>
                    <a:gd name="T5" fmla="*/ 0 h 4"/>
                    <a:gd name="T6" fmla="*/ 0 w 6"/>
                    <a:gd name="T7" fmla="*/ 2 h 4"/>
                  </a:gdLst>
                  <a:cxnLst>
                    <a:cxn ang="0">
                      <a:pos x="T0" y="T1"/>
                    </a:cxn>
                    <a:cxn ang="0">
                      <a:pos x="T2" y="T3"/>
                    </a:cxn>
                    <a:cxn ang="0">
                      <a:pos x="T4" y="T5"/>
                    </a:cxn>
                    <a:cxn ang="0">
                      <a:pos x="T6" y="T7"/>
                    </a:cxn>
                  </a:cxnLst>
                  <a:rect l="0" t="0" r="r" b="b"/>
                  <a:pathLst>
                    <a:path w="6" h="4">
                      <a:moveTo>
                        <a:pt x="0" y="2"/>
                      </a:moveTo>
                      <a:cubicBezTo>
                        <a:pt x="1" y="3"/>
                        <a:pt x="3" y="4"/>
                        <a:pt x="4" y="4"/>
                      </a:cubicBezTo>
                      <a:cubicBezTo>
                        <a:pt x="5" y="3"/>
                        <a:pt x="6" y="1"/>
                        <a:pt x="4"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6" name="Freeform 334"/>
                <p:cNvSpPr/>
                <p:nvPr>
                  <p:custDataLst>
                    <p:tags r:id="rId330"/>
                  </p:custDataLst>
                </p:nvPr>
              </p:nvSpPr>
              <p:spPr bwMode="auto">
                <a:xfrm flipH="1">
                  <a:off x="4414" y="1177"/>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7" name="Freeform 335"/>
                <p:cNvSpPr/>
                <p:nvPr>
                  <p:custDataLst>
                    <p:tags r:id="rId331"/>
                  </p:custDataLst>
                </p:nvPr>
              </p:nvSpPr>
              <p:spPr bwMode="auto">
                <a:xfrm>
                  <a:off x="5317" y="538"/>
                  <a:ext cx="5" cy="0"/>
                </a:xfrm>
                <a:custGeom>
                  <a:gdLst>
                    <a:gd name="T0" fmla="*/ 0 w 2"/>
                    <a:gd name="T1" fmla="*/ 2 w 2"/>
                    <a:gd name="T2" fmla="*/ 0 w 2"/>
                  </a:gdLst>
                  <a:cxnLst>
                    <a:cxn ang="0">
                      <a:pos x="T0" y="0"/>
                    </a:cxn>
                    <a:cxn ang="0">
                      <a:pos x="T1" y="0"/>
                    </a:cxn>
                    <a:cxn ang="0">
                      <a:pos x="T2" y="0"/>
                    </a:cxn>
                  </a:cxnLst>
                  <a:rect l="0" t="0" r="r" b="b"/>
                  <a:pathLst>
                    <a:path w="2">
                      <a:moveTo>
                        <a:pt x="0" y="0"/>
                      </a:move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8" name="Freeform 336"/>
                <p:cNvSpPr/>
                <p:nvPr>
                  <p:custDataLst>
                    <p:tags r:id="rId332"/>
                  </p:custDataLst>
                </p:nvPr>
              </p:nvSpPr>
              <p:spPr bwMode="auto">
                <a:xfrm>
                  <a:off x="4507" y="1110"/>
                  <a:ext cx="7" cy="3"/>
                </a:xfrm>
                <a:custGeom>
                  <a:gdLst>
                    <a:gd name="T0" fmla="*/ 1 w 3"/>
                    <a:gd name="T1" fmla="*/ 1 h 1"/>
                    <a:gd name="T2" fmla="*/ 3 w 3"/>
                    <a:gd name="T3" fmla="*/ 0 h 1"/>
                    <a:gd name="T4" fmla="*/ 1 w 3"/>
                    <a:gd name="T5" fmla="*/ 1 h 1"/>
                  </a:gdLst>
                  <a:cxnLst>
                    <a:cxn ang="0">
                      <a:pos x="T0" y="T1"/>
                    </a:cxn>
                    <a:cxn ang="0">
                      <a:pos x="T2" y="T3"/>
                    </a:cxn>
                    <a:cxn ang="0">
                      <a:pos x="T4" y="T5"/>
                    </a:cxn>
                  </a:cxnLst>
                  <a:rect l="0" t="0" r="r" b="b"/>
                  <a:pathLst>
                    <a:path w="3" h="1">
                      <a:moveTo>
                        <a:pt x="1" y="1"/>
                      </a:moveTo>
                      <a:cubicBezTo>
                        <a:pt x="3" y="0"/>
                        <a:pt x="3"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9" name="Rectangle 337"/>
                <p:cNvSpPr>
                  <a:spLocks noChangeArrowheads="1"/>
                </p:cNvSpPr>
                <p:nvPr>
                  <p:custDataLst>
                    <p:tags r:id="rId333"/>
                  </p:custDataLst>
                </p:nvPr>
              </p:nvSpPr>
              <p:spPr bwMode="auto">
                <a:xfrm>
                  <a:off x="4514" y="1110"/>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0" name="Freeform 338"/>
                <p:cNvSpPr/>
                <p:nvPr>
                  <p:custDataLst>
                    <p:tags r:id="rId334"/>
                  </p:custDataLst>
                </p:nvPr>
              </p:nvSpPr>
              <p:spPr bwMode="auto">
                <a:xfrm>
                  <a:off x="4455" y="1144"/>
                  <a:ext cx="9" cy="4"/>
                </a:xfrm>
                <a:custGeom>
                  <a:gdLst>
                    <a:gd name="T0" fmla="*/ 1 w 4"/>
                    <a:gd name="T1" fmla="*/ 0 h 2"/>
                    <a:gd name="T2" fmla="*/ 0 w 4"/>
                    <a:gd name="T3" fmla="*/ 1 h 2"/>
                    <a:gd name="T4" fmla="*/ 0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0" y="1"/>
                        <a:pt x="0" y="1"/>
                      </a:cubicBezTo>
                      <a:cubicBezTo>
                        <a:pt x="0" y="2"/>
                        <a:pt x="0" y="2"/>
                        <a:pt x="0" y="2"/>
                      </a:cubicBezTo>
                      <a:cubicBezTo>
                        <a:pt x="1" y="2"/>
                        <a:pt x="4"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1" name="Freeform 339"/>
                <p:cNvSpPr/>
                <p:nvPr>
                  <p:custDataLst>
                    <p:tags r:id="rId335"/>
                  </p:custDataLst>
                </p:nvPr>
              </p:nvSpPr>
              <p:spPr bwMode="auto">
                <a:xfrm>
                  <a:off x="5393" y="454"/>
                  <a:ext cx="19" cy="12"/>
                </a:xfrm>
                <a:custGeom>
                  <a:gdLst>
                    <a:gd name="T0" fmla="*/ 5 w 8"/>
                    <a:gd name="T1" fmla="*/ 5 h 5"/>
                    <a:gd name="T2" fmla="*/ 4 w 8"/>
                    <a:gd name="T3" fmla="*/ 5 h 5"/>
                    <a:gd name="T4" fmla="*/ 5 w 8"/>
                    <a:gd name="T5" fmla="*/ 5 h 5"/>
                    <a:gd name="T6" fmla="*/ 8 w 8"/>
                    <a:gd name="T7" fmla="*/ 4 h 5"/>
                    <a:gd name="T8" fmla="*/ 8 w 8"/>
                    <a:gd name="T9" fmla="*/ 3 h 5"/>
                    <a:gd name="T10" fmla="*/ 0 w 8"/>
                    <a:gd name="T11" fmla="*/ 1 h 5"/>
                    <a:gd name="T12" fmla="*/ 1 w 8"/>
                    <a:gd name="T13" fmla="*/ 1 h 5"/>
                    <a:gd name="T14" fmla="*/ 1 w 8"/>
                    <a:gd name="T15" fmla="*/ 3 h 5"/>
                    <a:gd name="T16" fmla="*/ 5 w 8"/>
                    <a:gd name="T17" fmla="*/ 5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
                      <a:moveTo>
                        <a:pt x="5" y="5"/>
                      </a:moveTo>
                      <a:cubicBezTo>
                        <a:pt x="5" y="5"/>
                        <a:pt x="4" y="5"/>
                        <a:pt x="4" y="5"/>
                      </a:cubicBezTo>
                      <a:cubicBezTo>
                        <a:pt x="5" y="5"/>
                        <a:pt x="5" y="5"/>
                        <a:pt x="5" y="5"/>
                      </a:cubicBezTo>
                      <a:cubicBezTo>
                        <a:pt x="6" y="4"/>
                        <a:pt x="7" y="5"/>
                        <a:pt x="8" y="4"/>
                      </a:cubicBezTo>
                      <a:cubicBezTo>
                        <a:pt x="7" y="4"/>
                        <a:pt x="7" y="3"/>
                        <a:pt x="8" y="3"/>
                      </a:cubicBezTo>
                      <a:cubicBezTo>
                        <a:pt x="5" y="3"/>
                        <a:pt x="4" y="0"/>
                        <a:pt x="0" y="1"/>
                      </a:cubicBezTo>
                      <a:cubicBezTo>
                        <a:pt x="1" y="1"/>
                        <a:pt x="1" y="1"/>
                        <a:pt x="1" y="1"/>
                      </a:cubicBezTo>
                      <a:cubicBezTo>
                        <a:pt x="1" y="2"/>
                        <a:pt x="2" y="3"/>
                        <a:pt x="1" y="3"/>
                      </a:cubicBezTo>
                      <a:cubicBezTo>
                        <a:pt x="3" y="2"/>
                        <a:pt x="3" y="4"/>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2" name="Freeform 340"/>
                <p:cNvSpPr/>
                <p:nvPr>
                  <p:custDataLst>
                    <p:tags r:id="rId336"/>
                  </p:custDataLst>
                </p:nvPr>
              </p:nvSpPr>
              <p:spPr bwMode="auto">
                <a:xfrm>
                  <a:off x="4445" y="1148"/>
                  <a:ext cx="5" cy="5"/>
                </a:xfrm>
                <a:custGeom>
                  <a:gdLst>
                    <a:gd name="T0" fmla="*/ 0 w 2"/>
                    <a:gd name="T1" fmla="*/ 0 h 2"/>
                    <a:gd name="T2" fmla="*/ 0 w 2"/>
                    <a:gd name="T3" fmla="*/ 2 h 2"/>
                    <a:gd name="T4" fmla="*/ 2 w 2"/>
                    <a:gd name="T5" fmla="*/ 1 h 2"/>
                    <a:gd name="T6" fmla="*/ 0 w 2"/>
                    <a:gd name="T7" fmla="*/ 0 h 2"/>
                  </a:gdLst>
                  <a:cxnLst>
                    <a:cxn ang="0">
                      <a:pos x="T0" y="T1"/>
                    </a:cxn>
                    <a:cxn ang="0">
                      <a:pos x="T2" y="T3"/>
                    </a:cxn>
                    <a:cxn ang="0">
                      <a:pos x="T4" y="T5"/>
                    </a:cxn>
                    <a:cxn ang="0">
                      <a:pos x="T6" y="T7"/>
                    </a:cxn>
                  </a:cxnLst>
                  <a:rect l="0" t="0" r="r" b="b"/>
                  <a:pathLst>
                    <a:path w="2" h="2">
                      <a:moveTo>
                        <a:pt x="0" y="0"/>
                      </a:moveTo>
                      <a:cubicBezTo>
                        <a:pt x="0" y="2"/>
                        <a:pt x="0" y="2"/>
                        <a:pt x="0" y="2"/>
                      </a:cubicBezTo>
                      <a:cubicBezTo>
                        <a:pt x="0" y="2"/>
                        <a:pt x="1" y="2"/>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3" name="Freeform 341"/>
                <p:cNvSpPr/>
                <p:nvPr>
                  <p:custDataLst>
                    <p:tags r:id="rId337"/>
                  </p:custDataLst>
                </p:nvPr>
              </p:nvSpPr>
              <p:spPr bwMode="auto">
                <a:xfrm>
                  <a:off x="4490" y="1117"/>
                  <a:ext cx="5" cy="3"/>
                </a:xfrm>
                <a:custGeom>
                  <a:gdLst>
                    <a:gd name="T0" fmla="*/ 0 w 2"/>
                    <a:gd name="T1" fmla="*/ 0 h 1"/>
                    <a:gd name="T2" fmla="*/ 2 w 2"/>
                    <a:gd name="T3" fmla="*/ 0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1"/>
                        <a:pt x="2" y="0"/>
                        <a:pt x="2"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4" name="Freeform 342"/>
                <p:cNvSpPr/>
                <p:nvPr>
                  <p:custDataLst>
                    <p:tags r:id="rId338"/>
                  </p:custDataLst>
                </p:nvPr>
              </p:nvSpPr>
              <p:spPr bwMode="auto">
                <a:xfrm>
                  <a:off x="4419" y="1158"/>
                  <a:ext cx="10" cy="12"/>
                </a:xfrm>
                <a:custGeom>
                  <a:gdLst>
                    <a:gd name="T0" fmla="*/ 4 w 4"/>
                    <a:gd name="T1" fmla="*/ 1 h 5"/>
                    <a:gd name="T2" fmla="*/ 0 w 4"/>
                    <a:gd name="T3" fmla="*/ 4 h 5"/>
                    <a:gd name="T4" fmla="*/ 4 w 4"/>
                    <a:gd name="T5" fmla="*/ 1 h 5"/>
                  </a:gdLst>
                  <a:cxnLst>
                    <a:cxn ang="0">
                      <a:pos x="T0" y="T1"/>
                    </a:cxn>
                    <a:cxn ang="0">
                      <a:pos x="T2" y="T3"/>
                    </a:cxn>
                    <a:cxn ang="0">
                      <a:pos x="T4" y="T5"/>
                    </a:cxn>
                  </a:cxnLst>
                  <a:rect l="0" t="0" r="r" b="b"/>
                  <a:pathLst>
                    <a:path w="4" h="5">
                      <a:moveTo>
                        <a:pt x="4" y="1"/>
                      </a:moveTo>
                      <a:cubicBezTo>
                        <a:pt x="0" y="0"/>
                        <a:pt x="2" y="3"/>
                        <a:pt x="0" y="4"/>
                      </a:cubicBezTo>
                      <a:cubicBezTo>
                        <a:pt x="2" y="5"/>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5" name="Freeform 343"/>
                <p:cNvSpPr/>
                <p:nvPr>
                  <p:custDataLst>
                    <p:tags r:id="rId339"/>
                  </p:custDataLst>
                </p:nvPr>
              </p:nvSpPr>
              <p:spPr bwMode="auto">
                <a:xfrm>
                  <a:off x="5357" y="497"/>
                  <a:ext cx="5" cy="2"/>
                </a:xfrm>
                <a:custGeom>
                  <a:gdLst>
                    <a:gd name="T0" fmla="*/ 2 w 5"/>
                    <a:gd name="T1" fmla="*/ 2 h 2"/>
                    <a:gd name="T2" fmla="*/ 5 w 5"/>
                    <a:gd name="T3" fmla="*/ 2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6" name="Freeform 344"/>
                <p:cNvSpPr/>
                <p:nvPr>
                  <p:custDataLst>
                    <p:tags r:id="rId340"/>
                  </p:custDataLst>
                </p:nvPr>
              </p:nvSpPr>
              <p:spPr bwMode="auto">
                <a:xfrm>
                  <a:off x="4654" y="1001"/>
                  <a:ext cx="7" cy="5"/>
                </a:xfrm>
                <a:custGeom>
                  <a:gdLst>
                    <a:gd name="T0" fmla="*/ 3 w 3"/>
                    <a:gd name="T1" fmla="*/ 0 h 2"/>
                    <a:gd name="T2" fmla="*/ 0 w 3"/>
                    <a:gd name="T3" fmla="*/ 2 h 2"/>
                    <a:gd name="T4" fmla="*/ 3 w 3"/>
                    <a:gd name="T5" fmla="*/ 0 h 2"/>
                  </a:gdLst>
                  <a:cxnLst>
                    <a:cxn ang="0">
                      <a:pos x="T0" y="T1"/>
                    </a:cxn>
                    <a:cxn ang="0">
                      <a:pos x="T2" y="T3"/>
                    </a:cxn>
                    <a:cxn ang="0">
                      <a:pos x="T4" y="T5"/>
                    </a:cxn>
                  </a:cxnLst>
                  <a:rect l="0" t="0" r="r" b="b"/>
                  <a:pathLst>
                    <a:path w="3" h="2">
                      <a:moveTo>
                        <a:pt x="3" y="0"/>
                      </a:moveTo>
                      <a:cubicBezTo>
                        <a:pt x="0" y="0"/>
                        <a:pt x="1" y="2"/>
                        <a:pt x="0" y="2"/>
                      </a:cubicBezTo>
                      <a:cubicBezTo>
                        <a:pt x="2"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7" name="Freeform 345"/>
                <p:cNvSpPr/>
                <p:nvPr>
                  <p:custDataLst>
                    <p:tags r:id="rId341"/>
                  </p:custDataLst>
                </p:nvPr>
              </p:nvSpPr>
              <p:spPr bwMode="auto">
                <a:xfrm>
                  <a:off x="4500" y="1079"/>
                  <a:ext cx="33" cy="26"/>
                </a:xfrm>
                <a:custGeom>
                  <a:gdLst>
                    <a:gd name="T0" fmla="*/ 14 w 14"/>
                    <a:gd name="T1" fmla="*/ 0 h 11"/>
                    <a:gd name="T2" fmla="*/ 7 w 14"/>
                    <a:gd name="T3" fmla="*/ 1 h 11"/>
                    <a:gd name="T4" fmla="*/ 8 w 14"/>
                    <a:gd name="T5" fmla="*/ 3 h 11"/>
                    <a:gd name="T6" fmla="*/ 5 w 14"/>
                    <a:gd name="T7" fmla="*/ 3 h 11"/>
                    <a:gd name="T8" fmla="*/ 0 w 14"/>
                    <a:gd name="T9" fmla="*/ 11 h 11"/>
                    <a:gd name="T10" fmla="*/ 1 w 14"/>
                    <a:gd name="T11" fmla="*/ 10 h 11"/>
                    <a:gd name="T12" fmla="*/ 4 w 14"/>
                    <a:gd name="T13" fmla="*/ 11 h 11"/>
                    <a:gd name="T14" fmla="*/ 3 w 14"/>
                    <a:gd name="T15" fmla="*/ 7 h 11"/>
                    <a:gd name="T16" fmla="*/ 6 w 14"/>
                    <a:gd name="T17" fmla="*/ 7 h 11"/>
                    <a:gd name="T18" fmla="*/ 14 w 14"/>
                    <a:gd name="T19" fmla="*/ 4 h 11"/>
                    <a:gd name="T20" fmla="*/ 10 w 14"/>
                    <a:gd name="T21" fmla="*/ 4 h 11"/>
                    <a:gd name="T22" fmla="*/ 14 w 14"/>
                    <a:gd name="T23"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4" y="0"/>
                      </a:moveTo>
                      <a:cubicBezTo>
                        <a:pt x="7" y="1"/>
                        <a:pt x="7" y="1"/>
                        <a:pt x="7" y="1"/>
                      </a:cubicBezTo>
                      <a:cubicBezTo>
                        <a:pt x="8" y="3"/>
                        <a:pt x="8" y="3"/>
                        <a:pt x="8" y="3"/>
                      </a:cubicBezTo>
                      <a:cubicBezTo>
                        <a:pt x="8" y="5"/>
                        <a:pt x="6" y="3"/>
                        <a:pt x="5" y="3"/>
                      </a:cubicBezTo>
                      <a:cubicBezTo>
                        <a:pt x="4" y="6"/>
                        <a:pt x="0" y="9"/>
                        <a:pt x="0" y="11"/>
                      </a:cubicBezTo>
                      <a:cubicBezTo>
                        <a:pt x="1" y="10"/>
                        <a:pt x="1" y="10"/>
                        <a:pt x="1" y="10"/>
                      </a:cubicBezTo>
                      <a:cubicBezTo>
                        <a:pt x="2" y="9"/>
                        <a:pt x="4" y="10"/>
                        <a:pt x="4" y="11"/>
                      </a:cubicBezTo>
                      <a:cubicBezTo>
                        <a:pt x="8" y="10"/>
                        <a:pt x="1" y="8"/>
                        <a:pt x="3" y="7"/>
                      </a:cubicBezTo>
                      <a:cubicBezTo>
                        <a:pt x="4" y="6"/>
                        <a:pt x="5" y="7"/>
                        <a:pt x="6" y="7"/>
                      </a:cubicBezTo>
                      <a:cubicBezTo>
                        <a:pt x="7" y="5"/>
                        <a:pt x="14" y="7"/>
                        <a:pt x="14" y="4"/>
                      </a:cubicBezTo>
                      <a:cubicBezTo>
                        <a:pt x="10" y="4"/>
                        <a:pt x="10" y="4"/>
                        <a:pt x="10" y="4"/>
                      </a:cubicBezTo>
                      <a:cubicBezTo>
                        <a:pt x="10" y="2"/>
                        <a:pt x="14"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8" name="Freeform 346"/>
                <p:cNvSpPr/>
                <p:nvPr>
                  <p:custDataLst>
                    <p:tags r:id="rId342"/>
                  </p:custDataLst>
                </p:nvPr>
              </p:nvSpPr>
              <p:spPr bwMode="auto">
                <a:xfrm>
                  <a:off x="4296" y="1246"/>
                  <a:ext cx="5" cy="4"/>
                </a:xfrm>
                <a:custGeom>
                  <a:gdLst>
                    <a:gd name="T0" fmla="*/ 0 w 2"/>
                    <a:gd name="T1" fmla="*/ 2 h 2"/>
                    <a:gd name="T2" fmla="*/ 2 w 2"/>
                    <a:gd name="T3" fmla="*/ 1 h 2"/>
                    <a:gd name="T4" fmla="*/ 1 w 2"/>
                    <a:gd name="T5" fmla="*/ 0 h 2"/>
                    <a:gd name="T6" fmla="*/ 0 w 2"/>
                    <a:gd name="T7" fmla="*/ 2 h 2"/>
                  </a:gdLst>
                  <a:cxnLst>
                    <a:cxn ang="0">
                      <a:pos x="T0" y="T1"/>
                    </a:cxn>
                    <a:cxn ang="0">
                      <a:pos x="T2" y="T3"/>
                    </a:cxn>
                    <a:cxn ang="0">
                      <a:pos x="T4" y="T5"/>
                    </a:cxn>
                    <a:cxn ang="0">
                      <a:pos x="T6" y="T7"/>
                    </a:cxn>
                  </a:cxnLst>
                  <a:rect l="0" t="0" r="r" b="b"/>
                  <a:pathLst>
                    <a:path w="2" h="2">
                      <a:moveTo>
                        <a:pt x="0" y="2"/>
                      </a:moveTo>
                      <a:cubicBezTo>
                        <a:pt x="2" y="1"/>
                        <a:pt x="2" y="1"/>
                        <a:pt x="2"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9" name="Freeform 347"/>
                <p:cNvSpPr/>
                <p:nvPr>
                  <p:custDataLst>
                    <p:tags r:id="rId343"/>
                  </p:custDataLst>
                </p:nvPr>
              </p:nvSpPr>
              <p:spPr bwMode="auto">
                <a:xfrm>
                  <a:off x="4535" y="1082"/>
                  <a:ext cx="10" cy="4"/>
                </a:xfrm>
                <a:custGeom>
                  <a:gdLst>
                    <a:gd name="T0" fmla="*/ 4 w 4"/>
                    <a:gd name="T1" fmla="*/ 0 h 2"/>
                    <a:gd name="T2" fmla="*/ 2 w 4"/>
                    <a:gd name="T3" fmla="*/ 0 h 2"/>
                    <a:gd name="T4" fmla="*/ 1 w 4"/>
                    <a:gd name="T5" fmla="*/ 1 h 2"/>
                    <a:gd name="T6" fmla="*/ 4 w 4"/>
                    <a:gd name="T7" fmla="*/ 0 h 2"/>
                  </a:gdLst>
                  <a:cxnLst>
                    <a:cxn ang="0">
                      <a:pos x="T0" y="T1"/>
                    </a:cxn>
                    <a:cxn ang="0">
                      <a:pos x="T2" y="T3"/>
                    </a:cxn>
                    <a:cxn ang="0">
                      <a:pos x="T4" y="T5"/>
                    </a:cxn>
                    <a:cxn ang="0">
                      <a:pos x="T6" y="T7"/>
                    </a:cxn>
                  </a:cxnLst>
                  <a:rect l="0" t="0" r="r" b="b"/>
                  <a:pathLst>
                    <a:path w="4" h="2">
                      <a:moveTo>
                        <a:pt x="4" y="0"/>
                      </a:moveTo>
                      <a:cubicBezTo>
                        <a:pt x="2" y="0"/>
                        <a:pt x="2" y="0"/>
                        <a:pt x="2" y="0"/>
                      </a:cubicBezTo>
                      <a:cubicBezTo>
                        <a:pt x="2" y="0"/>
                        <a:pt x="0" y="0"/>
                        <a:pt x="1" y="1"/>
                      </a:cubicBezTo>
                      <a:cubicBezTo>
                        <a:pt x="3" y="2"/>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0" name="Freeform 348"/>
                <p:cNvSpPr/>
                <p:nvPr>
                  <p:custDataLst>
                    <p:tags r:id="rId344"/>
                  </p:custDataLst>
                </p:nvPr>
              </p:nvSpPr>
              <p:spPr bwMode="auto">
                <a:xfrm>
                  <a:off x="4445" y="1139"/>
                  <a:ext cx="10" cy="7"/>
                </a:xfrm>
                <a:custGeom>
                  <a:gdLst>
                    <a:gd name="T0" fmla="*/ 0 w 4"/>
                    <a:gd name="T1" fmla="*/ 3 h 3"/>
                    <a:gd name="T2" fmla="*/ 4 w 4"/>
                    <a:gd name="T3" fmla="*/ 2 h 3"/>
                    <a:gd name="T4" fmla="*/ 2 w 4"/>
                    <a:gd name="T5" fmla="*/ 0 h 3"/>
                    <a:gd name="T6" fmla="*/ 0 w 4"/>
                    <a:gd name="T7" fmla="*/ 3 h 3"/>
                  </a:gdLst>
                  <a:cxnLst>
                    <a:cxn ang="0">
                      <a:pos x="T0" y="T1"/>
                    </a:cxn>
                    <a:cxn ang="0">
                      <a:pos x="T2" y="T3"/>
                    </a:cxn>
                    <a:cxn ang="0">
                      <a:pos x="T4" y="T5"/>
                    </a:cxn>
                    <a:cxn ang="0">
                      <a:pos x="T6" y="T7"/>
                    </a:cxn>
                  </a:cxnLst>
                  <a:rect l="0" t="0" r="r" b="b"/>
                  <a:pathLst>
                    <a:path w="4" h="3">
                      <a:moveTo>
                        <a:pt x="0" y="3"/>
                      </a:moveTo>
                      <a:cubicBezTo>
                        <a:pt x="1" y="2"/>
                        <a:pt x="3" y="3"/>
                        <a:pt x="4" y="2"/>
                      </a:cubicBezTo>
                      <a:cubicBezTo>
                        <a:pt x="2" y="0"/>
                        <a:pt x="2" y="0"/>
                        <a:pt x="2"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1" name="Freeform 349"/>
                <p:cNvSpPr/>
                <p:nvPr>
                  <p:custDataLst>
                    <p:tags r:id="rId345"/>
                  </p:custDataLst>
                </p:nvPr>
              </p:nvSpPr>
              <p:spPr bwMode="auto">
                <a:xfrm>
                  <a:off x="4422" y="1153"/>
                  <a:ext cx="11" cy="7"/>
                </a:xfrm>
                <a:custGeom>
                  <a:gdLst>
                    <a:gd name="T0" fmla="*/ 5 w 5"/>
                    <a:gd name="T1" fmla="*/ 1 h 3"/>
                    <a:gd name="T2" fmla="*/ 2 w 5"/>
                    <a:gd name="T3" fmla="*/ 0 h 3"/>
                    <a:gd name="T4" fmla="*/ 0 w 5"/>
                    <a:gd name="T5" fmla="*/ 2 h 3"/>
                    <a:gd name="T6" fmla="*/ 5 w 5"/>
                    <a:gd name="T7" fmla="*/ 1 h 3"/>
                  </a:gdLst>
                  <a:cxnLst>
                    <a:cxn ang="0">
                      <a:pos x="T0" y="T1"/>
                    </a:cxn>
                    <a:cxn ang="0">
                      <a:pos x="T2" y="T3"/>
                    </a:cxn>
                    <a:cxn ang="0">
                      <a:pos x="T4" y="T5"/>
                    </a:cxn>
                    <a:cxn ang="0">
                      <a:pos x="T6" y="T7"/>
                    </a:cxn>
                  </a:cxnLst>
                  <a:rect l="0" t="0" r="r" b="b"/>
                  <a:pathLst>
                    <a:path w="5" h="3">
                      <a:moveTo>
                        <a:pt x="5" y="1"/>
                      </a:moveTo>
                      <a:cubicBezTo>
                        <a:pt x="2" y="0"/>
                        <a:pt x="2" y="0"/>
                        <a:pt x="2" y="0"/>
                      </a:cubicBezTo>
                      <a:cubicBezTo>
                        <a:pt x="3" y="1"/>
                        <a:pt x="1" y="1"/>
                        <a:pt x="0" y="2"/>
                      </a:cubicBezTo>
                      <a:cubicBezTo>
                        <a:pt x="2" y="3"/>
                        <a:pt x="3"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2" name="Freeform 350"/>
                <p:cNvSpPr/>
                <p:nvPr>
                  <p:custDataLst>
                    <p:tags r:id="rId346"/>
                  </p:custDataLst>
                </p:nvPr>
              </p:nvSpPr>
              <p:spPr bwMode="auto">
                <a:xfrm>
                  <a:off x="5369" y="473"/>
                  <a:ext cx="9" cy="5"/>
                </a:xfrm>
                <a:custGeom>
                  <a:gdLst>
                    <a:gd name="T0" fmla="*/ 0 w 4"/>
                    <a:gd name="T1" fmla="*/ 0 h 2"/>
                    <a:gd name="T2" fmla="*/ 4 w 4"/>
                    <a:gd name="T3" fmla="*/ 2 h 2"/>
                    <a:gd name="T4" fmla="*/ 0 w 4"/>
                    <a:gd name="T5" fmla="*/ 0 h 2"/>
                  </a:gdLst>
                  <a:cxnLst>
                    <a:cxn ang="0">
                      <a:pos x="T0" y="T1"/>
                    </a:cxn>
                    <a:cxn ang="0">
                      <a:pos x="T2" y="T3"/>
                    </a:cxn>
                    <a:cxn ang="0">
                      <a:pos x="T4" y="T5"/>
                    </a:cxn>
                  </a:cxnLst>
                  <a:rect l="0" t="0" r="r" b="b"/>
                  <a:pathLst>
                    <a:path w="4" h="2">
                      <a:moveTo>
                        <a:pt x="0" y="0"/>
                      </a:moveTo>
                      <a:cubicBezTo>
                        <a:pt x="2" y="1"/>
                        <a:pt x="2" y="2"/>
                        <a:pt x="4" y="2"/>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3" name="Freeform 351"/>
                <p:cNvSpPr/>
                <p:nvPr>
                  <p:custDataLst>
                    <p:tags r:id="rId347"/>
                  </p:custDataLst>
                </p:nvPr>
              </p:nvSpPr>
              <p:spPr bwMode="auto">
                <a:xfrm>
                  <a:off x="5281" y="547"/>
                  <a:ext cx="5" cy="2"/>
                </a:xfrm>
                <a:custGeom>
                  <a:gdLst>
                    <a:gd name="T0" fmla="*/ 0 w 2"/>
                    <a:gd name="T1" fmla="*/ 1 h 1"/>
                    <a:gd name="T2" fmla="*/ 2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0"/>
                        <a:pt x="2"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4" name="Freeform 352"/>
                <p:cNvSpPr/>
                <p:nvPr>
                  <p:custDataLst>
                    <p:tags r:id="rId348"/>
                  </p:custDataLst>
                </p:nvPr>
              </p:nvSpPr>
              <p:spPr bwMode="auto">
                <a:xfrm>
                  <a:off x="4559" y="1060"/>
                  <a:ext cx="9" cy="3"/>
                </a:xfrm>
                <a:custGeom>
                  <a:gdLst>
                    <a:gd name="T0" fmla="*/ 2 w 4"/>
                    <a:gd name="T1" fmla="*/ 1 h 1"/>
                    <a:gd name="T2" fmla="*/ 2 w 4"/>
                    <a:gd name="T3" fmla="*/ 0 h 1"/>
                    <a:gd name="T4" fmla="*/ 0 w 4"/>
                    <a:gd name="T5" fmla="*/ 0 h 1"/>
                    <a:gd name="T6" fmla="*/ 2 w 4"/>
                    <a:gd name="T7" fmla="*/ 1 h 1"/>
                  </a:gdLst>
                  <a:cxnLst>
                    <a:cxn ang="0">
                      <a:pos x="T0" y="T1"/>
                    </a:cxn>
                    <a:cxn ang="0">
                      <a:pos x="T2" y="T3"/>
                    </a:cxn>
                    <a:cxn ang="0">
                      <a:pos x="T4" y="T5"/>
                    </a:cxn>
                    <a:cxn ang="0">
                      <a:pos x="T6" y="T7"/>
                    </a:cxn>
                  </a:cxnLst>
                  <a:rect l="0" t="0" r="r" b="b"/>
                  <a:pathLst>
                    <a:path w="4" h="1">
                      <a:moveTo>
                        <a:pt x="2" y="1"/>
                      </a:moveTo>
                      <a:cubicBezTo>
                        <a:pt x="2" y="1"/>
                        <a:pt x="4" y="0"/>
                        <a:pt x="2" y="0"/>
                      </a:cubicBezTo>
                      <a:cubicBezTo>
                        <a:pt x="0" y="0"/>
                        <a:pt x="0"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5" name="Freeform 353"/>
                <p:cNvSpPr/>
                <p:nvPr>
                  <p:custDataLst>
                    <p:tags r:id="rId349"/>
                  </p:custDataLst>
                </p:nvPr>
              </p:nvSpPr>
              <p:spPr bwMode="auto">
                <a:xfrm>
                  <a:off x="4310" y="1229"/>
                  <a:ext cx="5" cy="2"/>
                </a:xfrm>
                <a:custGeom>
                  <a:gdLst>
                    <a:gd name="T0" fmla="*/ 1 w 2"/>
                    <a:gd name="T1" fmla="*/ 1 h 1"/>
                    <a:gd name="T2" fmla="*/ 1 w 2"/>
                    <a:gd name="T3" fmla="*/ 0 h 1"/>
                    <a:gd name="T4" fmla="*/ 1 w 2"/>
                    <a:gd name="T5" fmla="*/ 1 h 1"/>
                  </a:gdLst>
                  <a:cxnLst>
                    <a:cxn ang="0">
                      <a:pos x="T0" y="T1"/>
                    </a:cxn>
                    <a:cxn ang="0">
                      <a:pos x="T2" y="T3"/>
                    </a:cxn>
                    <a:cxn ang="0">
                      <a:pos x="T4" y="T5"/>
                    </a:cxn>
                  </a:cxnLst>
                  <a:rect l="0" t="0" r="r" b="b"/>
                  <a:pathLst>
                    <a:path w="2" h="1">
                      <a:moveTo>
                        <a:pt x="1" y="1"/>
                      </a:moveTo>
                      <a:cubicBezTo>
                        <a:pt x="2" y="1"/>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6" name="Freeform 354"/>
                <p:cNvSpPr/>
                <p:nvPr>
                  <p:custDataLst>
                    <p:tags r:id="rId350"/>
                  </p:custDataLst>
                </p:nvPr>
              </p:nvSpPr>
              <p:spPr bwMode="auto">
                <a:xfrm>
                  <a:off x="4462" y="1110"/>
                  <a:ext cx="19" cy="14"/>
                </a:xfrm>
                <a:custGeom>
                  <a:gdLst>
                    <a:gd name="T0" fmla="*/ 8 w 8"/>
                    <a:gd name="T1" fmla="*/ 4 h 6"/>
                    <a:gd name="T2" fmla="*/ 0 w 8"/>
                    <a:gd name="T3" fmla="*/ 5 h 6"/>
                    <a:gd name="T4" fmla="*/ 8 w 8"/>
                    <a:gd name="T5" fmla="*/ 4 h 6"/>
                  </a:gdLst>
                  <a:cxnLst>
                    <a:cxn ang="0">
                      <a:pos x="T0" y="T1"/>
                    </a:cxn>
                    <a:cxn ang="0">
                      <a:pos x="T2" y="T3"/>
                    </a:cxn>
                    <a:cxn ang="0">
                      <a:pos x="T4" y="T5"/>
                    </a:cxn>
                  </a:cxnLst>
                  <a:rect l="0" t="0" r="r" b="b"/>
                  <a:pathLst>
                    <a:path w="8" h="6">
                      <a:moveTo>
                        <a:pt x="8" y="4"/>
                      </a:moveTo>
                      <a:cubicBezTo>
                        <a:pt x="4" y="0"/>
                        <a:pt x="4" y="6"/>
                        <a:pt x="0" y="5"/>
                      </a:cubicBezTo>
                      <a:cubicBezTo>
                        <a:pt x="3" y="6"/>
                        <a:pt x="6"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7" name="Freeform 355"/>
                <p:cNvSpPr>
                  <a:spLocks noEditPoints="1"/>
                </p:cNvSpPr>
                <p:nvPr>
                  <p:custDataLst>
                    <p:tags r:id="rId351"/>
                  </p:custDataLst>
                </p:nvPr>
              </p:nvSpPr>
              <p:spPr bwMode="auto">
                <a:xfrm>
                  <a:off x="5123" y="459"/>
                  <a:ext cx="244" cy="43"/>
                </a:xfrm>
                <a:custGeom>
                  <a:gdLst>
                    <a:gd name="T0" fmla="*/ 6 w 103"/>
                    <a:gd name="T1" fmla="*/ 5 h 18"/>
                    <a:gd name="T2" fmla="*/ 12 w 103"/>
                    <a:gd name="T3" fmla="*/ 8 h 18"/>
                    <a:gd name="T4" fmla="*/ 41 w 103"/>
                    <a:gd name="T5" fmla="*/ 7 h 18"/>
                    <a:gd name="T6" fmla="*/ 45 w 103"/>
                    <a:gd name="T7" fmla="*/ 8 h 18"/>
                    <a:gd name="T8" fmla="*/ 49 w 103"/>
                    <a:gd name="T9" fmla="*/ 13 h 18"/>
                    <a:gd name="T10" fmla="*/ 53 w 103"/>
                    <a:gd name="T11" fmla="*/ 15 h 18"/>
                    <a:gd name="T12" fmla="*/ 62 w 103"/>
                    <a:gd name="T13" fmla="*/ 13 h 18"/>
                    <a:gd name="T14" fmla="*/ 63 w 103"/>
                    <a:gd name="T15" fmla="*/ 15 h 18"/>
                    <a:gd name="T16" fmla="*/ 73 w 103"/>
                    <a:gd name="T17" fmla="*/ 15 h 18"/>
                    <a:gd name="T18" fmla="*/ 77 w 103"/>
                    <a:gd name="T19" fmla="*/ 12 h 18"/>
                    <a:gd name="T20" fmla="*/ 79 w 103"/>
                    <a:gd name="T21" fmla="*/ 14 h 18"/>
                    <a:gd name="T22" fmla="*/ 79 w 103"/>
                    <a:gd name="T23" fmla="*/ 12 h 18"/>
                    <a:gd name="T24" fmla="*/ 80 w 103"/>
                    <a:gd name="T25" fmla="*/ 11 h 18"/>
                    <a:gd name="T26" fmla="*/ 79 w 103"/>
                    <a:gd name="T27" fmla="*/ 11 h 18"/>
                    <a:gd name="T28" fmla="*/ 74 w 103"/>
                    <a:gd name="T29" fmla="*/ 7 h 18"/>
                    <a:gd name="T30" fmla="*/ 79 w 103"/>
                    <a:gd name="T31" fmla="*/ 8 h 18"/>
                    <a:gd name="T32" fmla="*/ 87 w 103"/>
                    <a:gd name="T33" fmla="*/ 9 h 18"/>
                    <a:gd name="T34" fmla="*/ 94 w 103"/>
                    <a:gd name="T35" fmla="*/ 9 h 18"/>
                    <a:gd name="T36" fmla="*/ 103 w 103"/>
                    <a:gd name="T37" fmla="*/ 11 h 18"/>
                    <a:gd name="T38" fmla="*/ 88 w 103"/>
                    <a:gd name="T39" fmla="*/ 6 h 18"/>
                    <a:gd name="T40" fmla="*/ 80 w 103"/>
                    <a:gd name="T41" fmla="*/ 4 h 18"/>
                    <a:gd name="T42" fmla="*/ 70 w 103"/>
                    <a:gd name="T43" fmla="*/ 3 h 18"/>
                    <a:gd name="T44" fmla="*/ 61 w 103"/>
                    <a:gd name="T45" fmla="*/ 3 h 18"/>
                    <a:gd name="T46" fmla="*/ 56 w 103"/>
                    <a:gd name="T47" fmla="*/ 3 h 18"/>
                    <a:gd name="T48" fmla="*/ 34 w 103"/>
                    <a:gd name="T49" fmla="*/ 1 h 18"/>
                    <a:gd name="T50" fmla="*/ 18 w 103"/>
                    <a:gd name="T51" fmla="*/ 2 h 18"/>
                    <a:gd name="T52" fmla="*/ 6 w 103"/>
                    <a:gd name="T53" fmla="*/ 7 h 18"/>
                    <a:gd name="T54" fmla="*/ 76 w 103"/>
                    <a:gd name="T55" fmla="*/ 5 h 18"/>
                    <a:gd name="T56" fmla="*/ 74 w 103"/>
                    <a:gd name="T57" fmla="*/ 7 h 18"/>
                    <a:gd name="T58" fmla="*/ 74 w 103"/>
                    <a:gd name="T59" fmla="*/ 12 h 18"/>
                    <a:gd name="T60" fmla="*/ 63 w 103"/>
                    <a:gd name="T61" fmla="*/ 12 h 18"/>
                    <a:gd name="T62" fmla="*/ 71 w 103"/>
                    <a:gd name="T63" fmla="*/ 12 h 18"/>
                    <a:gd name="T64" fmla="*/ 61 w 103"/>
                    <a:gd name="T65" fmla="*/ 10 h 18"/>
                    <a:gd name="T66" fmla="*/ 63 w 103"/>
                    <a:gd name="T67" fmla="*/ 10 h 18"/>
                    <a:gd name="T68" fmla="*/ 55 w 103"/>
                    <a:gd name="T69" fmla="*/ 6 h 18"/>
                    <a:gd name="T70" fmla="*/ 70 w 103"/>
                    <a:gd name="T71" fmla="*/ 6 h 18"/>
                    <a:gd name="T72" fmla="*/ 67 w 103"/>
                    <a:gd name="T73" fmla="*/ 7 h 18"/>
                    <a:gd name="T74" fmla="*/ 55 w 103"/>
                    <a:gd name="T75" fmla="*/ 7 h 18"/>
                    <a:gd name="T76" fmla="*/ 62 w 103"/>
                    <a:gd name="T77" fmla="*/ 12 h 18"/>
                    <a:gd name="T78" fmla="*/ 60 w 103"/>
                    <a:gd name="T79" fmla="*/ 12 h 18"/>
                    <a:gd name="T80" fmla="*/ 51 w 103"/>
                    <a:gd name="T81" fmla="*/ 7 h 18"/>
                    <a:gd name="T82" fmla="*/ 51 w 103"/>
                    <a:gd name="T83" fmla="*/ 7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18">
                      <a:moveTo>
                        <a:pt x="3" y="6"/>
                      </a:moveTo>
                      <a:cubicBezTo>
                        <a:pt x="6" y="5"/>
                        <a:pt x="6" y="5"/>
                        <a:pt x="6" y="5"/>
                      </a:cubicBezTo>
                      <a:cubicBezTo>
                        <a:pt x="9" y="6"/>
                        <a:pt x="12" y="4"/>
                        <a:pt x="14" y="6"/>
                      </a:cubicBezTo>
                      <a:cubicBezTo>
                        <a:pt x="12" y="6"/>
                        <a:pt x="12" y="7"/>
                        <a:pt x="12" y="8"/>
                      </a:cubicBezTo>
                      <a:cubicBezTo>
                        <a:pt x="20" y="8"/>
                        <a:pt x="30" y="4"/>
                        <a:pt x="38" y="7"/>
                      </a:cubicBezTo>
                      <a:cubicBezTo>
                        <a:pt x="38" y="7"/>
                        <a:pt x="40" y="6"/>
                        <a:pt x="41" y="7"/>
                      </a:cubicBezTo>
                      <a:cubicBezTo>
                        <a:pt x="41" y="7"/>
                        <a:pt x="41" y="8"/>
                        <a:pt x="40" y="8"/>
                      </a:cubicBezTo>
                      <a:cubicBezTo>
                        <a:pt x="45" y="8"/>
                        <a:pt x="45" y="8"/>
                        <a:pt x="45" y="8"/>
                      </a:cubicBezTo>
                      <a:cubicBezTo>
                        <a:pt x="43" y="11"/>
                        <a:pt x="48" y="11"/>
                        <a:pt x="49" y="13"/>
                      </a:cubicBezTo>
                      <a:cubicBezTo>
                        <a:pt x="49" y="13"/>
                        <a:pt x="49" y="13"/>
                        <a:pt x="49" y="13"/>
                      </a:cubicBezTo>
                      <a:cubicBezTo>
                        <a:pt x="49" y="14"/>
                        <a:pt x="49" y="14"/>
                        <a:pt x="49" y="14"/>
                      </a:cubicBezTo>
                      <a:cubicBezTo>
                        <a:pt x="50" y="15"/>
                        <a:pt x="52" y="16"/>
                        <a:pt x="53" y="15"/>
                      </a:cubicBezTo>
                      <a:cubicBezTo>
                        <a:pt x="56" y="15"/>
                        <a:pt x="58" y="13"/>
                        <a:pt x="60" y="14"/>
                      </a:cubicBezTo>
                      <a:cubicBezTo>
                        <a:pt x="61" y="14"/>
                        <a:pt x="61" y="13"/>
                        <a:pt x="62" y="13"/>
                      </a:cubicBezTo>
                      <a:cubicBezTo>
                        <a:pt x="63" y="13"/>
                        <a:pt x="63" y="13"/>
                        <a:pt x="63" y="13"/>
                      </a:cubicBezTo>
                      <a:cubicBezTo>
                        <a:pt x="63" y="14"/>
                        <a:pt x="63" y="14"/>
                        <a:pt x="63" y="15"/>
                      </a:cubicBezTo>
                      <a:cubicBezTo>
                        <a:pt x="65" y="14"/>
                        <a:pt x="68" y="18"/>
                        <a:pt x="69" y="14"/>
                      </a:cubicBezTo>
                      <a:cubicBezTo>
                        <a:pt x="72" y="14"/>
                        <a:pt x="71" y="16"/>
                        <a:pt x="73" y="15"/>
                      </a:cubicBezTo>
                      <a:cubicBezTo>
                        <a:pt x="77" y="17"/>
                        <a:pt x="76" y="14"/>
                        <a:pt x="78" y="14"/>
                      </a:cubicBezTo>
                      <a:cubicBezTo>
                        <a:pt x="77" y="14"/>
                        <a:pt x="77" y="13"/>
                        <a:pt x="77" y="12"/>
                      </a:cubicBezTo>
                      <a:cubicBezTo>
                        <a:pt x="79" y="13"/>
                        <a:pt x="79" y="13"/>
                        <a:pt x="79" y="13"/>
                      </a:cubicBezTo>
                      <a:cubicBezTo>
                        <a:pt x="79" y="13"/>
                        <a:pt x="79" y="13"/>
                        <a:pt x="79" y="14"/>
                      </a:cubicBezTo>
                      <a:cubicBezTo>
                        <a:pt x="80" y="13"/>
                        <a:pt x="80" y="13"/>
                        <a:pt x="80" y="13"/>
                      </a:cubicBezTo>
                      <a:cubicBezTo>
                        <a:pt x="79" y="13"/>
                        <a:pt x="78" y="13"/>
                        <a:pt x="79" y="12"/>
                      </a:cubicBezTo>
                      <a:cubicBezTo>
                        <a:pt x="79" y="12"/>
                        <a:pt x="80" y="11"/>
                        <a:pt x="81" y="11"/>
                      </a:cubicBezTo>
                      <a:cubicBezTo>
                        <a:pt x="80" y="11"/>
                        <a:pt x="80" y="11"/>
                        <a:pt x="80" y="11"/>
                      </a:cubicBezTo>
                      <a:cubicBezTo>
                        <a:pt x="81" y="10"/>
                        <a:pt x="81" y="10"/>
                        <a:pt x="81" y="10"/>
                      </a:cubicBezTo>
                      <a:cubicBezTo>
                        <a:pt x="79" y="11"/>
                        <a:pt x="79" y="11"/>
                        <a:pt x="79" y="11"/>
                      </a:cubicBezTo>
                      <a:cubicBezTo>
                        <a:pt x="76" y="9"/>
                        <a:pt x="72" y="10"/>
                        <a:pt x="72" y="8"/>
                      </a:cubicBezTo>
                      <a:cubicBezTo>
                        <a:pt x="74" y="7"/>
                        <a:pt x="74" y="7"/>
                        <a:pt x="74" y="7"/>
                      </a:cubicBezTo>
                      <a:cubicBezTo>
                        <a:pt x="76" y="7"/>
                        <a:pt x="78" y="9"/>
                        <a:pt x="78" y="10"/>
                      </a:cubicBezTo>
                      <a:cubicBezTo>
                        <a:pt x="81" y="9"/>
                        <a:pt x="78" y="9"/>
                        <a:pt x="79" y="8"/>
                      </a:cubicBezTo>
                      <a:cubicBezTo>
                        <a:pt x="81" y="9"/>
                        <a:pt x="81" y="9"/>
                        <a:pt x="81" y="9"/>
                      </a:cubicBezTo>
                      <a:cubicBezTo>
                        <a:pt x="83" y="7"/>
                        <a:pt x="84" y="10"/>
                        <a:pt x="87" y="9"/>
                      </a:cubicBezTo>
                      <a:cubicBezTo>
                        <a:pt x="88" y="11"/>
                        <a:pt x="91" y="9"/>
                        <a:pt x="94" y="11"/>
                      </a:cubicBezTo>
                      <a:cubicBezTo>
                        <a:pt x="94" y="9"/>
                        <a:pt x="94" y="9"/>
                        <a:pt x="94" y="9"/>
                      </a:cubicBezTo>
                      <a:cubicBezTo>
                        <a:pt x="96" y="10"/>
                        <a:pt x="99" y="10"/>
                        <a:pt x="99" y="13"/>
                      </a:cubicBezTo>
                      <a:cubicBezTo>
                        <a:pt x="99" y="11"/>
                        <a:pt x="101" y="12"/>
                        <a:pt x="103" y="11"/>
                      </a:cubicBezTo>
                      <a:cubicBezTo>
                        <a:pt x="98" y="9"/>
                        <a:pt x="93" y="8"/>
                        <a:pt x="88" y="7"/>
                      </a:cubicBezTo>
                      <a:cubicBezTo>
                        <a:pt x="88" y="6"/>
                        <a:pt x="88" y="6"/>
                        <a:pt x="88" y="6"/>
                      </a:cubicBezTo>
                      <a:cubicBezTo>
                        <a:pt x="83" y="7"/>
                        <a:pt x="83" y="7"/>
                        <a:pt x="83" y="7"/>
                      </a:cubicBezTo>
                      <a:cubicBezTo>
                        <a:pt x="82" y="6"/>
                        <a:pt x="83" y="4"/>
                        <a:pt x="80" y="4"/>
                      </a:cubicBezTo>
                      <a:cubicBezTo>
                        <a:pt x="78" y="4"/>
                        <a:pt x="75" y="3"/>
                        <a:pt x="74" y="5"/>
                      </a:cubicBezTo>
                      <a:cubicBezTo>
                        <a:pt x="71" y="5"/>
                        <a:pt x="72" y="3"/>
                        <a:pt x="70" y="3"/>
                      </a:cubicBezTo>
                      <a:cubicBezTo>
                        <a:pt x="67" y="4"/>
                        <a:pt x="63" y="0"/>
                        <a:pt x="59" y="2"/>
                      </a:cubicBezTo>
                      <a:cubicBezTo>
                        <a:pt x="59" y="3"/>
                        <a:pt x="61" y="2"/>
                        <a:pt x="61" y="3"/>
                      </a:cubicBezTo>
                      <a:cubicBezTo>
                        <a:pt x="60" y="5"/>
                        <a:pt x="58" y="3"/>
                        <a:pt x="56" y="4"/>
                      </a:cubicBezTo>
                      <a:cubicBezTo>
                        <a:pt x="56" y="3"/>
                        <a:pt x="56" y="3"/>
                        <a:pt x="56" y="3"/>
                      </a:cubicBezTo>
                      <a:cubicBezTo>
                        <a:pt x="49" y="2"/>
                        <a:pt x="41" y="0"/>
                        <a:pt x="35" y="2"/>
                      </a:cubicBezTo>
                      <a:cubicBezTo>
                        <a:pt x="34" y="1"/>
                        <a:pt x="34" y="1"/>
                        <a:pt x="34" y="1"/>
                      </a:cubicBezTo>
                      <a:cubicBezTo>
                        <a:pt x="31" y="3"/>
                        <a:pt x="24" y="2"/>
                        <a:pt x="19" y="1"/>
                      </a:cubicBezTo>
                      <a:cubicBezTo>
                        <a:pt x="18" y="2"/>
                        <a:pt x="18" y="2"/>
                        <a:pt x="18" y="2"/>
                      </a:cubicBezTo>
                      <a:cubicBezTo>
                        <a:pt x="13" y="3"/>
                        <a:pt x="7" y="6"/>
                        <a:pt x="2" y="3"/>
                      </a:cubicBezTo>
                      <a:cubicBezTo>
                        <a:pt x="0" y="6"/>
                        <a:pt x="3" y="6"/>
                        <a:pt x="6" y="7"/>
                      </a:cubicBezTo>
                      <a:lnTo>
                        <a:pt x="3" y="6"/>
                      </a:lnTo>
                      <a:close/>
                      <a:moveTo>
                        <a:pt x="76" y="5"/>
                      </a:moveTo>
                      <a:cubicBezTo>
                        <a:pt x="79" y="7"/>
                        <a:pt x="79" y="7"/>
                        <a:pt x="79" y="7"/>
                      </a:cubicBezTo>
                      <a:cubicBezTo>
                        <a:pt x="78" y="8"/>
                        <a:pt x="76" y="7"/>
                        <a:pt x="74" y="7"/>
                      </a:cubicBezTo>
                      <a:lnTo>
                        <a:pt x="76" y="5"/>
                      </a:lnTo>
                      <a:close/>
                      <a:moveTo>
                        <a:pt x="74" y="12"/>
                      </a:moveTo>
                      <a:cubicBezTo>
                        <a:pt x="72" y="13"/>
                        <a:pt x="67" y="11"/>
                        <a:pt x="65" y="13"/>
                      </a:cubicBezTo>
                      <a:cubicBezTo>
                        <a:pt x="64" y="12"/>
                        <a:pt x="63" y="13"/>
                        <a:pt x="63" y="12"/>
                      </a:cubicBezTo>
                      <a:cubicBezTo>
                        <a:pt x="68" y="13"/>
                        <a:pt x="65" y="7"/>
                        <a:pt x="70" y="10"/>
                      </a:cubicBezTo>
                      <a:cubicBezTo>
                        <a:pt x="70" y="11"/>
                        <a:pt x="70" y="12"/>
                        <a:pt x="71" y="12"/>
                      </a:cubicBezTo>
                      <a:cubicBezTo>
                        <a:pt x="73" y="12"/>
                        <a:pt x="73" y="11"/>
                        <a:pt x="74" y="12"/>
                      </a:cubicBezTo>
                      <a:close/>
                      <a:moveTo>
                        <a:pt x="61" y="10"/>
                      </a:moveTo>
                      <a:cubicBezTo>
                        <a:pt x="62" y="10"/>
                        <a:pt x="62" y="10"/>
                        <a:pt x="62" y="10"/>
                      </a:cubicBezTo>
                      <a:cubicBezTo>
                        <a:pt x="63" y="10"/>
                        <a:pt x="63" y="10"/>
                        <a:pt x="63" y="10"/>
                      </a:cubicBezTo>
                      <a:cubicBezTo>
                        <a:pt x="62" y="10"/>
                        <a:pt x="61" y="10"/>
                        <a:pt x="61" y="10"/>
                      </a:cubicBezTo>
                      <a:close/>
                      <a:moveTo>
                        <a:pt x="55" y="6"/>
                      </a:moveTo>
                      <a:cubicBezTo>
                        <a:pt x="58" y="5"/>
                        <a:pt x="62" y="7"/>
                        <a:pt x="63" y="5"/>
                      </a:cubicBezTo>
                      <a:cubicBezTo>
                        <a:pt x="66" y="7"/>
                        <a:pt x="67" y="3"/>
                        <a:pt x="70" y="6"/>
                      </a:cubicBezTo>
                      <a:cubicBezTo>
                        <a:pt x="71" y="7"/>
                        <a:pt x="71" y="7"/>
                        <a:pt x="71" y="7"/>
                      </a:cubicBezTo>
                      <a:cubicBezTo>
                        <a:pt x="67" y="7"/>
                        <a:pt x="67" y="7"/>
                        <a:pt x="67" y="7"/>
                      </a:cubicBezTo>
                      <a:cubicBezTo>
                        <a:pt x="67" y="7"/>
                        <a:pt x="68" y="8"/>
                        <a:pt x="68" y="8"/>
                      </a:cubicBezTo>
                      <a:cubicBezTo>
                        <a:pt x="64" y="6"/>
                        <a:pt x="59" y="7"/>
                        <a:pt x="55" y="7"/>
                      </a:cubicBezTo>
                      <a:lnTo>
                        <a:pt x="55" y="6"/>
                      </a:lnTo>
                      <a:close/>
                      <a:moveTo>
                        <a:pt x="62" y="12"/>
                      </a:moveTo>
                      <a:cubicBezTo>
                        <a:pt x="60" y="13"/>
                        <a:pt x="60" y="13"/>
                        <a:pt x="60" y="13"/>
                      </a:cubicBezTo>
                      <a:cubicBezTo>
                        <a:pt x="60" y="12"/>
                        <a:pt x="60" y="12"/>
                        <a:pt x="60" y="12"/>
                      </a:cubicBezTo>
                      <a:lnTo>
                        <a:pt x="62" y="12"/>
                      </a:lnTo>
                      <a:close/>
                      <a:moveTo>
                        <a:pt x="51" y="7"/>
                      </a:moveTo>
                      <a:cubicBezTo>
                        <a:pt x="50" y="8"/>
                        <a:pt x="48" y="8"/>
                        <a:pt x="47" y="7"/>
                      </a:cubicBezTo>
                      <a:cubicBezTo>
                        <a:pt x="47" y="6"/>
                        <a:pt x="50" y="6"/>
                        <a:pt x="5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8" name="Freeform 356"/>
                <p:cNvSpPr/>
                <p:nvPr>
                  <p:custDataLst>
                    <p:tags r:id="rId352"/>
                  </p:custDataLst>
                </p:nvPr>
              </p:nvSpPr>
              <p:spPr bwMode="auto">
                <a:xfrm>
                  <a:off x="5137" y="476"/>
                  <a:ext cx="5" cy="2"/>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2" y="1"/>
                        <a:pt x="2"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9" name="Freeform 357"/>
                <p:cNvSpPr/>
                <p:nvPr>
                  <p:custDataLst>
                    <p:tags r:id="rId353"/>
                  </p:custDataLst>
                </p:nvPr>
              </p:nvSpPr>
              <p:spPr bwMode="auto">
                <a:xfrm>
                  <a:off x="4599" y="1027"/>
                  <a:ext cx="7" cy="5"/>
                </a:xfrm>
                <a:custGeom>
                  <a:gdLst>
                    <a:gd name="T0" fmla="*/ 1 w 3"/>
                    <a:gd name="T1" fmla="*/ 1 h 2"/>
                    <a:gd name="T2" fmla="*/ 3 w 3"/>
                    <a:gd name="T3" fmla="*/ 2 h 2"/>
                    <a:gd name="T4" fmla="*/ 3 w 3"/>
                    <a:gd name="T5" fmla="*/ 2 h 2"/>
                    <a:gd name="T6" fmla="*/ 1 w 3"/>
                    <a:gd name="T7" fmla="*/ 0 h 2"/>
                    <a:gd name="T8" fmla="*/ 1 w 3"/>
                    <a:gd name="T9" fmla="*/ 0 h 2"/>
                    <a:gd name="T10" fmla="*/ 1 w 3"/>
                    <a:gd name="T11" fmla="*/ 1 h 2"/>
                  </a:gdLst>
                  <a:cxnLst>
                    <a:cxn ang="0">
                      <a:pos x="T0" y="T1"/>
                    </a:cxn>
                    <a:cxn ang="0">
                      <a:pos x="T2" y="T3"/>
                    </a:cxn>
                    <a:cxn ang="0">
                      <a:pos x="T4" y="T5"/>
                    </a:cxn>
                    <a:cxn ang="0">
                      <a:pos x="T6" y="T7"/>
                    </a:cxn>
                    <a:cxn ang="0">
                      <a:pos x="T8" y="T9"/>
                    </a:cxn>
                    <a:cxn ang="0">
                      <a:pos x="T10" y="T11"/>
                    </a:cxn>
                  </a:cxnLst>
                  <a:rect l="0" t="0" r="r" b="b"/>
                  <a:pathLst>
                    <a:path w="3" h="2">
                      <a:moveTo>
                        <a:pt x="1" y="1"/>
                      </a:moveTo>
                      <a:cubicBezTo>
                        <a:pt x="1" y="1"/>
                        <a:pt x="2" y="1"/>
                        <a:pt x="3" y="2"/>
                      </a:cubicBezTo>
                      <a:cubicBezTo>
                        <a:pt x="3" y="2"/>
                        <a:pt x="3" y="2"/>
                        <a:pt x="3" y="2"/>
                      </a:cubicBezTo>
                      <a:cubicBezTo>
                        <a:pt x="1" y="0"/>
                        <a:pt x="1" y="0"/>
                        <a:pt x="1" y="0"/>
                      </a:cubicBezTo>
                      <a:cubicBezTo>
                        <a:pt x="1" y="0"/>
                        <a:pt x="1"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0" name="Freeform 358"/>
                <p:cNvSpPr/>
                <p:nvPr>
                  <p:custDataLst>
                    <p:tags r:id="rId354"/>
                  </p:custDataLst>
                </p:nvPr>
              </p:nvSpPr>
              <p:spPr bwMode="auto">
                <a:xfrm>
                  <a:off x="5260" y="547"/>
                  <a:ext cx="17" cy="7"/>
                </a:xfrm>
                <a:custGeom>
                  <a:gdLst>
                    <a:gd name="T0" fmla="*/ 0 w 7"/>
                    <a:gd name="T1" fmla="*/ 2 h 3"/>
                    <a:gd name="T2" fmla="*/ 1 w 7"/>
                    <a:gd name="T3" fmla="*/ 3 h 3"/>
                    <a:gd name="T4" fmla="*/ 6 w 7"/>
                    <a:gd name="T5" fmla="*/ 1 h 3"/>
                    <a:gd name="T6" fmla="*/ 0 w 7"/>
                    <a:gd name="T7" fmla="*/ 2 h 3"/>
                  </a:gdLst>
                  <a:cxnLst>
                    <a:cxn ang="0">
                      <a:pos x="T0" y="T1"/>
                    </a:cxn>
                    <a:cxn ang="0">
                      <a:pos x="T2" y="T3"/>
                    </a:cxn>
                    <a:cxn ang="0">
                      <a:pos x="T4" y="T5"/>
                    </a:cxn>
                    <a:cxn ang="0">
                      <a:pos x="T6" y="T7"/>
                    </a:cxn>
                  </a:cxnLst>
                  <a:rect l="0" t="0" r="r" b="b"/>
                  <a:pathLst>
                    <a:path w="7" h="3">
                      <a:moveTo>
                        <a:pt x="0" y="2"/>
                      </a:moveTo>
                      <a:cubicBezTo>
                        <a:pt x="1" y="3"/>
                        <a:pt x="1" y="3"/>
                        <a:pt x="1" y="3"/>
                      </a:cubicBezTo>
                      <a:cubicBezTo>
                        <a:pt x="3" y="3"/>
                        <a:pt x="7" y="2"/>
                        <a:pt x="6" y="1"/>
                      </a:cubicBezTo>
                      <a:cubicBezTo>
                        <a:pt x="5" y="2"/>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1" name="Freeform 359"/>
                <p:cNvSpPr/>
                <p:nvPr>
                  <p:custDataLst>
                    <p:tags r:id="rId355"/>
                  </p:custDataLst>
                </p:nvPr>
              </p:nvSpPr>
              <p:spPr bwMode="auto">
                <a:xfrm>
                  <a:off x="4547" y="1063"/>
                  <a:ext cx="5" cy="4"/>
                </a:xfrm>
                <a:custGeom>
                  <a:gdLst>
                    <a:gd name="T0" fmla="*/ 0 w 2"/>
                    <a:gd name="T1" fmla="*/ 2 h 2"/>
                    <a:gd name="T2" fmla="*/ 2 w 2"/>
                    <a:gd name="T3" fmla="*/ 1 h 2"/>
                    <a:gd name="T4" fmla="*/ 0 w 2"/>
                    <a:gd name="T5" fmla="*/ 2 h 2"/>
                  </a:gdLst>
                  <a:cxnLst>
                    <a:cxn ang="0">
                      <a:pos x="T0" y="T1"/>
                    </a:cxn>
                    <a:cxn ang="0">
                      <a:pos x="T2" y="T3"/>
                    </a:cxn>
                    <a:cxn ang="0">
                      <a:pos x="T4" y="T5"/>
                    </a:cxn>
                  </a:cxnLst>
                  <a:rect l="0" t="0" r="r" b="b"/>
                  <a:pathLst>
                    <a:path w="2" h="2">
                      <a:moveTo>
                        <a:pt x="0" y="2"/>
                      </a:moveTo>
                      <a:cubicBezTo>
                        <a:pt x="2" y="1"/>
                        <a:pt x="2" y="1"/>
                        <a:pt x="2" y="1"/>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2" name="Freeform 360"/>
                <p:cNvSpPr/>
                <p:nvPr>
                  <p:custDataLst>
                    <p:tags r:id="rId356"/>
                  </p:custDataLst>
                </p:nvPr>
              </p:nvSpPr>
              <p:spPr bwMode="auto">
                <a:xfrm flipH="1">
                  <a:off x="4547" y="1067"/>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3" name="Freeform 361"/>
                <p:cNvSpPr/>
                <p:nvPr>
                  <p:custDataLst>
                    <p:tags r:id="rId357"/>
                  </p:custDataLst>
                </p:nvPr>
              </p:nvSpPr>
              <p:spPr bwMode="auto">
                <a:xfrm>
                  <a:off x="4151" y="1322"/>
                  <a:ext cx="3" cy="4"/>
                </a:xfrm>
                <a:custGeom>
                  <a:gdLst>
                    <a:gd name="T0" fmla="*/ 0 w 1"/>
                    <a:gd name="T1" fmla="*/ 0 h 2"/>
                    <a:gd name="T2" fmla="*/ 0 w 1"/>
                    <a:gd name="T3" fmla="*/ 2 h 2"/>
                    <a:gd name="T4" fmla="*/ 0 w 1"/>
                    <a:gd name="T5" fmla="*/ 0 h 2"/>
                  </a:gdLst>
                  <a:cxnLst>
                    <a:cxn ang="0">
                      <a:pos x="T0" y="T1"/>
                    </a:cxn>
                    <a:cxn ang="0">
                      <a:pos x="T2" y="T3"/>
                    </a:cxn>
                    <a:cxn ang="0">
                      <a:pos x="T4" y="T5"/>
                    </a:cxn>
                  </a:cxnLst>
                  <a:rect l="0" t="0" r="r" b="b"/>
                  <a:pathLst>
                    <a:path w="1" h="2">
                      <a:moveTo>
                        <a:pt x="0" y="0"/>
                      </a:moveTo>
                      <a:cubicBezTo>
                        <a:pt x="0" y="2"/>
                        <a:pt x="0" y="2"/>
                        <a:pt x="0"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4" name="Freeform 362"/>
                <p:cNvSpPr/>
                <p:nvPr>
                  <p:custDataLst>
                    <p:tags r:id="rId358"/>
                  </p:custDataLst>
                </p:nvPr>
              </p:nvSpPr>
              <p:spPr bwMode="auto">
                <a:xfrm>
                  <a:off x="4149" y="1326"/>
                  <a:ext cx="5" cy="5"/>
                </a:xfrm>
                <a:custGeom>
                  <a:gdLst>
                    <a:gd name="T0" fmla="*/ 2 w 2"/>
                    <a:gd name="T1" fmla="*/ 2 h 2"/>
                    <a:gd name="T2" fmla="*/ 1 w 2"/>
                    <a:gd name="T3" fmla="*/ 0 h 2"/>
                    <a:gd name="T4" fmla="*/ 2 w 2"/>
                    <a:gd name="T5" fmla="*/ 2 h 2"/>
                  </a:gdLst>
                  <a:cxnLst>
                    <a:cxn ang="0">
                      <a:pos x="T0" y="T1"/>
                    </a:cxn>
                    <a:cxn ang="0">
                      <a:pos x="T2" y="T3"/>
                    </a:cxn>
                    <a:cxn ang="0">
                      <a:pos x="T4" y="T5"/>
                    </a:cxn>
                  </a:cxnLst>
                  <a:rect l="0" t="0" r="r" b="b"/>
                  <a:pathLst>
                    <a:path w="2" h="2">
                      <a:moveTo>
                        <a:pt x="2" y="2"/>
                      </a:moveTo>
                      <a:cubicBezTo>
                        <a:pt x="1" y="0"/>
                        <a:pt x="1" y="0"/>
                        <a:pt x="1" y="0"/>
                      </a:cubicBezTo>
                      <a:cubicBezTo>
                        <a:pt x="1"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5" name="Freeform 363"/>
                <p:cNvSpPr/>
                <p:nvPr>
                  <p:custDataLst>
                    <p:tags r:id="rId359"/>
                  </p:custDataLst>
                </p:nvPr>
              </p:nvSpPr>
              <p:spPr bwMode="auto">
                <a:xfrm>
                  <a:off x="4571" y="1041"/>
                  <a:ext cx="12" cy="5"/>
                </a:xfrm>
                <a:custGeom>
                  <a:gdLst>
                    <a:gd name="T0" fmla="*/ 4 w 5"/>
                    <a:gd name="T1" fmla="*/ 0 h 2"/>
                    <a:gd name="T2" fmla="*/ 0 w 5"/>
                    <a:gd name="T3" fmla="*/ 1 h 2"/>
                    <a:gd name="T4" fmla="*/ 4 w 5"/>
                    <a:gd name="T5" fmla="*/ 0 h 2"/>
                  </a:gdLst>
                  <a:cxnLst>
                    <a:cxn ang="0">
                      <a:pos x="T0" y="T1"/>
                    </a:cxn>
                    <a:cxn ang="0">
                      <a:pos x="T2" y="T3"/>
                    </a:cxn>
                    <a:cxn ang="0">
                      <a:pos x="T4" y="T5"/>
                    </a:cxn>
                  </a:cxnLst>
                  <a:rect l="0" t="0" r="r" b="b"/>
                  <a:pathLst>
                    <a:path w="5" h="2">
                      <a:moveTo>
                        <a:pt x="4" y="0"/>
                      </a:moveTo>
                      <a:cubicBezTo>
                        <a:pt x="0" y="1"/>
                        <a:pt x="0" y="1"/>
                        <a:pt x="0" y="1"/>
                      </a:cubicBezTo>
                      <a:cubicBezTo>
                        <a:pt x="1" y="2"/>
                        <a:pt x="5"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6" name="Freeform 364"/>
                <p:cNvSpPr/>
                <p:nvPr>
                  <p:custDataLst>
                    <p:tags r:id="rId360"/>
                  </p:custDataLst>
                </p:nvPr>
              </p:nvSpPr>
              <p:spPr bwMode="auto">
                <a:xfrm>
                  <a:off x="4365" y="1184"/>
                  <a:ext cx="4" cy="2"/>
                </a:xfrm>
                <a:custGeom>
                  <a:gdLst>
                    <a:gd name="T0" fmla="*/ 4 w 4"/>
                    <a:gd name="T1" fmla="*/ 0 h 2"/>
                    <a:gd name="T2" fmla="*/ 0 w 4"/>
                    <a:gd name="T3" fmla="*/ 2 h 2"/>
                    <a:gd name="T4" fmla="*/ 2 w 4"/>
                    <a:gd name="T5" fmla="*/ 2 h 2"/>
                    <a:gd name="T6" fmla="*/ 4 w 4"/>
                    <a:gd name="T7" fmla="*/ 0 h 2"/>
                  </a:gdLst>
                  <a:cxnLst>
                    <a:cxn ang="0">
                      <a:pos x="T0" y="T1"/>
                    </a:cxn>
                    <a:cxn ang="0">
                      <a:pos x="T2" y="T3"/>
                    </a:cxn>
                    <a:cxn ang="0">
                      <a:pos x="T4" y="T5"/>
                    </a:cxn>
                    <a:cxn ang="0">
                      <a:pos x="T6" y="T7"/>
                    </a:cxn>
                  </a:cxnLst>
                  <a:rect l="0" t="0" r="r" b="b"/>
                  <a:pathLst>
                    <a:path w="4" h="2">
                      <a:moveTo>
                        <a:pt x="4" y="0"/>
                      </a:moveTo>
                      <a:lnTo>
                        <a:pt x="0" y="2"/>
                      </a:lnTo>
                      <a:lnTo>
                        <a:pt x="2"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7" name="Freeform 365"/>
                <p:cNvSpPr/>
                <p:nvPr>
                  <p:custDataLst>
                    <p:tags r:id="rId361"/>
                  </p:custDataLst>
                </p:nvPr>
              </p:nvSpPr>
              <p:spPr bwMode="auto">
                <a:xfrm>
                  <a:off x="4701" y="951"/>
                  <a:ext cx="5" cy="5"/>
                </a:xfrm>
                <a:custGeom>
                  <a:gdLst>
                    <a:gd name="T0" fmla="*/ 2 w 2"/>
                    <a:gd name="T1" fmla="*/ 0 h 2"/>
                    <a:gd name="T2" fmla="*/ 0 w 2"/>
                    <a:gd name="T3" fmla="*/ 1 h 2"/>
                    <a:gd name="T4" fmla="*/ 1 w 2"/>
                    <a:gd name="T5" fmla="*/ 2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cubicBezTo>
                        <a:pt x="0" y="1"/>
                        <a:pt x="0" y="1"/>
                        <a:pt x="0" y="1"/>
                      </a:cubicBezTo>
                      <a:cubicBezTo>
                        <a:pt x="1" y="2"/>
                        <a:pt x="1" y="2"/>
                        <a:pt x="1" y="2"/>
                      </a:cubicBezTo>
                      <a:cubicBezTo>
                        <a:pt x="1" y="2"/>
                        <a:pt x="2" y="2"/>
                        <a:pt x="2" y="2"/>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8" name="Freeform 366"/>
                <p:cNvSpPr/>
                <p:nvPr>
                  <p:custDataLst>
                    <p:tags r:id="rId362"/>
                  </p:custDataLst>
                </p:nvPr>
              </p:nvSpPr>
              <p:spPr bwMode="auto">
                <a:xfrm>
                  <a:off x="4533" y="1060"/>
                  <a:ext cx="14" cy="10"/>
                </a:xfrm>
                <a:custGeom>
                  <a:gdLst>
                    <a:gd name="T0" fmla="*/ 3 w 6"/>
                    <a:gd name="T1" fmla="*/ 0 h 4"/>
                    <a:gd name="T2" fmla="*/ 0 w 6"/>
                    <a:gd name="T3" fmla="*/ 3 h 4"/>
                    <a:gd name="T4" fmla="*/ 6 w 6"/>
                    <a:gd name="T5" fmla="*/ 1 h 4"/>
                    <a:gd name="T6" fmla="*/ 3 w 6"/>
                    <a:gd name="T7" fmla="*/ 0 h 4"/>
                  </a:gdLst>
                  <a:cxnLst>
                    <a:cxn ang="0">
                      <a:pos x="T0" y="T1"/>
                    </a:cxn>
                    <a:cxn ang="0">
                      <a:pos x="T2" y="T3"/>
                    </a:cxn>
                    <a:cxn ang="0">
                      <a:pos x="T4" y="T5"/>
                    </a:cxn>
                    <a:cxn ang="0">
                      <a:pos x="T6" y="T7"/>
                    </a:cxn>
                  </a:cxnLst>
                  <a:rect l="0" t="0" r="r" b="b"/>
                  <a:pathLst>
                    <a:path w="6" h="4">
                      <a:moveTo>
                        <a:pt x="3" y="0"/>
                      </a:moveTo>
                      <a:cubicBezTo>
                        <a:pt x="4" y="2"/>
                        <a:pt x="1" y="2"/>
                        <a:pt x="0" y="3"/>
                      </a:cubicBezTo>
                      <a:cubicBezTo>
                        <a:pt x="2" y="4"/>
                        <a:pt x="4" y="2"/>
                        <a:pt x="6" y="1"/>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9" name="Freeform 367"/>
                <p:cNvSpPr/>
                <p:nvPr>
                  <p:custDataLst>
                    <p:tags r:id="rId363"/>
                  </p:custDataLst>
                </p:nvPr>
              </p:nvSpPr>
              <p:spPr bwMode="auto">
                <a:xfrm>
                  <a:off x="5390" y="452"/>
                  <a:ext cx="5" cy="2"/>
                </a:xfrm>
                <a:custGeom>
                  <a:gdLst>
                    <a:gd name="T0" fmla="*/ 0 w 5"/>
                    <a:gd name="T1" fmla="*/ 0 h 2"/>
                    <a:gd name="T2" fmla="*/ 3 w 5"/>
                    <a:gd name="T3" fmla="*/ 0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lnTo>
                        <a:pt x="3"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0" name="Freeform 368"/>
                <p:cNvSpPr/>
                <p:nvPr>
                  <p:custDataLst>
                    <p:tags r:id="rId364"/>
                  </p:custDataLst>
                </p:nvPr>
              </p:nvSpPr>
              <p:spPr bwMode="auto">
                <a:xfrm>
                  <a:off x="4689" y="953"/>
                  <a:ext cx="10" cy="5"/>
                </a:xfrm>
                <a:custGeom>
                  <a:gdLst>
                    <a:gd name="T0" fmla="*/ 1 w 4"/>
                    <a:gd name="T1" fmla="*/ 0 h 2"/>
                    <a:gd name="T2" fmla="*/ 0 w 4"/>
                    <a:gd name="T3" fmla="*/ 2 h 2"/>
                    <a:gd name="T4" fmla="*/ 4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0" y="2"/>
                        <a:pt x="0" y="2"/>
                      </a:cubicBezTo>
                      <a:cubicBezTo>
                        <a:pt x="4" y="2"/>
                        <a:pt x="4" y="2"/>
                        <a:pt x="4"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1" name="Freeform 369"/>
                <p:cNvSpPr/>
                <p:nvPr>
                  <p:custDataLst>
                    <p:tags r:id="rId365"/>
                  </p:custDataLst>
                </p:nvPr>
              </p:nvSpPr>
              <p:spPr bwMode="auto">
                <a:xfrm>
                  <a:off x="4478" y="1094"/>
                  <a:ext cx="15" cy="11"/>
                </a:xfrm>
                <a:custGeom>
                  <a:gdLst>
                    <a:gd name="T0" fmla="*/ 6 w 6"/>
                    <a:gd name="T1" fmla="*/ 1 h 5"/>
                    <a:gd name="T2" fmla="*/ 0 w 6"/>
                    <a:gd name="T3" fmla="*/ 3 h 5"/>
                    <a:gd name="T4" fmla="*/ 1 w 6"/>
                    <a:gd name="T5" fmla="*/ 2 h 5"/>
                    <a:gd name="T6" fmla="*/ 2 w 6"/>
                    <a:gd name="T7" fmla="*/ 3 h 5"/>
                    <a:gd name="T8" fmla="*/ 6 w 6"/>
                    <a:gd name="T9" fmla="*/ 1 h 5"/>
                  </a:gdLst>
                  <a:cxnLst>
                    <a:cxn ang="0">
                      <a:pos x="T0" y="T1"/>
                    </a:cxn>
                    <a:cxn ang="0">
                      <a:pos x="T2" y="T3"/>
                    </a:cxn>
                    <a:cxn ang="0">
                      <a:pos x="T4" y="T5"/>
                    </a:cxn>
                    <a:cxn ang="0">
                      <a:pos x="T6" y="T7"/>
                    </a:cxn>
                    <a:cxn ang="0">
                      <a:pos x="T8" y="T9"/>
                    </a:cxn>
                  </a:cxnLst>
                  <a:rect l="0" t="0" r="r" b="b"/>
                  <a:pathLst>
                    <a:path w="6" h="5">
                      <a:moveTo>
                        <a:pt x="6" y="1"/>
                      </a:moveTo>
                      <a:cubicBezTo>
                        <a:pt x="4" y="1"/>
                        <a:pt x="1" y="0"/>
                        <a:pt x="0" y="3"/>
                      </a:cubicBezTo>
                      <a:cubicBezTo>
                        <a:pt x="1" y="2"/>
                        <a:pt x="1" y="2"/>
                        <a:pt x="1" y="2"/>
                      </a:cubicBezTo>
                      <a:cubicBezTo>
                        <a:pt x="2" y="3"/>
                        <a:pt x="2" y="3"/>
                        <a:pt x="2" y="3"/>
                      </a:cubicBezTo>
                      <a:cubicBezTo>
                        <a:pt x="5" y="5"/>
                        <a:pt x="5"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2" name="Freeform 370"/>
                <p:cNvSpPr/>
                <p:nvPr>
                  <p:custDataLst>
                    <p:tags r:id="rId366"/>
                  </p:custDataLst>
                </p:nvPr>
              </p:nvSpPr>
              <p:spPr bwMode="auto">
                <a:xfrm>
                  <a:off x="4315" y="1210"/>
                  <a:ext cx="9" cy="5"/>
                </a:xfrm>
                <a:custGeom>
                  <a:gdLst>
                    <a:gd name="T0" fmla="*/ 1 w 4"/>
                    <a:gd name="T1" fmla="*/ 2 h 2"/>
                    <a:gd name="T2" fmla="*/ 3 w 4"/>
                    <a:gd name="T3" fmla="*/ 0 h 2"/>
                    <a:gd name="T4" fmla="*/ 0 w 4"/>
                    <a:gd name="T5" fmla="*/ 1 h 2"/>
                    <a:gd name="T6" fmla="*/ 1 w 4"/>
                    <a:gd name="T7" fmla="*/ 2 h 2"/>
                  </a:gdLst>
                  <a:cxnLst>
                    <a:cxn ang="0">
                      <a:pos x="T0" y="T1"/>
                    </a:cxn>
                    <a:cxn ang="0">
                      <a:pos x="T2" y="T3"/>
                    </a:cxn>
                    <a:cxn ang="0">
                      <a:pos x="T4" y="T5"/>
                    </a:cxn>
                    <a:cxn ang="0">
                      <a:pos x="T6" y="T7"/>
                    </a:cxn>
                  </a:cxnLst>
                  <a:rect l="0" t="0" r="r" b="b"/>
                  <a:pathLst>
                    <a:path w="4" h="2">
                      <a:moveTo>
                        <a:pt x="1" y="2"/>
                      </a:moveTo>
                      <a:cubicBezTo>
                        <a:pt x="3" y="2"/>
                        <a:pt x="4" y="0"/>
                        <a:pt x="3" y="0"/>
                      </a:cubicBezTo>
                      <a:cubicBezTo>
                        <a:pt x="2" y="1"/>
                        <a:pt x="0" y="0"/>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3" name="Freeform 371"/>
                <p:cNvSpPr/>
                <p:nvPr>
                  <p:custDataLst>
                    <p:tags r:id="rId367"/>
                  </p:custDataLst>
                </p:nvPr>
              </p:nvSpPr>
              <p:spPr bwMode="auto">
                <a:xfrm>
                  <a:off x="5329" y="497"/>
                  <a:ext cx="4" cy="2"/>
                </a:xfrm>
                <a:custGeom>
                  <a:gdLst>
                    <a:gd name="T0" fmla="*/ 0 w 2"/>
                    <a:gd name="T1" fmla="*/ 0 h 1"/>
                    <a:gd name="T2" fmla="*/ 2 w 2"/>
                    <a:gd name="T3" fmla="*/ 0 h 1"/>
                    <a:gd name="T4" fmla="*/ 0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1"/>
                        <a:pt x="2" y="1"/>
                        <a:pt x="2"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4" name="Freeform 372"/>
                <p:cNvSpPr/>
                <p:nvPr>
                  <p:custDataLst>
                    <p:tags r:id="rId368"/>
                  </p:custDataLst>
                </p:nvPr>
              </p:nvSpPr>
              <p:spPr bwMode="auto">
                <a:xfrm>
                  <a:off x="4353" y="1186"/>
                  <a:ext cx="5" cy="5"/>
                </a:xfrm>
                <a:custGeom>
                  <a:gdLst>
                    <a:gd name="T0" fmla="*/ 0 w 2"/>
                    <a:gd name="T1" fmla="*/ 2 h 2"/>
                    <a:gd name="T2" fmla="*/ 2 w 2"/>
                    <a:gd name="T3" fmla="*/ 0 h 2"/>
                    <a:gd name="T4" fmla="*/ 0 w 2"/>
                    <a:gd name="T5" fmla="*/ 2 h 2"/>
                  </a:gdLst>
                  <a:cxnLst>
                    <a:cxn ang="0">
                      <a:pos x="T0" y="T1"/>
                    </a:cxn>
                    <a:cxn ang="0">
                      <a:pos x="T2" y="T3"/>
                    </a:cxn>
                    <a:cxn ang="0">
                      <a:pos x="T4" y="T5"/>
                    </a:cxn>
                  </a:cxnLst>
                  <a:rect l="0" t="0" r="r" b="b"/>
                  <a:pathLst>
                    <a:path w="2" h="2">
                      <a:moveTo>
                        <a:pt x="0" y="2"/>
                      </a:moveTo>
                      <a:cubicBezTo>
                        <a:pt x="1" y="2"/>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5" name="Freeform 373"/>
                <p:cNvSpPr/>
                <p:nvPr>
                  <p:custDataLst>
                    <p:tags r:id="rId369"/>
                  </p:custDataLst>
                </p:nvPr>
              </p:nvSpPr>
              <p:spPr bwMode="auto">
                <a:xfrm>
                  <a:off x="4156" y="1315"/>
                  <a:ext cx="3" cy="4"/>
                </a:xfrm>
                <a:custGeom>
                  <a:gdLst>
                    <a:gd name="T0" fmla="*/ 1 w 1"/>
                    <a:gd name="T1" fmla="*/ 0 h 2"/>
                    <a:gd name="T2" fmla="*/ 1 w 1"/>
                    <a:gd name="T3" fmla="*/ 1 h 2"/>
                    <a:gd name="T4" fmla="*/ 1 w 1"/>
                    <a:gd name="T5" fmla="*/ 2 h 2"/>
                    <a:gd name="T6" fmla="*/ 1 w 1"/>
                    <a:gd name="T7" fmla="*/ 0 h 2"/>
                  </a:gdLst>
                  <a:cxnLst>
                    <a:cxn ang="0">
                      <a:pos x="T0" y="T1"/>
                    </a:cxn>
                    <a:cxn ang="0">
                      <a:pos x="T2" y="T3"/>
                    </a:cxn>
                    <a:cxn ang="0">
                      <a:pos x="T4" y="T5"/>
                    </a:cxn>
                    <a:cxn ang="0">
                      <a:pos x="T6" y="T7"/>
                    </a:cxn>
                  </a:cxnLst>
                  <a:rect l="0" t="0" r="r" b="b"/>
                  <a:pathLst>
                    <a:path w="1" h="2">
                      <a:moveTo>
                        <a:pt x="1" y="0"/>
                      </a:moveTo>
                      <a:cubicBezTo>
                        <a:pt x="0" y="0"/>
                        <a:pt x="0" y="1"/>
                        <a:pt x="1" y="1"/>
                      </a:cubicBezTo>
                      <a:cubicBezTo>
                        <a:pt x="1" y="1"/>
                        <a:pt x="1" y="2"/>
                        <a:pt x="1"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6" name="Freeform 374"/>
                <p:cNvSpPr/>
                <p:nvPr>
                  <p:custDataLst>
                    <p:tags r:id="rId370"/>
                  </p:custDataLst>
                </p:nvPr>
              </p:nvSpPr>
              <p:spPr bwMode="auto">
                <a:xfrm>
                  <a:off x="5333" y="490"/>
                  <a:ext cx="5" cy="2"/>
                </a:xfrm>
                <a:custGeom>
                  <a:gdLst>
                    <a:gd name="T0" fmla="*/ 2 w 2"/>
                    <a:gd name="T1" fmla="*/ 0 h 1"/>
                    <a:gd name="T2" fmla="*/ 0 w 2"/>
                    <a:gd name="T3" fmla="*/ 1 h 1"/>
                    <a:gd name="T4" fmla="*/ 2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1" y="0"/>
                        <a:pt x="0" y="0"/>
                        <a:pt x="0" y="1"/>
                      </a:cubicBezTo>
                      <a:cubicBezTo>
                        <a:pt x="2" y="1"/>
                        <a:pt x="2" y="1"/>
                        <a:pt x="2"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7" name="Freeform 375"/>
                <p:cNvSpPr/>
                <p:nvPr>
                  <p:custDataLst>
                    <p:tags r:id="rId371"/>
                  </p:custDataLst>
                </p:nvPr>
              </p:nvSpPr>
              <p:spPr bwMode="auto">
                <a:xfrm>
                  <a:off x="4410" y="1148"/>
                  <a:ext cx="2" cy="5"/>
                </a:xfrm>
                <a:custGeom>
                  <a:gdLst>
                    <a:gd name="T0" fmla="*/ 1 w 1"/>
                    <a:gd name="T1" fmla="*/ 2 h 2"/>
                    <a:gd name="T2" fmla="*/ 1 w 1"/>
                    <a:gd name="T3" fmla="*/ 1 h 2"/>
                    <a:gd name="T4" fmla="*/ 1 w 1"/>
                    <a:gd name="T5" fmla="*/ 2 h 2"/>
                  </a:gdLst>
                  <a:cxnLst>
                    <a:cxn ang="0">
                      <a:pos x="T0" y="T1"/>
                    </a:cxn>
                    <a:cxn ang="0">
                      <a:pos x="T2" y="T3"/>
                    </a:cxn>
                    <a:cxn ang="0">
                      <a:pos x="T4" y="T5"/>
                    </a:cxn>
                  </a:cxnLst>
                  <a:rect l="0" t="0" r="r" b="b"/>
                  <a:pathLst>
                    <a:path w="1" h="2">
                      <a:moveTo>
                        <a:pt x="1" y="2"/>
                      </a:moveTo>
                      <a:cubicBezTo>
                        <a:pt x="1" y="1"/>
                        <a:pt x="1" y="1"/>
                        <a:pt x="1" y="1"/>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8" name="Freeform 376"/>
                <p:cNvSpPr/>
                <p:nvPr>
                  <p:custDataLst>
                    <p:tags r:id="rId372"/>
                  </p:custDataLst>
                </p:nvPr>
              </p:nvSpPr>
              <p:spPr bwMode="auto">
                <a:xfrm>
                  <a:off x="4168" y="1312"/>
                  <a:ext cx="2"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9" name="Freeform 377"/>
                <p:cNvSpPr/>
                <p:nvPr>
                  <p:custDataLst>
                    <p:tags r:id="rId373"/>
                  </p:custDataLst>
                </p:nvPr>
              </p:nvSpPr>
              <p:spPr bwMode="auto">
                <a:xfrm>
                  <a:off x="4431" y="1084"/>
                  <a:ext cx="52" cy="36"/>
                </a:xfrm>
                <a:custGeom>
                  <a:gdLst>
                    <a:gd name="T0" fmla="*/ 2 w 22"/>
                    <a:gd name="T1" fmla="*/ 14 h 15"/>
                    <a:gd name="T2" fmla="*/ 3 w 22"/>
                    <a:gd name="T3" fmla="*/ 14 h 15"/>
                    <a:gd name="T4" fmla="*/ 5 w 22"/>
                    <a:gd name="T5" fmla="*/ 15 h 15"/>
                    <a:gd name="T6" fmla="*/ 7 w 22"/>
                    <a:gd name="T7" fmla="*/ 13 h 15"/>
                    <a:gd name="T8" fmla="*/ 7 w 22"/>
                    <a:gd name="T9" fmla="*/ 14 h 15"/>
                    <a:gd name="T10" fmla="*/ 12 w 22"/>
                    <a:gd name="T11" fmla="*/ 14 h 15"/>
                    <a:gd name="T12" fmla="*/ 7 w 22"/>
                    <a:gd name="T13" fmla="*/ 13 h 15"/>
                    <a:gd name="T14" fmla="*/ 13 w 22"/>
                    <a:gd name="T15" fmla="*/ 5 h 15"/>
                    <a:gd name="T16" fmla="*/ 19 w 22"/>
                    <a:gd name="T17" fmla="*/ 5 h 15"/>
                    <a:gd name="T18" fmla="*/ 19 w 22"/>
                    <a:gd name="T19" fmla="*/ 2 h 15"/>
                    <a:gd name="T20" fmla="*/ 14 w 22"/>
                    <a:gd name="T21" fmla="*/ 2 h 15"/>
                    <a:gd name="T22" fmla="*/ 13 w 22"/>
                    <a:gd name="T23" fmla="*/ 1 h 15"/>
                    <a:gd name="T24" fmla="*/ 8 w 22"/>
                    <a:gd name="T25" fmla="*/ 5 h 15"/>
                    <a:gd name="T26" fmla="*/ 10 w 22"/>
                    <a:gd name="T27" fmla="*/ 5 h 15"/>
                    <a:gd name="T28" fmla="*/ 9 w 22"/>
                    <a:gd name="T29" fmla="*/ 9 h 15"/>
                    <a:gd name="T30" fmla="*/ 6 w 22"/>
                    <a:gd name="T31" fmla="*/ 8 h 15"/>
                    <a:gd name="T32" fmla="*/ 6 w 22"/>
                    <a:gd name="T33" fmla="*/ 9 h 15"/>
                    <a:gd name="T34" fmla="*/ 2 w 22"/>
                    <a:gd name="T35" fmla="*/ 9 h 15"/>
                    <a:gd name="T36" fmla="*/ 2 w 22"/>
                    <a:gd name="T37" fmla="*/ 9 h 15"/>
                    <a:gd name="T38" fmla="*/ 1 w 22"/>
                    <a:gd name="T39" fmla="*/ 10 h 15"/>
                    <a:gd name="T40" fmla="*/ 6 w 22"/>
                    <a:gd name="T41" fmla="*/ 10 h 15"/>
                    <a:gd name="T42" fmla="*/ 2 w 22"/>
                    <a:gd name="T43" fmla="*/ 14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5">
                      <a:moveTo>
                        <a:pt x="2" y="14"/>
                      </a:moveTo>
                      <a:cubicBezTo>
                        <a:pt x="2" y="14"/>
                        <a:pt x="3" y="14"/>
                        <a:pt x="3" y="14"/>
                      </a:cubicBezTo>
                      <a:cubicBezTo>
                        <a:pt x="5" y="15"/>
                        <a:pt x="5" y="15"/>
                        <a:pt x="5" y="15"/>
                      </a:cubicBezTo>
                      <a:cubicBezTo>
                        <a:pt x="6" y="14"/>
                        <a:pt x="5" y="12"/>
                        <a:pt x="7" y="13"/>
                      </a:cubicBezTo>
                      <a:cubicBezTo>
                        <a:pt x="7" y="14"/>
                        <a:pt x="7" y="14"/>
                        <a:pt x="7" y="14"/>
                      </a:cubicBezTo>
                      <a:cubicBezTo>
                        <a:pt x="12" y="14"/>
                        <a:pt x="12" y="14"/>
                        <a:pt x="12" y="14"/>
                      </a:cubicBezTo>
                      <a:cubicBezTo>
                        <a:pt x="11" y="13"/>
                        <a:pt x="9" y="12"/>
                        <a:pt x="7" y="13"/>
                      </a:cubicBezTo>
                      <a:cubicBezTo>
                        <a:pt x="7" y="9"/>
                        <a:pt x="13" y="9"/>
                        <a:pt x="13" y="5"/>
                      </a:cubicBezTo>
                      <a:cubicBezTo>
                        <a:pt x="16" y="6"/>
                        <a:pt x="17" y="5"/>
                        <a:pt x="19" y="5"/>
                      </a:cubicBezTo>
                      <a:cubicBezTo>
                        <a:pt x="18" y="3"/>
                        <a:pt x="22" y="3"/>
                        <a:pt x="19" y="2"/>
                      </a:cubicBezTo>
                      <a:cubicBezTo>
                        <a:pt x="18" y="0"/>
                        <a:pt x="15" y="1"/>
                        <a:pt x="14" y="2"/>
                      </a:cubicBezTo>
                      <a:cubicBezTo>
                        <a:pt x="13" y="2"/>
                        <a:pt x="13" y="1"/>
                        <a:pt x="13" y="1"/>
                      </a:cubicBezTo>
                      <a:cubicBezTo>
                        <a:pt x="9" y="1"/>
                        <a:pt x="12" y="4"/>
                        <a:pt x="8" y="5"/>
                      </a:cubicBezTo>
                      <a:cubicBezTo>
                        <a:pt x="10" y="5"/>
                        <a:pt x="10" y="5"/>
                        <a:pt x="10" y="5"/>
                      </a:cubicBezTo>
                      <a:cubicBezTo>
                        <a:pt x="9" y="9"/>
                        <a:pt x="9" y="9"/>
                        <a:pt x="9" y="9"/>
                      </a:cubicBezTo>
                      <a:cubicBezTo>
                        <a:pt x="6" y="8"/>
                        <a:pt x="6" y="8"/>
                        <a:pt x="6" y="8"/>
                      </a:cubicBezTo>
                      <a:cubicBezTo>
                        <a:pt x="6" y="8"/>
                        <a:pt x="7" y="8"/>
                        <a:pt x="6" y="9"/>
                      </a:cubicBezTo>
                      <a:cubicBezTo>
                        <a:pt x="5" y="9"/>
                        <a:pt x="3" y="10"/>
                        <a:pt x="2" y="9"/>
                      </a:cubicBezTo>
                      <a:cubicBezTo>
                        <a:pt x="2" y="9"/>
                        <a:pt x="2" y="9"/>
                        <a:pt x="2" y="9"/>
                      </a:cubicBezTo>
                      <a:cubicBezTo>
                        <a:pt x="2" y="9"/>
                        <a:pt x="0" y="10"/>
                        <a:pt x="1" y="10"/>
                      </a:cubicBezTo>
                      <a:cubicBezTo>
                        <a:pt x="2" y="10"/>
                        <a:pt x="4" y="10"/>
                        <a:pt x="6" y="10"/>
                      </a:cubicBezTo>
                      <a:cubicBezTo>
                        <a:pt x="7" y="12"/>
                        <a:pt x="3"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0" name="Freeform 378"/>
                <p:cNvSpPr/>
                <p:nvPr>
                  <p:custDataLst>
                    <p:tags r:id="rId374"/>
                  </p:custDataLst>
                </p:nvPr>
              </p:nvSpPr>
              <p:spPr bwMode="auto">
                <a:xfrm>
                  <a:off x="4376" y="1165"/>
                  <a:ext cx="10" cy="5"/>
                </a:xfrm>
                <a:custGeom>
                  <a:gdLst>
                    <a:gd name="T0" fmla="*/ 4 w 4"/>
                    <a:gd name="T1" fmla="*/ 0 h 2"/>
                    <a:gd name="T2" fmla="*/ 0 w 4"/>
                    <a:gd name="T3" fmla="*/ 1 h 2"/>
                    <a:gd name="T4" fmla="*/ 3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1"/>
                        <a:pt x="2" y="1"/>
                        <a:pt x="0" y="1"/>
                      </a:cubicBezTo>
                      <a:cubicBezTo>
                        <a:pt x="1" y="2"/>
                        <a:pt x="2" y="2"/>
                        <a:pt x="3" y="2"/>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1" name="Freeform 379"/>
                <p:cNvSpPr/>
                <p:nvPr>
                  <p:custDataLst>
                    <p:tags r:id="rId375"/>
                  </p:custDataLst>
                </p:nvPr>
              </p:nvSpPr>
              <p:spPr bwMode="auto">
                <a:xfrm>
                  <a:off x="5229" y="568"/>
                  <a:ext cx="5" cy="3"/>
                </a:xfrm>
                <a:custGeom>
                  <a:gdLst>
                    <a:gd name="T0" fmla="*/ 0 w 5"/>
                    <a:gd name="T1" fmla="*/ 3 h 3"/>
                    <a:gd name="T2" fmla="*/ 3 w 5"/>
                    <a:gd name="T3" fmla="*/ 3 h 3"/>
                    <a:gd name="T4" fmla="*/ 5 w 5"/>
                    <a:gd name="T5" fmla="*/ 0 h 3"/>
                    <a:gd name="T6" fmla="*/ 0 w 5"/>
                    <a:gd name="T7" fmla="*/ 3 h 3"/>
                  </a:gdLst>
                  <a:cxnLst>
                    <a:cxn ang="0">
                      <a:pos x="T0" y="T1"/>
                    </a:cxn>
                    <a:cxn ang="0">
                      <a:pos x="T2" y="T3"/>
                    </a:cxn>
                    <a:cxn ang="0">
                      <a:pos x="T4" y="T5"/>
                    </a:cxn>
                    <a:cxn ang="0">
                      <a:pos x="T6" y="T7"/>
                    </a:cxn>
                  </a:cxnLst>
                  <a:rect l="0" t="0" r="r" b="b"/>
                  <a:pathLst>
                    <a:path w="5" h="3">
                      <a:moveTo>
                        <a:pt x="0" y="3"/>
                      </a:moveTo>
                      <a:lnTo>
                        <a:pt x="3" y="3"/>
                      </a:lnTo>
                      <a:lnTo>
                        <a:pt x="5"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2" name="Freeform 380"/>
                <p:cNvSpPr/>
                <p:nvPr>
                  <p:custDataLst>
                    <p:tags r:id="rId376"/>
                  </p:custDataLst>
                </p:nvPr>
              </p:nvSpPr>
              <p:spPr bwMode="auto">
                <a:xfrm>
                  <a:off x="4580" y="1025"/>
                  <a:ext cx="7" cy="7"/>
                </a:xfrm>
                <a:custGeom>
                  <a:gdLst>
                    <a:gd name="T0" fmla="*/ 1 w 3"/>
                    <a:gd name="T1" fmla="*/ 3 h 3"/>
                    <a:gd name="T2" fmla="*/ 3 w 3"/>
                    <a:gd name="T3" fmla="*/ 0 h 3"/>
                    <a:gd name="T4" fmla="*/ 0 w 3"/>
                    <a:gd name="T5" fmla="*/ 1 h 3"/>
                    <a:gd name="T6" fmla="*/ 1 w 3"/>
                    <a:gd name="T7" fmla="*/ 3 h 3"/>
                  </a:gdLst>
                  <a:cxnLst>
                    <a:cxn ang="0">
                      <a:pos x="T0" y="T1"/>
                    </a:cxn>
                    <a:cxn ang="0">
                      <a:pos x="T2" y="T3"/>
                    </a:cxn>
                    <a:cxn ang="0">
                      <a:pos x="T4" y="T5"/>
                    </a:cxn>
                    <a:cxn ang="0">
                      <a:pos x="T6" y="T7"/>
                    </a:cxn>
                  </a:cxnLst>
                  <a:rect l="0" t="0" r="r" b="b"/>
                  <a:pathLst>
                    <a:path w="3" h="3">
                      <a:moveTo>
                        <a:pt x="1" y="3"/>
                      </a:moveTo>
                      <a:cubicBezTo>
                        <a:pt x="3" y="3"/>
                        <a:pt x="3" y="1"/>
                        <a:pt x="3" y="0"/>
                      </a:cubicBezTo>
                      <a:cubicBezTo>
                        <a:pt x="2" y="0"/>
                        <a:pt x="1" y="1"/>
                        <a:pt x="0" y="1"/>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3" name="Freeform 381"/>
                <p:cNvSpPr/>
                <p:nvPr>
                  <p:custDataLst>
                    <p:tags r:id="rId377"/>
                  </p:custDataLst>
                </p:nvPr>
              </p:nvSpPr>
              <p:spPr bwMode="auto">
                <a:xfrm>
                  <a:off x="4547" y="1046"/>
                  <a:ext cx="14" cy="7"/>
                </a:xfrm>
                <a:custGeom>
                  <a:gdLst>
                    <a:gd name="T0" fmla="*/ 6 w 6"/>
                    <a:gd name="T1" fmla="*/ 1 h 3"/>
                    <a:gd name="T2" fmla="*/ 5 w 6"/>
                    <a:gd name="T3" fmla="*/ 1 h 3"/>
                    <a:gd name="T4" fmla="*/ 0 w 6"/>
                    <a:gd name="T5" fmla="*/ 1 h 3"/>
                    <a:gd name="T6" fmla="*/ 6 w 6"/>
                    <a:gd name="T7" fmla="*/ 1 h 3"/>
                  </a:gdLst>
                  <a:cxnLst>
                    <a:cxn ang="0">
                      <a:pos x="T0" y="T1"/>
                    </a:cxn>
                    <a:cxn ang="0">
                      <a:pos x="T2" y="T3"/>
                    </a:cxn>
                    <a:cxn ang="0">
                      <a:pos x="T4" y="T5"/>
                    </a:cxn>
                    <a:cxn ang="0">
                      <a:pos x="T6" y="T7"/>
                    </a:cxn>
                  </a:cxnLst>
                  <a:rect l="0" t="0" r="r" b="b"/>
                  <a:pathLst>
                    <a:path w="6" h="3">
                      <a:moveTo>
                        <a:pt x="6" y="1"/>
                      </a:moveTo>
                      <a:cubicBezTo>
                        <a:pt x="5" y="1"/>
                        <a:pt x="5" y="1"/>
                        <a:pt x="5" y="1"/>
                      </a:cubicBezTo>
                      <a:cubicBezTo>
                        <a:pt x="4" y="1"/>
                        <a:pt x="1" y="0"/>
                        <a:pt x="0" y="1"/>
                      </a:cubicBezTo>
                      <a:cubicBezTo>
                        <a:pt x="2" y="3"/>
                        <a:pt x="4"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4" name="Freeform 382"/>
                <p:cNvSpPr/>
                <p:nvPr>
                  <p:custDataLst>
                    <p:tags r:id="rId378"/>
                  </p:custDataLst>
                </p:nvPr>
              </p:nvSpPr>
              <p:spPr bwMode="auto">
                <a:xfrm>
                  <a:off x="4476" y="1101"/>
                  <a:ext cx="5" cy="4"/>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2" y="1"/>
                        <a:pt x="2" y="1"/>
                        <a:pt x="2" y="1"/>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5" name="Freeform 383"/>
                <p:cNvSpPr/>
                <p:nvPr>
                  <p:custDataLst>
                    <p:tags r:id="rId379"/>
                  </p:custDataLst>
                </p:nvPr>
              </p:nvSpPr>
              <p:spPr bwMode="auto">
                <a:xfrm>
                  <a:off x="4566" y="1039"/>
                  <a:ext cx="5" cy="2"/>
                </a:xfrm>
                <a:custGeom>
                  <a:gdLst>
                    <a:gd name="T0" fmla="*/ 5 w 5"/>
                    <a:gd name="T1" fmla="*/ 2 h 2"/>
                    <a:gd name="T2" fmla="*/ 2 w 5"/>
                    <a:gd name="T3" fmla="*/ 0 h 2"/>
                    <a:gd name="T4" fmla="*/ 0 w 5"/>
                    <a:gd name="T5" fmla="*/ 2 h 2"/>
                    <a:gd name="T6" fmla="*/ 5 w 5"/>
                    <a:gd name="T7" fmla="*/ 2 h 2"/>
                  </a:gdLst>
                  <a:cxnLst>
                    <a:cxn ang="0">
                      <a:pos x="T0" y="T1"/>
                    </a:cxn>
                    <a:cxn ang="0">
                      <a:pos x="T2" y="T3"/>
                    </a:cxn>
                    <a:cxn ang="0">
                      <a:pos x="T4" y="T5"/>
                    </a:cxn>
                    <a:cxn ang="0">
                      <a:pos x="T6" y="T7"/>
                    </a:cxn>
                  </a:cxnLst>
                  <a:rect l="0" t="0" r="r" b="b"/>
                  <a:pathLst>
                    <a:path w="5" h="2">
                      <a:moveTo>
                        <a:pt x="5" y="2"/>
                      </a:moveTo>
                      <a:lnTo>
                        <a:pt x="2" y="0"/>
                      </a:lnTo>
                      <a:lnTo>
                        <a:pt x="0" y="2"/>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6" name="Freeform 384"/>
                <p:cNvSpPr/>
                <p:nvPr>
                  <p:custDataLst>
                    <p:tags r:id="rId380"/>
                  </p:custDataLst>
                </p:nvPr>
              </p:nvSpPr>
              <p:spPr bwMode="auto">
                <a:xfrm>
                  <a:off x="5251" y="549"/>
                  <a:ext cx="4" cy="3"/>
                </a:xfrm>
                <a:custGeom>
                  <a:gdLst>
                    <a:gd name="T0" fmla="*/ 0 w 2"/>
                    <a:gd name="T1" fmla="*/ 0 h 1"/>
                    <a:gd name="T2" fmla="*/ 1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0"/>
                        <a:pt x="1" y="1"/>
                        <a:pt x="1" y="1"/>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7" name="Freeform 385"/>
                <p:cNvSpPr/>
                <p:nvPr>
                  <p:custDataLst>
                    <p:tags r:id="rId381"/>
                  </p:custDataLst>
                </p:nvPr>
              </p:nvSpPr>
              <p:spPr bwMode="auto">
                <a:xfrm>
                  <a:off x="5142" y="585"/>
                  <a:ext cx="66" cy="10"/>
                </a:xfrm>
                <a:custGeom>
                  <a:gdLst>
                    <a:gd name="T0" fmla="*/ 0 w 28"/>
                    <a:gd name="T1" fmla="*/ 2 h 4"/>
                    <a:gd name="T2" fmla="*/ 10 w 28"/>
                    <a:gd name="T3" fmla="*/ 4 h 4"/>
                    <a:gd name="T4" fmla="*/ 11 w 28"/>
                    <a:gd name="T5" fmla="*/ 3 h 4"/>
                    <a:gd name="T6" fmla="*/ 8 w 28"/>
                    <a:gd name="T7" fmla="*/ 2 h 4"/>
                    <a:gd name="T8" fmla="*/ 10 w 28"/>
                    <a:gd name="T9" fmla="*/ 1 h 4"/>
                    <a:gd name="T10" fmla="*/ 28 w 28"/>
                    <a:gd name="T11" fmla="*/ 1 h 4"/>
                    <a:gd name="T12" fmla="*/ 20 w 28"/>
                    <a:gd name="T13" fmla="*/ 1 h 4"/>
                    <a:gd name="T14" fmla="*/ 8 w 28"/>
                    <a:gd name="T15" fmla="*/ 1 h 4"/>
                    <a:gd name="T16" fmla="*/ 0 w 28"/>
                    <a:gd name="T17" fmla="*/ 2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
                      <a:moveTo>
                        <a:pt x="0" y="2"/>
                      </a:moveTo>
                      <a:cubicBezTo>
                        <a:pt x="3" y="2"/>
                        <a:pt x="9" y="1"/>
                        <a:pt x="10" y="4"/>
                      </a:cubicBezTo>
                      <a:cubicBezTo>
                        <a:pt x="11" y="4"/>
                        <a:pt x="12" y="4"/>
                        <a:pt x="11" y="3"/>
                      </a:cubicBezTo>
                      <a:cubicBezTo>
                        <a:pt x="10" y="3"/>
                        <a:pt x="9" y="3"/>
                        <a:pt x="8" y="2"/>
                      </a:cubicBezTo>
                      <a:cubicBezTo>
                        <a:pt x="10" y="1"/>
                        <a:pt x="10" y="1"/>
                        <a:pt x="10" y="1"/>
                      </a:cubicBezTo>
                      <a:cubicBezTo>
                        <a:pt x="16" y="2"/>
                        <a:pt x="22" y="3"/>
                        <a:pt x="28" y="1"/>
                      </a:cubicBezTo>
                      <a:cubicBezTo>
                        <a:pt x="25" y="2"/>
                        <a:pt x="22" y="0"/>
                        <a:pt x="20" y="1"/>
                      </a:cubicBezTo>
                      <a:cubicBezTo>
                        <a:pt x="16" y="0"/>
                        <a:pt x="10" y="0"/>
                        <a:pt x="8" y="1"/>
                      </a:cubicBezTo>
                      <a:cubicBezTo>
                        <a:pt x="5" y="1"/>
                        <a:pt x="2"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8" name="Freeform 386"/>
                <p:cNvSpPr/>
                <p:nvPr>
                  <p:custDataLst>
                    <p:tags r:id="rId382"/>
                  </p:custDataLst>
                </p:nvPr>
              </p:nvSpPr>
              <p:spPr bwMode="auto">
                <a:xfrm>
                  <a:off x="4699" y="944"/>
                  <a:ext cx="7" cy="5"/>
                </a:xfrm>
                <a:custGeom>
                  <a:gdLst>
                    <a:gd name="T0" fmla="*/ 1 w 3"/>
                    <a:gd name="T1" fmla="*/ 0 h 2"/>
                    <a:gd name="T2" fmla="*/ 0 w 3"/>
                    <a:gd name="T3" fmla="*/ 1 h 2"/>
                    <a:gd name="T4" fmla="*/ 3 w 3"/>
                    <a:gd name="T5" fmla="*/ 1 h 2"/>
                    <a:gd name="T6" fmla="*/ 1 w 3"/>
                    <a:gd name="T7" fmla="*/ 0 h 2"/>
                  </a:gdLst>
                  <a:cxnLst>
                    <a:cxn ang="0">
                      <a:pos x="T0" y="T1"/>
                    </a:cxn>
                    <a:cxn ang="0">
                      <a:pos x="T2" y="T3"/>
                    </a:cxn>
                    <a:cxn ang="0">
                      <a:pos x="T4" y="T5"/>
                    </a:cxn>
                    <a:cxn ang="0">
                      <a:pos x="T6" y="T7"/>
                    </a:cxn>
                  </a:cxnLst>
                  <a:rect l="0" t="0" r="r" b="b"/>
                  <a:pathLst>
                    <a:path w="3" h="2">
                      <a:moveTo>
                        <a:pt x="1" y="0"/>
                      </a:moveTo>
                      <a:cubicBezTo>
                        <a:pt x="1" y="0"/>
                        <a:pt x="0" y="0"/>
                        <a:pt x="0" y="1"/>
                      </a:cubicBezTo>
                      <a:cubicBezTo>
                        <a:pt x="1" y="1"/>
                        <a:pt x="2" y="2"/>
                        <a:pt x="3"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9" name="Freeform 387"/>
                <p:cNvSpPr/>
                <p:nvPr>
                  <p:custDataLst>
                    <p:tags r:id="rId383"/>
                  </p:custDataLst>
                </p:nvPr>
              </p:nvSpPr>
              <p:spPr bwMode="auto">
                <a:xfrm>
                  <a:off x="4514" y="1070"/>
                  <a:ext cx="9" cy="7"/>
                </a:xfrm>
                <a:custGeom>
                  <a:gdLst>
                    <a:gd name="T0" fmla="*/ 4 w 4"/>
                    <a:gd name="T1" fmla="*/ 0 h 3"/>
                    <a:gd name="T2" fmla="*/ 0 w 4"/>
                    <a:gd name="T3" fmla="*/ 1 h 3"/>
                    <a:gd name="T4" fmla="*/ 0 w 4"/>
                    <a:gd name="T5" fmla="*/ 2 h 3"/>
                    <a:gd name="T6" fmla="*/ 4 w 4"/>
                    <a:gd name="T7" fmla="*/ 0 h 3"/>
                  </a:gdLst>
                  <a:cxnLst>
                    <a:cxn ang="0">
                      <a:pos x="T0" y="T1"/>
                    </a:cxn>
                    <a:cxn ang="0">
                      <a:pos x="T2" y="T3"/>
                    </a:cxn>
                    <a:cxn ang="0">
                      <a:pos x="T4" y="T5"/>
                    </a:cxn>
                    <a:cxn ang="0">
                      <a:pos x="T6" y="T7"/>
                    </a:cxn>
                  </a:cxnLst>
                  <a:rect l="0" t="0" r="r" b="b"/>
                  <a:pathLst>
                    <a:path w="4" h="3">
                      <a:moveTo>
                        <a:pt x="4" y="0"/>
                      </a:moveTo>
                      <a:cubicBezTo>
                        <a:pt x="3" y="0"/>
                        <a:pt x="1" y="1"/>
                        <a:pt x="0" y="1"/>
                      </a:cubicBezTo>
                      <a:cubicBezTo>
                        <a:pt x="0" y="2"/>
                        <a:pt x="0" y="2"/>
                        <a:pt x="0" y="2"/>
                      </a:cubicBezTo>
                      <a:cubicBezTo>
                        <a:pt x="3" y="3"/>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0" name="Freeform 388"/>
                <p:cNvSpPr/>
                <p:nvPr>
                  <p:custDataLst>
                    <p:tags r:id="rId384"/>
                  </p:custDataLst>
                </p:nvPr>
              </p:nvSpPr>
              <p:spPr bwMode="auto">
                <a:xfrm>
                  <a:off x="5239" y="552"/>
                  <a:ext cx="9" cy="5"/>
                </a:xfrm>
                <a:custGeom>
                  <a:gdLst>
                    <a:gd name="T0" fmla="*/ 3 w 4"/>
                    <a:gd name="T1" fmla="*/ 0 h 2"/>
                    <a:gd name="T2" fmla="*/ 0 w 4"/>
                    <a:gd name="T3" fmla="*/ 0 h 2"/>
                    <a:gd name="T4" fmla="*/ 0 w 4"/>
                    <a:gd name="T5" fmla="*/ 2 h 2"/>
                    <a:gd name="T6" fmla="*/ 4 w 4"/>
                    <a:gd name="T7" fmla="*/ 1 h 2"/>
                    <a:gd name="T8" fmla="*/ 3 w 4"/>
                    <a:gd name="T9" fmla="*/ 0 h 2"/>
                  </a:gdLst>
                  <a:cxnLst>
                    <a:cxn ang="0">
                      <a:pos x="T0" y="T1"/>
                    </a:cxn>
                    <a:cxn ang="0">
                      <a:pos x="T2" y="T3"/>
                    </a:cxn>
                    <a:cxn ang="0">
                      <a:pos x="T4" y="T5"/>
                    </a:cxn>
                    <a:cxn ang="0">
                      <a:pos x="T6" y="T7"/>
                    </a:cxn>
                    <a:cxn ang="0">
                      <a:pos x="T8" y="T9"/>
                    </a:cxn>
                  </a:cxnLst>
                  <a:rect l="0" t="0" r="r" b="b"/>
                  <a:pathLst>
                    <a:path w="4" h="2">
                      <a:moveTo>
                        <a:pt x="3" y="0"/>
                      </a:moveTo>
                      <a:cubicBezTo>
                        <a:pt x="3" y="0"/>
                        <a:pt x="1" y="2"/>
                        <a:pt x="0" y="0"/>
                      </a:cubicBezTo>
                      <a:cubicBezTo>
                        <a:pt x="0" y="2"/>
                        <a:pt x="0" y="2"/>
                        <a:pt x="0" y="2"/>
                      </a:cubicBezTo>
                      <a:cubicBezTo>
                        <a:pt x="4" y="1"/>
                        <a:pt x="4" y="1"/>
                        <a:pt x="4" y="1"/>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1" name="Freeform 389"/>
                <p:cNvSpPr/>
                <p:nvPr>
                  <p:custDataLst>
                    <p:tags r:id="rId385"/>
                  </p:custDataLst>
                </p:nvPr>
              </p:nvSpPr>
              <p:spPr bwMode="auto">
                <a:xfrm>
                  <a:off x="5203" y="564"/>
                  <a:ext cx="24" cy="12"/>
                </a:xfrm>
                <a:custGeom>
                  <a:gdLst>
                    <a:gd name="T0" fmla="*/ 4 w 10"/>
                    <a:gd name="T1" fmla="*/ 1 h 5"/>
                    <a:gd name="T2" fmla="*/ 4 w 10"/>
                    <a:gd name="T3" fmla="*/ 2 h 5"/>
                    <a:gd name="T4" fmla="*/ 0 w 10"/>
                    <a:gd name="T5" fmla="*/ 3 h 5"/>
                    <a:gd name="T6" fmla="*/ 1 w 10"/>
                    <a:gd name="T7" fmla="*/ 4 h 5"/>
                    <a:gd name="T8" fmla="*/ 9 w 10"/>
                    <a:gd name="T9" fmla="*/ 4 h 5"/>
                    <a:gd name="T10" fmla="*/ 10 w 10"/>
                    <a:gd name="T11" fmla="*/ 3 h 5"/>
                    <a:gd name="T12" fmla="*/ 4 w 10"/>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10" h="5">
                      <a:moveTo>
                        <a:pt x="4" y="1"/>
                      </a:moveTo>
                      <a:cubicBezTo>
                        <a:pt x="4" y="2"/>
                        <a:pt x="4" y="2"/>
                        <a:pt x="4" y="2"/>
                      </a:cubicBezTo>
                      <a:cubicBezTo>
                        <a:pt x="2" y="2"/>
                        <a:pt x="1" y="1"/>
                        <a:pt x="0" y="3"/>
                      </a:cubicBezTo>
                      <a:cubicBezTo>
                        <a:pt x="1" y="4"/>
                        <a:pt x="1" y="4"/>
                        <a:pt x="1" y="4"/>
                      </a:cubicBezTo>
                      <a:cubicBezTo>
                        <a:pt x="4" y="3"/>
                        <a:pt x="6" y="5"/>
                        <a:pt x="9" y="4"/>
                      </a:cubicBezTo>
                      <a:cubicBezTo>
                        <a:pt x="10" y="4"/>
                        <a:pt x="9" y="4"/>
                        <a:pt x="10" y="3"/>
                      </a:cubicBezTo>
                      <a:cubicBezTo>
                        <a:pt x="7" y="5"/>
                        <a:pt x="6"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2" name="Freeform 390"/>
                <p:cNvSpPr/>
                <p:nvPr>
                  <p:custDataLst>
                    <p:tags r:id="rId386"/>
                  </p:custDataLst>
                </p:nvPr>
              </p:nvSpPr>
              <p:spPr bwMode="auto">
                <a:xfrm>
                  <a:off x="4713" y="896"/>
                  <a:ext cx="45" cy="41"/>
                </a:xfrm>
                <a:custGeom>
                  <a:gdLst>
                    <a:gd name="T0" fmla="*/ 11 w 19"/>
                    <a:gd name="T1" fmla="*/ 10 h 17"/>
                    <a:gd name="T2" fmla="*/ 16 w 19"/>
                    <a:gd name="T3" fmla="*/ 6 h 17"/>
                    <a:gd name="T4" fmla="*/ 15 w 19"/>
                    <a:gd name="T5" fmla="*/ 6 h 17"/>
                    <a:gd name="T6" fmla="*/ 17 w 19"/>
                    <a:gd name="T7" fmla="*/ 4 h 17"/>
                    <a:gd name="T8" fmla="*/ 16 w 19"/>
                    <a:gd name="T9" fmla="*/ 3 h 17"/>
                    <a:gd name="T10" fmla="*/ 19 w 19"/>
                    <a:gd name="T11" fmla="*/ 1 h 17"/>
                    <a:gd name="T12" fmla="*/ 17 w 19"/>
                    <a:gd name="T13" fmla="*/ 0 h 17"/>
                    <a:gd name="T14" fmla="*/ 12 w 19"/>
                    <a:gd name="T15" fmla="*/ 4 h 17"/>
                    <a:gd name="T16" fmla="*/ 5 w 19"/>
                    <a:gd name="T17" fmla="*/ 8 h 17"/>
                    <a:gd name="T18" fmla="*/ 4 w 19"/>
                    <a:gd name="T19" fmla="*/ 10 h 17"/>
                    <a:gd name="T20" fmla="*/ 0 w 19"/>
                    <a:gd name="T21" fmla="*/ 14 h 17"/>
                    <a:gd name="T22" fmla="*/ 3 w 19"/>
                    <a:gd name="T23" fmla="*/ 16 h 17"/>
                    <a:gd name="T24" fmla="*/ 11 w 19"/>
                    <a:gd name="T25" fmla="*/ 10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7">
                      <a:moveTo>
                        <a:pt x="11" y="10"/>
                      </a:moveTo>
                      <a:cubicBezTo>
                        <a:pt x="13" y="8"/>
                        <a:pt x="12" y="6"/>
                        <a:pt x="16" y="6"/>
                      </a:cubicBezTo>
                      <a:cubicBezTo>
                        <a:pt x="15" y="6"/>
                        <a:pt x="15" y="6"/>
                        <a:pt x="15" y="6"/>
                      </a:cubicBezTo>
                      <a:cubicBezTo>
                        <a:pt x="15" y="4"/>
                        <a:pt x="16" y="4"/>
                        <a:pt x="17" y="4"/>
                      </a:cubicBezTo>
                      <a:cubicBezTo>
                        <a:pt x="16" y="3"/>
                        <a:pt x="16" y="3"/>
                        <a:pt x="16" y="3"/>
                      </a:cubicBezTo>
                      <a:cubicBezTo>
                        <a:pt x="18" y="3"/>
                        <a:pt x="19" y="3"/>
                        <a:pt x="19" y="1"/>
                      </a:cubicBezTo>
                      <a:cubicBezTo>
                        <a:pt x="18" y="1"/>
                        <a:pt x="18" y="0"/>
                        <a:pt x="17" y="0"/>
                      </a:cubicBezTo>
                      <a:cubicBezTo>
                        <a:pt x="17" y="2"/>
                        <a:pt x="12" y="1"/>
                        <a:pt x="12" y="4"/>
                      </a:cubicBezTo>
                      <a:cubicBezTo>
                        <a:pt x="7" y="4"/>
                        <a:pt x="11" y="8"/>
                        <a:pt x="5" y="8"/>
                      </a:cubicBezTo>
                      <a:cubicBezTo>
                        <a:pt x="4" y="10"/>
                        <a:pt x="4" y="10"/>
                        <a:pt x="4" y="10"/>
                      </a:cubicBezTo>
                      <a:cubicBezTo>
                        <a:pt x="1" y="11"/>
                        <a:pt x="3" y="14"/>
                        <a:pt x="0" y="14"/>
                      </a:cubicBezTo>
                      <a:cubicBezTo>
                        <a:pt x="1" y="15"/>
                        <a:pt x="1" y="17"/>
                        <a:pt x="3" y="16"/>
                      </a:cubicBezTo>
                      <a:cubicBezTo>
                        <a:pt x="4" y="13"/>
                        <a:pt x="9" y="13"/>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3" name="Freeform 391"/>
                <p:cNvSpPr/>
                <p:nvPr>
                  <p:custDataLst>
                    <p:tags r:id="rId387"/>
                  </p:custDataLst>
                </p:nvPr>
              </p:nvSpPr>
              <p:spPr bwMode="auto">
                <a:xfrm>
                  <a:off x="5260" y="538"/>
                  <a:ext cx="5" cy="7"/>
                </a:xfrm>
                <a:custGeom>
                  <a:gdLst>
                    <a:gd name="T0" fmla="*/ 2 w 2"/>
                    <a:gd name="T1" fmla="*/ 1 h 3"/>
                    <a:gd name="T2" fmla="*/ 0 w 2"/>
                    <a:gd name="T3" fmla="*/ 1 h 3"/>
                    <a:gd name="T4" fmla="*/ 0 w 2"/>
                    <a:gd name="T5" fmla="*/ 2 h 3"/>
                    <a:gd name="T6" fmla="*/ 2 w 2"/>
                    <a:gd name="T7" fmla="*/ 1 h 3"/>
                  </a:gdLst>
                  <a:cxnLst>
                    <a:cxn ang="0">
                      <a:pos x="T0" y="T1"/>
                    </a:cxn>
                    <a:cxn ang="0">
                      <a:pos x="T2" y="T3"/>
                    </a:cxn>
                    <a:cxn ang="0">
                      <a:pos x="T4" y="T5"/>
                    </a:cxn>
                    <a:cxn ang="0">
                      <a:pos x="T6" y="T7"/>
                    </a:cxn>
                  </a:cxnLst>
                  <a:rect l="0" t="0" r="r" b="b"/>
                  <a:pathLst>
                    <a:path w="2" h="3">
                      <a:moveTo>
                        <a:pt x="2" y="1"/>
                      </a:moveTo>
                      <a:cubicBezTo>
                        <a:pt x="1" y="1"/>
                        <a:pt x="0" y="0"/>
                        <a:pt x="0" y="1"/>
                      </a:cubicBezTo>
                      <a:cubicBezTo>
                        <a:pt x="0" y="2"/>
                        <a:pt x="0" y="2"/>
                        <a:pt x="0" y="2"/>
                      </a:cubicBezTo>
                      <a:cubicBezTo>
                        <a:pt x="2" y="3"/>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4" name="Freeform 392"/>
                <p:cNvSpPr/>
                <p:nvPr>
                  <p:custDataLst>
                    <p:tags r:id="rId388"/>
                  </p:custDataLst>
                </p:nvPr>
              </p:nvSpPr>
              <p:spPr bwMode="auto">
                <a:xfrm>
                  <a:off x="4481" y="1077"/>
                  <a:ext cx="21" cy="12"/>
                </a:xfrm>
                <a:custGeom>
                  <a:gdLst>
                    <a:gd name="T0" fmla="*/ 9 w 9"/>
                    <a:gd name="T1" fmla="*/ 3 h 5"/>
                    <a:gd name="T2" fmla="*/ 5 w 9"/>
                    <a:gd name="T3" fmla="*/ 2 h 5"/>
                    <a:gd name="T4" fmla="*/ 0 w 9"/>
                    <a:gd name="T5" fmla="*/ 2 h 5"/>
                    <a:gd name="T6" fmla="*/ 1 w 9"/>
                    <a:gd name="T7" fmla="*/ 3 h 5"/>
                    <a:gd name="T8" fmla="*/ 4 w 9"/>
                    <a:gd name="T9" fmla="*/ 5 h 5"/>
                    <a:gd name="T10" fmla="*/ 9 w 9"/>
                    <a:gd name="T11" fmla="*/ 3 h 5"/>
                  </a:gdLst>
                  <a:cxnLst>
                    <a:cxn ang="0">
                      <a:pos x="T0" y="T1"/>
                    </a:cxn>
                    <a:cxn ang="0">
                      <a:pos x="T2" y="T3"/>
                    </a:cxn>
                    <a:cxn ang="0">
                      <a:pos x="T4" y="T5"/>
                    </a:cxn>
                    <a:cxn ang="0">
                      <a:pos x="T6" y="T7"/>
                    </a:cxn>
                    <a:cxn ang="0">
                      <a:pos x="T8" y="T9"/>
                    </a:cxn>
                    <a:cxn ang="0">
                      <a:pos x="T10" y="T11"/>
                    </a:cxn>
                  </a:cxnLst>
                  <a:rect l="0" t="0" r="r" b="b"/>
                  <a:pathLst>
                    <a:path w="9" h="5">
                      <a:moveTo>
                        <a:pt x="9" y="3"/>
                      </a:moveTo>
                      <a:cubicBezTo>
                        <a:pt x="8" y="2"/>
                        <a:pt x="6" y="2"/>
                        <a:pt x="5" y="2"/>
                      </a:cubicBezTo>
                      <a:cubicBezTo>
                        <a:pt x="2" y="4"/>
                        <a:pt x="1" y="0"/>
                        <a:pt x="0" y="2"/>
                      </a:cubicBezTo>
                      <a:cubicBezTo>
                        <a:pt x="1" y="3"/>
                        <a:pt x="1" y="3"/>
                        <a:pt x="1" y="3"/>
                      </a:cubicBezTo>
                      <a:cubicBezTo>
                        <a:pt x="3" y="2"/>
                        <a:pt x="3" y="4"/>
                        <a:pt x="4" y="5"/>
                      </a:cubicBez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5" name="Freeform 393"/>
                <p:cNvSpPr/>
                <p:nvPr>
                  <p:custDataLst>
                    <p:tags r:id="rId389"/>
                  </p:custDataLst>
                </p:nvPr>
              </p:nvSpPr>
              <p:spPr bwMode="auto">
                <a:xfrm>
                  <a:off x="5314" y="483"/>
                  <a:ext cx="15" cy="12"/>
                </a:xfrm>
                <a:custGeom>
                  <a:gdLst>
                    <a:gd name="T0" fmla="*/ 2 w 6"/>
                    <a:gd name="T1" fmla="*/ 2 h 5"/>
                    <a:gd name="T2" fmla="*/ 5 w 6"/>
                    <a:gd name="T3" fmla="*/ 1 h 5"/>
                    <a:gd name="T4" fmla="*/ 3 w 6"/>
                    <a:gd name="T5" fmla="*/ 0 h 5"/>
                    <a:gd name="T6" fmla="*/ 3 w 6"/>
                    <a:gd name="T7" fmla="*/ 1 h 5"/>
                    <a:gd name="T8" fmla="*/ 1 w 6"/>
                    <a:gd name="T9" fmla="*/ 1 h 5"/>
                    <a:gd name="T10" fmla="*/ 0 w 6"/>
                    <a:gd name="T11" fmla="*/ 4 h 5"/>
                    <a:gd name="T12" fmla="*/ 4 w 6"/>
                    <a:gd name="T13" fmla="*/ 4 h 5"/>
                    <a:gd name="T14" fmla="*/ 5 w 6"/>
                    <a:gd name="T15" fmla="*/ 5 h 5"/>
                    <a:gd name="T16" fmla="*/ 6 w 6"/>
                    <a:gd name="T17" fmla="*/ 3 h 5"/>
                    <a:gd name="T18" fmla="*/ 2 w 6"/>
                    <a:gd name="T19" fmla="*/ 2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2" y="2"/>
                      </a:moveTo>
                      <a:cubicBezTo>
                        <a:pt x="3" y="2"/>
                        <a:pt x="5" y="2"/>
                        <a:pt x="5" y="1"/>
                      </a:cubicBezTo>
                      <a:cubicBezTo>
                        <a:pt x="3" y="0"/>
                        <a:pt x="3" y="0"/>
                        <a:pt x="3" y="0"/>
                      </a:cubicBezTo>
                      <a:cubicBezTo>
                        <a:pt x="3" y="1"/>
                        <a:pt x="3" y="1"/>
                        <a:pt x="3" y="1"/>
                      </a:cubicBezTo>
                      <a:cubicBezTo>
                        <a:pt x="2" y="1"/>
                        <a:pt x="2" y="1"/>
                        <a:pt x="1" y="1"/>
                      </a:cubicBezTo>
                      <a:cubicBezTo>
                        <a:pt x="0" y="4"/>
                        <a:pt x="0" y="4"/>
                        <a:pt x="0" y="4"/>
                      </a:cubicBezTo>
                      <a:cubicBezTo>
                        <a:pt x="0" y="4"/>
                        <a:pt x="3" y="4"/>
                        <a:pt x="4" y="4"/>
                      </a:cubicBezTo>
                      <a:cubicBezTo>
                        <a:pt x="5" y="5"/>
                        <a:pt x="5" y="5"/>
                        <a:pt x="5" y="5"/>
                      </a:cubicBezTo>
                      <a:cubicBezTo>
                        <a:pt x="4" y="4"/>
                        <a:pt x="5" y="3"/>
                        <a:pt x="6" y="3"/>
                      </a:cubicBezTo>
                      <a:cubicBezTo>
                        <a:pt x="4"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6" name="Freeform 394"/>
                <p:cNvSpPr/>
                <p:nvPr>
                  <p:custDataLst>
                    <p:tags r:id="rId390"/>
                  </p:custDataLst>
                </p:nvPr>
              </p:nvSpPr>
              <p:spPr bwMode="auto">
                <a:xfrm>
                  <a:off x="4523" y="1063"/>
                  <a:ext cx="5" cy="4"/>
                </a:xfrm>
                <a:custGeom>
                  <a:gdLst>
                    <a:gd name="T0" fmla="*/ 1 w 2"/>
                    <a:gd name="T1" fmla="*/ 2 h 2"/>
                    <a:gd name="T2" fmla="*/ 2 w 2"/>
                    <a:gd name="T3" fmla="*/ 0 h 2"/>
                    <a:gd name="T4" fmla="*/ 0 w 2"/>
                    <a:gd name="T5" fmla="*/ 0 h 2"/>
                    <a:gd name="T6" fmla="*/ 1 w 2"/>
                    <a:gd name="T7" fmla="*/ 2 h 2"/>
                  </a:gdLst>
                  <a:cxnLst>
                    <a:cxn ang="0">
                      <a:pos x="T0" y="T1"/>
                    </a:cxn>
                    <a:cxn ang="0">
                      <a:pos x="T2" y="T3"/>
                    </a:cxn>
                    <a:cxn ang="0">
                      <a:pos x="T4" y="T5"/>
                    </a:cxn>
                    <a:cxn ang="0">
                      <a:pos x="T6" y="T7"/>
                    </a:cxn>
                  </a:cxnLst>
                  <a:rect l="0" t="0" r="r" b="b"/>
                  <a:pathLst>
                    <a:path w="2" h="2">
                      <a:moveTo>
                        <a:pt x="1" y="2"/>
                      </a:moveTo>
                      <a:cubicBezTo>
                        <a:pt x="1" y="1"/>
                        <a:pt x="2" y="0"/>
                        <a:pt x="2" y="0"/>
                      </a:cubicBezTo>
                      <a:cubicBezTo>
                        <a:pt x="1"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7" name="Freeform 395"/>
                <p:cNvSpPr/>
                <p:nvPr>
                  <p:custDataLst>
                    <p:tags r:id="rId391"/>
                  </p:custDataLst>
                </p:nvPr>
              </p:nvSpPr>
              <p:spPr bwMode="auto">
                <a:xfrm>
                  <a:off x="4414" y="1134"/>
                  <a:ext cx="8" cy="7"/>
                </a:xfrm>
                <a:custGeom>
                  <a:gdLst>
                    <a:gd name="T0" fmla="*/ 0 w 3"/>
                    <a:gd name="T1" fmla="*/ 3 h 3"/>
                    <a:gd name="T2" fmla="*/ 3 w 3"/>
                    <a:gd name="T3" fmla="*/ 1 h 3"/>
                    <a:gd name="T4" fmla="*/ 0 w 3"/>
                    <a:gd name="T5" fmla="*/ 3 h 3"/>
                  </a:gdLst>
                  <a:cxnLst>
                    <a:cxn ang="0">
                      <a:pos x="T0" y="T1"/>
                    </a:cxn>
                    <a:cxn ang="0">
                      <a:pos x="T2" y="T3"/>
                    </a:cxn>
                    <a:cxn ang="0">
                      <a:pos x="T4" y="T5"/>
                    </a:cxn>
                  </a:cxnLst>
                  <a:rect l="0" t="0" r="r" b="b"/>
                  <a:pathLst>
                    <a:path w="3" h="3">
                      <a:moveTo>
                        <a:pt x="0" y="3"/>
                      </a:moveTo>
                      <a:cubicBezTo>
                        <a:pt x="3" y="1"/>
                        <a:pt x="3" y="1"/>
                        <a:pt x="3" y="1"/>
                      </a:cubicBezTo>
                      <a:cubicBezTo>
                        <a:pt x="2"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8" name="Freeform 396"/>
                <p:cNvSpPr/>
                <p:nvPr>
                  <p:custDataLst>
                    <p:tags r:id="rId392"/>
                  </p:custDataLst>
                </p:nvPr>
              </p:nvSpPr>
              <p:spPr bwMode="auto">
                <a:xfrm>
                  <a:off x="4329" y="1196"/>
                  <a:ext cx="2" cy="2"/>
                </a:xfrm>
                <a:custGeom>
                  <a:gdLst>
                    <a:gd name="T0" fmla="*/ 0 w 1"/>
                    <a:gd name="T1" fmla="*/ 0 h 1"/>
                    <a:gd name="T2" fmla="*/ 0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9" name="Freeform 397"/>
                <p:cNvSpPr/>
                <p:nvPr>
                  <p:custDataLst>
                    <p:tags r:id="rId393"/>
                  </p:custDataLst>
                </p:nvPr>
              </p:nvSpPr>
              <p:spPr bwMode="auto">
                <a:xfrm>
                  <a:off x="4317" y="1196"/>
                  <a:ext cx="10" cy="9"/>
                </a:xfrm>
                <a:custGeom>
                  <a:gdLst>
                    <a:gd name="T0" fmla="*/ 4 w 4"/>
                    <a:gd name="T1" fmla="*/ 1 h 4"/>
                    <a:gd name="T2" fmla="*/ 1 w 4"/>
                    <a:gd name="T3" fmla="*/ 0 h 4"/>
                    <a:gd name="T4" fmla="*/ 0 w 4"/>
                    <a:gd name="T5" fmla="*/ 3 h 4"/>
                    <a:gd name="T6" fmla="*/ 4 w 4"/>
                    <a:gd name="T7" fmla="*/ 1 h 4"/>
                  </a:gdLst>
                  <a:cxnLst>
                    <a:cxn ang="0">
                      <a:pos x="T0" y="T1"/>
                    </a:cxn>
                    <a:cxn ang="0">
                      <a:pos x="T2" y="T3"/>
                    </a:cxn>
                    <a:cxn ang="0">
                      <a:pos x="T4" y="T5"/>
                    </a:cxn>
                    <a:cxn ang="0">
                      <a:pos x="T6" y="T7"/>
                    </a:cxn>
                  </a:cxnLst>
                  <a:rect l="0" t="0" r="r" b="b"/>
                  <a:pathLst>
                    <a:path w="4" h="4">
                      <a:moveTo>
                        <a:pt x="4" y="1"/>
                      </a:moveTo>
                      <a:cubicBezTo>
                        <a:pt x="3" y="2"/>
                        <a:pt x="2" y="1"/>
                        <a:pt x="1" y="0"/>
                      </a:cubicBezTo>
                      <a:cubicBezTo>
                        <a:pt x="0" y="3"/>
                        <a:pt x="0" y="3"/>
                        <a:pt x="0" y="3"/>
                      </a:cubicBezTo>
                      <a:cubicBezTo>
                        <a:pt x="3" y="4"/>
                        <a:pt x="2"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0" name="Freeform 398"/>
                <p:cNvSpPr/>
                <p:nvPr>
                  <p:custDataLst>
                    <p:tags r:id="rId394"/>
                  </p:custDataLst>
                </p:nvPr>
              </p:nvSpPr>
              <p:spPr bwMode="auto">
                <a:xfrm>
                  <a:off x="4703" y="932"/>
                  <a:ext cx="7" cy="7"/>
                </a:xfrm>
                <a:custGeom>
                  <a:gdLst>
                    <a:gd name="T0" fmla="*/ 3 w 3"/>
                    <a:gd name="T1" fmla="*/ 2 h 3"/>
                    <a:gd name="T2" fmla="*/ 0 w 3"/>
                    <a:gd name="T3" fmla="*/ 2 h 3"/>
                    <a:gd name="T4" fmla="*/ 0 w 3"/>
                    <a:gd name="T5" fmla="*/ 2 h 3"/>
                    <a:gd name="T6" fmla="*/ 3 w 3"/>
                    <a:gd name="T7" fmla="*/ 2 h 3"/>
                  </a:gdLst>
                  <a:cxnLst>
                    <a:cxn ang="0">
                      <a:pos x="T0" y="T1"/>
                    </a:cxn>
                    <a:cxn ang="0">
                      <a:pos x="T2" y="T3"/>
                    </a:cxn>
                    <a:cxn ang="0">
                      <a:pos x="T4" y="T5"/>
                    </a:cxn>
                    <a:cxn ang="0">
                      <a:pos x="T6" y="T7"/>
                    </a:cxn>
                  </a:cxnLst>
                  <a:rect l="0" t="0" r="r" b="b"/>
                  <a:pathLst>
                    <a:path w="3" h="3">
                      <a:moveTo>
                        <a:pt x="3" y="2"/>
                      </a:moveTo>
                      <a:cubicBezTo>
                        <a:pt x="2" y="3"/>
                        <a:pt x="1" y="0"/>
                        <a:pt x="0" y="2"/>
                      </a:cubicBezTo>
                      <a:cubicBezTo>
                        <a:pt x="0" y="2"/>
                        <a:pt x="0" y="2"/>
                        <a:pt x="0" y="2"/>
                      </a:cubicBezTo>
                      <a:cubicBezTo>
                        <a:pt x="1"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1" name="Freeform 399"/>
                <p:cNvSpPr/>
                <p:nvPr>
                  <p:custDataLst>
                    <p:tags r:id="rId395"/>
                  </p:custDataLst>
                </p:nvPr>
              </p:nvSpPr>
              <p:spPr bwMode="auto">
                <a:xfrm>
                  <a:off x="5329" y="483"/>
                  <a:ext cx="4" cy="2"/>
                </a:xfrm>
                <a:custGeom>
                  <a:gdLst>
                    <a:gd name="T0" fmla="*/ 0 w 2"/>
                    <a:gd name="T1" fmla="*/ 1 h 1"/>
                    <a:gd name="T2" fmla="*/ 2 w 2"/>
                    <a:gd name="T3" fmla="*/ 1 h 1"/>
                    <a:gd name="T4" fmla="*/ 0 w 2"/>
                    <a:gd name="T5" fmla="*/ 1 h 1"/>
                  </a:gdLst>
                  <a:cxnLst>
                    <a:cxn ang="0">
                      <a:pos x="T0" y="T1"/>
                    </a:cxn>
                    <a:cxn ang="0">
                      <a:pos x="T2" y="T3"/>
                    </a:cxn>
                    <a:cxn ang="0">
                      <a:pos x="T4" y="T5"/>
                    </a:cxn>
                  </a:cxnLst>
                  <a:rect l="0" t="0" r="r" b="b"/>
                  <a:pathLst>
                    <a:path w="2" h="1">
                      <a:moveTo>
                        <a:pt x="0" y="1"/>
                      </a:moveTo>
                      <a:cubicBezTo>
                        <a:pt x="2" y="1"/>
                        <a:pt x="2" y="1"/>
                        <a:pt x="2"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2" name="Freeform 400"/>
                <p:cNvSpPr/>
                <p:nvPr>
                  <p:custDataLst>
                    <p:tags r:id="rId396"/>
                  </p:custDataLst>
                </p:nvPr>
              </p:nvSpPr>
              <p:spPr bwMode="auto">
                <a:xfrm>
                  <a:off x="4459" y="1044"/>
                  <a:ext cx="81" cy="38"/>
                </a:xfrm>
                <a:custGeom>
                  <a:gdLst>
                    <a:gd name="T0" fmla="*/ 13 w 34"/>
                    <a:gd name="T1" fmla="*/ 10 h 16"/>
                    <a:gd name="T2" fmla="*/ 8 w 34"/>
                    <a:gd name="T3" fmla="*/ 11 h 16"/>
                    <a:gd name="T4" fmla="*/ 5 w 34"/>
                    <a:gd name="T5" fmla="*/ 11 h 16"/>
                    <a:gd name="T6" fmla="*/ 6 w 34"/>
                    <a:gd name="T7" fmla="*/ 12 h 16"/>
                    <a:gd name="T8" fmla="*/ 0 w 34"/>
                    <a:gd name="T9" fmla="*/ 15 h 16"/>
                    <a:gd name="T10" fmla="*/ 1 w 34"/>
                    <a:gd name="T11" fmla="*/ 15 h 16"/>
                    <a:gd name="T12" fmla="*/ 3 w 34"/>
                    <a:gd name="T13" fmla="*/ 15 h 16"/>
                    <a:gd name="T14" fmla="*/ 19 w 34"/>
                    <a:gd name="T15" fmla="*/ 15 h 16"/>
                    <a:gd name="T16" fmla="*/ 17 w 34"/>
                    <a:gd name="T17" fmla="*/ 14 h 16"/>
                    <a:gd name="T18" fmla="*/ 23 w 34"/>
                    <a:gd name="T19" fmla="*/ 10 h 16"/>
                    <a:gd name="T20" fmla="*/ 20 w 34"/>
                    <a:gd name="T21" fmla="*/ 7 h 16"/>
                    <a:gd name="T22" fmla="*/ 21 w 34"/>
                    <a:gd name="T23" fmla="*/ 7 h 16"/>
                    <a:gd name="T24" fmla="*/ 23 w 34"/>
                    <a:gd name="T25" fmla="*/ 7 h 16"/>
                    <a:gd name="T26" fmla="*/ 24 w 34"/>
                    <a:gd name="T27" fmla="*/ 5 h 16"/>
                    <a:gd name="T28" fmla="*/ 26 w 34"/>
                    <a:gd name="T29" fmla="*/ 4 h 16"/>
                    <a:gd name="T30" fmla="*/ 32 w 34"/>
                    <a:gd name="T31" fmla="*/ 5 h 16"/>
                    <a:gd name="T32" fmla="*/ 34 w 34"/>
                    <a:gd name="T33" fmla="*/ 4 h 16"/>
                    <a:gd name="T34" fmla="*/ 28 w 34"/>
                    <a:gd name="T35" fmla="*/ 3 h 16"/>
                    <a:gd name="T36" fmla="*/ 25 w 34"/>
                    <a:gd name="T37" fmla="*/ 0 h 16"/>
                    <a:gd name="T38" fmla="*/ 22 w 34"/>
                    <a:gd name="T39" fmla="*/ 2 h 16"/>
                    <a:gd name="T40" fmla="*/ 23 w 34"/>
                    <a:gd name="T41" fmla="*/ 3 h 16"/>
                    <a:gd name="T42" fmla="*/ 17 w 34"/>
                    <a:gd name="T43" fmla="*/ 7 h 16"/>
                    <a:gd name="T44" fmla="*/ 13 w 34"/>
                    <a:gd name="T45" fmla="*/ 10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16">
                      <a:moveTo>
                        <a:pt x="13" y="10"/>
                      </a:moveTo>
                      <a:cubicBezTo>
                        <a:pt x="10" y="9"/>
                        <a:pt x="8" y="9"/>
                        <a:pt x="8" y="11"/>
                      </a:cubicBezTo>
                      <a:cubicBezTo>
                        <a:pt x="7" y="11"/>
                        <a:pt x="6" y="11"/>
                        <a:pt x="5" y="11"/>
                      </a:cubicBezTo>
                      <a:cubicBezTo>
                        <a:pt x="6" y="12"/>
                        <a:pt x="6" y="12"/>
                        <a:pt x="6" y="12"/>
                      </a:cubicBezTo>
                      <a:cubicBezTo>
                        <a:pt x="3" y="12"/>
                        <a:pt x="3" y="16"/>
                        <a:pt x="0" y="15"/>
                      </a:cubicBezTo>
                      <a:cubicBezTo>
                        <a:pt x="1" y="15"/>
                        <a:pt x="1" y="15"/>
                        <a:pt x="1" y="15"/>
                      </a:cubicBezTo>
                      <a:cubicBezTo>
                        <a:pt x="2" y="15"/>
                        <a:pt x="2" y="14"/>
                        <a:pt x="3" y="15"/>
                      </a:cubicBezTo>
                      <a:cubicBezTo>
                        <a:pt x="8" y="12"/>
                        <a:pt x="14" y="15"/>
                        <a:pt x="19" y="15"/>
                      </a:cubicBezTo>
                      <a:cubicBezTo>
                        <a:pt x="17" y="14"/>
                        <a:pt x="17" y="14"/>
                        <a:pt x="17" y="14"/>
                      </a:cubicBezTo>
                      <a:cubicBezTo>
                        <a:pt x="23" y="14"/>
                        <a:pt x="19" y="10"/>
                        <a:pt x="23" y="10"/>
                      </a:cubicBezTo>
                      <a:cubicBezTo>
                        <a:pt x="25" y="9"/>
                        <a:pt x="21" y="8"/>
                        <a:pt x="20" y="7"/>
                      </a:cubicBezTo>
                      <a:cubicBezTo>
                        <a:pt x="21" y="7"/>
                        <a:pt x="21" y="7"/>
                        <a:pt x="21" y="7"/>
                      </a:cubicBezTo>
                      <a:cubicBezTo>
                        <a:pt x="22" y="7"/>
                        <a:pt x="22" y="7"/>
                        <a:pt x="23" y="7"/>
                      </a:cubicBezTo>
                      <a:cubicBezTo>
                        <a:pt x="23" y="6"/>
                        <a:pt x="27" y="6"/>
                        <a:pt x="24" y="5"/>
                      </a:cubicBezTo>
                      <a:cubicBezTo>
                        <a:pt x="26" y="4"/>
                        <a:pt x="26" y="4"/>
                        <a:pt x="26" y="4"/>
                      </a:cubicBezTo>
                      <a:cubicBezTo>
                        <a:pt x="28" y="4"/>
                        <a:pt x="31" y="4"/>
                        <a:pt x="32" y="5"/>
                      </a:cubicBezTo>
                      <a:cubicBezTo>
                        <a:pt x="33" y="5"/>
                        <a:pt x="34" y="4"/>
                        <a:pt x="34" y="4"/>
                      </a:cubicBezTo>
                      <a:cubicBezTo>
                        <a:pt x="33" y="3"/>
                        <a:pt x="30" y="2"/>
                        <a:pt x="28" y="3"/>
                      </a:cubicBezTo>
                      <a:cubicBezTo>
                        <a:pt x="28" y="1"/>
                        <a:pt x="25" y="1"/>
                        <a:pt x="25" y="0"/>
                      </a:cubicBezTo>
                      <a:cubicBezTo>
                        <a:pt x="24" y="1"/>
                        <a:pt x="22" y="2"/>
                        <a:pt x="22" y="2"/>
                      </a:cubicBezTo>
                      <a:cubicBezTo>
                        <a:pt x="23" y="3"/>
                        <a:pt x="23" y="3"/>
                        <a:pt x="23" y="3"/>
                      </a:cubicBezTo>
                      <a:cubicBezTo>
                        <a:pt x="22" y="5"/>
                        <a:pt x="16" y="4"/>
                        <a:pt x="17" y="7"/>
                      </a:cubicBezTo>
                      <a:cubicBezTo>
                        <a:pt x="14" y="7"/>
                        <a:pt x="15" y="10"/>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3" name="Freeform 401"/>
                <p:cNvSpPr/>
                <p:nvPr>
                  <p:custDataLst>
                    <p:tags r:id="rId397"/>
                  </p:custDataLst>
                </p:nvPr>
              </p:nvSpPr>
              <p:spPr bwMode="auto">
                <a:xfrm flipH="1">
                  <a:off x="4393" y="1151"/>
                  <a:ext cx="0" cy="2"/>
                </a:xfrm>
                <a:custGeom>
                  <a:gdLst>
                    <a:gd name="T0" fmla="*/ 0 h 2"/>
                    <a:gd name="T1" fmla="*/ 2 h 2"/>
                    <a:gd name="T2" fmla="*/ 0 h 2"/>
                    <a:gd name="T3" fmla="*/ 0 h 2"/>
                  </a:gd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4" name="Freeform 402"/>
                <p:cNvSpPr/>
                <p:nvPr>
                  <p:custDataLst>
                    <p:tags r:id="rId398"/>
                  </p:custDataLst>
                </p:nvPr>
              </p:nvSpPr>
              <p:spPr bwMode="auto">
                <a:xfrm flipH="1">
                  <a:off x="5348" y="471"/>
                  <a:ext cx="0" cy="2"/>
                </a:xfrm>
                <a:custGeom>
                  <a:gdLst>
                    <a:gd name="T0" fmla="*/ 2 h 2"/>
                    <a:gd name="T1" fmla="*/ 2 h 2"/>
                    <a:gd name="T2" fmla="*/ 0 h 2"/>
                    <a:gd name="T3" fmla="*/ 2 h 2"/>
                  </a:gd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5" name="Freeform 403"/>
                <p:cNvSpPr/>
                <p:nvPr>
                  <p:custDataLst>
                    <p:tags r:id="rId399"/>
                  </p:custDataLst>
                </p:nvPr>
              </p:nvSpPr>
              <p:spPr bwMode="auto">
                <a:xfrm>
                  <a:off x="4592" y="1010"/>
                  <a:ext cx="10" cy="5"/>
                </a:xfrm>
                <a:custGeom>
                  <a:gdLst>
                    <a:gd name="T0" fmla="*/ 2 w 4"/>
                    <a:gd name="T1" fmla="*/ 0 h 2"/>
                    <a:gd name="T2" fmla="*/ 0 w 4"/>
                    <a:gd name="T3" fmla="*/ 2 h 2"/>
                    <a:gd name="T4" fmla="*/ 4 w 4"/>
                    <a:gd name="T5" fmla="*/ 1 h 2"/>
                    <a:gd name="T6" fmla="*/ 2 w 4"/>
                    <a:gd name="T7" fmla="*/ 0 h 2"/>
                  </a:gdLst>
                  <a:cxnLst>
                    <a:cxn ang="0">
                      <a:pos x="T0" y="T1"/>
                    </a:cxn>
                    <a:cxn ang="0">
                      <a:pos x="T2" y="T3"/>
                    </a:cxn>
                    <a:cxn ang="0">
                      <a:pos x="T4" y="T5"/>
                    </a:cxn>
                    <a:cxn ang="0">
                      <a:pos x="T6" y="T7"/>
                    </a:cxn>
                  </a:cxnLst>
                  <a:rect l="0" t="0" r="r" b="b"/>
                  <a:pathLst>
                    <a:path w="4" h="2">
                      <a:moveTo>
                        <a:pt x="2" y="0"/>
                      </a:moveTo>
                      <a:cubicBezTo>
                        <a:pt x="1" y="0"/>
                        <a:pt x="1" y="1"/>
                        <a:pt x="0" y="2"/>
                      </a:cubicBezTo>
                      <a:cubicBezTo>
                        <a:pt x="1" y="1"/>
                        <a:pt x="3" y="1"/>
                        <a:pt x="4"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6" name="Freeform 404"/>
                <p:cNvSpPr/>
                <p:nvPr>
                  <p:custDataLst>
                    <p:tags r:id="rId400"/>
                  </p:custDataLst>
                </p:nvPr>
              </p:nvSpPr>
              <p:spPr bwMode="auto">
                <a:xfrm>
                  <a:off x="4855" y="811"/>
                  <a:ext cx="24" cy="14"/>
                </a:xfrm>
                <a:custGeom>
                  <a:gdLst>
                    <a:gd name="T0" fmla="*/ 9 w 10"/>
                    <a:gd name="T1" fmla="*/ 3 h 6"/>
                    <a:gd name="T2" fmla="*/ 6 w 10"/>
                    <a:gd name="T3" fmla="*/ 0 h 6"/>
                    <a:gd name="T4" fmla="*/ 0 w 10"/>
                    <a:gd name="T5" fmla="*/ 3 h 6"/>
                    <a:gd name="T6" fmla="*/ 2 w 10"/>
                    <a:gd name="T7" fmla="*/ 4 h 6"/>
                    <a:gd name="T8" fmla="*/ 9 w 10"/>
                    <a:gd name="T9" fmla="*/ 3 h 6"/>
                  </a:gdLst>
                  <a:cxnLst>
                    <a:cxn ang="0">
                      <a:pos x="T0" y="T1"/>
                    </a:cxn>
                    <a:cxn ang="0">
                      <a:pos x="T2" y="T3"/>
                    </a:cxn>
                    <a:cxn ang="0">
                      <a:pos x="T4" y="T5"/>
                    </a:cxn>
                    <a:cxn ang="0">
                      <a:pos x="T6" y="T7"/>
                    </a:cxn>
                    <a:cxn ang="0">
                      <a:pos x="T8" y="T9"/>
                    </a:cxn>
                  </a:cxnLst>
                  <a:rect l="0" t="0" r="r" b="b"/>
                  <a:pathLst>
                    <a:path w="10" h="6">
                      <a:moveTo>
                        <a:pt x="9" y="3"/>
                      </a:moveTo>
                      <a:cubicBezTo>
                        <a:pt x="10" y="2"/>
                        <a:pt x="8" y="1"/>
                        <a:pt x="6" y="0"/>
                      </a:cubicBezTo>
                      <a:cubicBezTo>
                        <a:pt x="3" y="0"/>
                        <a:pt x="1" y="0"/>
                        <a:pt x="0" y="3"/>
                      </a:cubicBezTo>
                      <a:cubicBezTo>
                        <a:pt x="0" y="3"/>
                        <a:pt x="2" y="3"/>
                        <a:pt x="2" y="4"/>
                      </a:cubicBezTo>
                      <a:cubicBezTo>
                        <a:pt x="6" y="6"/>
                        <a:pt x="6"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7" name="Freeform 405"/>
                <p:cNvSpPr/>
                <p:nvPr>
                  <p:custDataLst>
                    <p:tags r:id="rId401"/>
                  </p:custDataLst>
                </p:nvPr>
              </p:nvSpPr>
              <p:spPr bwMode="auto">
                <a:xfrm>
                  <a:off x="4391" y="1144"/>
                  <a:ext cx="9" cy="2"/>
                </a:xfrm>
                <a:custGeom>
                  <a:gdLst>
                    <a:gd name="T0" fmla="*/ 9 w 9"/>
                    <a:gd name="T1" fmla="*/ 0 h 2"/>
                    <a:gd name="T2" fmla="*/ 9 w 9"/>
                    <a:gd name="T3" fmla="*/ 0 h 2"/>
                    <a:gd name="T4" fmla="*/ 0 w 9"/>
                    <a:gd name="T5" fmla="*/ 2 h 2"/>
                    <a:gd name="T6" fmla="*/ 9 w 9"/>
                    <a:gd name="T7" fmla="*/ 0 h 2"/>
                  </a:gdLst>
                  <a:cxnLst>
                    <a:cxn ang="0">
                      <a:pos x="T0" y="T1"/>
                    </a:cxn>
                    <a:cxn ang="0">
                      <a:pos x="T2" y="T3"/>
                    </a:cxn>
                    <a:cxn ang="0">
                      <a:pos x="T4" y="T5"/>
                    </a:cxn>
                    <a:cxn ang="0">
                      <a:pos x="T6" y="T7"/>
                    </a:cxn>
                  </a:cxnLst>
                  <a:rect l="0" t="0" r="r" b="b"/>
                  <a:pathLst>
                    <a:path w="9" h="2">
                      <a:moveTo>
                        <a:pt x="9" y="0"/>
                      </a:moveTo>
                      <a:lnTo>
                        <a:pt x="9" y="0"/>
                      </a:lnTo>
                      <a:lnTo>
                        <a:pt x="0" y="2"/>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6" name="Group 607"/>
              <p:cNvGrpSpPr/>
              <p:nvPr/>
            </p:nvGrpSpPr>
            <p:grpSpPr>
              <a:xfrm>
                <a:off x="4142" y="440"/>
                <a:ext cx="1196" cy="820"/>
                <a:chOff x="4142" y="440"/>
                <a:chExt cx="1196" cy="820"/>
              </a:xfrm>
              <a:grpFill/>
            </p:grpSpPr>
            <p:sp>
              <p:nvSpPr>
                <p:cNvPr id="228" name="Freeform 407"/>
                <p:cNvSpPr/>
                <p:nvPr>
                  <p:custDataLst>
                    <p:tags r:id="rId402"/>
                  </p:custDataLst>
                </p:nvPr>
              </p:nvSpPr>
              <p:spPr bwMode="auto">
                <a:xfrm>
                  <a:off x="4789" y="846"/>
                  <a:ext cx="33" cy="22"/>
                </a:xfrm>
                <a:custGeom>
                  <a:gdLst>
                    <a:gd name="T0" fmla="*/ 13 w 14"/>
                    <a:gd name="T1" fmla="*/ 1 h 9"/>
                    <a:gd name="T2" fmla="*/ 11 w 14"/>
                    <a:gd name="T3" fmla="*/ 0 h 9"/>
                    <a:gd name="T4" fmla="*/ 11 w 14"/>
                    <a:gd name="T5" fmla="*/ 2 h 9"/>
                    <a:gd name="T6" fmla="*/ 8 w 14"/>
                    <a:gd name="T7" fmla="*/ 4 h 9"/>
                    <a:gd name="T8" fmla="*/ 0 w 14"/>
                    <a:gd name="T9" fmla="*/ 5 h 9"/>
                    <a:gd name="T10" fmla="*/ 2 w 14"/>
                    <a:gd name="T11" fmla="*/ 7 h 9"/>
                    <a:gd name="T12" fmla="*/ 14 w 14"/>
                    <a:gd name="T13" fmla="*/ 3 h 9"/>
                    <a:gd name="T14" fmla="*/ 12 w 14"/>
                    <a:gd name="T15" fmla="*/ 2 h 9"/>
                    <a:gd name="T16" fmla="*/ 13 w 14"/>
                    <a:gd name="T17" fmla="*/ 1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3" y="1"/>
                      </a:moveTo>
                      <a:cubicBezTo>
                        <a:pt x="11" y="0"/>
                        <a:pt x="11" y="0"/>
                        <a:pt x="11" y="0"/>
                      </a:cubicBezTo>
                      <a:cubicBezTo>
                        <a:pt x="11" y="2"/>
                        <a:pt x="11" y="2"/>
                        <a:pt x="11" y="2"/>
                      </a:cubicBezTo>
                      <a:cubicBezTo>
                        <a:pt x="8" y="1"/>
                        <a:pt x="10" y="4"/>
                        <a:pt x="8" y="4"/>
                      </a:cubicBezTo>
                      <a:cubicBezTo>
                        <a:pt x="5" y="6"/>
                        <a:pt x="3" y="4"/>
                        <a:pt x="0" y="5"/>
                      </a:cubicBezTo>
                      <a:cubicBezTo>
                        <a:pt x="2" y="7"/>
                        <a:pt x="2" y="7"/>
                        <a:pt x="2" y="7"/>
                      </a:cubicBezTo>
                      <a:cubicBezTo>
                        <a:pt x="9" y="9"/>
                        <a:pt x="7" y="2"/>
                        <a:pt x="14" y="3"/>
                      </a:cubicBezTo>
                      <a:cubicBezTo>
                        <a:pt x="14" y="3"/>
                        <a:pt x="13" y="2"/>
                        <a:pt x="12" y="2"/>
                      </a:cubicBezTo>
                      <a:cubicBezTo>
                        <a:pt x="11" y="1"/>
                        <a:pt x="14"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9" name="Freeform 408"/>
                <p:cNvSpPr/>
                <p:nvPr>
                  <p:custDataLst>
                    <p:tags r:id="rId403"/>
                  </p:custDataLst>
                </p:nvPr>
              </p:nvSpPr>
              <p:spPr bwMode="auto">
                <a:xfrm>
                  <a:off x="4777" y="873"/>
                  <a:ext cx="12" cy="4"/>
                </a:xfrm>
                <a:custGeom>
                  <a:gdLst>
                    <a:gd name="T0" fmla="*/ 0 w 5"/>
                    <a:gd name="T1" fmla="*/ 1 h 2"/>
                    <a:gd name="T2" fmla="*/ 5 w 5"/>
                    <a:gd name="T3" fmla="*/ 2 h 2"/>
                    <a:gd name="T4" fmla="*/ 0 w 5"/>
                    <a:gd name="T5" fmla="*/ 1 h 2"/>
                  </a:gdLst>
                  <a:cxnLst>
                    <a:cxn ang="0">
                      <a:pos x="T0" y="T1"/>
                    </a:cxn>
                    <a:cxn ang="0">
                      <a:pos x="T2" y="T3"/>
                    </a:cxn>
                    <a:cxn ang="0">
                      <a:pos x="T4" y="T5"/>
                    </a:cxn>
                  </a:cxnLst>
                  <a:rect l="0" t="0" r="r" b="b"/>
                  <a:pathLst>
                    <a:path w="5" h="2">
                      <a:moveTo>
                        <a:pt x="0" y="1"/>
                      </a:moveTo>
                      <a:cubicBezTo>
                        <a:pt x="1" y="2"/>
                        <a:pt x="4" y="2"/>
                        <a:pt x="5" y="2"/>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0" name="Freeform 409"/>
                <p:cNvSpPr/>
                <p:nvPr>
                  <p:custDataLst>
                    <p:tags r:id="rId404"/>
                  </p:custDataLst>
                </p:nvPr>
              </p:nvSpPr>
              <p:spPr bwMode="auto">
                <a:xfrm>
                  <a:off x="4604" y="1001"/>
                  <a:ext cx="5" cy="2"/>
                </a:xfrm>
                <a:custGeom>
                  <a:gdLst>
                    <a:gd name="T0" fmla="*/ 2 w 2"/>
                    <a:gd name="T1" fmla="*/ 1 h 1"/>
                    <a:gd name="T2" fmla="*/ 2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2" y="0"/>
                        <a:pt x="2" y="0"/>
                        <a:pt x="2"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1" name="Freeform 410"/>
                <p:cNvSpPr/>
                <p:nvPr>
                  <p:custDataLst>
                    <p:tags r:id="rId405"/>
                  </p:custDataLst>
                </p:nvPr>
              </p:nvSpPr>
              <p:spPr bwMode="auto">
                <a:xfrm>
                  <a:off x="4841" y="820"/>
                  <a:ext cx="21" cy="10"/>
                </a:xfrm>
                <a:custGeom>
                  <a:gdLst>
                    <a:gd name="T0" fmla="*/ 7 w 9"/>
                    <a:gd name="T1" fmla="*/ 1 h 4"/>
                    <a:gd name="T2" fmla="*/ 0 w 9"/>
                    <a:gd name="T3" fmla="*/ 2 h 4"/>
                    <a:gd name="T4" fmla="*/ 5 w 9"/>
                    <a:gd name="T5" fmla="*/ 4 h 4"/>
                    <a:gd name="T6" fmla="*/ 7 w 9"/>
                    <a:gd name="T7" fmla="*/ 1 h 4"/>
                  </a:gdLst>
                  <a:cxnLst>
                    <a:cxn ang="0">
                      <a:pos x="T0" y="T1"/>
                    </a:cxn>
                    <a:cxn ang="0">
                      <a:pos x="T2" y="T3"/>
                    </a:cxn>
                    <a:cxn ang="0">
                      <a:pos x="T4" y="T5"/>
                    </a:cxn>
                    <a:cxn ang="0">
                      <a:pos x="T6" y="T7"/>
                    </a:cxn>
                  </a:cxnLst>
                  <a:rect l="0" t="0" r="r" b="b"/>
                  <a:pathLst>
                    <a:path w="9" h="4">
                      <a:moveTo>
                        <a:pt x="7" y="1"/>
                      </a:moveTo>
                      <a:cubicBezTo>
                        <a:pt x="4" y="0"/>
                        <a:pt x="2" y="3"/>
                        <a:pt x="0" y="2"/>
                      </a:cubicBezTo>
                      <a:cubicBezTo>
                        <a:pt x="1" y="3"/>
                        <a:pt x="4" y="2"/>
                        <a:pt x="5" y="4"/>
                      </a:cubicBezTo>
                      <a:cubicBezTo>
                        <a:pt x="6" y="2"/>
                        <a:pt x="9" y="3"/>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2" name="Freeform 411"/>
                <p:cNvSpPr/>
                <p:nvPr>
                  <p:custDataLst>
                    <p:tags r:id="rId406"/>
                  </p:custDataLst>
                </p:nvPr>
              </p:nvSpPr>
              <p:spPr bwMode="auto">
                <a:xfrm>
                  <a:off x="4384" y="1148"/>
                  <a:ext cx="7" cy="3"/>
                </a:xfrm>
                <a:custGeom>
                  <a:gdLst>
                    <a:gd name="T0" fmla="*/ 7 w 7"/>
                    <a:gd name="T1" fmla="*/ 3 h 3"/>
                    <a:gd name="T2" fmla="*/ 7 w 7"/>
                    <a:gd name="T3" fmla="*/ 0 h 3"/>
                    <a:gd name="T4" fmla="*/ 0 w 7"/>
                    <a:gd name="T5" fmla="*/ 3 h 3"/>
                    <a:gd name="T6" fmla="*/ 7 w 7"/>
                    <a:gd name="T7" fmla="*/ 3 h 3"/>
                  </a:gdLst>
                  <a:cxnLst>
                    <a:cxn ang="0">
                      <a:pos x="T0" y="T1"/>
                    </a:cxn>
                    <a:cxn ang="0">
                      <a:pos x="T2" y="T3"/>
                    </a:cxn>
                    <a:cxn ang="0">
                      <a:pos x="T4" y="T5"/>
                    </a:cxn>
                    <a:cxn ang="0">
                      <a:pos x="T6" y="T7"/>
                    </a:cxn>
                  </a:cxnLst>
                  <a:rect l="0" t="0" r="r" b="b"/>
                  <a:pathLst>
                    <a:path w="7" h="3">
                      <a:moveTo>
                        <a:pt x="7" y="3"/>
                      </a:moveTo>
                      <a:lnTo>
                        <a:pt x="7" y="0"/>
                      </a:lnTo>
                      <a:lnTo>
                        <a:pt x="0" y="3"/>
                      </a:lnTo>
                      <a:lnTo>
                        <a:pt x="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3" name="Freeform 412"/>
                <p:cNvSpPr/>
                <p:nvPr>
                  <p:custDataLst>
                    <p:tags r:id="rId407"/>
                  </p:custDataLst>
                </p:nvPr>
              </p:nvSpPr>
              <p:spPr bwMode="auto">
                <a:xfrm>
                  <a:off x="5170" y="592"/>
                  <a:ext cx="9" cy="3"/>
                </a:xfrm>
                <a:custGeom>
                  <a:gdLst>
                    <a:gd name="T0" fmla="*/ 9 w 9"/>
                    <a:gd name="T1" fmla="*/ 3 h 3"/>
                    <a:gd name="T2" fmla="*/ 7 w 9"/>
                    <a:gd name="T3" fmla="*/ 0 h 3"/>
                    <a:gd name="T4" fmla="*/ 0 w 9"/>
                    <a:gd name="T5" fmla="*/ 3 h 3"/>
                    <a:gd name="T6" fmla="*/ 9 w 9"/>
                    <a:gd name="T7" fmla="*/ 3 h 3"/>
                  </a:gdLst>
                  <a:cxnLst>
                    <a:cxn ang="0">
                      <a:pos x="T0" y="T1"/>
                    </a:cxn>
                    <a:cxn ang="0">
                      <a:pos x="T2" y="T3"/>
                    </a:cxn>
                    <a:cxn ang="0">
                      <a:pos x="T4" y="T5"/>
                    </a:cxn>
                    <a:cxn ang="0">
                      <a:pos x="T6" y="T7"/>
                    </a:cxn>
                  </a:cxnLst>
                  <a:rect l="0" t="0" r="r" b="b"/>
                  <a:pathLst>
                    <a:path w="9" h="3">
                      <a:moveTo>
                        <a:pt x="9" y="3"/>
                      </a:moveTo>
                      <a:lnTo>
                        <a:pt x="7" y="0"/>
                      </a:lnTo>
                      <a:lnTo>
                        <a:pt x="0" y="3"/>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4" name="Freeform 413"/>
                <p:cNvSpPr/>
                <p:nvPr>
                  <p:custDataLst>
                    <p:tags r:id="rId408"/>
                  </p:custDataLst>
                </p:nvPr>
              </p:nvSpPr>
              <p:spPr bwMode="auto">
                <a:xfrm>
                  <a:off x="4758" y="889"/>
                  <a:ext cx="9" cy="5"/>
                </a:xfrm>
                <a:custGeom>
                  <a:gdLst>
                    <a:gd name="T0" fmla="*/ 3 w 4"/>
                    <a:gd name="T1" fmla="*/ 0 h 2"/>
                    <a:gd name="T2" fmla="*/ 1 w 4"/>
                    <a:gd name="T3" fmla="*/ 0 h 2"/>
                    <a:gd name="T4" fmla="*/ 0 w 4"/>
                    <a:gd name="T5" fmla="*/ 1 h 2"/>
                    <a:gd name="T6" fmla="*/ 3 w 4"/>
                    <a:gd name="T7" fmla="*/ 0 h 2"/>
                  </a:gdLst>
                  <a:cxnLst>
                    <a:cxn ang="0">
                      <a:pos x="T0" y="T1"/>
                    </a:cxn>
                    <a:cxn ang="0">
                      <a:pos x="T2" y="T3"/>
                    </a:cxn>
                    <a:cxn ang="0">
                      <a:pos x="T4" y="T5"/>
                    </a:cxn>
                    <a:cxn ang="0">
                      <a:pos x="T6" y="T7"/>
                    </a:cxn>
                  </a:cxnLst>
                  <a:rect l="0" t="0" r="r" b="b"/>
                  <a:pathLst>
                    <a:path w="4" h="2">
                      <a:moveTo>
                        <a:pt x="3" y="0"/>
                      </a:moveTo>
                      <a:cubicBezTo>
                        <a:pt x="1" y="0"/>
                        <a:pt x="1" y="0"/>
                        <a:pt x="1" y="0"/>
                      </a:cubicBezTo>
                      <a:cubicBezTo>
                        <a:pt x="0" y="0"/>
                        <a:pt x="0" y="1"/>
                        <a:pt x="0"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5" name="Freeform 414"/>
                <p:cNvSpPr/>
                <p:nvPr>
                  <p:custDataLst>
                    <p:tags r:id="rId409"/>
                  </p:custDataLst>
                </p:nvPr>
              </p:nvSpPr>
              <p:spPr bwMode="auto">
                <a:xfrm>
                  <a:off x="4763" y="880"/>
                  <a:ext cx="16" cy="4"/>
                </a:xfrm>
                <a:custGeom>
                  <a:gdLst>
                    <a:gd name="T0" fmla="*/ 5 w 7"/>
                    <a:gd name="T1" fmla="*/ 0 h 2"/>
                    <a:gd name="T2" fmla="*/ 0 w 7"/>
                    <a:gd name="T3" fmla="*/ 2 h 2"/>
                    <a:gd name="T4" fmla="*/ 7 w 7"/>
                    <a:gd name="T5" fmla="*/ 1 h 2"/>
                    <a:gd name="T6" fmla="*/ 5 w 7"/>
                    <a:gd name="T7" fmla="*/ 0 h 2"/>
                  </a:gdLst>
                  <a:cxnLst>
                    <a:cxn ang="0">
                      <a:pos x="T0" y="T1"/>
                    </a:cxn>
                    <a:cxn ang="0">
                      <a:pos x="T2" y="T3"/>
                    </a:cxn>
                    <a:cxn ang="0">
                      <a:pos x="T4" y="T5"/>
                    </a:cxn>
                    <a:cxn ang="0">
                      <a:pos x="T6" y="T7"/>
                    </a:cxn>
                  </a:cxnLst>
                  <a:rect l="0" t="0" r="r" b="b"/>
                  <a:pathLst>
                    <a:path w="7" h="2">
                      <a:moveTo>
                        <a:pt x="5" y="0"/>
                      </a:moveTo>
                      <a:cubicBezTo>
                        <a:pt x="3" y="0"/>
                        <a:pt x="0" y="0"/>
                        <a:pt x="0" y="2"/>
                      </a:cubicBezTo>
                      <a:cubicBezTo>
                        <a:pt x="3" y="2"/>
                        <a:pt x="5" y="1"/>
                        <a:pt x="7" y="1"/>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6" name="Freeform 415"/>
                <p:cNvSpPr/>
                <p:nvPr>
                  <p:custDataLst>
                    <p:tags r:id="rId410"/>
                  </p:custDataLst>
                </p:nvPr>
              </p:nvSpPr>
              <p:spPr bwMode="auto">
                <a:xfrm>
                  <a:off x="4422" y="1120"/>
                  <a:ext cx="2" cy="7"/>
                </a:xfrm>
                <a:custGeom>
                  <a:gdLst>
                    <a:gd name="T0" fmla="*/ 0 w 1"/>
                    <a:gd name="T1" fmla="*/ 1 h 3"/>
                    <a:gd name="T2" fmla="*/ 0 w 1"/>
                    <a:gd name="T3" fmla="*/ 3 h 3"/>
                    <a:gd name="T4" fmla="*/ 1 w 1"/>
                    <a:gd name="T5" fmla="*/ 1 h 3"/>
                    <a:gd name="T6" fmla="*/ 0 w 1"/>
                    <a:gd name="T7" fmla="*/ 1 h 3"/>
                  </a:gdLst>
                  <a:cxnLst>
                    <a:cxn ang="0">
                      <a:pos x="T0" y="T1"/>
                    </a:cxn>
                    <a:cxn ang="0">
                      <a:pos x="T2" y="T3"/>
                    </a:cxn>
                    <a:cxn ang="0">
                      <a:pos x="T4" y="T5"/>
                    </a:cxn>
                    <a:cxn ang="0">
                      <a:pos x="T6" y="T7"/>
                    </a:cxn>
                  </a:cxnLst>
                  <a:rect l="0" t="0" r="r" b="b"/>
                  <a:pathLst>
                    <a:path w="1" h="3">
                      <a:moveTo>
                        <a:pt x="0" y="1"/>
                      </a:moveTo>
                      <a:cubicBezTo>
                        <a:pt x="0" y="3"/>
                        <a:pt x="0" y="3"/>
                        <a:pt x="0" y="3"/>
                      </a:cubicBezTo>
                      <a:cubicBezTo>
                        <a:pt x="1" y="3"/>
                        <a:pt x="0"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7" name="Freeform 416"/>
                <p:cNvSpPr/>
                <p:nvPr>
                  <p:custDataLst>
                    <p:tags r:id="rId411"/>
                  </p:custDataLst>
                </p:nvPr>
              </p:nvSpPr>
              <p:spPr bwMode="auto">
                <a:xfrm>
                  <a:off x="4834" y="827"/>
                  <a:ext cx="11" cy="8"/>
                </a:xfrm>
                <a:custGeom>
                  <a:gdLst>
                    <a:gd name="T0" fmla="*/ 4 w 5"/>
                    <a:gd name="T1" fmla="*/ 1 h 3"/>
                    <a:gd name="T2" fmla="*/ 1 w 5"/>
                    <a:gd name="T3" fmla="*/ 2 h 3"/>
                    <a:gd name="T4" fmla="*/ 5 w 5"/>
                    <a:gd name="T5" fmla="*/ 2 h 3"/>
                    <a:gd name="T6" fmla="*/ 4 w 5"/>
                    <a:gd name="T7" fmla="*/ 1 h 3"/>
                  </a:gdLst>
                  <a:cxnLst>
                    <a:cxn ang="0">
                      <a:pos x="T0" y="T1"/>
                    </a:cxn>
                    <a:cxn ang="0">
                      <a:pos x="T2" y="T3"/>
                    </a:cxn>
                    <a:cxn ang="0">
                      <a:pos x="T4" y="T5"/>
                    </a:cxn>
                    <a:cxn ang="0">
                      <a:pos x="T6" y="T7"/>
                    </a:cxn>
                  </a:cxnLst>
                  <a:rect l="0" t="0" r="r" b="b"/>
                  <a:pathLst>
                    <a:path w="5" h="3">
                      <a:moveTo>
                        <a:pt x="4" y="1"/>
                      </a:moveTo>
                      <a:cubicBezTo>
                        <a:pt x="3" y="2"/>
                        <a:pt x="0" y="0"/>
                        <a:pt x="1" y="2"/>
                      </a:cubicBezTo>
                      <a:cubicBezTo>
                        <a:pt x="2" y="3"/>
                        <a:pt x="4" y="2"/>
                        <a:pt x="5" y="2"/>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8" name="Freeform 417"/>
                <p:cNvSpPr/>
                <p:nvPr>
                  <p:custDataLst>
                    <p:tags r:id="rId412"/>
                  </p:custDataLst>
                </p:nvPr>
              </p:nvSpPr>
              <p:spPr bwMode="auto">
                <a:xfrm>
                  <a:off x="4817" y="835"/>
                  <a:ext cx="24" cy="11"/>
                </a:xfrm>
                <a:custGeom>
                  <a:gdLst>
                    <a:gd name="T0" fmla="*/ 6 w 10"/>
                    <a:gd name="T1" fmla="*/ 1 h 5"/>
                    <a:gd name="T2" fmla="*/ 5 w 10"/>
                    <a:gd name="T3" fmla="*/ 0 h 5"/>
                    <a:gd name="T4" fmla="*/ 0 w 10"/>
                    <a:gd name="T5" fmla="*/ 4 h 5"/>
                    <a:gd name="T6" fmla="*/ 4 w 10"/>
                    <a:gd name="T7" fmla="*/ 5 h 5"/>
                    <a:gd name="T8" fmla="*/ 8 w 10"/>
                    <a:gd name="T9" fmla="*/ 0 h 5"/>
                    <a:gd name="T10" fmla="*/ 6 w 10"/>
                    <a:gd name="T11" fmla="*/ 2 h 5"/>
                    <a:gd name="T12" fmla="*/ 6 w 10"/>
                    <a:gd name="T13" fmla="*/ 1 h 5"/>
                  </a:gdLst>
                  <a:cxnLst>
                    <a:cxn ang="0">
                      <a:pos x="T0" y="T1"/>
                    </a:cxn>
                    <a:cxn ang="0">
                      <a:pos x="T2" y="T3"/>
                    </a:cxn>
                    <a:cxn ang="0">
                      <a:pos x="T4" y="T5"/>
                    </a:cxn>
                    <a:cxn ang="0">
                      <a:pos x="T6" y="T7"/>
                    </a:cxn>
                    <a:cxn ang="0">
                      <a:pos x="T8" y="T9"/>
                    </a:cxn>
                    <a:cxn ang="0">
                      <a:pos x="T10" y="T11"/>
                    </a:cxn>
                    <a:cxn ang="0">
                      <a:pos x="T12" y="T13"/>
                    </a:cxn>
                  </a:cxnLst>
                  <a:rect l="0" t="0" r="r" b="b"/>
                  <a:pathLst>
                    <a:path w="10" h="5">
                      <a:moveTo>
                        <a:pt x="6" y="1"/>
                      </a:moveTo>
                      <a:cubicBezTo>
                        <a:pt x="5" y="0"/>
                        <a:pt x="5" y="0"/>
                        <a:pt x="5" y="0"/>
                      </a:cubicBezTo>
                      <a:cubicBezTo>
                        <a:pt x="4" y="2"/>
                        <a:pt x="0" y="1"/>
                        <a:pt x="0" y="4"/>
                      </a:cubicBezTo>
                      <a:cubicBezTo>
                        <a:pt x="1" y="5"/>
                        <a:pt x="2" y="4"/>
                        <a:pt x="4" y="5"/>
                      </a:cubicBezTo>
                      <a:cubicBezTo>
                        <a:pt x="5" y="3"/>
                        <a:pt x="10" y="2"/>
                        <a:pt x="8" y="0"/>
                      </a:cubicBezTo>
                      <a:cubicBezTo>
                        <a:pt x="7" y="0"/>
                        <a:pt x="8" y="2"/>
                        <a:pt x="6" y="2"/>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9" name="Freeform 418"/>
                <p:cNvSpPr/>
                <p:nvPr>
                  <p:custDataLst>
                    <p:tags r:id="rId413"/>
                  </p:custDataLst>
                </p:nvPr>
              </p:nvSpPr>
              <p:spPr bwMode="auto">
                <a:xfrm>
                  <a:off x="4538" y="1032"/>
                  <a:ext cx="16" cy="9"/>
                </a:xfrm>
                <a:custGeom>
                  <a:gdLst>
                    <a:gd name="T0" fmla="*/ 0 w 7"/>
                    <a:gd name="T1" fmla="*/ 2 h 4"/>
                    <a:gd name="T2" fmla="*/ 7 w 7"/>
                    <a:gd name="T3" fmla="*/ 2 h 4"/>
                    <a:gd name="T4" fmla="*/ 2 w 7"/>
                    <a:gd name="T5" fmla="*/ 0 h 4"/>
                    <a:gd name="T6" fmla="*/ 0 w 7"/>
                    <a:gd name="T7" fmla="*/ 2 h 4"/>
                  </a:gdLst>
                  <a:cxnLst>
                    <a:cxn ang="0">
                      <a:pos x="T0" y="T1"/>
                    </a:cxn>
                    <a:cxn ang="0">
                      <a:pos x="T2" y="T3"/>
                    </a:cxn>
                    <a:cxn ang="0">
                      <a:pos x="T4" y="T5"/>
                    </a:cxn>
                    <a:cxn ang="0">
                      <a:pos x="T6" y="T7"/>
                    </a:cxn>
                  </a:cxnLst>
                  <a:rect l="0" t="0" r="r" b="b"/>
                  <a:pathLst>
                    <a:path w="7" h="4">
                      <a:moveTo>
                        <a:pt x="0" y="2"/>
                      </a:moveTo>
                      <a:cubicBezTo>
                        <a:pt x="2" y="1"/>
                        <a:pt x="6" y="4"/>
                        <a:pt x="7" y="2"/>
                      </a:cubicBezTo>
                      <a:cubicBezTo>
                        <a:pt x="6" y="0"/>
                        <a:pt x="4" y="1"/>
                        <a:pt x="2" y="0"/>
                      </a:cubicBezTo>
                      <a:cubicBezTo>
                        <a:pt x="1"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0" name="Freeform 419"/>
                <p:cNvSpPr/>
                <p:nvPr>
                  <p:custDataLst>
                    <p:tags r:id="rId414"/>
                  </p:custDataLst>
                </p:nvPr>
              </p:nvSpPr>
              <p:spPr bwMode="auto">
                <a:xfrm>
                  <a:off x="4317" y="1189"/>
                  <a:ext cx="5" cy="2"/>
                </a:xfrm>
                <a:custGeom>
                  <a:gdLst>
                    <a:gd name="T0" fmla="*/ 0 w 5"/>
                    <a:gd name="T1" fmla="*/ 2 h 2"/>
                    <a:gd name="T2" fmla="*/ 5 w 5"/>
                    <a:gd name="T3" fmla="*/ 2 h 2"/>
                    <a:gd name="T4" fmla="*/ 3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2"/>
                      </a:ln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1" name="Freeform 420"/>
                <p:cNvSpPr/>
                <p:nvPr>
                  <p:custDataLst>
                    <p:tags r:id="rId415"/>
                  </p:custDataLst>
                </p:nvPr>
              </p:nvSpPr>
              <p:spPr bwMode="auto">
                <a:xfrm>
                  <a:off x="5184" y="585"/>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2" name="Freeform 421"/>
                <p:cNvSpPr/>
                <p:nvPr>
                  <p:custDataLst>
                    <p:tags r:id="rId416"/>
                  </p:custDataLst>
                </p:nvPr>
              </p:nvSpPr>
              <p:spPr bwMode="auto">
                <a:xfrm>
                  <a:off x="5331" y="466"/>
                  <a:ext cx="7" cy="5"/>
                </a:xfrm>
                <a:custGeom>
                  <a:gdLst>
                    <a:gd name="T0" fmla="*/ 0 w 7"/>
                    <a:gd name="T1" fmla="*/ 0 h 5"/>
                    <a:gd name="T2" fmla="*/ 2 w 7"/>
                    <a:gd name="T3" fmla="*/ 5 h 5"/>
                    <a:gd name="T4" fmla="*/ 7 w 7"/>
                    <a:gd name="T5" fmla="*/ 3 h 5"/>
                    <a:gd name="T6" fmla="*/ 0 w 7"/>
                    <a:gd name="T7" fmla="*/ 0 h 5"/>
                  </a:gdLst>
                  <a:cxnLst>
                    <a:cxn ang="0">
                      <a:pos x="T0" y="T1"/>
                    </a:cxn>
                    <a:cxn ang="0">
                      <a:pos x="T2" y="T3"/>
                    </a:cxn>
                    <a:cxn ang="0">
                      <a:pos x="T4" y="T5"/>
                    </a:cxn>
                    <a:cxn ang="0">
                      <a:pos x="T6" y="T7"/>
                    </a:cxn>
                  </a:cxnLst>
                  <a:rect l="0" t="0" r="r" b="b"/>
                  <a:pathLst>
                    <a:path w="7" h="5">
                      <a:moveTo>
                        <a:pt x="0" y="0"/>
                      </a:moveTo>
                      <a:lnTo>
                        <a:pt x="2" y="5"/>
                      </a:lnTo>
                      <a:lnTo>
                        <a:pt x="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3" name="Freeform 422"/>
                <p:cNvSpPr/>
                <p:nvPr>
                  <p:custDataLst>
                    <p:tags r:id="rId417"/>
                  </p:custDataLst>
                </p:nvPr>
              </p:nvSpPr>
              <p:spPr bwMode="auto">
                <a:xfrm>
                  <a:off x="4779" y="870"/>
                  <a:ext cx="7" cy="3"/>
                </a:xfrm>
                <a:custGeom>
                  <a:gdLst>
                    <a:gd name="T0" fmla="*/ 0 w 3"/>
                    <a:gd name="T1" fmla="*/ 0 h 1"/>
                    <a:gd name="T2" fmla="*/ 0 w 3"/>
                    <a:gd name="T3" fmla="*/ 1 h 1"/>
                    <a:gd name="T4" fmla="*/ 3 w 3"/>
                    <a:gd name="T5" fmla="*/ 0 h 1"/>
                    <a:gd name="T6" fmla="*/ 0 w 3"/>
                    <a:gd name="T7" fmla="*/ 0 h 1"/>
                  </a:gdLst>
                  <a:cxnLst>
                    <a:cxn ang="0">
                      <a:pos x="T0" y="T1"/>
                    </a:cxn>
                    <a:cxn ang="0">
                      <a:pos x="T2" y="T3"/>
                    </a:cxn>
                    <a:cxn ang="0">
                      <a:pos x="T4" y="T5"/>
                    </a:cxn>
                    <a:cxn ang="0">
                      <a:pos x="T6" y="T7"/>
                    </a:cxn>
                  </a:cxnLst>
                  <a:rect l="0" t="0" r="r" b="b"/>
                  <a:pathLst>
                    <a:path w="3" h="1">
                      <a:moveTo>
                        <a:pt x="0" y="0"/>
                      </a:moveTo>
                      <a:cubicBezTo>
                        <a:pt x="0" y="1"/>
                        <a:pt x="0" y="1"/>
                        <a:pt x="0" y="1"/>
                      </a:cubicBezTo>
                      <a:cubicBezTo>
                        <a:pt x="3" y="0"/>
                        <a:pt x="3" y="0"/>
                        <a:pt x="3"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4" name="Freeform 423"/>
                <p:cNvSpPr/>
                <p:nvPr>
                  <p:custDataLst>
                    <p:tags r:id="rId418"/>
                  </p:custDataLst>
                </p:nvPr>
              </p:nvSpPr>
              <p:spPr bwMode="auto">
                <a:xfrm>
                  <a:off x="4393" y="1120"/>
                  <a:ext cx="24" cy="19"/>
                </a:xfrm>
                <a:custGeom>
                  <a:gdLst>
                    <a:gd name="T0" fmla="*/ 7 w 10"/>
                    <a:gd name="T1" fmla="*/ 2 h 8"/>
                    <a:gd name="T2" fmla="*/ 0 w 10"/>
                    <a:gd name="T3" fmla="*/ 7 h 8"/>
                    <a:gd name="T4" fmla="*/ 10 w 10"/>
                    <a:gd name="T5" fmla="*/ 1 h 8"/>
                    <a:gd name="T6" fmla="*/ 6 w 10"/>
                    <a:gd name="T7" fmla="*/ 1 h 8"/>
                    <a:gd name="T8" fmla="*/ 7 w 10"/>
                    <a:gd name="T9" fmla="*/ 2 h 8"/>
                  </a:gdLst>
                  <a:cxnLst>
                    <a:cxn ang="0">
                      <a:pos x="T0" y="T1"/>
                    </a:cxn>
                    <a:cxn ang="0">
                      <a:pos x="T2" y="T3"/>
                    </a:cxn>
                    <a:cxn ang="0">
                      <a:pos x="T4" y="T5"/>
                    </a:cxn>
                    <a:cxn ang="0">
                      <a:pos x="T6" y="T7"/>
                    </a:cxn>
                    <a:cxn ang="0">
                      <a:pos x="T8" y="T9"/>
                    </a:cxn>
                  </a:cxnLst>
                  <a:rect l="0" t="0" r="r" b="b"/>
                  <a:pathLst>
                    <a:path w="10" h="8">
                      <a:moveTo>
                        <a:pt x="7" y="2"/>
                      </a:moveTo>
                      <a:cubicBezTo>
                        <a:pt x="7" y="4"/>
                        <a:pt x="1" y="4"/>
                        <a:pt x="0" y="7"/>
                      </a:cubicBezTo>
                      <a:cubicBezTo>
                        <a:pt x="5" y="8"/>
                        <a:pt x="6" y="3"/>
                        <a:pt x="10" y="1"/>
                      </a:cubicBezTo>
                      <a:cubicBezTo>
                        <a:pt x="8" y="1"/>
                        <a:pt x="9" y="0"/>
                        <a:pt x="6" y="1"/>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5" name="Freeform 424"/>
                <p:cNvSpPr/>
                <p:nvPr>
                  <p:custDataLst>
                    <p:tags r:id="rId419"/>
                  </p:custDataLst>
                </p:nvPr>
              </p:nvSpPr>
              <p:spPr bwMode="auto">
                <a:xfrm>
                  <a:off x="4554" y="1018"/>
                  <a:ext cx="12" cy="7"/>
                </a:xfrm>
                <a:custGeom>
                  <a:gdLst>
                    <a:gd name="T0" fmla="*/ 1 w 5"/>
                    <a:gd name="T1" fmla="*/ 2 h 3"/>
                    <a:gd name="T2" fmla="*/ 4 w 5"/>
                    <a:gd name="T3" fmla="*/ 0 h 3"/>
                    <a:gd name="T4" fmla="*/ 0 w 5"/>
                    <a:gd name="T5" fmla="*/ 0 h 3"/>
                    <a:gd name="T6" fmla="*/ 1 w 5"/>
                    <a:gd name="T7" fmla="*/ 2 h 3"/>
                  </a:gdLst>
                  <a:cxnLst>
                    <a:cxn ang="0">
                      <a:pos x="T0" y="T1"/>
                    </a:cxn>
                    <a:cxn ang="0">
                      <a:pos x="T2" y="T3"/>
                    </a:cxn>
                    <a:cxn ang="0">
                      <a:pos x="T4" y="T5"/>
                    </a:cxn>
                    <a:cxn ang="0">
                      <a:pos x="T6" y="T7"/>
                    </a:cxn>
                  </a:cxnLst>
                  <a:rect l="0" t="0" r="r" b="b"/>
                  <a:pathLst>
                    <a:path w="5" h="3">
                      <a:moveTo>
                        <a:pt x="1" y="2"/>
                      </a:moveTo>
                      <a:cubicBezTo>
                        <a:pt x="3" y="3"/>
                        <a:pt x="5" y="1"/>
                        <a:pt x="4" y="0"/>
                      </a:cubicBezTo>
                      <a:cubicBezTo>
                        <a:pt x="3" y="0"/>
                        <a:pt x="1" y="1"/>
                        <a:pt x="0" y="0"/>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6" name="Freeform 425"/>
                <p:cNvSpPr/>
                <p:nvPr>
                  <p:custDataLst>
                    <p:tags r:id="rId420"/>
                  </p:custDataLst>
                </p:nvPr>
              </p:nvSpPr>
              <p:spPr bwMode="auto">
                <a:xfrm>
                  <a:off x="4571" y="1006"/>
                  <a:ext cx="9" cy="7"/>
                </a:xfrm>
                <a:custGeom>
                  <a:gdLst>
                    <a:gd name="T0" fmla="*/ 4 w 4"/>
                    <a:gd name="T1" fmla="*/ 1 h 3"/>
                    <a:gd name="T2" fmla="*/ 0 w 4"/>
                    <a:gd name="T3" fmla="*/ 1 h 3"/>
                    <a:gd name="T4" fmla="*/ 4 w 4"/>
                    <a:gd name="T5" fmla="*/ 1 h 3"/>
                  </a:gdLst>
                  <a:cxnLst>
                    <a:cxn ang="0">
                      <a:pos x="T0" y="T1"/>
                    </a:cxn>
                    <a:cxn ang="0">
                      <a:pos x="T2" y="T3"/>
                    </a:cxn>
                    <a:cxn ang="0">
                      <a:pos x="T4" y="T5"/>
                    </a:cxn>
                  </a:cxnLst>
                  <a:rect l="0" t="0" r="r" b="b"/>
                  <a:pathLst>
                    <a:path w="4" h="3">
                      <a:moveTo>
                        <a:pt x="4" y="1"/>
                      </a:moveTo>
                      <a:cubicBezTo>
                        <a:pt x="4" y="1"/>
                        <a:pt x="0" y="0"/>
                        <a:pt x="0" y="1"/>
                      </a:cubicBezTo>
                      <a:cubicBezTo>
                        <a:pt x="1" y="2"/>
                        <a:pt x="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7" name="Freeform 426"/>
                <p:cNvSpPr/>
                <p:nvPr>
                  <p:custDataLst>
                    <p:tags r:id="rId421"/>
                  </p:custDataLst>
                </p:nvPr>
              </p:nvSpPr>
              <p:spPr bwMode="auto">
                <a:xfrm>
                  <a:off x="4623" y="972"/>
                  <a:ext cx="5" cy="5"/>
                </a:xfrm>
                <a:custGeom>
                  <a:gdLst>
                    <a:gd name="T0" fmla="*/ 1 w 2"/>
                    <a:gd name="T1" fmla="*/ 0 h 2"/>
                    <a:gd name="T2" fmla="*/ 1 w 2"/>
                    <a:gd name="T3" fmla="*/ 2 h 2"/>
                    <a:gd name="T4" fmla="*/ 1 w 2"/>
                    <a:gd name="T5" fmla="*/ 0 h 2"/>
                  </a:gdLst>
                  <a:cxnLst>
                    <a:cxn ang="0">
                      <a:pos x="T0" y="T1"/>
                    </a:cxn>
                    <a:cxn ang="0">
                      <a:pos x="T2" y="T3"/>
                    </a:cxn>
                    <a:cxn ang="0">
                      <a:pos x="T4" y="T5"/>
                    </a:cxn>
                  </a:cxnLst>
                  <a:rect l="0" t="0" r="r" b="b"/>
                  <a:pathLst>
                    <a:path w="2" h="2">
                      <a:moveTo>
                        <a:pt x="1" y="0"/>
                      </a:moveTo>
                      <a:cubicBezTo>
                        <a:pt x="1" y="1"/>
                        <a:pt x="0" y="1"/>
                        <a:pt x="1" y="2"/>
                      </a:cubicBezTo>
                      <a:cubicBezTo>
                        <a:pt x="2"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8" name="Freeform 427"/>
                <p:cNvSpPr/>
                <p:nvPr>
                  <p:custDataLst>
                    <p:tags r:id="rId422"/>
                  </p:custDataLst>
                </p:nvPr>
              </p:nvSpPr>
              <p:spPr bwMode="auto">
                <a:xfrm>
                  <a:off x="4587" y="989"/>
                  <a:ext cx="7" cy="5"/>
                </a:xfrm>
                <a:custGeom>
                  <a:gdLst>
                    <a:gd name="T0" fmla="*/ 0 w 3"/>
                    <a:gd name="T1" fmla="*/ 1 h 2"/>
                    <a:gd name="T2" fmla="*/ 0 w 3"/>
                    <a:gd name="T3" fmla="*/ 2 h 2"/>
                    <a:gd name="T4" fmla="*/ 3 w 3"/>
                    <a:gd name="T5" fmla="*/ 2 h 2"/>
                    <a:gd name="T6" fmla="*/ 0 w 3"/>
                    <a:gd name="T7" fmla="*/ 1 h 2"/>
                  </a:gdLst>
                  <a:cxnLst>
                    <a:cxn ang="0">
                      <a:pos x="T0" y="T1"/>
                    </a:cxn>
                    <a:cxn ang="0">
                      <a:pos x="T2" y="T3"/>
                    </a:cxn>
                    <a:cxn ang="0">
                      <a:pos x="T4" y="T5"/>
                    </a:cxn>
                    <a:cxn ang="0">
                      <a:pos x="T6" y="T7"/>
                    </a:cxn>
                  </a:cxnLst>
                  <a:rect l="0" t="0" r="r" b="b"/>
                  <a:pathLst>
                    <a:path w="3" h="2">
                      <a:moveTo>
                        <a:pt x="0" y="1"/>
                      </a:moveTo>
                      <a:cubicBezTo>
                        <a:pt x="0" y="1"/>
                        <a:pt x="0" y="1"/>
                        <a:pt x="0" y="2"/>
                      </a:cubicBezTo>
                      <a:cubicBezTo>
                        <a:pt x="1" y="2"/>
                        <a:pt x="3" y="2"/>
                        <a:pt x="3" y="2"/>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9" name="Freeform 428"/>
                <p:cNvSpPr/>
                <p:nvPr>
                  <p:custDataLst>
                    <p:tags r:id="rId423"/>
                  </p:custDataLst>
                </p:nvPr>
              </p:nvSpPr>
              <p:spPr bwMode="auto">
                <a:xfrm>
                  <a:off x="4561" y="1008"/>
                  <a:ext cx="7" cy="7"/>
                </a:xfrm>
                <a:custGeom>
                  <a:gdLst>
                    <a:gd name="T0" fmla="*/ 0 w 3"/>
                    <a:gd name="T1" fmla="*/ 3 h 3"/>
                    <a:gd name="T2" fmla="*/ 0 w 3"/>
                    <a:gd name="T3" fmla="*/ 3 h 3"/>
                    <a:gd name="T4" fmla="*/ 3 w 3"/>
                    <a:gd name="T5" fmla="*/ 0 h 3"/>
                    <a:gd name="T6" fmla="*/ 0 w 3"/>
                    <a:gd name="T7" fmla="*/ 3 h 3"/>
                  </a:gdLst>
                  <a:cxnLst>
                    <a:cxn ang="0">
                      <a:pos x="T0" y="T1"/>
                    </a:cxn>
                    <a:cxn ang="0">
                      <a:pos x="T2" y="T3"/>
                    </a:cxn>
                    <a:cxn ang="0">
                      <a:pos x="T4" y="T5"/>
                    </a:cxn>
                    <a:cxn ang="0">
                      <a:pos x="T6" y="T7"/>
                    </a:cxn>
                  </a:cxnLst>
                  <a:rect l="0" t="0" r="r" b="b"/>
                  <a:pathLst>
                    <a:path w="3" h="3">
                      <a:moveTo>
                        <a:pt x="0" y="3"/>
                      </a:moveTo>
                      <a:cubicBezTo>
                        <a:pt x="0" y="3"/>
                        <a:pt x="0" y="3"/>
                        <a:pt x="0" y="3"/>
                      </a:cubicBezTo>
                      <a:cubicBezTo>
                        <a:pt x="1" y="2"/>
                        <a:pt x="3" y="1"/>
                        <a:pt x="3"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0" name="Freeform 429"/>
                <p:cNvSpPr/>
                <p:nvPr>
                  <p:custDataLst>
                    <p:tags r:id="rId424"/>
                  </p:custDataLst>
                </p:nvPr>
              </p:nvSpPr>
              <p:spPr bwMode="auto">
                <a:xfrm>
                  <a:off x="4504" y="1051"/>
                  <a:ext cx="3" cy="2"/>
                </a:xfrm>
                <a:custGeom>
                  <a:gdLst>
                    <a:gd name="T0" fmla="*/ 1 w 1"/>
                    <a:gd name="T1" fmla="*/ 0 h 1"/>
                    <a:gd name="T2" fmla="*/ 0 w 1"/>
                    <a:gd name="T3" fmla="*/ 1 h 1"/>
                    <a:gd name="T4" fmla="*/ 1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0" y="0"/>
                        <a:pt x="0"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1" name="Freeform 430"/>
                <p:cNvSpPr/>
                <p:nvPr>
                  <p:custDataLst>
                    <p:tags r:id="rId425"/>
                  </p:custDataLst>
                </p:nvPr>
              </p:nvSpPr>
              <p:spPr bwMode="auto">
                <a:xfrm>
                  <a:off x="4405" y="1117"/>
                  <a:ext cx="5" cy="3"/>
                </a:xfrm>
                <a:custGeom>
                  <a:gdLst>
                    <a:gd name="T0" fmla="*/ 2 w 5"/>
                    <a:gd name="T1" fmla="*/ 0 h 3"/>
                    <a:gd name="T2" fmla="*/ 0 w 5"/>
                    <a:gd name="T3" fmla="*/ 3 h 3"/>
                    <a:gd name="T4" fmla="*/ 5 w 5"/>
                    <a:gd name="T5" fmla="*/ 3 h 3"/>
                    <a:gd name="T6" fmla="*/ 2 w 5"/>
                    <a:gd name="T7" fmla="*/ 0 h 3"/>
                  </a:gdLst>
                  <a:cxnLst>
                    <a:cxn ang="0">
                      <a:pos x="T0" y="T1"/>
                    </a:cxn>
                    <a:cxn ang="0">
                      <a:pos x="T2" y="T3"/>
                    </a:cxn>
                    <a:cxn ang="0">
                      <a:pos x="T4" y="T5"/>
                    </a:cxn>
                    <a:cxn ang="0">
                      <a:pos x="T6" y="T7"/>
                    </a:cxn>
                  </a:cxnLst>
                  <a:rect l="0" t="0" r="r" b="b"/>
                  <a:pathLst>
                    <a:path w="5" h="3">
                      <a:moveTo>
                        <a:pt x="2" y="0"/>
                      </a:moveTo>
                      <a:lnTo>
                        <a:pt x="0" y="3"/>
                      </a:lnTo>
                      <a:lnTo>
                        <a:pt x="5"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2" name="Freeform 431"/>
                <p:cNvSpPr/>
                <p:nvPr>
                  <p:custDataLst>
                    <p:tags r:id="rId426"/>
                  </p:custDataLst>
                </p:nvPr>
              </p:nvSpPr>
              <p:spPr bwMode="auto">
                <a:xfrm>
                  <a:off x="5132" y="599"/>
                  <a:ext cx="12" cy="5"/>
                </a:xfrm>
                <a:custGeom>
                  <a:gdLst>
                    <a:gd name="T0" fmla="*/ 5 w 5"/>
                    <a:gd name="T1" fmla="*/ 0 h 2"/>
                    <a:gd name="T2" fmla="*/ 0 w 5"/>
                    <a:gd name="T3" fmla="*/ 1 h 2"/>
                    <a:gd name="T4" fmla="*/ 5 w 5"/>
                    <a:gd name="T5" fmla="*/ 0 h 2"/>
                  </a:gdLst>
                  <a:cxnLst>
                    <a:cxn ang="0">
                      <a:pos x="T0" y="T1"/>
                    </a:cxn>
                    <a:cxn ang="0">
                      <a:pos x="T2" y="T3"/>
                    </a:cxn>
                    <a:cxn ang="0">
                      <a:pos x="T4" y="T5"/>
                    </a:cxn>
                  </a:cxnLst>
                  <a:rect l="0" t="0" r="r" b="b"/>
                  <a:pathLst>
                    <a:path w="5" h="2">
                      <a:moveTo>
                        <a:pt x="5" y="0"/>
                      </a:moveTo>
                      <a:cubicBezTo>
                        <a:pt x="0" y="1"/>
                        <a:pt x="0" y="1"/>
                        <a:pt x="0" y="1"/>
                      </a:cubicBezTo>
                      <a:cubicBezTo>
                        <a:pt x="1" y="2"/>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3" name="Freeform 432"/>
                <p:cNvSpPr/>
                <p:nvPr>
                  <p:custDataLst>
                    <p:tags r:id="rId427"/>
                  </p:custDataLst>
                </p:nvPr>
              </p:nvSpPr>
              <p:spPr bwMode="auto">
                <a:xfrm>
                  <a:off x="4507" y="1039"/>
                  <a:ext cx="14" cy="5"/>
                </a:xfrm>
                <a:custGeom>
                  <a:gdLst>
                    <a:gd name="T0" fmla="*/ 6 w 6"/>
                    <a:gd name="T1" fmla="*/ 1 h 2"/>
                    <a:gd name="T2" fmla="*/ 1 w 6"/>
                    <a:gd name="T3" fmla="*/ 0 h 2"/>
                    <a:gd name="T4" fmla="*/ 0 w 6"/>
                    <a:gd name="T5" fmla="*/ 1 h 2"/>
                    <a:gd name="T6" fmla="*/ 2 w 6"/>
                    <a:gd name="T7" fmla="*/ 1 h 2"/>
                    <a:gd name="T8" fmla="*/ 2 w 6"/>
                    <a:gd name="T9" fmla="*/ 2 h 2"/>
                    <a:gd name="T10" fmla="*/ 6 w 6"/>
                    <a:gd name="T11" fmla="*/ 1 h 2"/>
                  </a:gdLst>
                  <a:cxnLst>
                    <a:cxn ang="0">
                      <a:pos x="T0" y="T1"/>
                    </a:cxn>
                    <a:cxn ang="0">
                      <a:pos x="T2" y="T3"/>
                    </a:cxn>
                    <a:cxn ang="0">
                      <a:pos x="T4" y="T5"/>
                    </a:cxn>
                    <a:cxn ang="0">
                      <a:pos x="T6" y="T7"/>
                    </a:cxn>
                    <a:cxn ang="0">
                      <a:pos x="T8" y="T9"/>
                    </a:cxn>
                    <a:cxn ang="0">
                      <a:pos x="T10" y="T11"/>
                    </a:cxn>
                  </a:cxnLst>
                  <a:rect l="0" t="0" r="r" b="b"/>
                  <a:pathLst>
                    <a:path w="6" h="2">
                      <a:moveTo>
                        <a:pt x="6" y="1"/>
                      </a:moveTo>
                      <a:cubicBezTo>
                        <a:pt x="4" y="0"/>
                        <a:pt x="2" y="1"/>
                        <a:pt x="1" y="0"/>
                      </a:cubicBezTo>
                      <a:cubicBezTo>
                        <a:pt x="1" y="0"/>
                        <a:pt x="0" y="0"/>
                        <a:pt x="0" y="1"/>
                      </a:cubicBezTo>
                      <a:cubicBezTo>
                        <a:pt x="2" y="1"/>
                        <a:pt x="2" y="1"/>
                        <a:pt x="2" y="1"/>
                      </a:cubicBezTo>
                      <a:cubicBezTo>
                        <a:pt x="2" y="2"/>
                        <a:pt x="2" y="2"/>
                        <a:pt x="2" y="2"/>
                      </a:cubicBezTo>
                      <a:cubicBezTo>
                        <a:pt x="3" y="2"/>
                        <a:pt x="4"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4" name="Freeform 433"/>
                <p:cNvSpPr/>
                <p:nvPr>
                  <p:custDataLst>
                    <p:tags r:id="rId428"/>
                  </p:custDataLst>
                </p:nvPr>
              </p:nvSpPr>
              <p:spPr bwMode="auto">
                <a:xfrm flipH="1">
                  <a:off x="4528" y="1032"/>
                  <a:ext cx="0" cy="5"/>
                </a:xfrm>
                <a:custGeom>
                  <a:gdLst>
                    <a:gd name="T0" fmla="*/ 2 h 5"/>
                    <a:gd name="T1" fmla="*/ 0 h 5"/>
                    <a:gd name="T2" fmla="*/ 5 h 5"/>
                    <a:gd name="T3" fmla="*/ 2 h 5"/>
                  </a:gdLst>
                  <a:cxnLst>
                    <a:cxn ang="0">
                      <a:pos x="0" y="T0"/>
                    </a:cxn>
                    <a:cxn ang="0">
                      <a:pos x="0" y="T1"/>
                    </a:cxn>
                    <a:cxn ang="0">
                      <a:pos x="0" y="T2"/>
                    </a:cxn>
                    <a:cxn ang="0">
                      <a:pos x="0" y="T3"/>
                    </a:cxn>
                  </a:cxnLst>
                  <a:rect l="0" t="0" r="r" b="b"/>
                  <a:pathLst>
                    <a:path h="5">
                      <a:moveTo>
                        <a:pt x="0" y="2"/>
                      </a:moveTo>
                      <a:lnTo>
                        <a:pt x="0" y="0"/>
                      </a:lnTo>
                      <a:lnTo>
                        <a:pt x="0" y="5"/>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5" name="Freeform 434"/>
                <p:cNvSpPr/>
                <p:nvPr>
                  <p:custDataLst>
                    <p:tags r:id="rId429"/>
                  </p:custDataLst>
                </p:nvPr>
              </p:nvSpPr>
              <p:spPr bwMode="auto">
                <a:xfrm>
                  <a:off x="4286" y="1191"/>
                  <a:ext cx="5" cy="5"/>
                </a:xfrm>
                <a:custGeom>
                  <a:gdLst>
                    <a:gd name="T0" fmla="*/ 1 w 2"/>
                    <a:gd name="T1" fmla="*/ 0 h 2"/>
                    <a:gd name="T2" fmla="*/ 1 w 2"/>
                    <a:gd name="T3" fmla="*/ 2 h 2"/>
                    <a:gd name="T4" fmla="*/ 1 w 2"/>
                    <a:gd name="T5" fmla="*/ 0 h 2"/>
                  </a:gdLst>
                  <a:cxnLst>
                    <a:cxn ang="0">
                      <a:pos x="T0" y="T1"/>
                    </a:cxn>
                    <a:cxn ang="0">
                      <a:pos x="T2" y="T3"/>
                    </a:cxn>
                    <a:cxn ang="0">
                      <a:pos x="T4" y="T5"/>
                    </a:cxn>
                  </a:cxnLst>
                  <a:rect l="0" t="0" r="r" b="b"/>
                  <a:pathLst>
                    <a:path w="2" h="2">
                      <a:moveTo>
                        <a:pt x="1" y="0"/>
                      </a:moveTo>
                      <a:cubicBezTo>
                        <a:pt x="0" y="1"/>
                        <a:pt x="1" y="0"/>
                        <a:pt x="1"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6" name="Freeform 435"/>
                <p:cNvSpPr/>
                <p:nvPr>
                  <p:custDataLst>
                    <p:tags r:id="rId430"/>
                  </p:custDataLst>
                </p:nvPr>
              </p:nvSpPr>
              <p:spPr bwMode="auto">
                <a:xfrm>
                  <a:off x="4485" y="1048"/>
                  <a:ext cx="17" cy="10"/>
                </a:xfrm>
                <a:custGeom>
                  <a:gdLst>
                    <a:gd name="T0" fmla="*/ 0 w 7"/>
                    <a:gd name="T1" fmla="*/ 3 h 4"/>
                    <a:gd name="T2" fmla="*/ 5 w 7"/>
                    <a:gd name="T3" fmla="*/ 1 h 4"/>
                    <a:gd name="T4" fmla="*/ 6 w 7"/>
                    <a:gd name="T5" fmla="*/ 0 h 4"/>
                    <a:gd name="T6" fmla="*/ 0 w 7"/>
                    <a:gd name="T7" fmla="*/ 3 h 4"/>
                  </a:gdLst>
                  <a:cxnLst>
                    <a:cxn ang="0">
                      <a:pos x="T0" y="T1"/>
                    </a:cxn>
                    <a:cxn ang="0">
                      <a:pos x="T2" y="T3"/>
                    </a:cxn>
                    <a:cxn ang="0">
                      <a:pos x="T4" y="T5"/>
                    </a:cxn>
                    <a:cxn ang="0">
                      <a:pos x="T6" y="T7"/>
                    </a:cxn>
                  </a:cxnLst>
                  <a:rect l="0" t="0" r="r" b="b"/>
                  <a:pathLst>
                    <a:path w="7" h="4">
                      <a:moveTo>
                        <a:pt x="0" y="3"/>
                      </a:moveTo>
                      <a:cubicBezTo>
                        <a:pt x="1" y="3"/>
                        <a:pt x="7" y="4"/>
                        <a:pt x="5" y="1"/>
                      </a:cubicBezTo>
                      <a:cubicBezTo>
                        <a:pt x="6" y="1"/>
                        <a:pt x="6" y="1"/>
                        <a:pt x="6" y="0"/>
                      </a:cubicBezTo>
                      <a:cubicBezTo>
                        <a:pt x="3" y="0"/>
                        <a:pt x="2"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7" name="Freeform 436"/>
                <p:cNvSpPr/>
                <p:nvPr>
                  <p:custDataLst>
                    <p:tags r:id="rId431"/>
                  </p:custDataLst>
                </p:nvPr>
              </p:nvSpPr>
              <p:spPr bwMode="auto">
                <a:xfrm>
                  <a:off x="4500" y="1048"/>
                  <a:ext cx="4" cy="3"/>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1" y="0"/>
                        <a:pt x="1" y="0"/>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8" name="Freeform 437"/>
                <p:cNvSpPr/>
                <p:nvPr>
                  <p:custDataLst>
                    <p:tags r:id="rId432"/>
                  </p:custDataLst>
                </p:nvPr>
              </p:nvSpPr>
              <p:spPr bwMode="auto">
                <a:xfrm>
                  <a:off x="5331" y="452"/>
                  <a:ext cx="2" cy="2"/>
                </a:xfrm>
                <a:custGeom>
                  <a:gdLst>
                    <a:gd name="T0" fmla="*/ 0 w 2"/>
                    <a:gd name="T1" fmla="*/ 0 h 2"/>
                    <a:gd name="T2" fmla="*/ 0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9" name="Freeform 438"/>
                <p:cNvSpPr/>
                <p:nvPr>
                  <p:custDataLst>
                    <p:tags r:id="rId433"/>
                  </p:custDataLst>
                </p:nvPr>
              </p:nvSpPr>
              <p:spPr bwMode="auto">
                <a:xfrm>
                  <a:off x="4578" y="991"/>
                  <a:ext cx="7" cy="5"/>
                </a:xfrm>
                <a:custGeom>
                  <a:gdLst>
                    <a:gd name="T0" fmla="*/ 2 w 7"/>
                    <a:gd name="T1" fmla="*/ 5 h 5"/>
                    <a:gd name="T2" fmla="*/ 7 w 7"/>
                    <a:gd name="T3" fmla="*/ 0 h 5"/>
                    <a:gd name="T4" fmla="*/ 0 w 7"/>
                    <a:gd name="T5" fmla="*/ 3 h 5"/>
                    <a:gd name="T6" fmla="*/ 2 w 7"/>
                    <a:gd name="T7" fmla="*/ 5 h 5"/>
                  </a:gdLst>
                  <a:cxnLst>
                    <a:cxn ang="0">
                      <a:pos x="T0" y="T1"/>
                    </a:cxn>
                    <a:cxn ang="0">
                      <a:pos x="T2" y="T3"/>
                    </a:cxn>
                    <a:cxn ang="0">
                      <a:pos x="T4" y="T5"/>
                    </a:cxn>
                    <a:cxn ang="0">
                      <a:pos x="T6" y="T7"/>
                    </a:cxn>
                  </a:cxnLst>
                  <a:rect l="0" t="0" r="r" b="b"/>
                  <a:pathLst>
                    <a:path w="7" h="5">
                      <a:moveTo>
                        <a:pt x="2" y="5"/>
                      </a:moveTo>
                      <a:lnTo>
                        <a:pt x="7" y="0"/>
                      </a:lnTo>
                      <a:lnTo>
                        <a:pt x="0" y="3"/>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0" name="Freeform 439"/>
                <p:cNvSpPr/>
                <p:nvPr>
                  <p:custDataLst>
                    <p:tags r:id="rId434"/>
                  </p:custDataLst>
                </p:nvPr>
              </p:nvSpPr>
              <p:spPr bwMode="auto">
                <a:xfrm>
                  <a:off x="5156" y="578"/>
                  <a:ext cx="5" cy="2"/>
                </a:xfrm>
                <a:custGeom>
                  <a:gdLst>
                    <a:gd name="T0" fmla="*/ 0 w 2"/>
                    <a:gd name="T1" fmla="*/ 0 h 1"/>
                    <a:gd name="T2" fmla="*/ 0 w 2"/>
                    <a:gd name="T3" fmla="*/ 0 h 1"/>
                    <a:gd name="T4" fmla="*/ 2 w 2"/>
                    <a:gd name="T5" fmla="*/ 0 h 1"/>
                    <a:gd name="T6" fmla="*/ 1 w 2"/>
                    <a:gd name="T7" fmla="*/ 0 h 1"/>
                    <a:gd name="T8" fmla="*/ 0 w 2"/>
                    <a:gd name="T9" fmla="*/ 0 h 1"/>
                  </a:gd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1" name="Freeform 440"/>
                <p:cNvSpPr/>
                <p:nvPr>
                  <p:custDataLst>
                    <p:tags r:id="rId435"/>
                  </p:custDataLst>
                </p:nvPr>
              </p:nvSpPr>
              <p:spPr bwMode="auto">
                <a:xfrm>
                  <a:off x="4353" y="1136"/>
                  <a:ext cx="7" cy="5"/>
                </a:xfrm>
                <a:custGeom>
                  <a:gdLst>
                    <a:gd name="T0" fmla="*/ 0 w 3"/>
                    <a:gd name="T1" fmla="*/ 2 h 2"/>
                    <a:gd name="T2" fmla="*/ 3 w 3"/>
                    <a:gd name="T3" fmla="*/ 1 h 2"/>
                    <a:gd name="T4" fmla="*/ 1 w 3"/>
                    <a:gd name="T5" fmla="*/ 0 h 2"/>
                    <a:gd name="T6" fmla="*/ 0 w 3"/>
                    <a:gd name="T7" fmla="*/ 2 h 2"/>
                  </a:gdLst>
                  <a:cxnLst>
                    <a:cxn ang="0">
                      <a:pos x="T0" y="T1"/>
                    </a:cxn>
                    <a:cxn ang="0">
                      <a:pos x="T2" y="T3"/>
                    </a:cxn>
                    <a:cxn ang="0">
                      <a:pos x="T4" y="T5"/>
                    </a:cxn>
                    <a:cxn ang="0">
                      <a:pos x="T6" y="T7"/>
                    </a:cxn>
                  </a:cxnLst>
                  <a:rect l="0" t="0" r="r" b="b"/>
                  <a:pathLst>
                    <a:path w="3" h="2">
                      <a:moveTo>
                        <a:pt x="0" y="2"/>
                      </a:moveTo>
                      <a:cubicBezTo>
                        <a:pt x="3" y="1"/>
                        <a:pt x="3" y="1"/>
                        <a:pt x="3" y="1"/>
                      </a:cubicBezTo>
                      <a:cubicBezTo>
                        <a:pt x="3" y="1"/>
                        <a:pt x="1" y="1"/>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2" name="Freeform 441"/>
                <p:cNvSpPr/>
                <p:nvPr>
                  <p:custDataLst>
                    <p:tags r:id="rId436"/>
                  </p:custDataLst>
                </p:nvPr>
              </p:nvSpPr>
              <p:spPr bwMode="auto">
                <a:xfrm>
                  <a:off x="4540" y="1008"/>
                  <a:ext cx="9" cy="5"/>
                </a:xfrm>
                <a:custGeom>
                  <a:gdLst>
                    <a:gd name="T0" fmla="*/ 3 w 4"/>
                    <a:gd name="T1" fmla="*/ 0 h 2"/>
                    <a:gd name="T2" fmla="*/ 0 w 4"/>
                    <a:gd name="T3" fmla="*/ 0 h 2"/>
                    <a:gd name="T4" fmla="*/ 1 w 4"/>
                    <a:gd name="T5" fmla="*/ 1 h 2"/>
                    <a:gd name="T6" fmla="*/ 3 w 4"/>
                    <a:gd name="T7" fmla="*/ 0 h 2"/>
                  </a:gdLst>
                  <a:cxnLst>
                    <a:cxn ang="0">
                      <a:pos x="T0" y="T1"/>
                    </a:cxn>
                    <a:cxn ang="0">
                      <a:pos x="T2" y="T3"/>
                    </a:cxn>
                    <a:cxn ang="0">
                      <a:pos x="T4" y="T5"/>
                    </a:cxn>
                    <a:cxn ang="0">
                      <a:pos x="T6" y="T7"/>
                    </a:cxn>
                  </a:cxnLst>
                  <a:rect l="0" t="0" r="r" b="b"/>
                  <a:pathLst>
                    <a:path w="4" h="2">
                      <a:moveTo>
                        <a:pt x="3" y="0"/>
                      </a:moveTo>
                      <a:cubicBezTo>
                        <a:pt x="2" y="0"/>
                        <a:pt x="1" y="0"/>
                        <a:pt x="0" y="0"/>
                      </a:cubicBezTo>
                      <a:cubicBezTo>
                        <a:pt x="1" y="1"/>
                        <a:pt x="1" y="1"/>
                        <a:pt x="1" y="1"/>
                      </a:cubicBezTo>
                      <a:cubicBezTo>
                        <a:pt x="3" y="2"/>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3" name="Freeform 442"/>
                <p:cNvSpPr/>
                <p:nvPr>
                  <p:custDataLst>
                    <p:tags r:id="rId437"/>
                  </p:custDataLst>
                </p:nvPr>
              </p:nvSpPr>
              <p:spPr bwMode="auto">
                <a:xfrm>
                  <a:off x="4369" y="1124"/>
                  <a:ext cx="5" cy="3"/>
                </a:xfrm>
                <a:custGeom>
                  <a:gdLst>
                    <a:gd name="T0" fmla="*/ 0 w 2"/>
                    <a:gd name="T1" fmla="*/ 1 h 1"/>
                    <a:gd name="T2" fmla="*/ 2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1"/>
                        <a:pt x="2"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4" name="Freeform 443"/>
                <p:cNvSpPr/>
                <p:nvPr>
                  <p:custDataLst>
                    <p:tags r:id="rId438"/>
                  </p:custDataLst>
                </p:nvPr>
              </p:nvSpPr>
              <p:spPr bwMode="auto">
                <a:xfrm>
                  <a:off x="4374" y="1124"/>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5" name="Freeform 444"/>
                <p:cNvSpPr/>
                <p:nvPr>
                  <p:custDataLst>
                    <p:tags r:id="rId439"/>
                  </p:custDataLst>
                </p:nvPr>
              </p:nvSpPr>
              <p:spPr bwMode="auto">
                <a:xfrm>
                  <a:off x="5142" y="576"/>
                  <a:ext cx="11" cy="4"/>
                </a:xfrm>
                <a:custGeom>
                  <a:gdLst>
                    <a:gd name="T0" fmla="*/ 4 w 5"/>
                    <a:gd name="T1" fmla="*/ 1 h 2"/>
                    <a:gd name="T2" fmla="*/ 0 w 5"/>
                    <a:gd name="T3" fmla="*/ 2 h 2"/>
                    <a:gd name="T4" fmla="*/ 4 w 5"/>
                    <a:gd name="T5" fmla="*/ 1 h 2"/>
                  </a:gdLst>
                  <a:cxnLst>
                    <a:cxn ang="0">
                      <a:pos x="T0" y="T1"/>
                    </a:cxn>
                    <a:cxn ang="0">
                      <a:pos x="T2" y="T3"/>
                    </a:cxn>
                    <a:cxn ang="0">
                      <a:pos x="T4" y="T5"/>
                    </a:cxn>
                  </a:cxnLst>
                  <a:rect l="0" t="0" r="r" b="b"/>
                  <a:pathLst>
                    <a:path w="5" h="2">
                      <a:moveTo>
                        <a:pt x="4" y="1"/>
                      </a:moveTo>
                      <a:cubicBezTo>
                        <a:pt x="3" y="2"/>
                        <a:pt x="0" y="0"/>
                        <a:pt x="0" y="2"/>
                      </a:cubicBezTo>
                      <a:cubicBezTo>
                        <a:pt x="1" y="2"/>
                        <a:pt x="5"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6" name="Freeform 445"/>
                <p:cNvSpPr/>
                <p:nvPr>
                  <p:custDataLst>
                    <p:tags r:id="rId440"/>
                  </p:custDataLst>
                </p:nvPr>
              </p:nvSpPr>
              <p:spPr bwMode="auto">
                <a:xfrm>
                  <a:off x="5075" y="602"/>
                  <a:ext cx="36" cy="9"/>
                </a:xfrm>
                <a:custGeom>
                  <a:gdLst>
                    <a:gd name="T0" fmla="*/ 15 w 15"/>
                    <a:gd name="T1" fmla="*/ 3 h 4"/>
                    <a:gd name="T2" fmla="*/ 13 w 15"/>
                    <a:gd name="T3" fmla="*/ 3 h 4"/>
                    <a:gd name="T4" fmla="*/ 3 w 15"/>
                    <a:gd name="T5" fmla="*/ 0 h 4"/>
                    <a:gd name="T6" fmla="*/ 0 w 15"/>
                    <a:gd name="T7" fmla="*/ 2 h 4"/>
                    <a:gd name="T8" fmla="*/ 7 w 15"/>
                    <a:gd name="T9" fmla="*/ 2 h 4"/>
                    <a:gd name="T10" fmla="*/ 12 w 15"/>
                    <a:gd name="T11" fmla="*/ 3 h 4"/>
                    <a:gd name="T12" fmla="*/ 15 w 15"/>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15" h="4">
                      <a:moveTo>
                        <a:pt x="15" y="3"/>
                      </a:moveTo>
                      <a:cubicBezTo>
                        <a:pt x="13" y="3"/>
                        <a:pt x="13" y="3"/>
                        <a:pt x="13" y="3"/>
                      </a:cubicBezTo>
                      <a:cubicBezTo>
                        <a:pt x="11" y="0"/>
                        <a:pt x="7" y="0"/>
                        <a:pt x="3" y="0"/>
                      </a:cubicBezTo>
                      <a:cubicBezTo>
                        <a:pt x="4" y="2"/>
                        <a:pt x="1" y="1"/>
                        <a:pt x="0" y="2"/>
                      </a:cubicBezTo>
                      <a:cubicBezTo>
                        <a:pt x="3" y="2"/>
                        <a:pt x="5" y="4"/>
                        <a:pt x="7" y="2"/>
                      </a:cubicBezTo>
                      <a:cubicBezTo>
                        <a:pt x="9" y="2"/>
                        <a:pt x="12" y="0"/>
                        <a:pt x="12" y="3"/>
                      </a:cubicBezTo>
                      <a:lnTo>
                        <a:pt x="1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7" name="Freeform 446"/>
                <p:cNvSpPr/>
                <p:nvPr>
                  <p:custDataLst>
                    <p:tags r:id="rId441"/>
                  </p:custDataLst>
                </p:nvPr>
              </p:nvSpPr>
              <p:spPr bwMode="auto">
                <a:xfrm>
                  <a:off x="4609" y="958"/>
                  <a:ext cx="7" cy="3"/>
                </a:xfrm>
                <a:custGeom>
                  <a:gdLst>
                    <a:gd name="T0" fmla="*/ 3 w 3"/>
                    <a:gd name="T1" fmla="*/ 1 h 1"/>
                    <a:gd name="T2" fmla="*/ 0 w 3"/>
                    <a:gd name="T3" fmla="*/ 1 h 1"/>
                    <a:gd name="T4" fmla="*/ 3 w 3"/>
                    <a:gd name="T5" fmla="*/ 1 h 1"/>
                  </a:gdLst>
                  <a:cxnLst>
                    <a:cxn ang="0">
                      <a:pos x="T0" y="T1"/>
                    </a:cxn>
                    <a:cxn ang="0">
                      <a:pos x="T2" y="T3"/>
                    </a:cxn>
                    <a:cxn ang="0">
                      <a:pos x="T4" y="T5"/>
                    </a:cxn>
                  </a:cxnLst>
                  <a:rect l="0" t="0" r="r" b="b"/>
                  <a:pathLst>
                    <a:path w="3" h="1">
                      <a:moveTo>
                        <a:pt x="3" y="1"/>
                      </a:moveTo>
                      <a:cubicBezTo>
                        <a:pt x="2" y="1"/>
                        <a:pt x="1" y="0"/>
                        <a:pt x="0" y="1"/>
                      </a:cubicBezTo>
                      <a:cubicBezTo>
                        <a:pt x="1" y="1"/>
                        <a:pt x="2"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8" name="Freeform 447"/>
                <p:cNvSpPr/>
                <p:nvPr>
                  <p:custDataLst>
                    <p:tags r:id="rId442"/>
                  </p:custDataLst>
                </p:nvPr>
              </p:nvSpPr>
              <p:spPr bwMode="auto">
                <a:xfrm>
                  <a:off x="5097" y="583"/>
                  <a:ext cx="37" cy="12"/>
                </a:xfrm>
                <a:custGeom>
                  <a:gdLst>
                    <a:gd name="T0" fmla="*/ 9 w 16"/>
                    <a:gd name="T1" fmla="*/ 1 h 5"/>
                    <a:gd name="T2" fmla="*/ 0 w 16"/>
                    <a:gd name="T3" fmla="*/ 4 h 5"/>
                    <a:gd name="T4" fmla="*/ 4 w 16"/>
                    <a:gd name="T5" fmla="*/ 5 h 5"/>
                    <a:gd name="T6" fmla="*/ 11 w 16"/>
                    <a:gd name="T7" fmla="*/ 1 h 5"/>
                    <a:gd name="T8" fmla="*/ 12 w 16"/>
                    <a:gd name="T9" fmla="*/ 3 h 5"/>
                    <a:gd name="T10" fmla="*/ 16 w 16"/>
                    <a:gd name="T11" fmla="*/ 3 h 5"/>
                    <a:gd name="T12" fmla="*/ 12 w 16"/>
                    <a:gd name="T13" fmla="*/ 1 h 5"/>
                    <a:gd name="T14" fmla="*/ 12 w 16"/>
                    <a:gd name="T15" fmla="*/ 0 h 5"/>
                    <a:gd name="T16" fmla="*/ 9 w 16"/>
                    <a:gd name="T17"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5">
                      <a:moveTo>
                        <a:pt x="9" y="1"/>
                      </a:moveTo>
                      <a:cubicBezTo>
                        <a:pt x="7" y="3"/>
                        <a:pt x="4" y="3"/>
                        <a:pt x="0" y="4"/>
                      </a:cubicBezTo>
                      <a:cubicBezTo>
                        <a:pt x="4" y="5"/>
                        <a:pt x="4" y="5"/>
                        <a:pt x="4" y="5"/>
                      </a:cubicBezTo>
                      <a:cubicBezTo>
                        <a:pt x="7" y="4"/>
                        <a:pt x="9" y="3"/>
                        <a:pt x="11" y="1"/>
                      </a:cubicBezTo>
                      <a:cubicBezTo>
                        <a:pt x="12" y="3"/>
                        <a:pt x="12" y="3"/>
                        <a:pt x="12" y="3"/>
                      </a:cubicBezTo>
                      <a:cubicBezTo>
                        <a:pt x="14" y="3"/>
                        <a:pt x="15" y="3"/>
                        <a:pt x="16" y="3"/>
                      </a:cubicBezTo>
                      <a:cubicBezTo>
                        <a:pt x="12" y="1"/>
                        <a:pt x="12" y="1"/>
                        <a:pt x="12" y="1"/>
                      </a:cubicBezTo>
                      <a:cubicBezTo>
                        <a:pt x="12" y="0"/>
                        <a:pt x="12" y="0"/>
                        <a:pt x="12" y="0"/>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9" name="Freeform 448"/>
                <p:cNvSpPr/>
                <p:nvPr>
                  <p:custDataLst>
                    <p:tags r:id="rId443"/>
                  </p:custDataLst>
                </p:nvPr>
              </p:nvSpPr>
              <p:spPr bwMode="auto">
                <a:xfrm>
                  <a:off x="4604" y="961"/>
                  <a:ext cx="5" cy="2"/>
                </a:xfrm>
                <a:custGeom>
                  <a:gdLst>
                    <a:gd name="T0" fmla="*/ 1 w 2"/>
                    <a:gd name="T1" fmla="*/ 0 h 1"/>
                    <a:gd name="T2" fmla="*/ 0 w 2"/>
                    <a:gd name="T3" fmla="*/ 1 h 1"/>
                    <a:gd name="T4" fmla="*/ 1 w 2"/>
                    <a:gd name="T5" fmla="*/ 0 h 1"/>
                  </a:gdLst>
                  <a:cxnLst>
                    <a:cxn ang="0">
                      <a:pos x="T0" y="T1"/>
                    </a:cxn>
                    <a:cxn ang="0">
                      <a:pos x="T2" y="T3"/>
                    </a:cxn>
                    <a:cxn ang="0">
                      <a:pos x="T4" y="T5"/>
                    </a:cxn>
                  </a:cxnLst>
                  <a:rect l="0" t="0" r="r" b="b"/>
                  <a:pathLst>
                    <a:path w="2" h="1">
                      <a:moveTo>
                        <a:pt x="1" y="0"/>
                      </a:moveTo>
                      <a:cubicBezTo>
                        <a:pt x="0" y="1"/>
                        <a:pt x="0" y="1"/>
                        <a:pt x="0"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0" name="Freeform 449"/>
                <p:cNvSpPr/>
                <p:nvPr>
                  <p:custDataLst>
                    <p:tags r:id="rId444"/>
                  </p:custDataLst>
                </p:nvPr>
              </p:nvSpPr>
              <p:spPr bwMode="auto">
                <a:xfrm>
                  <a:off x="4535" y="1008"/>
                  <a:ext cx="3" cy="0"/>
                </a:xfrm>
                <a:custGeom>
                  <a:gdLst>
                    <a:gd name="T0" fmla="*/ 0 w 1"/>
                    <a:gd name="T1" fmla="*/ 1 w 1"/>
                    <a:gd name="T2" fmla="*/ 0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1" name="Freeform 450"/>
                <p:cNvSpPr/>
                <p:nvPr>
                  <p:custDataLst>
                    <p:tags r:id="rId445"/>
                  </p:custDataLst>
                </p:nvPr>
              </p:nvSpPr>
              <p:spPr bwMode="auto">
                <a:xfrm flipH="1">
                  <a:off x="4294" y="1167"/>
                  <a:ext cx="0" cy="5"/>
                </a:xfrm>
                <a:custGeom>
                  <a:gdLst>
                    <a:gd name="T0" fmla="*/ 0 h 5"/>
                    <a:gd name="T1" fmla="*/ 5 h 5"/>
                    <a:gd name="T2" fmla="*/ 0 h 5"/>
                    <a:gd name="T3" fmla="*/ 0 h 5"/>
                  </a:gdLst>
                  <a:cxnLst>
                    <a:cxn ang="0">
                      <a:pos x="0" y="T0"/>
                    </a:cxn>
                    <a:cxn ang="0">
                      <a:pos x="0" y="T1"/>
                    </a:cxn>
                    <a:cxn ang="0">
                      <a:pos x="0" y="T2"/>
                    </a:cxn>
                    <a:cxn ang="0">
                      <a:pos x="0" y="T3"/>
                    </a:cxn>
                  </a:cxnLst>
                  <a:rect l="0" t="0" r="r" b="b"/>
                  <a:pathLst>
                    <a:path h="5">
                      <a:moveTo>
                        <a:pt x="0" y="0"/>
                      </a:move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2" name="Freeform 451"/>
                <p:cNvSpPr/>
                <p:nvPr>
                  <p:custDataLst>
                    <p:tags r:id="rId446"/>
                  </p:custDataLst>
                </p:nvPr>
              </p:nvSpPr>
              <p:spPr bwMode="auto">
                <a:xfrm>
                  <a:off x="4665" y="913"/>
                  <a:ext cx="5" cy="2"/>
                </a:xfrm>
                <a:custGeom>
                  <a:gdLst>
                    <a:gd name="T0" fmla="*/ 0 w 2"/>
                    <a:gd name="T1" fmla="*/ 0 h 1"/>
                    <a:gd name="T2" fmla="*/ 2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1" y="1"/>
                        <a:pt x="2" y="1"/>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3" name="Freeform 452"/>
                <p:cNvSpPr/>
                <p:nvPr>
                  <p:custDataLst>
                    <p:tags r:id="rId447"/>
                  </p:custDataLst>
                </p:nvPr>
              </p:nvSpPr>
              <p:spPr bwMode="auto">
                <a:xfrm>
                  <a:off x="4272" y="1179"/>
                  <a:ext cx="3" cy="3"/>
                </a:xfrm>
                <a:custGeom>
                  <a:gdLst>
                    <a:gd name="T0" fmla="*/ 0 w 3"/>
                    <a:gd name="T1" fmla="*/ 0 h 3"/>
                    <a:gd name="T2" fmla="*/ 0 w 3"/>
                    <a:gd name="T3" fmla="*/ 3 h 3"/>
                    <a:gd name="T4" fmla="*/ 3 w 3"/>
                    <a:gd name="T5" fmla="*/ 3 h 3"/>
                    <a:gd name="T6" fmla="*/ 0 w 3"/>
                    <a:gd name="T7" fmla="*/ 0 h 3"/>
                  </a:gd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4" name="Freeform 453"/>
                <p:cNvSpPr/>
                <p:nvPr>
                  <p:custDataLst>
                    <p:tags r:id="rId448"/>
                  </p:custDataLst>
                </p:nvPr>
              </p:nvSpPr>
              <p:spPr bwMode="auto">
                <a:xfrm>
                  <a:off x="5104" y="599"/>
                  <a:ext cx="4" cy="3"/>
                </a:xfrm>
                <a:custGeom>
                  <a:gdLst>
                    <a:gd name="T0" fmla="*/ 2 w 4"/>
                    <a:gd name="T1" fmla="*/ 3 h 3"/>
                    <a:gd name="T2" fmla="*/ 4 w 4"/>
                    <a:gd name="T3" fmla="*/ 0 h 3"/>
                    <a:gd name="T4" fmla="*/ 0 w 4"/>
                    <a:gd name="T5" fmla="*/ 0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5" name="Freeform 454"/>
                <p:cNvSpPr/>
                <p:nvPr>
                  <p:custDataLst>
                    <p:tags r:id="rId449"/>
                  </p:custDataLst>
                </p:nvPr>
              </p:nvSpPr>
              <p:spPr bwMode="auto">
                <a:xfrm>
                  <a:off x="4215" y="1212"/>
                  <a:ext cx="5" cy="3"/>
                </a:xfrm>
                <a:custGeom>
                  <a:gdLst>
                    <a:gd name="T0" fmla="*/ 2 w 2"/>
                    <a:gd name="T1" fmla="*/ 0 h 1"/>
                    <a:gd name="T2" fmla="*/ 2 w 2"/>
                    <a:gd name="T3" fmla="*/ 1 h 1"/>
                    <a:gd name="T4" fmla="*/ 2 w 2"/>
                    <a:gd name="T5" fmla="*/ 0 h 1"/>
                    <a:gd name="T6" fmla="*/ 2 w 2"/>
                    <a:gd name="T7" fmla="*/ 0 h 1"/>
                  </a:gdLst>
                  <a:cxnLst>
                    <a:cxn ang="0">
                      <a:pos x="T0" y="T1"/>
                    </a:cxn>
                    <a:cxn ang="0">
                      <a:pos x="T2" y="T3"/>
                    </a:cxn>
                    <a:cxn ang="0">
                      <a:pos x="T4" y="T5"/>
                    </a:cxn>
                    <a:cxn ang="0">
                      <a:pos x="T6" y="T7"/>
                    </a:cxn>
                  </a:cxnLst>
                  <a:rect l="0" t="0" r="r" b="b"/>
                  <a:pathLst>
                    <a:path w="2" h="1">
                      <a:moveTo>
                        <a:pt x="2" y="0"/>
                      </a:moveTo>
                      <a:cubicBezTo>
                        <a:pt x="0" y="0"/>
                        <a:pt x="2" y="1"/>
                        <a:pt x="2" y="1"/>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6" name="Freeform 455"/>
                <p:cNvSpPr/>
                <p:nvPr>
                  <p:custDataLst>
                    <p:tags r:id="rId450"/>
                  </p:custDataLst>
                </p:nvPr>
              </p:nvSpPr>
              <p:spPr bwMode="auto">
                <a:xfrm>
                  <a:off x="4173" y="1241"/>
                  <a:ext cx="5" cy="5"/>
                </a:xfrm>
                <a:custGeom>
                  <a:gdLst>
                    <a:gd name="T0" fmla="*/ 0 w 5"/>
                    <a:gd name="T1" fmla="*/ 0 h 5"/>
                    <a:gd name="T2" fmla="*/ 2 w 5"/>
                    <a:gd name="T3" fmla="*/ 5 h 5"/>
                    <a:gd name="T4" fmla="*/ 5 w 5"/>
                    <a:gd name="T5" fmla="*/ 0 h 5"/>
                    <a:gd name="T6" fmla="*/ 0 w 5"/>
                    <a:gd name="T7" fmla="*/ 0 h 5"/>
                  </a:gdLst>
                  <a:cxnLst>
                    <a:cxn ang="0">
                      <a:pos x="T0" y="T1"/>
                    </a:cxn>
                    <a:cxn ang="0">
                      <a:pos x="T2" y="T3"/>
                    </a:cxn>
                    <a:cxn ang="0">
                      <a:pos x="T4" y="T5"/>
                    </a:cxn>
                    <a:cxn ang="0">
                      <a:pos x="T6" y="T7"/>
                    </a:cxn>
                  </a:cxnLst>
                  <a:rect l="0" t="0" r="r" b="b"/>
                  <a:pathLst>
                    <a:path w="5" h="5">
                      <a:moveTo>
                        <a:pt x="0" y="0"/>
                      </a:moveTo>
                      <a:lnTo>
                        <a:pt x="2" y="5"/>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7" name="Freeform 456"/>
                <p:cNvSpPr/>
                <p:nvPr>
                  <p:custDataLst>
                    <p:tags r:id="rId451"/>
                  </p:custDataLst>
                </p:nvPr>
              </p:nvSpPr>
              <p:spPr bwMode="auto">
                <a:xfrm>
                  <a:off x="4142" y="1239"/>
                  <a:ext cx="19" cy="21"/>
                </a:xfrm>
                <a:custGeom>
                  <a:gdLst>
                    <a:gd name="T0" fmla="*/ 3 w 8"/>
                    <a:gd name="T1" fmla="*/ 9 h 9"/>
                    <a:gd name="T2" fmla="*/ 7 w 8"/>
                    <a:gd name="T3" fmla="*/ 3 h 9"/>
                    <a:gd name="T4" fmla="*/ 0 w 8"/>
                    <a:gd name="T5" fmla="*/ 7 h 9"/>
                    <a:gd name="T6" fmla="*/ 3 w 8"/>
                    <a:gd name="T7" fmla="*/ 9 h 9"/>
                  </a:gdLst>
                  <a:cxnLst>
                    <a:cxn ang="0">
                      <a:pos x="T0" y="T1"/>
                    </a:cxn>
                    <a:cxn ang="0">
                      <a:pos x="T2" y="T3"/>
                    </a:cxn>
                    <a:cxn ang="0">
                      <a:pos x="T4" y="T5"/>
                    </a:cxn>
                    <a:cxn ang="0">
                      <a:pos x="T6" y="T7"/>
                    </a:cxn>
                  </a:cxnLst>
                  <a:rect l="0" t="0" r="r" b="b"/>
                  <a:pathLst>
                    <a:path w="8" h="9">
                      <a:moveTo>
                        <a:pt x="3" y="9"/>
                      </a:moveTo>
                      <a:cubicBezTo>
                        <a:pt x="2" y="6"/>
                        <a:pt x="8" y="6"/>
                        <a:pt x="7" y="3"/>
                      </a:cubicBezTo>
                      <a:cubicBezTo>
                        <a:pt x="4" y="0"/>
                        <a:pt x="3" y="6"/>
                        <a:pt x="0" y="7"/>
                      </a:cubicBezTo>
                      <a:cubicBezTo>
                        <a:pt x="0" y="6"/>
                        <a:pt x="3" y="7"/>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8" name="Freeform 457"/>
                <p:cNvSpPr/>
                <p:nvPr>
                  <p:custDataLst>
                    <p:tags r:id="rId452"/>
                  </p:custDataLst>
                </p:nvPr>
              </p:nvSpPr>
              <p:spPr bwMode="auto">
                <a:xfrm>
                  <a:off x="4568" y="972"/>
                  <a:ext cx="5" cy="5"/>
                </a:xfrm>
                <a:custGeom>
                  <a:gdLst>
                    <a:gd name="T0" fmla="*/ 0 w 2"/>
                    <a:gd name="T1" fmla="*/ 1 h 2"/>
                    <a:gd name="T2" fmla="*/ 2 w 2"/>
                    <a:gd name="T3" fmla="*/ 0 h 2"/>
                    <a:gd name="T4" fmla="*/ 0 w 2"/>
                    <a:gd name="T5" fmla="*/ 1 h 2"/>
                  </a:gdLst>
                  <a:cxnLst>
                    <a:cxn ang="0">
                      <a:pos x="T0" y="T1"/>
                    </a:cxn>
                    <a:cxn ang="0">
                      <a:pos x="T2" y="T3"/>
                    </a:cxn>
                    <a:cxn ang="0">
                      <a:pos x="T4" y="T5"/>
                    </a:cxn>
                  </a:cxnLst>
                  <a:rect l="0" t="0" r="r" b="b"/>
                  <a:pathLst>
                    <a:path w="2" h="2">
                      <a:moveTo>
                        <a:pt x="0" y="1"/>
                      </a:moveTo>
                      <a:cubicBezTo>
                        <a:pt x="2" y="2"/>
                        <a:pt x="2"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9" name="Freeform 458"/>
                <p:cNvSpPr/>
                <p:nvPr>
                  <p:custDataLst>
                    <p:tags r:id="rId453"/>
                  </p:custDataLst>
                </p:nvPr>
              </p:nvSpPr>
              <p:spPr bwMode="auto">
                <a:xfrm>
                  <a:off x="4561" y="956"/>
                  <a:ext cx="29" cy="12"/>
                </a:xfrm>
                <a:custGeom>
                  <a:gdLst>
                    <a:gd name="T0" fmla="*/ 7 w 12"/>
                    <a:gd name="T1" fmla="*/ 2 h 5"/>
                    <a:gd name="T2" fmla="*/ 0 w 12"/>
                    <a:gd name="T3" fmla="*/ 2 h 5"/>
                    <a:gd name="T4" fmla="*/ 6 w 12"/>
                    <a:gd name="T5" fmla="*/ 3 h 5"/>
                    <a:gd name="T6" fmla="*/ 5 w 12"/>
                    <a:gd name="T7" fmla="*/ 5 h 5"/>
                    <a:gd name="T8" fmla="*/ 12 w 12"/>
                    <a:gd name="T9" fmla="*/ 2 h 5"/>
                    <a:gd name="T10" fmla="*/ 7 w 12"/>
                    <a:gd name="T11" fmla="*/ 2 h 5"/>
                  </a:gdLst>
                  <a:cxnLst>
                    <a:cxn ang="0">
                      <a:pos x="T0" y="T1"/>
                    </a:cxn>
                    <a:cxn ang="0">
                      <a:pos x="T2" y="T3"/>
                    </a:cxn>
                    <a:cxn ang="0">
                      <a:pos x="T4" y="T5"/>
                    </a:cxn>
                    <a:cxn ang="0">
                      <a:pos x="T6" y="T7"/>
                    </a:cxn>
                    <a:cxn ang="0">
                      <a:pos x="T8" y="T9"/>
                    </a:cxn>
                    <a:cxn ang="0">
                      <a:pos x="T10" y="T11"/>
                    </a:cxn>
                  </a:cxnLst>
                  <a:rect l="0" t="0" r="r" b="b"/>
                  <a:pathLst>
                    <a:path w="12" h="5">
                      <a:moveTo>
                        <a:pt x="7" y="2"/>
                      </a:moveTo>
                      <a:cubicBezTo>
                        <a:pt x="4" y="3"/>
                        <a:pt x="2" y="1"/>
                        <a:pt x="0" y="2"/>
                      </a:cubicBezTo>
                      <a:cubicBezTo>
                        <a:pt x="2" y="2"/>
                        <a:pt x="3" y="4"/>
                        <a:pt x="6" y="3"/>
                      </a:cubicBezTo>
                      <a:cubicBezTo>
                        <a:pt x="5" y="5"/>
                        <a:pt x="5" y="5"/>
                        <a:pt x="5" y="5"/>
                      </a:cubicBezTo>
                      <a:cubicBezTo>
                        <a:pt x="9" y="5"/>
                        <a:pt x="9" y="3"/>
                        <a:pt x="12" y="2"/>
                      </a:cubicBezTo>
                      <a:cubicBezTo>
                        <a:pt x="10" y="0"/>
                        <a:pt x="9"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0" name="Freeform 459"/>
                <p:cNvSpPr/>
                <p:nvPr>
                  <p:custDataLst>
                    <p:tags r:id="rId454"/>
                  </p:custDataLst>
                </p:nvPr>
              </p:nvSpPr>
              <p:spPr bwMode="auto">
                <a:xfrm>
                  <a:off x="4642" y="906"/>
                  <a:ext cx="16" cy="7"/>
                </a:xfrm>
                <a:custGeom>
                  <a:gdLst>
                    <a:gd name="T0" fmla="*/ 4 w 7"/>
                    <a:gd name="T1" fmla="*/ 3 h 3"/>
                    <a:gd name="T2" fmla="*/ 6 w 7"/>
                    <a:gd name="T3" fmla="*/ 3 h 3"/>
                    <a:gd name="T4" fmla="*/ 0 w 7"/>
                    <a:gd name="T5" fmla="*/ 0 h 3"/>
                    <a:gd name="T6" fmla="*/ 4 w 7"/>
                    <a:gd name="T7" fmla="*/ 3 h 3"/>
                  </a:gdLst>
                  <a:cxnLst>
                    <a:cxn ang="0">
                      <a:pos x="T0" y="T1"/>
                    </a:cxn>
                    <a:cxn ang="0">
                      <a:pos x="T2" y="T3"/>
                    </a:cxn>
                    <a:cxn ang="0">
                      <a:pos x="T4" y="T5"/>
                    </a:cxn>
                    <a:cxn ang="0">
                      <a:pos x="T6" y="T7"/>
                    </a:cxn>
                  </a:cxnLst>
                  <a:rect l="0" t="0" r="r" b="b"/>
                  <a:pathLst>
                    <a:path w="7" h="3">
                      <a:moveTo>
                        <a:pt x="4" y="3"/>
                      </a:moveTo>
                      <a:cubicBezTo>
                        <a:pt x="5" y="3"/>
                        <a:pt x="6" y="3"/>
                        <a:pt x="6" y="3"/>
                      </a:cubicBezTo>
                      <a:cubicBezTo>
                        <a:pt x="7" y="0"/>
                        <a:pt x="3" y="1"/>
                        <a:pt x="0" y="0"/>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1" name="Freeform 460"/>
                <p:cNvSpPr/>
                <p:nvPr>
                  <p:custDataLst>
                    <p:tags r:id="rId455"/>
                  </p:custDataLst>
                </p:nvPr>
              </p:nvSpPr>
              <p:spPr bwMode="auto">
                <a:xfrm>
                  <a:off x="4580" y="932"/>
                  <a:ext cx="26" cy="24"/>
                </a:xfrm>
                <a:custGeom>
                  <a:gdLst>
                    <a:gd name="T0" fmla="*/ 0 w 11"/>
                    <a:gd name="T1" fmla="*/ 8 h 10"/>
                    <a:gd name="T2" fmla="*/ 2 w 11"/>
                    <a:gd name="T3" fmla="*/ 10 h 10"/>
                    <a:gd name="T4" fmla="*/ 3 w 11"/>
                    <a:gd name="T5" fmla="*/ 9 h 10"/>
                    <a:gd name="T6" fmla="*/ 11 w 11"/>
                    <a:gd name="T7" fmla="*/ 7 h 10"/>
                    <a:gd name="T8" fmla="*/ 0 w 11"/>
                    <a:gd name="T9" fmla="*/ 8 h 10"/>
                  </a:gdLst>
                  <a:cxnLst>
                    <a:cxn ang="0">
                      <a:pos x="T0" y="T1"/>
                    </a:cxn>
                    <a:cxn ang="0">
                      <a:pos x="T2" y="T3"/>
                    </a:cxn>
                    <a:cxn ang="0">
                      <a:pos x="T4" y="T5"/>
                    </a:cxn>
                    <a:cxn ang="0">
                      <a:pos x="T6" y="T7"/>
                    </a:cxn>
                    <a:cxn ang="0">
                      <a:pos x="T8" y="T9"/>
                    </a:cxn>
                  </a:cxnLst>
                  <a:rect l="0" t="0" r="r" b="b"/>
                  <a:pathLst>
                    <a:path w="11" h="10">
                      <a:moveTo>
                        <a:pt x="0" y="8"/>
                      </a:moveTo>
                      <a:cubicBezTo>
                        <a:pt x="2" y="10"/>
                        <a:pt x="2" y="10"/>
                        <a:pt x="2" y="10"/>
                      </a:cubicBezTo>
                      <a:cubicBezTo>
                        <a:pt x="3" y="9"/>
                        <a:pt x="3" y="9"/>
                        <a:pt x="3" y="9"/>
                      </a:cubicBezTo>
                      <a:cubicBezTo>
                        <a:pt x="5" y="7"/>
                        <a:pt x="9" y="9"/>
                        <a:pt x="11" y="7"/>
                      </a:cubicBezTo>
                      <a:cubicBezTo>
                        <a:pt x="7" y="0"/>
                        <a:pt x="3"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2" name="Rectangle 461"/>
                <p:cNvSpPr>
                  <a:spLocks noChangeArrowheads="1"/>
                </p:cNvSpPr>
                <p:nvPr>
                  <p:custDataLst>
                    <p:tags r:id="rId456"/>
                  </p:custDataLst>
                </p:nvPr>
              </p:nvSpPr>
              <p:spPr bwMode="auto">
                <a:xfrm>
                  <a:off x="4178" y="123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3" name="Freeform 462"/>
                <p:cNvSpPr/>
                <p:nvPr>
                  <p:custDataLst>
                    <p:tags r:id="rId457"/>
                  </p:custDataLst>
                </p:nvPr>
              </p:nvSpPr>
              <p:spPr bwMode="auto">
                <a:xfrm>
                  <a:off x="4173" y="1212"/>
                  <a:ext cx="26" cy="17"/>
                </a:xfrm>
                <a:custGeom>
                  <a:gdLst>
                    <a:gd name="T0" fmla="*/ 7 w 11"/>
                    <a:gd name="T1" fmla="*/ 3 h 7"/>
                    <a:gd name="T2" fmla="*/ 8 w 11"/>
                    <a:gd name="T3" fmla="*/ 4 h 7"/>
                    <a:gd name="T4" fmla="*/ 8 w 11"/>
                    <a:gd name="T5" fmla="*/ 5 h 7"/>
                    <a:gd name="T6" fmla="*/ 1 w 11"/>
                    <a:gd name="T7" fmla="*/ 0 h 7"/>
                    <a:gd name="T8" fmla="*/ 4 w 11"/>
                    <a:gd name="T9" fmla="*/ 2 h 7"/>
                    <a:gd name="T10" fmla="*/ 2 w 11"/>
                    <a:gd name="T11" fmla="*/ 7 h 7"/>
                    <a:gd name="T12" fmla="*/ 7 w 11"/>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11" h="7">
                      <a:moveTo>
                        <a:pt x="7" y="3"/>
                      </a:moveTo>
                      <a:cubicBezTo>
                        <a:pt x="7" y="3"/>
                        <a:pt x="7" y="4"/>
                        <a:pt x="8" y="4"/>
                      </a:cubicBezTo>
                      <a:cubicBezTo>
                        <a:pt x="8" y="4"/>
                        <a:pt x="8" y="5"/>
                        <a:pt x="8" y="5"/>
                      </a:cubicBezTo>
                      <a:cubicBezTo>
                        <a:pt x="11" y="1"/>
                        <a:pt x="3" y="2"/>
                        <a:pt x="1" y="0"/>
                      </a:cubicBezTo>
                      <a:cubicBezTo>
                        <a:pt x="0" y="2"/>
                        <a:pt x="3" y="1"/>
                        <a:pt x="4" y="2"/>
                      </a:cubicBezTo>
                      <a:cubicBezTo>
                        <a:pt x="5" y="4"/>
                        <a:pt x="1" y="5"/>
                        <a:pt x="2" y="7"/>
                      </a:cubicBezTo>
                      <a:cubicBezTo>
                        <a:pt x="5" y="6"/>
                        <a:pt x="6"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4" name="Freeform 463"/>
                <p:cNvSpPr/>
                <p:nvPr>
                  <p:custDataLst>
                    <p:tags r:id="rId458"/>
                  </p:custDataLst>
                </p:nvPr>
              </p:nvSpPr>
              <p:spPr bwMode="auto">
                <a:xfrm>
                  <a:off x="5284" y="452"/>
                  <a:ext cx="7" cy="2"/>
                </a:xfrm>
                <a:custGeom>
                  <a:gdLst>
                    <a:gd name="T0" fmla="*/ 3 w 3"/>
                    <a:gd name="T1" fmla="*/ 0 h 1"/>
                    <a:gd name="T2" fmla="*/ 0 w 3"/>
                    <a:gd name="T3" fmla="*/ 0 h 1"/>
                    <a:gd name="T4" fmla="*/ 1 w 3"/>
                    <a:gd name="T5" fmla="*/ 1 h 1"/>
                    <a:gd name="T6" fmla="*/ 3 w 3"/>
                    <a:gd name="T7" fmla="*/ 0 h 1"/>
                  </a:gdLst>
                  <a:cxnLst>
                    <a:cxn ang="0">
                      <a:pos x="T0" y="T1"/>
                    </a:cxn>
                    <a:cxn ang="0">
                      <a:pos x="T2" y="T3"/>
                    </a:cxn>
                    <a:cxn ang="0">
                      <a:pos x="T4" y="T5"/>
                    </a:cxn>
                    <a:cxn ang="0">
                      <a:pos x="T6" y="T7"/>
                    </a:cxn>
                  </a:cxnLst>
                  <a:rect l="0" t="0" r="r" b="b"/>
                  <a:pathLst>
                    <a:path w="3" h="1">
                      <a:moveTo>
                        <a:pt x="3" y="0"/>
                      </a:moveTo>
                      <a:cubicBezTo>
                        <a:pt x="0" y="0"/>
                        <a:pt x="0" y="0"/>
                        <a:pt x="0" y="0"/>
                      </a:cubicBezTo>
                      <a:cubicBezTo>
                        <a:pt x="1" y="1"/>
                        <a:pt x="1" y="1"/>
                        <a:pt x="1" y="1"/>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5" name="Freeform 464"/>
                <p:cNvSpPr/>
                <p:nvPr>
                  <p:custDataLst>
                    <p:tags r:id="rId459"/>
                  </p:custDataLst>
                </p:nvPr>
              </p:nvSpPr>
              <p:spPr bwMode="auto">
                <a:xfrm>
                  <a:off x="4680" y="887"/>
                  <a:ext cx="7" cy="5"/>
                </a:xfrm>
                <a:custGeom>
                  <a:gdLst>
                    <a:gd name="T0" fmla="*/ 0 w 3"/>
                    <a:gd name="T1" fmla="*/ 1 h 2"/>
                    <a:gd name="T2" fmla="*/ 1 w 3"/>
                    <a:gd name="T3" fmla="*/ 1 h 2"/>
                    <a:gd name="T4" fmla="*/ 3 w 3"/>
                    <a:gd name="T5" fmla="*/ 1 h 2"/>
                    <a:gd name="T6" fmla="*/ 0 w 3"/>
                    <a:gd name="T7" fmla="*/ 1 h 2"/>
                  </a:gdLst>
                  <a:cxnLst>
                    <a:cxn ang="0">
                      <a:pos x="T0" y="T1"/>
                    </a:cxn>
                    <a:cxn ang="0">
                      <a:pos x="T2" y="T3"/>
                    </a:cxn>
                    <a:cxn ang="0">
                      <a:pos x="T4" y="T5"/>
                    </a:cxn>
                    <a:cxn ang="0">
                      <a:pos x="T6" y="T7"/>
                    </a:cxn>
                  </a:cxnLst>
                  <a:rect l="0" t="0" r="r" b="b"/>
                  <a:pathLst>
                    <a:path w="3" h="2">
                      <a:moveTo>
                        <a:pt x="0" y="1"/>
                      </a:moveTo>
                      <a:cubicBezTo>
                        <a:pt x="1" y="1"/>
                        <a:pt x="1" y="1"/>
                        <a:pt x="1" y="1"/>
                      </a:cubicBezTo>
                      <a:cubicBezTo>
                        <a:pt x="2" y="0"/>
                        <a:pt x="2" y="2"/>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6" name="Freeform 465"/>
                <p:cNvSpPr/>
                <p:nvPr>
                  <p:custDataLst>
                    <p:tags r:id="rId460"/>
                  </p:custDataLst>
                </p:nvPr>
              </p:nvSpPr>
              <p:spPr bwMode="auto">
                <a:xfrm>
                  <a:off x="4268" y="1144"/>
                  <a:ext cx="11" cy="26"/>
                </a:xfrm>
                <a:custGeom>
                  <a:gdLst>
                    <a:gd name="T0" fmla="*/ 2 w 5"/>
                    <a:gd name="T1" fmla="*/ 11 h 11"/>
                    <a:gd name="T2" fmla="*/ 4 w 5"/>
                    <a:gd name="T3" fmla="*/ 8 h 11"/>
                    <a:gd name="T4" fmla="*/ 5 w 5"/>
                    <a:gd name="T5" fmla="*/ 8 h 11"/>
                    <a:gd name="T6" fmla="*/ 4 w 5"/>
                    <a:gd name="T7" fmla="*/ 0 h 11"/>
                    <a:gd name="T8" fmla="*/ 2 w 5"/>
                    <a:gd name="T9" fmla="*/ 10 h 11"/>
                    <a:gd name="T10" fmla="*/ 2 w 5"/>
                    <a:gd name="T11" fmla="*/ 9 h 11"/>
                    <a:gd name="T12" fmla="*/ 2 w 5"/>
                    <a:gd name="T13" fmla="*/ 11 h 11"/>
                  </a:gdLst>
                  <a:cxnLst>
                    <a:cxn ang="0">
                      <a:pos x="T0" y="T1"/>
                    </a:cxn>
                    <a:cxn ang="0">
                      <a:pos x="T2" y="T3"/>
                    </a:cxn>
                    <a:cxn ang="0">
                      <a:pos x="T4" y="T5"/>
                    </a:cxn>
                    <a:cxn ang="0">
                      <a:pos x="T6" y="T7"/>
                    </a:cxn>
                    <a:cxn ang="0">
                      <a:pos x="T8" y="T9"/>
                    </a:cxn>
                    <a:cxn ang="0">
                      <a:pos x="T10" y="T11"/>
                    </a:cxn>
                    <a:cxn ang="0">
                      <a:pos x="T12" y="T13"/>
                    </a:cxn>
                  </a:cxnLst>
                  <a:rect l="0" t="0" r="r" b="b"/>
                  <a:pathLst>
                    <a:path w="5" h="11">
                      <a:moveTo>
                        <a:pt x="2" y="11"/>
                      </a:moveTo>
                      <a:cubicBezTo>
                        <a:pt x="5" y="11"/>
                        <a:pt x="5" y="9"/>
                        <a:pt x="4" y="8"/>
                      </a:cubicBezTo>
                      <a:cubicBezTo>
                        <a:pt x="5" y="8"/>
                        <a:pt x="5" y="8"/>
                        <a:pt x="5" y="8"/>
                      </a:cubicBezTo>
                      <a:cubicBezTo>
                        <a:pt x="4" y="5"/>
                        <a:pt x="5" y="2"/>
                        <a:pt x="4" y="0"/>
                      </a:cubicBezTo>
                      <a:cubicBezTo>
                        <a:pt x="3" y="4"/>
                        <a:pt x="4" y="7"/>
                        <a:pt x="2" y="10"/>
                      </a:cubicBezTo>
                      <a:cubicBezTo>
                        <a:pt x="2" y="9"/>
                        <a:pt x="2" y="9"/>
                        <a:pt x="2" y="9"/>
                      </a:cubicBezTo>
                      <a:cubicBezTo>
                        <a:pt x="0" y="10"/>
                        <a:pt x="4" y="10"/>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7" name="Freeform 466"/>
                <p:cNvSpPr/>
                <p:nvPr>
                  <p:custDataLst>
                    <p:tags r:id="rId461"/>
                  </p:custDataLst>
                </p:nvPr>
              </p:nvSpPr>
              <p:spPr bwMode="auto">
                <a:xfrm>
                  <a:off x="5047" y="609"/>
                  <a:ext cx="26" cy="7"/>
                </a:xfrm>
                <a:custGeom>
                  <a:gdLst>
                    <a:gd name="T0" fmla="*/ 0 w 11"/>
                    <a:gd name="T1" fmla="*/ 1 h 3"/>
                    <a:gd name="T2" fmla="*/ 1 w 11"/>
                    <a:gd name="T3" fmla="*/ 3 h 3"/>
                    <a:gd name="T4" fmla="*/ 2 w 11"/>
                    <a:gd name="T5" fmla="*/ 2 h 3"/>
                    <a:gd name="T6" fmla="*/ 11 w 11"/>
                    <a:gd name="T7" fmla="*/ 1 h 3"/>
                    <a:gd name="T8" fmla="*/ 6 w 11"/>
                    <a:gd name="T9" fmla="*/ 0 h 3"/>
                    <a:gd name="T10" fmla="*/ 7 w 11"/>
                    <a:gd name="T11" fmla="*/ 1 h 3"/>
                    <a:gd name="T12" fmla="*/ 5 w 11"/>
                    <a:gd name="T13" fmla="*/ 1 h 3"/>
                    <a:gd name="T14" fmla="*/ 4 w 11"/>
                    <a:gd name="T15" fmla="*/ 1 h 3"/>
                    <a:gd name="T16" fmla="*/ 0 w 11"/>
                    <a:gd name="T17"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0" y="1"/>
                      </a:moveTo>
                      <a:cubicBezTo>
                        <a:pt x="1" y="3"/>
                        <a:pt x="1" y="3"/>
                        <a:pt x="1" y="3"/>
                      </a:cubicBezTo>
                      <a:cubicBezTo>
                        <a:pt x="2" y="2"/>
                        <a:pt x="2" y="2"/>
                        <a:pt x="2" y="2"/>
                      </a:cubicBezTo>
                      <a:cubicBezTo>
                        <a:pt x="5" y="3"/>
                        <a:pt x="8" y="1"/>
                        <a:pt x="11" y="1"/>
                      </a:cubicBezTo>
                      <a:cubicBezTo>
                        <a:pt x="10" y="0"/>
                        <a:pt x="7" y="0"/>
                        <a:pt x="6" y="0"/>
                      </a:cubicBezTo>
                      <a:cubicBezTo>
                        <a:pt x="7" y="1"/>
                        <a:pt x="7" y="1"/>
                        <a:pt x="7" y="1"/>
                      </a:cubicBezTo>
                      <a:cubicBezTo>
                        <a:pt x="6" y="1"/>
                        <a:pt x="6" y="2"/>
                        <a:pt x="5" y="1"/>
                      </a:cubicBezTo>
                      <a:cubicBezTo>
                        <a:pt x="4" y="2"/>
                        <a:pt x="4" y="1"/>
                        <a:pt x="4"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8" name="Freeform 467"/>
                <p:cNvSpPr/>
                <p:nvPr>
                  <p:custDataLst>
                    <p:tags r:id="rId462"/>
                  </p:custDataLst>
                </p:nvPr>
              </p:nvSpPr>
              <p:spPr bwMode="auto">
                <a:xfrm>
                  <a:off x="4673" y="889"/>
                  <a:ext cx="7" cy="7"/>
                </a:xfrm>
                <a:custGeom>
                  <a:gdLst>
                    <a:gd name="T0" fmla="*/ 1 w 3"/>
                    <a:gd name="T1" fmla="*/ 1 h 3"/>
                    <a:gd name="T2" fmla="*/ 0 w 3"/>
                    <a:gd name="T3" fmla="*/ 3 h 3"/>
                    <a:gd name="T4" fmla="*/ 3 w 3"/>
                    <a:gd name="T5" fmla="*/ 1 h 3"/>
                    <a:gd name="T6" fmla="*/ 1 w 3"/>
                    <a:gd name="T7" fmla="*/ 1 h 3"/>
                  </a:gdLst>
                  <a:cxnLst>
                    <a:cxn ang="0">
                      <a:pos x="T0" y="T1"/>
                    </a:cxn>
                    <a:cxn ang="0">
                      <a:pos x="T2" y="T3"/>
                    </a:cxn>
                    <a:cxn ang="0">
                      <a:pos x="T4" y="T5"/>
                    </a:cxn>
                    <a:cxn ang="0">
                      <a:pos x="T6" y="T7"/>
                    </a:cxn>
                  </a:cxnLst>
                  <a:rect l="0" t="0" r="r" b="b"/>
                  <a:pathLst>
                    <a:path w="3" h="3">
                      <a:moveTo>
                        <a:pt x="1" y="1"/>
                      </a:moveTo>
                      <a:cubicBezTo>
                        <a:pt x="2" y="2"/>
                        <a:pt x="0" y="2"/>
                        <a:pt x="0" y="3"/>
                      </a:cubicBezTo>
                      <a:cubicBezTo>
                        <a:pt x="1" y="2"/>
                        <a:pt x="2" y="1"/>
                        <a:pt x="3"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9" name="Freeform 468"/>
                <p:cNvSpPr/>
                <p:nvPr>
                  <p:custDataLst>
                    <p:tags r:id="rId463"/>
                  </p:custDataLst>
                </p:nvPr>
              </p:nvSpPr>
              <p:spPr bwMode="auto">
                <a:xfrm>
                  <a:off x="4173" y="1222"/>
                  <a:ext cx="5" cy="9"/>
                </a:xfrm>
                <a:custGeom>
                  <a:gdLst>
                    <a:gd name="T0" fmla="*/ 2 w 2"/>
                    <a:gd name="T1" fmla="*/ 4 h 4"/>
                    <a:gd name="T2" fmla="*/ 0 w 2"/>
                    <a:gd name="T3" fmla="*/ 2 h 4"/>
                    <a:gd name="T4" fmla="*/ 1 w 2"/>
                    <a:gd name="T5" fmla="*/ 1 h 4"/>
                    <a:gd name="T6" fmla="*/ 0 w 2"/>
                    <a:gd name="T7" fmla="*/ 1 h 4"/>
                    <a:gd name="T8" fmla="*/ 0 w 2"/>
                    <a:gd name="T9" fmla="*/ 3 h 4"/>
                    <a:gd name="T10" fmla="*/ 2 w 2"/>
                    <a:gd name="T11" fmla="*/ 4 h 4"/>
                  </a:gdLst>
                  <a:cxnLst>
                    <a:cxn ang="0">
                      <a:pos x="T0" y="T1"/>
                    </a:cxn>
                    <a:cxn ang="0">
                      <a:pos x="T2" y="T3"/>
                    </a:cxn>
                    <a:cxn ang="0">
                      <a:pos x="T4" y="T5"/>
                    </a:cxn>
                    <a:cxn ang="0">
                      <a:pos x="T6" y="T7"/>
                    </a:cxn>
                    <a:cxn ang="0">
                      <a:pos x="T8" y="T9"/>
                    </a:cxn>
                    <a:cxn ang="0">
                      <a:pos x="T10" y="T11"/>
                    </a:cxn>
                  </a:cxnLst>
                  <a:rect l="0" t="0" r="r" b="b"/>
                  <a:pathLst>
                    <a:path w="2" h="4">
                      <a:moveTo>
                        <a:pt x="2" y="4"/>
                      </a:moveTo>
                      <a:cubicBezTo>
                        <a:pt x="0" y="2"/>
                        <a:pt x="0" y="2"/>
                        <a:pt x="0" y="2"/>
                      </a:cubicBezTo>
                      <a:cubicBezTo>
                        <a:pt x="1" y="2"/>
                        <a:pt x="1" y="2"/>
                        <a:pt x="1" y="1"/>
                      </a:cubicBezTo>
                      <a:cubicBezTo>
                        <a:pt x="1" y="1"/>
                        <a:pt x="1" y="0"/>
                        <a:pt x="0" y="1"/>
                      </a:cubicBezTo>
                      <a:cubicBezTo>
                        <a:pt x="0" y="2"/>
                        <a:pt x="0" y="2"/>
                        <a:pt x="0" y="3"/>
                      </a:cubicBez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0" name="Freeform 469"/>
                <p:cNvSpPr/>
                <p:nvPr>
                  <p:custDataLst>
                    <p:tags r:id="rId464"/>
                  </p:custDataLst>
                </p:nvPr>
              </p:nvSpPr>
              <p:spPr bwMode="auto">
                <a:xfrm>
                  <a:off x="5191" y="490"/>
                  <a:ext cx="3"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1" name="Freeform 470"/>
                <p:cNvSpPr/>
                <p:nvPr>
                  <p:custDataLst>
                    <p:tags r:id="rId465"/>
                  </p:custDataLst>
                </p:nvPr>
              </p:nvSpPr>
              <p:spPr bwMode="auto">
                <a:xfrm>
                  <a:off x="5163" y="478"/>
                  <a:ext cx="71" cy="21"/>
                </a:xfrm>
                <a:custGeom>
                  <a:gdLst>
                    <a:gd name="T0" fmla="*/ 28 w 30"/>
                    <a:gd name="T1" fmla="*/ 7 h 9"/>
                    <a:gd name="T2" fmla="*/ 26 w 30"/>
                    <a:gd name="T3" fmla="*/ 6 h 9"/>
                    <a:gd name="T4" fmla="*/ 29 w 30"/>
                    <a:gd name="T5" fmla="*/ 4 h 9"/>
                    <a:gd name="T6" fmla="*/ 28 w 30"/>
                    <a:gd name="T7" fmla="*/ 4 h 9"/>
                    <a:gd name="T8" fmla="*/ 25 w 30"/>
                    <a:gd name="T9" fmla="*/ 2 h 9"/>
                    <a:gd name="T10" fmla="*/ 20 w 30"/>
                    <a:gd name="T11" fmla="*/ 1 h 9"/>
                    <a:gd name="T12" fmla="*/ 17 w 30"/>
                    <a:gd name="T13" fmla="*/ 2 h 9"/>
                    <a:gd name="T14" fmla="*/ 20 w 30"/>
                    <a:gd name="T15" fmla="*/ 2 h 9"/>
                    <a:gd name="T16" fmla="*/ 19 w 30"/>
                    <a:gd name="T17" fmla="*/ 4 h 9"/>
                    <a:gd name="T18" fmla="*/ 24 w 30"/>
                    <a:gd name="T19" fmla="*/ 4 h 9"/>
                    <a:gd name="T20" fmla="*/ 21 w 30"/>
                    <a:gd name="T21" fmla="*/ 5 h 9"/>
                    <a:gd name="T22" fmla="*/ 12 w 30"/>
                    <a:gd name="T23" fmla="*/ 4 h 9"/>
                    <a:gd name="T24" fmla="*/ 15 w 30"/>
                    <a:gd name="T25" fmla="*/ 2 h 9"/>
                    <a:gd name="T26" fmla="*/ 10 w 30"/>
                    <a:gd name="T27" fmla="*/ 2 h 9"/>
                    <a:gd name="T28" fmla="*/ 0 w 30"/>
                    <a:gd name="T29" fmla="*/ 3 h 9"/>
                    <a:gd name="T30" fmla="*/ 3 w 30"/>
                    <a:gd name="T31" fmla="*/ 4 h 9"/>
                    <a:gd name="T32" fmla="*/ 13 w 30"/>
                    <a:gd name="T33" fmla="*/ 5 h 9"/>
                    <a:gd name="T34" fmla="*/ 13 w 30"/>
                    <a:gd name="T35" fmla="*/ 5 h 9"/>
                    <a:gd name="T36" fmla="*/ 20 w 30"/>
                    <a:gd name="T37" fmla="*/ 6 h 9"/>
                    <a:gd name="T38" fmla="*/ 21 w 30"/>
                    <a:gd name="T39" fmla="*/ 8 h 9"/>
                    <a:gd name="T40" fmla="*/ 24 w 30"/>
                    <a:gd name="T41" fmla="*/ 7 h 9"/>
                    <a:gd name="T42" fmla="*/ 28 w 30"/>
                    <a:gd name="T43"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9">
                      <a:moveTo>
                        <a:pt x="28" y="7"/>
                      </a:moveTo>
                      <a:cubicBezTo>
                        <a:pt x="26" y="6"/>
                        <a:pt x="26" y="6"/>
                        <a:pt x="26" y="6"/>
                      </a:cubicBezTo>
                      <a:cubicBezTo>
                        <a:pt x="27" y="5"/>
                        <a:pt x="30" y="6"/>
                        <a:pt x="29" y="4"/>
                      </a:cubicBezTo>
                      <a:cubicBezTo>
                        <a:pt x="28" y="4"/>
                        <a:pt x="28" y="4"/>
                        <a:pt x="28" y="4"/>
                      </a:cubicBezTo>
                      <a:cubicBezTo>
                        <a:pt x="24" y="5"/>
                        <a:pt x="27" y="3"/>
                        <a:pt x="25" y="2"/>
                      </a:cubicBezTo>
                      <a:cubicBezTo>
                        <a:pt x="24" y="1"/>
                        <a:pt x="21" y="1"/>
                        <a:pt x="20" y="1"/>
                      </a:cubicBezTo>
                      <a:cubicBezTo>
                        <a:pt x="21" y="2"/>
                        <a:pt x="18" y="2"/>
                        <a:pt x="17" y="2"/>
                      </a:cubicBezTo>
                      <a:cubicBezTo>
                        <a:pt x="18" y="2"/>
                        <a:pt x="19" y="2"/>
                        <a:pt x="20" y="2"/>
                      </a:cubicBezTo>
                      <a:cubicBezTo>
                        <a:pt x="19" y="4"/>
                        <a:pt x="19" y="4"/>
                        <a:pt x="19" y="4"/>
                      </a:cubicBezTo>
                      <a:cubicBezTo>
                        <a:pt x="20" y="5"/>
                        <a:pt x="22" y="4"/>
                        <a:pt x="24" y="4"/>
                      </a:cubicBezTo>
                      <a:cubicBezTo>
                        <a:pt x="24" y="6"/>
                        <a:pt x="22" y="5"/>
                        <a:pt x="21" y="5"/>
                      </a:cubicBezTo>
                      <a:cubicBezTo>
                        <a:pt x="19" y="5"/>
                        <a:pt x="13" y="6"/>
                        <a:pt x="12" y="4"/>
                      </a:cubicBezTo>
                      <a:cubicBezTo>
                        <a:pt x="12" y="2"/>
                        <a:pt x="14" y="2"/>
                        <a:pt x="15" y="2"/>
                      </a:cubicBezTo>
                      <a:cubicBezTo>
                        <a:pt x="13" y="1"/>
                        <a:pt x="12" y="3"/>
                        <a:pt x="10" y="2"/>
                      </a:cubicBezTo>
                      <a:cubicBezTo>
                        <a:pt x="7" y="5"/>
                        <a:pt x="2" y="0"/>
                        <a:pt x="0" y="3"/>
                      </a:cubicBezTo>
                      <a:cubicBezTo>
                        <a:pt x="1" y="3"/>
                        <a:pt x="2" y="3"/>
                        <a:pt x="3" y="4"/>
                      </a:cubicBezTo>
                      <a:cubicBezTo>
                        <a:pt x="7" y="2"/>
                        <a:pt x="9" y="5"/>
                        <a:pt x="13" y="5"/>
                      </a:cubicBezTo>
                      <a:cubicBezTo>
                        <a:pt x="13" y="5"/>
                        <a:pt x="13" y="5"/>
                        <a:pt x="13" y="5"/>
                      </a:cubicBezTo>
                      <a:cubicBezTo>
                        <a:pt x="15" y="5"/>
                        <a:pt x="17" y="9"/>
                        <a:pt x="20" y="6"/>
                      </a:cubicBezTo>
                      <a:cubicBezTo>
                        <a:pt x="21" y="8"/>
                        <a:pt x="21" y="8"/>
                        <a:pt x="21" y="8"/>
                      </a:cubicBezTo>
                      <a:cubicBezTo>
                        <a:pt x="23" y="8"/>
                        <a:pt x="21" y="6"/>
                        <a:pt x="24" y="7"/>
                      </a:cubicBezTo>
                      <a:cubicBezTo>
                        <a:pt x="24" y="8"/>
                        <a:pt x="27" y="8"/>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2" name="Freeform 471"/>
                <p:cNvSpPr/>
                <p:nvPr>
                  <p:custDataLst>
                    <p:tags r:id="rId466"/>
                  </p:custDataLst>
                </p:nvPr>
              </p:nvSpPr>
              <p:spPr bwMode="auto">
                <a:xfrm>
                  <a:off x="5189" y="490"/>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3" name="Freeform 472"/>
                <p:cNvSpPr/>
                <p:nvPr>
                  <p:custDataLst>
                    <p:tags r:id="rId467"/>
                  </p:custDataLst>
                </p:nvPr>
              </p:nvSpPr>
              <p:spPr bwMode="auto">
                <a:xfrm>
                  <a:off x="4777" y="816"/>
                  <a:ext cx="5" cy="4"/>
                </a:xfrm>
                <a:custGeom>
                  <a:gdLst>
                    <a:gd name="T0" fmla="*/ 2 w 2"/>
                    <a:gd name="T1" fmla="*/ 2 h 2"/>
                    <a:gd name="T2" fmla="*/ 1 w 2"/>
                    <a:gd name="T3" fmla="*/ 0 h 2"/>
                    <a:gd name="T4" fmla="*/ 0 w 2"/>
                    <a:gd name="T5" fmla="*/ 1 h 2"/>
                    <a:gd name="T6" fmla="*/ 2 w 2"/>
                    <a:gd name="T7" fmla="*/ 2 h 2"/>
                  </a:gdLst>
                  <a:cxnLst>
                    <a:cxn ang="0">
                      <a:pos x="T0" y="T1"/>
                    </a:cxn>
                    <a:cxn ang="0">
                      <a:pos x="T2" y="T3"/>
                    </a:cxn>
                    <a:cxn ang="0">
                      <a:pos x="T4" y="T5"/>
                    </a:cxn>
                    <a:cxn ang="0">
                      <a:pos x="T6" y="T7"/>
                    </a:cxn>
                  </a:cxnLst>
                  <a:rect l="0" t="0" r="r" b="b"/>
                  <a:pathLst>
                    <a:path w="2" h="2">
                      <a:moveTo>
                        <a:pt x="2" y="2"/>
                      </a:moveTo>
                      <a:cubicBezTo>
                        <a:pt x="1" y="0"/>
                        <a:pt x="1" y="0"/>
                        <a:pt x="1" y="0"/>
                      </a:cubicBezTo>
                      <a:cubicBezTo>
                        <a:pt x="0" y="1"/>
                        <a:pt x="0" y="1"/>
                        <a:pt x="0" y="1"/>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4" name="Freeform 473"/>
                <p:cNvSpPr/>
                <p:nvPr>
                  <p:custDataLst>
                    <p:tags r:id="rId468"/>
                  </p:custDataLst>
                </p:nvPr>
              </p:nvSpPr>
              <p:spPr bwMode="auto">
                <a:xfrm>
                  <a:off x="4201" y="1201"/>
                  <a:ext cx="12" cy="7"/>
                </a:xfrm>
                <a:custGeom>
                  <a:gdLst>
                    <a:gd name="T0" fmla="*/ 2 w 5"/>
                    <a:gd name="T1" fmla="*/ 2 h 3"/>
                    <a:gd name="T2" fmla="*/ 5 w 5"/>
                    <a:gd name="T3" fmla="*/ 2 h 3"/>
                    <a:gd name="T4" fmla="*/ 3 w 5"/>
                    <a:gd name="T5" fmla="*/ 0 h 3"/>
                    <a:gd name="T6" fmla="*/ 0 w 5"/>
                    <a:gd name="T7" fmla="*/ 1 h 3"/>
                    <a:gd name="T8" fmla="*/ 2 w 5"/>
                    <a:gd name="T9" fmla="*/ 2 h 3"/>
                  </a:gdLst>
                  <a:cxnLst>
                    <a:cxn ang="0">
                      <a:pos x="T0" y="T1"/>
                    </a:cxn>
                    <a:cxn ang="0">
                      <a:pos x="T2" y="T3"/>
                    </a:cxn>
                    <a:cxn ang="0">
                      <a:pos x="T4" y="T5"/>
                    </a:cxn>
                    <a:cxn ang="0">
                      <a:pos x="T6" y="T7"/>
                    </a:cxn>
                    <a:cxn ang="0">
                      <a:pos x="T8" y="T9"/>
                    </a:cxn>
                  </a:cxnLst>
                  <a:rect l="0" t="0" r="r" b="b"/>
                  <a:pathLst>
                    <a:path w="5" h="3">
                      <a:moveTo>
                        <a:pt x="2" y="2"/>
                      </a:moveTo>
                      <a:cubicBezTo>
                        <a:pt x="2" y="1"/>
                        <a:pt x="4" y="3"/>
                        <a:pt x="5" y="2"/>
                      </a:cubicBezTo>
                      <a:cubicBezTo>
                        <a:pt x="3" y="0"/>
                        <a:pt x="3" y="0"/>
                        <a:pt x="3" y="0"/>
                      </a:cubicBezTo>
                      <a:cubicBezTo>
                        <a:pt x="0" y="1"/>
                        <a:pt x="0" y="1"/>
                        <a:pt x="0" y="1"/>
                      </a:cubicBezTo>
                      <a:cubicBezTo>
                        <a:pt x="3"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5" name="Freeform 474"/>
                <p:cNvSpPr/>
                <p:nvPr>
                  <p:custDataLst>
                    <p:tags r:id="rId469"/>
                  </p:custDataLst>
                </p:nvPr>
              </p:nvSpPr>
              <p:spPr bwMode="auto">
                <a:xfrm>
                  <a:off x="4289" y="1148"/>
                  <a:ext cx="2" cy="5"/>
                </a:xfrm>
                <a:custGeom>
                  <a:gdLst>
                    <a:gd name="T0" fmla="*/ 0 w 1"/>
                    <a:gd name="T1" fmla="*/ 1 h 2"/>
                    <a:gd name="T2" fmla="*/ 1 w 1"/>
                    <a:gd name="T3" fmla="*/ 2 h 2"/>
                    <a:gd name="T4" fmla="*/ 1 w 1"/>
                    <a:gd name="T5" fmla="*/ 0 h 2"/>
                    <a:gd name="T6" fmla="*/ 0 w 1"/>
                    <a:gd name="T7" fmla="*/ 1 h 2"/>
                  </a:gdLst>
                  <a:cxnLst>
                    <a:cxn ang="0">
                      <a:pos x="T0" y="T1"/>
                    </a:cxn>
                    <a:cxn ang="0">
                      <a:pos x="T2" y="T3"/>
                    </a:cxn>
                    <a:cxn ang="0">
                      <a:pos x="T4" y="T5"/>
                    </a:cxn>
                    <a:cxn ang="0">
                      <a:pos x="T6" y="T7"/>
                    </a:cxn>
                  </a:cxnLst>
                  <a:rect l="0" t="0" r="r" b="b"/>
                  <a:pathLst>
                    <a:path w="1" h="2">
                      <a:moveTo>
                        <a:pt x="0" y="1"/>
                      </a:moveTo>
                      <a:cubicBezTo>
                        <a:pt x="0" y="2"/>
                        <a:pt x="1" y="2"/>
                        <a:pt x="1" y="2"/>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6" name="Freeform 475"/>
                <p:cNvSpPr/>
                <p:nvPr>
                  <p:custDataLst>
                    <p:tags r:id="rId470"/>
                  </p:custDataLst>
                </p:nvPr>
              </p:nvSpPr>
              <p:spPr bwMode="auto">
                <a:xfrm>
                  <a:off x="4305" y="1139"/>
                  <a:ext cx="5" cy="2"/>
                </a:xfrm>
                <a:custGeom>
                  <a:gdLst>
                    <a:gd name="T0" fmla="*/ 2 w 2"/>
                    <a:gd name="T1" fmla="*/ 0 h 1"/>
                    <a:gd name="T2" fmla="*/ 0 w 2"/>
                    <a:gd name="T3" fmla="*/ 0 h 1"/>
                    <a:gd name="T4" fmla="*/ 1 w 2"/>
                    <a:gd name="T5" fmla="*/ 0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7" name="Freeform 476"/>
                <p:cNvSpPr/>
                <p:nvPr>
                  <p:custDataLst>
                    <p:tags r:id="rId471"/>
                  </p:custDataLst>
                </p:nvPr>
              </p:nvSpPr>
              <p:spPr bwMode="auto">
                <a:xfrm>
                  <a:off x="4803" y="794"/>
                  <a:ext cx="5" cy="3"/>
                </a:xfrm>
                <a:custGeom>
                  <a:gdLst>
                    <a:gd name="T0" fmla="*/ 2 w 5"/>
                    <a:gd name="T1" fmla="*/ 0 h 3"/>
                    <a:gd name="T2" fmla="*/ 5 w 5"/>
                    <a:gd name="T3" fmla="*/ 3 h 3"/>
                    <a:gd name="T4" fmla="*/ 0 w 5"/>
                    <a:gd name="T5" fmla="*/ 0 h 3"/>
                    <a:gd name="T6" fmla="*/ 2 w 5"/>
                    <a:gd name="T7" fmla="*/ 0 h 3"/>
                  </a:gdLst>
                  <a:cxnLst>
                    <a:cxn ang="0">
                      <a:pos x="T0" y="T1"/>
                    </a:cxn>
                    <a:cxn ang="0">
                      <a:pos x="T2" y="T3"/>
                    </a:cxn>
                    <a:cxn ang="0">
                      <a:pos x="T4" y="T5"/>
                    </a:cxn>
                    <a:cxn ang="0">
                      <a:pos x="T6" y="T7"/>
                    </a:cxn>
                  </a:cxnLst>
                  <a:rect l="0" t="0" r="r" b="b"/>
                  <a:pathLst>
                    <a:path w="5" h="3">
                      <a:moveTo>
                        <a:pt x="2" y="0"/>
                      </a:moveTo>
                      <a:lnTo>
                        <a:pt x="5" y="3"/>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8" name="Freeform 477"/>
                <p:cNvSpPr/>
                <p:nvPr>
                  <p:custDataLst>
                    <p:tags r:id="rId472"/>
                  </p:custDataLst>
                </p:nvPr>
              </p:nvSpPr>
              <p:spPr bwMode="auto">
                <a:xfrm>
                  <a:off x="4154" y="1236"/>
                  <a:ext cx="7" cy="5"/>
                </a:xfrm>
                <a:custGeom>
                  <a:gdLst>
                    <a:gd name="T0" fmla="*/ 3 w 3"/>
                    <a:gd name="T1" fmla="*/ 0 h 2"/>
                    <a:gd name="T2" fmla="*/ 0 w 3"/>
                    <a:gd name="T3" fmla="*/ 2 h 2"/>
                    <a:gd name="T4" fmla="*/ 3 w 3"/>
                    <a:gd name="T5" fmla="*/ 0 h 2"/>
                  </a:gdLst>
                  <a:cxnLst>
                    <a:cxn ang="0">
                      <a:pos x="T0" y="T1"/>
                    </a:cxn>
                    <a:cxn ang="0">
                      <a:pos x="T2" y="T3"/>
                    </a:cxn>
                    <a:cxn ang="0">
                      <a:pos x="T4" y="T5"/>
                    </a:cxn>
                  </a:cxnLst>
                  <a:rect l="0" t="0" r="r" b="b"/>
                  <a:pathLst>
                    <a:path w="3" h="2">
                      <a:moveTo>
                        <a:pt x="3" y="0"/>
                      </a:moveTo>
                      <a:cubicBezTo>
                        <a:pt x="1" y="0"/>
                        <a:pt x="0" y="1"/>
                        <a:pt x="0" y="2"/>
                      </a:cubicBezTo>
                      <a:cubicBezTo>
                        <a:pt x="0" y="0"/>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9" name="Freeform 478"/>
                <p:cNvSpPr/>
                <p:nvPr>
                  <p:custDataLst>
                    <p:tags r:id="rId473"/>
                  </p:custDataLst>
                </p:nvPr>
              </p:nvSpPr>
              <p:spPr bwMode="auto">
                <a:xfrm>
                  <a:off x="5208" y="499"/>
                  <a:ext cx="5" cy="3"/>
                </a:xfrm>
                <a:custGeom>
                  <a:gdLst>
                    <a:gd name="T0" fmla="*/ 2 w 5"/>
                    <a:gd name="T1" fmla="*/ 3 h 3"/>
                    <a:gd name="T2" fmla="*/ 5 w 5"/>
                    <a:gd name="T3" fmla="*/ 0 h 3"/>
                    <a:gd name="T4" fmla="*/ 0 w 5"/>
                    <a:gd name="T5" fmla="*/ 3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0" name="Freeform 479"/>
                <p:cNvSpPr/>
                <p:nvPr>
                  <p:custDataLst>
                    <p:tags r:id="rId474"/>
                  </p:custDataLst>
                </p:nvPr>
              </p:nvSpPr>
              <p:spPr bwMode="auto">
                <a:xfrm>
                  <a:off x="4251" y="1129"/>
                  <a:ext cx="2" cy="3"/>
                </a:xfrm>
                <a:custGeom>
                  <a:gdLst>
                    <a:gd name="T0" fmla="*/ 1 w 1"/>
                    <a:gd name="T1" fmla="*/ 1 h 1"/>
                    <a:gd name="T2" fmla="*/ 1 w 1"/>
                    <a:gd name="T3" fmla="*/ 1 h 1"/>
                  </a:gd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1" name="Freeform 480"/>
                <p:cNvSpPr>
                  <a:spLocks noEditPoints="1"/>
                </p:cNvSpPr>
                <p:nvPr>
                  <p:custDataLst>
                    <p:tags r:id="rId475"/>
                  </p:custDataLst>
                </p:nvPr>
              </p:nvSpPr>
              <p:spPr bwMode="auto">
                <a:xfrm>
                  <a:off x="4239" y="1113"/>
                  <a:ext cx="29" cy="66"/>
                </a:xfrm>
                <a:custGeom>
                  <a:gdLst>
                    <a:gd name="T0" fmla="*/ 1 w 12"/>
                    <a:gd name="T1" fmla="*/ 21 h 28"/>
                    <a:gd name="T2" fmla="*/ 3 w 12"/>
                    <a:gd name="T3" fmla="*/ 25 h 28"/>
                    <a:gd name="T4" fmla="*/ 2 w 12"/>
                    <a:gd name="T5" fmla="*/ 28 h 28"/>
                    <a:gd name="T6" fmla="*/ 3 w 12"/>
                    <a:gd name="T7" fmla="*/ 28 h 28"/>
                    <a:gd name="T8" fmla="*/ 9 w 12"/>
                    <a:gd name="T9" fmla="*/ 13 h 28"/>
                    <a:gd name="T10" fmla="*/ 12 w 12"/>
                    <a:gd name="T11" fmla="*/ 13 h 28"/>
                    <a:gd name="T12" fmla="*/ 12 w 12"/>
                    <a:gd name="T13" fmla="*/ 12 h 28"/>
                    <a:gd name="T14" fmla="*/ 7 w 12"/>
                    <a:gd name="T15" fmla="*/ 10 h 28"/>
                    <a:gd name="T16" fmla="*/ 12 w 12"/>
                    <a:gd name="T17" fmla="*/ 7 h 28"/>
                    <a:gd name="T18" fmla="*/ 12 w 12"/>
                    <a:gd name="T19" fmla="*/ 6 h 28"/>
                    <a:gd name="T20" fmla="*/ 10 w 12"/>
                    <a:gd name="T21" fmla="*/ 6 h 28"/>
                    <a:gd name="T22" fmla="*/ 11 w 12"/>
                    <a:gd name="T23" fmla="*/ 5 h 28"/>
                    <a:gd name="T24" fmla="*/ 11 w 12"/>
                    <a:gd name="T25" fmla="*/ 5 h 28"/>
                    <a:gd name="T26" fmla="*/ 11 w 12"/>
                    <a:gd name="T27" fmla="*/ 2 h 28"/>
                    <a:gd name="T28" fmla="*/ 10 w 12"/>
                    <a:gd name="T29" fmla="*/ 0 h 28"/>
                    <a:gd name="T30" fmla="*/ 6 w 12"/>
                    <a:gd name="T31" fmla="*/ 2 h 28"/>
                    <a:gd name="T32" fmla="*/ 7 w 12"/>
                    <a:gd name="T33" fmla="*/ 3 h 28"/>
                    <a:gd name="T34" fmla="*/ 5 w 12"/>
                    <a:gd name="T35" fmla="*/ 5 h 28"/>
                    <a:gd name="T36" fmla="*/ 8 w 12"/>
                    <a:gd name="T37" fmla="*/ 7 h 28"/>
                    <a:gd name="T38" fmla="*/ 6 w 12"/>
                    <a:gd name="T39" fmla="*/ 8 h 28"/>
                    <a:gd name="T40" fmla="*/ 6 w 12"/>
                    <a:gd name="T41" fmla="*/ 8 h 28"/>
                    <a:gd name="T42" fmla="*/ 6 w 12"/>
                    <a:gd name="T43" fmla="*/ 8 h 28"/>
                    <a:gd name="T44" fmla="*/ 5 w 12"/>
                    <a:gd name="T45" fmla="*/ 9 h 28"/>
                    <a:gd name="T46" fmla="*/ 6 w 12"/>
                    <a:gd name="T47" fmla="*/ 9 h 28"/>
                    <a:gd name="T48" fmla="*/ 5 w 12"/>
                    <a:gd name="T49" fmla="*/ 11 h 28"/>
                    <a:gd name="T50" fmla="*/ 4 w 12"/>
                    <a:gd name="T51" fmla="*/ 10 h 28"/>
                    <a:gd name="T52" fmla="*/ 0 w 12"/>
                    <a:gd name="T53" fmla="*/ 22 h 28"/>
                    <a:gd name="T54" fmla="*/ 1 w 12"/>
                    <a:gd name="T55" fmla="*/ 21 h 28"/>
                    <a:gd name="T56" fmla="*/ 3 w 12"/>
                    <a:gd name="T57" fmla="*/ 18 h 28"/>
                    <a:gd name="T58" fmla="*/ 2 w 12"/>
                    <a:gd name="T59" fmla="*/ 19 h 28"/>
                    <a:gd name="T60" fmla="*/ 3 w 12"/>
                    <a:gd name="T61" fmla="*/ 18 h 28"/>
                    <a:gd name="T62" fmla="*/ 2 w 12"/>
                    <a:gd name="T63" fmla="*/ 20 h 28"/>
                    <a:gd name="T64" fmla="*/ 3 w 12"/>
                    <a:gd name="T65" fmla="*/ 20 h 28"/>
                    <a:gd name="T66" fmla="*/ 3 w 12"/>
                    <a:gd name="T67" fmla="*/ 21 h 28"/>
                    <a:gd name="T68" fmla="*/ 2 w 12"/>
                    <a:gd name="T69" fmla="*/ 2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28">
                      <a:moveTo>
                        <a:pt x="1" y="21"/>
                      </a:moveTo>
                      <a:cubicBezTo>
                        <a:pt x="4" y="22"/>
                        <a:pt x="1" y="23"/>
                        <a:pt x="3" y="25"/>
                      </a:cubicBezTo>
                      <a:cubicBezTo>
                        <a:pt x="2" y="25"/>
                        <a:pt x="2" y="27"/>
                        <a:pt x="2" y="28"/>
                      </a:cubicBezTo>
                      <a:cubicBezTo>
                        <a:pt x="3" y="28"/>
                        <a:pt x="3" y="28"/>
                        <a:pt x="3" y="28"/>
                      </a:cubicBezTo>
                      <a:cubicBezTo>
                        <a:pt x="6" y="23"/>
                        <a:pt x="5" y="16"/>
                        <a:pt x="9" y="13"/>
                      </a:cubicBezTo>
                      <a:cubicBezTo>
                        <a:pt x="10" y="12"/>
                        <a:pt x="12" y="13"/>
                        <a:pt x="12" y="13"/>
                      </a:cubicBezTo>
                      <a:cubicBezTo>
                        <a:pt x="12" y="12"/>
                        <a:pt x="12" y="12"/>
                        <a:pt x="12" y="12"/>
                      </a:cubicBezTo>
                      <a:cubicBezTo>
                        <a:pt x="10" y="11"/>
                        <a:pt x="7" y="12"/>
                        <a:pt x="7" y="10"/>
                      </a:cubicBezTo>
                      <a:cubicBezTo>
                        <a:pt x="10" y="9"/>
                        <a:pt x="9" y="5"/>
                        <a:pt x="12" y="7"/>
                      </a:cubicBezTo>
                      <a:cubicBezTo>
                        <a:pt x="12" y="6"/>
                        <a:pt x="12" y="6"/>
                        <a:pt x="12" y="6"/>
                      </a:cubicBezTo>
                      <a:cubicBezTo>
                        <a:pt x="10" y="6"/>
                        <a:pt x="10" y="6"/>
                        <a:pt x="10" y="6"/>
                      </a:cubicBezTo>
                      <a:cubicBezTo>
                        <a:pt x="11" y="5"/>
                        <a:pt x="11" y="5"/>
                        <a:pt x="11" y="5"/>
                      </a:cubicBezTo>
                      <a:cubicBezTo>
                        <a:pt x="11" y="5"/>
                        <a:pt x="11" y="5"/>
                        <a:pt x="11" y="5"/>
                      </a:cubicBezTo>
                      <a:cubicBezTo>
                        <a:pt x="11" y="4"/>
                        <a:pt x="9" y="2"/>
                        <a:pt x="11" y="2"/>
                      </a:cubicBezTo>
                      <a:cubicBezTo>
                        <a:pt x="12" y="1"/>
                        <a:pt x="10" y="0"/>
                        <a:pt x="10" y="0"/>
                      </a:cubicBezTo>
                      <a:cubicBezTo>
                        <a:pt x="9" y="0"/>
                        <a:pt x="9" y="3"/>
                        <a:pt x="6" y="2"/>
                      </a:cubicBezTo>
                      <a:cubicBezTo>
                        <a:pt x="7" y="3"/>
                        <a:pt x="7" y="3"/>
                        <a:pt x="7" y="3"/>
                      </a:cubicBezTo>
                      <a:cubicBezTo>
                        <a:pt x="6" y="4"/>
                        <a:pt x="7" y="5"/>
                        <a:pt x="5" y="5"/>
                      </a:cubicBezTo>
                      <a:cubicBezTo>
                        <a:pt x="6" y="6"/>
                        <a:pt x="7" y="6"/>
                        <a:pt x="8" y="7"/>
                      </a:cubicBezTo>
                      <a:cubicBezTo>
                        <a:pt x="7" y="8"/>
                        <a:pt x="7" y="9"/>
                        <a:pt x="6" y="8"/>
                      </a:cubicBezTo>
                      <a:cubicBezTo>
                        <a:pt x="6" y="8"/>
                        <a:pt x="6" y="8"/>
                        <a:pt x="6" y="8"/>
                      </a:cubicBezTo>
                      <a:cubicBezTo>
                        <a:pt x="6" y="8"/>
                        <a:pt x="6" y="8"/>
                        <a:pt x="6" y="8"/>
                      </a:cubicBezTo>
                      <a:cubicBezTo>
                        <a:pt x="5" y="9"/>
                        <a:pt x="5" y="9"/>
                        <a:pt x="5" y="9"/>
                      </a:cubicBezTo>
                      <a:cubicBezTo>
                        <a:pt x="5" y="9"/>
                        <a:pt x="6" y="9"/>
                        <a:pt x="6" y="9"/>
                      </a:cubicBezTo>
                      <a:cubicBezTo>
                        <a:pt x="6" y="9"/>
                        <a:pt x="7" y="10"/>
                        <a:pt x="5" y="11"/>
                      </a:cubicBezTo>
                      <a:cubicBezTo>
                        <a:pt x="4" y="11"/>
                        <a:pt x="4" y="9"/>
                        <a:pt x="4" y="10"/>
                      </a:cubicBezTo>
                      <a:cubicBezTo>
                        <a:pt x="2" y="14"/>
                        <a:pt x="0" y="18"/>
                        <a:pt x="0" y="22"/>
                      </a:cubicBezTo>
                      <a:lnTo>
                        <a:pt x="1" y="21"/>
                      </a:lnTo>
                      <a:close/>
                      <a:moveTo>
                        <a:pt x="3" y="18"/>
                      </a:moveTo>
                      <a:cubicBezTo>
                        <a:pt x="4" y="19"/>
                        <a:pt x="3" y="19"/>
                        <a:pt x="2" y="19"/>
                      </a:cubicBezTo>
                      <a:lnTo>
                        <a:pt x="3" y="18"/>
                      </a:lnTo>
                      <a:close/>
                      <a:moveTo>
                        <a:pt x="2" y="20"/>
                      </a:moveTo>
                      <a:cubicBezTo>
                        <a:pt x="2" y="20"/>
                        <a:pt x="3" y="20"/>
                        <a:pt x="3" y="20"/>
                      </a:cubicBezTo>
                      <a:cubicBezTo>
                        <a:pt x="3" y="21"/>
                        <a:pt x="3" y="21"/>
                        <a:pt x="3" y="21"/>
                      </a:cubicBezTo>
                      <a:cubicBezTo>
                        <a:pt x="2" y="21"/>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2" name="Freeform 481"/>
                <p:cNvSpPr/>
                <p:nvPr>
                  <p:custDataLst>
                    <p:tags r:id="rId476"/>
                  </p:custDataLst>
                </p:nvPr>
              </p:nvSpPr>
              <p:spPr bwMode="auto">
                <a:xfrm>
                  <a:off x="4715" y="854"/>
                  <a:ext cx="5" cy="2"/>
                </a:xfrm>
                <a:custGeom>
                  <a:gdLst>
                    <a:gd name="T0" fmla="*/ 5 w 5"/>
                    <a:gd name="T1" fmla="*/ 2 h 2"/>
                    <a:gd name="T2" fmla="*/ 3 w 5"/>
                    <a:gd name="T3" fmla="*/ 0 h 2"/>
                    <a:gd name="T4" fmla="*/ 0 w 5"/>
                    <a:gd name="T5" fmla="*/ 0 h 2"/>
                    <a:gd name="T6" fmla="*/ 5 w 5"/>
                    <a:gd name="T7" fmla="*/ 2 h 2"/>
                  </a:gdLst>
                  <a:cxnLst>
                    <a:cxn ang="0">
                      <a:pos x="T0" y="T1"/>
                    </a:cxn>
                    <a:cxn ang="0">
                      <a:pos x="T2" y="T3"/>
                    </a:cxn>
                    <a:cxn ang="0">
                      <a:pos x="T4" y="T5"/>
                    </a:cxn>
                    <a:cxn ang="0">
                      <a:pos x="T6" y="T7"/>
                    </a:cxn>
                  </a:cxnLst>
                  <a:rect l="0" t="0" r="r" b="b"/>
                  <a:pathLst>
                    <a:path w="5" h="2">
                      <a:moveTo>
                        <a:pt x="5" y="2"/>
                      </a:moveTo>
                      <a:lnTo>
                        <a:pt x="3" y="0"/>
                      </a:lnTo>
                      <a:lnTo>
                        <a:pt x="0" y="0"/>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3" name="Freeform 482"/>
                <p:cNvSpPr/>
                <p:nvPr>
                  <p:custDataLst>
                    <p:tags r:id="rId477"/>
                  </p:custDataLst>
                </p:nvPr>
              </p:nvSpPr>
              <p:spPr bwMode="auto">
                <a:xfrm>
                  <a:off x="4310" y="1129"/>
                  <a:ext cx="3" cy="3"/>
                </a:xfrm>
                <a:custGeom>
                  <a:gdLst>
                    <a:gd name="T0" fmla="*/ 1 w 1"/>
                    <a:gd name="T1" fmla="*/ 1 h 1"/>
                    <a:gd name="T2" fmla="*/ 1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4" name="Freeform 483"/>
                <p:cNvSpPr/>
                <p:nvPr>
                  <p:custDataLst>
                    <p:tags r:id="rId478"/>
                  </p:custDataLst>
                </p:nvPr>
              </p:nvSpPr>
              <p:spPr bwMode="auto">
                <a:xfrm>
                  <a:off x="4263" y="1160"/>
                  <a:ext cx="7" cy="3"/>
                </a:xfrm>
                <a:custGeom>
                  <a:gdLst>
                    <a:gd name="T0" fmla="*/ 1 w 3"/>
                    <a:gd name="T1" fmla="*/ 0 h 1"/>
                    <a:gd name="T2" fmla="*/ 2 w 3"/>
                    <a:gd name="T3" fmla="*/ 1 h 1"/>
                    <a:gd name="T4" fmla="*/ 1 w 3"/>
                    <a:gd name="T5" fmla="*/ 0 h 1"/>
                  </a:gdLst>
                  <a:cxnLst>
                    <a:cxn ang="0">
                      <a:pos x="T0" y="T1"/>
                    </a:cxn>
                    <a:cxn ang="0">
                      <a:pos x="T2" y="T3"/>
                    </a:cxn>
                    <a:cxn ang="0">
                      <a:pos x="T4" y="T5"/>
                    </a:cxn>
                  </a:cxnLst>
                  <a:rect l="0" t="0" r="r" b="b"/>
                  <a:pathLst>
                    <a:path w="3" h="1">
                      <a:moveTo>
                        <a:pt x="1" y="0"/>
                      </a:moveTo>
                      <a:cubicBezTo>
                        <a:pt x="0" y="0"/>
                        <a:pt x="1" y="1"/>
                        <a:pt x="2" y="1"/>
                      </a:cubicBezTo>
                      <a:cubicBezTo>
                        <a:pt x="1"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5" name="Freeform 484"/>
                <p:cNvSpPr/>
                <p:nvPr>
                  <p:custDataLst>
                    <p:tags r:id="rId479"/>
                  </p:custDataLst>
                </p:nvPr>
              </p:nvSpPr>
              <p:spPr bwMode="auto">
                <a:xfrm>
                  <a:off x="5071" y="597"/>
                  <a:ext cx="4" cy="2"/>
                </a:xfrm>
                <a:custGeom>
                  <a:gdLst>
                    <a:gd name="T0" fmla="*/ 2 w 2"/>
                    <a:gd name="T1" fmla="*/ 0 h 1"/>
                    <a:gd name="T2" fmla="*/ 0 w 2"/>
                    <a:gd name="T3" fmla="*/ 0 h 1"/>
                    <a:gd name="T4" fmla="*/ 1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1" y="1"/>
                        <a:pt x="1" y="1"/>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6" name="Freeform 485"/>
                <p:cNvSpPr/>
                <p:nvPr>
                  <p:custDataLst>
                    <p:tags r:id="rId480"/>
                  </p:custDataLst>
                </p:nvPr>
              </p:nvSpPr>
              <p:spPr bwMode="auto">
                <a:xfrm>
                  <a:off x="4159" y="1227"/>
                  <a:ext cx="4" cy="4"/>
                </a:xfrm>
                <a:custGeom>
                  <a:gdLst>
                    <a:gd name="T0" fmla="*/ 1 w 2"/>
                    <a:gd name="T1" fmla="*/ 2 h 2"/>
                    <a:gd name="T2" fmla="*/ 2 w 2"/>
                    <a:gd name="T3" fmla="*/ 1 h 2"/>
                    <a:gd name="T4" fmla="*/ 1 w 2"/>
                    <a:gd name="T5" fmla="*/ 2 h 2"/>
                  </a:gdLst>
                  <a:cxnLst>
                    <a:cxn ang="0">
                      <a:pos x="T0" y="T1"/>
                    </a:cxn>
                    <a:cxn ang="0">
                      <a:pos x="T2" y="T3"/>
                    </a:cxn>
                    <a:cxn ang="0">
                      <a:pos x="T4" y="T5"/>
                    </a:cxn>
                  </a:cxnLst>
                  <a:rect l="0" t="0" r="r" b="b"/>
                  <a:pathLst>
                    <a:path w="2" h="2">
                      <a:moveTo>
                        <a:pt x="1" y="2"/>
                      </a:moveTo>
                      <a:cubicBezTo>
                        <a:pt x="2" y="1"/>
                        <a:pt x="2" y="1"/>
                        <a:pt x="2" y="1"/>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7" name="Freeform 486"/>
                <p:cNvSpPr/>
                <p:nvPr>
                  <p:custDataLst>
                    <p:tags r:id="rId481"/>
                  </p:custDataLst>
                </p:nvPr>
              </p:nvSpPr>
              <p:spPr bwMode="auto">
                <a:xfrm>
                  <a:off x="4632" y="870"/>
                  <a:ext cx="50" cy="19"/>
                </a:xfrm>
                <a:custGeom>
                  <a:gdLst>
                    <a:gd name="T0" fmla="*/ 15 w 21"/>
                    <a:gd name="T1" fmla="*/ 3 h 8"/>
                    <a:gd name="T2" fmla="*/ 6 w 21"/>
                    <a:gd name="T3" fmla="*/ 4 h 8"/>
                    <a:gd name="T4" fmla="*/ 6 w 21"/>
                    <a:gd name="T5" fmla="*/ 2 h 8"/>
                    <a:gd name="T6" fmla="*/ 1 w 21"/>
                    <a:gd name="T7" fmla="*/ 2 h 8"/>
                    <a:gd name="T8" fmla="*/ 0 w 21"/>
                    <a:gd name="T9" fmla="*/ 3 h 8"/>
                    <a:gd name="T10" fmla="*/ 10 w 21"/>
                    <a:gd name="T11" fmla="*/ 5 h 8"/>
                    <a:gd name="T12" fmla="*/ 21 w 21"/>
                    <a:gd name="T13" fmla="*/ 4 h 8"/>
                    <a:gd name="T14" fmla="*/ 15 w 21"/>
                    <a:gd name="T15" fmla="*/ 3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15" y="3"/>
                      </a:moveTo>
                      <a:cubicBezTo>
                        <a:pt x="12" y="0"/>
                        <a:pt x="9" y="3"/>
                        <a:pt x="6" y="4"/>
                      </a:cubicBezTo>
                      <a:cubicBezTo>
                        <a:pt x="6" y="3"/>
                        <a:pt x="6" y="3"/>
                        <a:pt x="6" y="2"/>
                      </a:cubicBezTo>
                      <a:cubicBezTo>
                        <a:pt x="5" y="4"/>
                        <a:pt x="3" y="1"/>
                        <a:pt x="1" y="2"/>
                      </a:cubicBezTo>
                      <a:cubicBezTo>
                        <a:pt x="1" y="3"/>
                        <a:pt x="0" y="2"/>
                        <a:pt x="0" y="3"/>
                      </a:cubicBezTo>
                      <a:cubicBezTo>
                        <a:pt x="4" y="3"/>
                        <a:pt x="6" y="6"/>
                        <a:pt x="10" y="5"/>
                      </a:cubicBezTo>
                      <a:cubicBezTo>
                        <a:pt x="14" y="1"/>
                        <a:pt x="17" y="8"/>
                        <a:pt x="21" y="4"/>
                      </a:cubicBezTo>
                      <a:cubicBezTo>
                        <a:pt x="19" y="2"/>
                        <a:pt x="16" y="4"/>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8" name="Freeform 487"/>
                <p:cNvSpPr/>
                <p:nvPr>
                  <p:custDataLst>
                    <p:tags r:id="rId482"/>
                  </p:custDataLst>
                </p:nvPr>
              </p:nvSpPr>
              <p:spPr bwMode="auto">
                <a:xfrm>
                  <a:off x="4585" y="942"/>
                  <a:ext cx="5" cy="2"/>
                </a:xfrm>
                <a:custGeom>
                  <a:gdLst>
                    <a:gd name="T0" fmla="*/ 0 w 5"/>
                    <a:gd name="T1" fmla="*/ 2 h 2"/>
                    <a:gd name="T2" fmla="*/ 5 w 5"/>
                    <a:gd name="T3" fmla="*/ 0 h 2"/>
                    <a:gd name="T4" fmla="*/ 0 w 5"/>
                    <a:gd name="T5" fmla="*/ 0 h 2"/>
                    <a:gd name="T6" fmla="*/ 0 w 5"/>
                    <a:gd name="T7" fmla="*/ 2 h 2"/>
                  </a:gdLst>
                  <a:cxnLst>
                    <a:cxn ang="0">
                      <a:pos x="T0" y="T1"/>
                    </a:cxn>
                    <a:cxn ang="0">
                      <a:pos x="T2" y="T3"/>
                    </a:cxn>
                    <a:cxn ang="0">
                      <a:pos x="T4" y="T5"/>
                    </a:cxn>
                    <a:cxn ang="0">
                      <a:pos x="T6" y="T7"/>
                    </a:cxn>
                  </a:cxnLst>
                  <a:rect l="0" t="0" r="r" b="b"/>
                  <a:pathLst>
                    <a:path w="5" h="2">
                      <a:moveTo>
                        <a:pt x="0" y="2"/>
                      </a:moveTo>
                      <a:lnTo>
                        <a:pt x="5"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9" name="Freeform 488"/>
                <p:cNvSpPr/>
                <p:nvPr>
                  <p:custDataLst>
                    <p:tags r:id="rId483"/>
                  </p:custDataLst>
                </p:nvPr>
              </p:nvSpPr>
              <p:spPr bwMode="auto">
                <a:xfrm>
                  <a:off x="4838" y="763"/>
                  <a:ext cx="3" cy="3"/>
                </a:xfrm>
                <a:custGeom>
                  <a:gdLst>
                    <a:gd name="T0" fmla="*/ 1 w 1"/>
                    <a:gd name="T1" fmla="*/ 0 h 1"/>
                    <a:gd name="T2" fmla="*/ 1 w 1"/>
                    <a:gd name="T3" fmla="*/ 0 h 1"/>
                    <a:gd name="T4" fmla="*/ 0 w 1"/>
                    <a:gd name="T5" fmla="*/ 0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0" name="Freeform 489"/>
                <p:cNvSpPr/>
                <p:nvPr>
                  <p:custDataLst>
                    <p:tags r:id="rId484"/>
                  </p:custDataLst>
                </p:nvPr>
              </p:nvSpPr>
              <p:spPr bwMode="auto">
                <a:xfrm>
                  <a:off x="4227" y="1177"/>
                  <a:ext cx="7" cy="2"/>
                </a:xfrm>
                <a:custGeom>
                  <a:gdLst>
                    <a:gd name="T0" fmla="*/ 2 w 3"/>
                    <a:gd name="T1" fmla="*/ 0 h 1"/>
                    <a:gd name="T2" fmla="*/ 2 w 3"/>
                    <a:gd name="T3" fmla="*/ 1 h 1"/>
                    <a:gd name="T4" fmla="*/ 2 w 3"/>
                    <a:gd name="T5" fmla="*/ 0 h 1"/>
                  </a:gdLst>
                  <a:cxnLst>
                    <a:cxn ang="0">
                      <a:pos x="T0" y="T1"/>
                    </a:cxn>
                    <a:cxn ang="0">
                      <a:pos x="T2" y="T3"/>
                    </a:cxn>
                    <a:cxn ang="0">
                      <a:pos x="T4" y="T5"/>
                    </a:cxn>
                  </a:cxnLst>
                  <a:rect l="0" t="0" r="r" b="b"/>
                  <a:pathLst>
                    <a:path w="3" h="1">
                      <a:moveTo>
                        <a:pt x="2" y="0"/>
                      </a:moveTo>
                      <a:cubicBezTo>
                        <a:pt x="0" y="1"/>
                        <a:pt x="2" y="0"/>
                        <a:pt x="2"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1" name="Freeform 490"/>
                <p:cNvSpPr/>
                <p:nvPr>
                  <p:custDataLst>
                    <p:tags r:id="rId485"/>
                  </p:custDataLst>
                </p:nvPr>
              </p:nvSpPr>
              <p:spPr bwMode="auto">
                <a:xfrm>
                  <a:off x="4156" y="1220"/>
                  <a:ext cx="7" cy="7"/>
                </a:xfrm>
                <a:custGeom>
                  <a:gdLst>
                    <a:gd name="T0" fmla="*/ 5 w 7"/>
                    <a:gd name="T1" fmla="*/ 4 h 7"/>
                    <a:gd name="T2" fmla="*/ 5 w 7"/>
                    <a:gd name="T3" fmla="*/ 0 h 7"/>
                    <a:gd name="T4" fmla="*/ 0 w 7"/>
                    <a:gd name="T5" fmla="*/ 0 h 7"/>
                    <a:gd name="T6" fmla="*/ 0 w 7"/>
                    <a:gd name="T7" fmla="*/ 7 h 7"/>
                    <a:gd name="T8" fmla="*/ 7 w 7"/>
                    <a:gd name="T9" fmla="*/ 4 h 7"/>
                    <a:gd name="T10" fmla="*/ 5 w 7"/>
                    <a:gd name="T11" fmla="*/ 4 h 7"/>
                  </a:gdLst>
                  <a:cxnLst>
                    <a:cxn ang="0">
                      <a:pos x="T0" y="T1"/>
                    </a:cxn>
                    <a:cxn ang="0">
                      <a:pos x="T2" y="T3"/>
                    </a:cxn>
                    <a:cxn ang="0">
                      <a:pos x="T4" y="T5"/>
                    </a:cxn>
                    <a:cxn ang="0">
                      <a:pos x="T6" y="T7"/>
                    </a:cxn>
                    <a:cxn ang="0">
                      <a:pos x="T8" y="T9"/>
                    </a:cxn>
                    <a:cxn ang="0">
                      <a:pos x="T10" y="T11"/>
                    </a:cxn>
                  </a:cxnLst>
                  <a:rect l="0" t="0" r="r" b="b"/>
                  <a:pathLst>
                    <a:path w="7" h="7">
                      <a:moveTo>
                        <a:pt x="5" y="4"/>
                      </a:moveTo>
                      <a:lnTo>
                        <a:pt x="5" y="0"/>
                      </a:lnTo>
                      <a:lnTo>
                        <a:pt x="0" y="0"/>
                      </a:lnTo>
                      <a:lnTo>
                        <a:pt x="0" y="7"/>
                      </a:lnTo>
                      <a:lnTo>
                        <a:pt x="7"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2" name="Freeform 491"/>
                <p:cNvSpPr/>
                <p:nvPr>
                  <p:custDataLst>
                    <p:tags r:id="rId486"/>
                  </p:custDataLst>
                </p:nvPr>
              </p:nvSpPr>
              <p:spPr bwMode="auto">
                <a:xfrm>
                  <a:off x="5080" y="573"/>
                  <a:ext cx="21" cy="7"/>
                </a:xfrm>
                <a:custGeom>
                  <a:gdLst>
                    <a:gd name="T0" fmla="*/ 1 w 9"/>
                    <a:gd name="T1" fmla="*/ 3 h 3"/>
                    <a:gd name="T2" fmla="*/ 9 w 9"/>
                    <a:gd name="T3" fmla="*/ 0 h 3"/>
                    <a:gd name="T4" fmla="*/ 1 w 9"/>
                    <a:gd name="T5" fmla="*/ 3 h 3"/>
                  </a:gdLst>
                  <a:cxnLst>
                    <a:cxn ang="0">
                      <a:pos x="T0" y="T1"/>
                    </a:cxn>
                    <a:cxn ang="0">
                      <a:pos x="T2" y="T3"/>
                    </a:cxn>
                    <a:cxn ang="0">
                      <a:pos x="T4" y="T5"/>
                    </a:cxn>
                  </a:cxnLst>
                  <a:rect l="0" t="0" r="r" b="b"/>
                  <a:pathLst>
                    <a:path w="9" h="3">
                      <a:moveTo>
                        <a:pt x="1" y="3"/>
                      </a:moveTo>
                      <a:cubicBezTo>
                        <a:pt x="3" y="1"/>
                        <a:pt x="7" y="2"/>
                        <a:pt x="9" y="0"/>
                      </a:cubicBezTo>
                      <a:cubicBezTo>
                        <a:pt x="6" y="1"/>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3" name="Freeform 492"/>
                <p:cNvSpPr/>
                <p:nvPr>
                  <p:custDataLst>
                    <p:tags r:id="rId487"/>
                  </p:custDataLst>
                </p:nvPr>
              </p:nvSpPr>
              <p:spPr bwMode="auto">
                <a:xfrm>
                  <a:off x="5014" y="597"/>
                  <a:ext cx="52" cy="17"/>
                </a:xfrm>
                <a:custGeom>
                  <a:gdLst>
                    <a:gd name="T0" fmla="*/ 0 w 22"/>
                    <a:gd name="T1" fmla="*/ 7 h 7"/>
                    <a:gd name="T2" fmla="*/ 3 w 22"/>
                    <a:gd name="T3" fmla="*/ 7 h 7"/>
                    <a:gd name="T4" fmla="*/ 20 w 22"/>
                    <a:gd name="T5" fmla="*/ 2 h 7"/>
                    <a:gd name="T6" fmla="*/ 18 w 22"/>
                    <a:gd name="T7" fmla="*/ 1 h 7"/>
                    <a:gd name="T8" fmla="*/ 22 w 22"/>
                    <a:gd name="T9" fmla="*/ 1 h 7"/>
                    <a:gd name="T10" fmla="*/ 16 w 22"/>
                    <a:gd name="T11" fmla="*/ 2 h 7"/>
                    <a:gd name="T12" fmla="*/ 0 w 22"/>
                    <a:gd name="T13" fmla="*/ 7 h 7"/>
                  </a:gdLst>
                  <a:cxnLst>
                    <a:cxn ang="0">
                      <a:pos x="T0" y="T1"/>
                    </a:cxn>
                    <a:cxn ang="0">
                      <a:pos x="T2" y="T3"/>
                    </a:cxn>
                    <a:cxn ang="0">
                      <a:pos x="T4" y="T5"/>
                    </a:cxn>
                    <a:cxn ang="0">
                      <a:pos x="T6" y="T7"/>
                    </a:cxn>
                    <a:cxn ang="0">
                      <a:pos x="T8" y="T9"/>
                    </a:cxn>
                    <a:cxn ang="0">
                      <a:pos x="T10" y="T11"/>
                    </a:cxn>
                    <a:cxn ang="0">
                      <a:pos x="T12" y="T13"/>
                    </a:cxn>
                  </a:cxnLst>
                  <a:rect l="0" t="0" r="r" b="b"/>
                  <a:pathLst>
                    <a:path w="22" h="7">
                      <a:moveTo>
                        <a:pt x="0" y="7"/>
                      </a:moveTo>
                      <a:cubicBezTo>
                        <a:pt x="1" y="7"/>
                        <a:pt x="2" y="7"/>
                        <a:pt x="3" y="7"/>
                      </a:cubicBezTo>
                      <a:cubicBezTo>
                        <a:pt x="7" y="2"/>
                        <a:pt x="15" y="7"/>
                        <a:pt x="20" y="2"/>
                      </a:cubicBezTo>
                      <a:cubicBezTo>
                        <a:pt x="18" y="1"/>
                        <a:pt x="18" y="1"/>
                        <a:pt x="18" y="1"/>
                      </a:cubicBezTo>
                      <a:cubicBezTo>
                        <a:pt x="19" y="0"/>
                        <a:pt x="21" y="2"/>
                        <a:pt x="22" y="1"/>
                      </a:cubicBezTo>
                      <a:cubicBezTo>
                        <a:pt x="20" y="0"/>
                        <a:pt x="17" y="0"/>
                        <a:pt x="16" y="2"/>
                      </a:cubicBezTo>
                      <a:cubicBezTo>
                        <a:pt x="10" y="2"/>
                        <a:pt x="5"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4" name="Freeform 493"/>
                <p:cNvSpPr>
                  <a:spLocks noEditPoints="1"/>
                </p:cNvSpPr>
                <p:nvPr>
                  <p:custDataLst>
                    <p:tags r:id="rId488"/>
                  </p:custDataLst>
                </p:nvPr>
              </p:nvSpPr>
              <p:spPr bwMode="auto">
                <a:xfrm>
                  <a:off x="5158" y="440"/>
                  <a:ext cx="104" cy="24"/>
                </a:xfrm>
                <a:custGeom>
                  <a:gdLst>
                    <a:gd name="T0" fmla="*/ 19 w 44"/>
                    <a:gd name="T1" fmla="*/ 8 h 10"/>
                    <a:gd name="T2" fmla="*/ 14 w 44"/>
                    <a:gd name="T3" fmla="*/ 7 h 10"/>
                    <a:gd name="T4" fmla="*/ 20 w 44"/>
                    <a:gd name="T5" fmla="*/ 7 h 10"/>
                    <a:gd name="T6" fmla="*/ 27 w 44"/>
                    <a:gd name="T7" fmla="*/ 7 h 10"/>
                    <a:gd name="T8" fmla="*/ 40 w 44"/>
                    <a:gd name="T9" fmla="*/ 8 h 10"/>
                    <a:gd name="T10" fmla="*/ 37 w 44"/>
                    <a:gd name="T11" fmla="*/ 7 h 10"/>
                    <a:gd name="T12" fmla="*/ 41 w 44"/>
                    <a:gd name="T13" fmla="*/ 6 h 10"/>
                    <a:gd name="T14" fmla="*/ 42 w 44"/>
                    <a:gd name="T15" fmla="*/ 7 h 10"/>
                    <a:gd name="T16" fmla="*/ 44 w 44"/>
                    <a:gd name="T17" fmla="*/ 5 h 10"/>
                    <a:gd name="T18" fmla="*/ 38 w 44"/>
                    <a:gd name="T19" fmla="*/ 4 h 10"/>
                    <a:gd name="T20" fmla="*/ 37 w 44"/>
                    <a:gd name="T21" fmla="*/ 2 h 10"/>
                    <a:gd name="T22" fmla="*/ 25 w 44"/>
                    <a:gd name="T23" fmla="*/ 2 h 10"/>
                    <a:gd name="T24" fmla="*/ 25 w 44"/>
                    <a:gd name="T25" fmla="*/ 2 h 10"/>
                    <a:gd name="T26" fmla="*/ 36 w 44"/>
                    <a:gd name="T27" fmla="*/ 3 h 10"/>
                    <a:gd name="T28" fmla="*/ 38 w 44"/>
                    <a:gd name="T29" fmla="*/ 4 h 10"/>
                    <a:gd name="T30" fmla="*/ 36 w 44"/>
                    <a:gd name="T31" fmla="*/ 4 h 10"/>
                    <a:gd name="T32" fmla="*/ 29 w 44"/>
                    <a:gd name="T33" fmla="*/ 6 h 10"/>
                    <a:gd name="T34" fmla="*/ 29 w 44"/>
                    <a:gd name="T35" fmla="*/ 5 h 10"/>
                    <a:gd name="T36" fmla="*/ 27 w 44"/>
                    <a:gd name="T37" fmla="*/ 6 h 10"/>
                    <a:gd name="T38" fmla="*/ 27 w 44"/>
                    <a:gd name="T39" fmla="*/ 5 h 10"/>
                    <a:gd name="T40" fmla="*/ 20 w 44"/>
                    <a:gd name="T41" fmla="*/ 2 h 10"/>
                    <a:gd name="T42" fmla="*/ 20 w 44"/>
                    <a:gd name="T43" fmla="*/ 2 h 10"/>
                    <a:gd name="T44" fmla="*/ 7 w 44"/>
                    <a:gd name="T45" fmla="*/ 1 h 10"/>
                    <a:gd name="T46" fmla="*/ 8 w 44"/>
                    <a:gd name="T47" fmla="*/ 2 h 10"/>
                    <a:gd name="T48" fmla="*/ 2 w 44"/>
                    <a:gd name="T49" fmla="*/ 3 h 10"/>
                    <a:gd name="T50" fmla="*/ 4 w 44"/>
                    <a:gd name="T51" fmla="*/ 3 h 10"/>
                    <a:gd name="T52" fmla="*/ 0 w 44"/>
                    <a:gd name="T53" fmla="*/ 4 h 10"/>
                    <a:gd name="T54" fmla="*/ 2 w 44"/>
                    <a:gd name="T55" fmla="*/ 5 h 10"/>
                    <a:gd name="T56" fmla="*/ 19 w 44"/>
                    <a:gd name="T57" fmla="*/ 8 h 10"/>
                    <a:gd name="T58" fmla="*/ 9 w 44"/>
                    <a:gd name="T59" fmla="*/ 5 h 10"/>
                    <a:gd name="T60" fmla="*/ 12 w 44"/>
                    <a:gd name="T61" fmla="*/ 4 h 10"/>
                    <a:gd name="T62" fmla="*/ 13 w 44"/>
                    <a:gd name="T63" fmla="*/ 5 h 10"/>
                    <a:gd name="T64" fmla="*/ 9 w 44"/>
                    <a:gd name="T65" fmla="*/ 5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0">
                      <a:moveTo>
                        <a:pt x="19" y="8"/>
                      </a:moveTo>
                      <a:cubicBezTo>
                        <a:pt x="14" y="7"/>
                        <a:pt x="14" y="7"/>
                        <a:pt x="14" y="7"/>
                      </a:cubicBezTo>
                      <a:cubicBezTo>
                        <a:pt x="15" y="6"/>
                        <a:pt x="18" y="7"/>
                        <a:pt x="20" y="7"/>
                      </a:cubicBezTo>
                      <a:cubicBezTo>
                        <a:pt x="22" y="9"/>
                        <a:pt x="24" y="6"/>
                        <a:pt x="27" y="7"/>
                      </a:cubicBezTo>
                      <a:cubicBezTo>
                        <a:pt x="31" y="8"/>
                        <a:pt x="36" y="10"/>
                        <a:pt x="40" y="8"/>
                      </a:cubicBezTo>
                      <a:cubicBezTo>
                        <a:pt x="39" y="7"/>
                        <a:pt x="38" y="7"/>
                        <a:pt x="37" y="7"/>
                      </a:cubicBezTo>
                      <a:cubicBezTo>
                        <a:pt x="38" y="6"/>
                        <a:pt x="39" y="5"/>
                        <a:pt x="41" y="6"/>
                      </a:cubicBezTo>
                      <a:cubicBezTo>
                        <a:pt x="42" y="7"/>
                        <a:pt x="42" y="7"/>
                        <a:pt x="42" y="7"/>
                      </a:cubicBezTo>
                      <a:cubicBezTo>
                        <a:pt x="43" y="7"/>
                        <a:pt x="44" y="6"/>
                        <a:pt x="44" y="5"/>
                      </a:cubicBezTo>
                      <a:cubicBezTo>
                        <a:pt x="38" y="4"/>
                        <a:pt x="38" y="4"/>
                        <a:pt x="38" y="4"/>
                      </a:cubicBezTo>
                      <a:cubicBezTo>
                        <a:pt x="39" y="3"/>
                        <a:pt x="37" y="3"/>
                        <a:pt x="37" y="2"/>
                      </a:cubicBezTo>
                      <a:cubicBezTo>
                        <a:pt x="33" y="2"/>
                        <a:pt x="29" y="1"/>
                        <a:pt x="25" y="2"/>
                      </a:cubicBezTo>
                      <a:cubicBezTo>
                        <a:pt x="25" y="2"/>
                        <a:pt x="25" y="2"/>
                        <a:pt x="25" y="2"/>
                      </a:cubicBezTo>
                      <a:cubicBezTo>
                        <a:pt x="29" y="2"/>
                        <a:pt x="33" y="3"/>
                        <a:pt x="36" y="3"/>
                      </a:cubicBezTo>
                      <a:cubicBezTo>
                        <a:pt x="38" y="4"/>
                        <a:pt x="38" y="4"/>
                        <a:pt x="38" y="4"/>
                      </a:cubicBezTo>
                      <a:cubicBezTo>
                        <a:pt x="36" y="4"/>
                        <a:pt x="36" y="4"/>
                        <a:pt x="36" y="4"/>
                      </a:cubicBezTo>
                      <a:cubicBezTo>
                        <a:pt x="33" y="3"/>
                        <a:pt x="33" y="7"/>
                        <a:pt x="29" y="6"/>
                      </a:cubicBezTo>
                      <a:cubicBezTo>
                        <a:pt x="29" y="5"/>
                        <a:pt x="29" y="5"/>
                        <a:pt x="29" y="5"/>
                      </a:cubicBezTo>
                      <a:cubicBezTo>
                        <a:pt x="27" y="6"/>
                        <a:pt x="27" y="6"/>
                        <a:pt x="27" y="6"/>
                      </a:cubicBezTo>
                      <a:cubicBezTo>
                        <a:pt x="27" y="5"/>
                        <a:pt x="27" y="5"/>
                        <a:pt x="27" y="5"/>
                      </a:cubicBezTo>
                      <a:cubicBezTo>
                        <a:pt x="24" y="6"/>
                        <a:pt x="22" y="3"/>
                        <a:pt x="20" y="2"/>
                      </a:cubicBezTo>
                      <a:cubicBezTo>
                        <a:pt x="20" y="2"/>
                        <a:pt x="20" y="2"/>
                        <a:pt x="20" y="2"/>
                      </a:cubicBezTo>
                      <a:cubicBezTo>
                        <a:pt x="15" y="1"/>
                        <a:pt x="11" y="2"/>
                        <a:pt x="7" y="1"/>
                      </a:cubicBezTo>
                      <a:cubicBezTo>
                        <a:pt x="8" y="2"/>
                        <a:pt x="8" y="2"/>
                        <a:pt x="8" y="2"/>
                      </a:cubicBezTo>
                      <a:cubicBezTo>
                        <a:pt x="8" y="6"/>
                        <a:pt x="4" y="0"/>
                        <a:pt x="2" y="3"/>
                      </a:cubicBezTo>
                      <a:cubicBezTo>
                        <a:pt x="4" y="3"/>
                        <a:pt x="4" y="3"/>
                        <a:pt x="4" y="3"/>
                      </a:cubicBezTo>
                      <a:cubicBezTo>
                        <a:pt x="4" y="4"/>
                        <a:pt x="1" y="4"/>
                        <a:pt x="0" y="4"/>
                      </a:cubicBezTo>
                      <a:cubicBezTo>
                        <a:pt x="2" y="5"/>
                        <a:pt x="2" y="5"/>
                        <a:pt x="2" y="5"/>
                      </a:cubicBezTo>
                      <a:cubicBezTo>
                        <a:pt x="7" y="7"/>
                        <a:pt x="15" y="8"/>
                        <a:pt x="19" y="8"/>
                      </a:cubicBezTo>
                      <a:close/>
                      <a:moveTo>
                        <a:pt x="9" y="5"/>
                      </a:moveTo>
                      <a:cubicBezTo>
                        <a:pt x="10" y="4"/>
                        <a:pt x="10" y="3"/>
                        <a:pt x="12" y="4"/>
                      </a:cubicBezTo>
                      <a:cubicBezTo>
                        <a:pt x="13" y="5"/>
                        <a:pt x="13" y="5"/>
                        <a:pt x="13" y="5"/>
                      </a:cubicBezTo>
                      <a:cubicBezTo>
                        <a:pt x="12" y="5"/>
                        <a:pt x="10"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5" name="Freeform 494"/>
                <p:cNvSpPr/>
                <p:nvPr>
                  <p:custDataLst>
                    <p:tags r:id="rId489"/>
                  </p:custDataLst>
                </p:nvPr>
              </p:nvSpPr>
              <p:spPr bwMode="auto">
                <a:xfrm>
                  <a:off x="4234" y="1172"/>
                  <a:ext cx="5" cy="2"/>
                </a:xfrm>
                <a:custGeom>
                  <a:gdLst>
                    <a:gd name="T0" fmla="*/ 0 w 2"/>
                    <a:gd name="T1" fmla="*/ 0 h 1"/>
                    <a:gd name="T2" fmla="*/ 0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0" y="1"/>
                        <a:pt x="0" y="1"/>
                      </a:cubicBezTo>
                      <a:cubicBezTo>
                        <a:pt x="1" y="1"/>
                        <a:pt x="2" y="1"/>
                        <a:pt x="2" y="0"/>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6" name="Freeform 495"/>
                <p:cNvSpPr/>
                <p:nvPr>
                  <p:custDataLst>
                    <p:tags r:id="rId490"/>
                  </p:custDataLst>
                </p:nvPr>
              </p:nvSpPr>
              <p:spPr bwMode="auto">
                <a:xfrm>
                  <a:off x="4684" y="863"/>
                  <a:ext cx="8" cy="7"/>
                </a:xfrm>
                <a:custGeom>
                  <a:gdLst>
                    <a:gd name="T0" fmla="*/ 0 w 3"/>
                    <a:gd name="T1" fmla="*/ 3 h 3"/>
                    <a:gd name="T2" fmla="*/ 3 w 3"/>
                    <a:gd name="T3" fmla="*/ 0 h 3"/>
                    <a:gd name="T4" fmla="*/ 0 w 3"/>
                    <a:gd name="T5" fmla="*/ 3 h 3"/>
                  </a:gdLst>
                  <a:cxnLst>
                    <a:cxn ang="0">
                      <a:pos x="T0" y="T1"/>
                    </a:cxn>
                    <a:cxn ang="0">
                      <a:pos x="T2" y="T3"/>
                    </a:cxn>
                    <a:cxn ang="0">
                      <a:pos x="T4" y="T5"/>
                    </a:cxn>
                  </a:cxnLst>
                  <a:rect l="0" t="0" r="r" b="b"/>
                  <a:pathLst>
                    <a:path w="3" h="3">
                      <a:moveTo>
                        <a:pt x="0" y="3"/>
                      </a:moveTo>
                      <a:cubicBezTo>
                        <a:pt x="2" y="2"/>
                        <a:pt x="3" y="1"/>
                        <a:pt x="3"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7" name="Freeform 496"/>
                <p:cNvSpPr/>
                <p:nvPr>
                  <p:custDataLst>
                    <p:tags r:id="rId491"/>
                  </p:custDataLst>
                </p:nvPr>
              </p:nvSpPr>
              <p:spPr bwMode="auto">
                <a:xfrm>
                  <a:off x="5113" y="561"/>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8" name="Freeform 497"/>
                <p:cNvSpPr/>
                <p:nvPr>
                  <p:custDataLst>
                    <p:tags r:id="rId492"/>
                  </p:custDataLst>
                </p:nvPr>
              </p:nvSpPr>
              <p:spPr bwMode="auto">
                <a:xfrm>
                  <a:off x="4196" y="1191"/>
                  <a:ext cx="10" cy="5"/>
                </a:xfrm>
                <a:custGeom>
                  <a:gdLst>
                    <a:gd name="T0" fmla="*/ 0 w 4"/>
                    <a:gd name="T1" fmla="*/ 1 h 2"/>
                    <a:gd name="T2" fmla="*/ 4 w 4"/>
                    <a:gd name="T3" fmla="*/ 1 h 2"/>
                    <a:gd name="T4" fmla="*/ 3 w 4"/>
                    <a:gd name="T5" fmla="*/ 0 h 2"/>
                    <a:gd name="T6" fmla="*/ 0 w 4"/>
                    <a:gd name="T7" fmla="*/ 1 h 2"/>
                  </a:gdLst>
                  <a:cxnLst>
                    <a:cxn ang="0">
                      <a:pos x="T0" y="T1"/>
                    </a:cxn>
                    <a:cxn ang="0">
                      <a:pos x="T2" y="T3"/>
                    </a:cxn>
                    <a:cxn ang="0">
                      <a:pos x="T4" y="T5"/>
                    </a:cxn>
                    <a:cxn ang="0">
                      <a:pos x="T6" y="T7"/>
                    </a:cxn>
                  </a:cxnLst>
                  <a:rect l="0" t="0" r="r" b="b"/>
                  <a:pathLst>
                    <a:path w="4" h="2">
                      <a:moveTo>
                        <a:pt x="0" y="1"/>
                      </a:moveTo>
                      <a:cubicBezTo>
                        <a:pt x="1" y="2"/>
                        <a:pt x="3" y="1"/>
                        <a:pt x="4" y="1"/>
                      </a:cubicBezTo>
                      <a:cubicBezTo>
                        <a:pt x="3" y="0"/>
                        <a:pt x="3" y="0"/>
                        <a:pt x="3" y="0"/>
                      </a:cubicBezTo>
                      <a:cubicBezTo>
                        <a:pt x="3"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9" name="Rectangle 498"/>
                <p:cNvSpPr>
                  <a:spLocks noChangeArrowheads="1"/>
                </p:cNvSpPr>
                <p:nvPr>
                  <p:custDataLst>
                    <p:tags r:id="rId493"/>
                  </p:custDataLst>
                </p:nvPr>
              </p:nvSpPr>
              <p:spPr bwMode="auto">
                <a:xfrm>
                  <a:off x="4194" y="120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0" name="Freeform 499"/>
                <p:cNvSpPr/>
                <p:nvPr>
                  <p:custDataLst>
                    <p:tags r:id="rId494"/>
                  </p:custDataLst>
                </p:nvPr>
              </p:nvSpPr>
              <p:spPr bwMode="auto">
                <a:xfrm>
                  <a:off x="4864" y="732"/>
                  <a:ext cx="8" cy="5"/>
                </a:xfrm>
                <a:custGeom>
                  <a:gdLst>
                    <a:gd name="T0" fmla="*/ 1 w 3"/>
                    <a:gd name="T1" fmla="*/ 2 h 2"/>
                    <a:gd name="T2" fmla="*/ 3 w 3"/>
                    <a:gd name="T3" fmla="*/ 1 h 2"/>
                    <a:gd name="T4" fmla="*/ 2 w 3"/>
                    <a:gd name="T5" fmla="*/ 0 h 2"/>
                    <a:gd name="T6" fmla="*/ 1 w 3"/>
                    <a:gd name="T7" fmla="*/ 2 h 2"/>
                  </a:gdLst>
                  <a:cxnLst>
                    <a:cxn ang="0">
                      <a:pos x="T0" y="T1"/>
                    </a:cxn>
                    <a:cxn ang="0">
                      <a:pos x="T2" y="T3"/>
                    </a:cxn>
                    <a:cxn ang="0">
                      <a:pos x="T4" y="T5"/>
                    </a:cxn>
                    <a:cxn ang="0">
                      <a:pos x="T6" y="T7"/>
                    </a:cxn>
                  </a:cxnLst>
                  <a:rect l="0" t="0" r="r" b="b"/>
                  <a:pathLst>
                    <a:path w="3" h="2">
                      <a:moveTo>
                        <a:pt x="1" y="2"/>
                      </a:moveTo>
                      <a:cubicBezTo>
                        <a:pt x="2" y="1"/>
                        <a:pt x="2" y="2"/>
                        <a:pt x="3" y="1"/>
                      </a:cubicBezTo>
                      <a:cubicBezTo>
                        <a:pt x="2" y="0"/>
                        <a:pt x="2" y="0"/>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1" name="Freeform 500"/>
                <p:cNvSpPr/>
                <p:nvPr>
                  <p:custDataLst>
                    <p:tags r:id="rId495"/>
                  </p:custDataLst>
                </p:nvPr>
              </p:nvSpPr>
              <p:spPr bwMode="auto">
                <a:xfrm>
                  <a:off x="4684" y="839"/>
                  <a:ext cx="24" cy="15"/>
                </a:xfrm>
                <a:custGeom>
                  <a:gdLst>
                    <a:gd name="T0" fmla="*/ 7 w 10"/>
                    <a:gd name="T1" fmla="*/ 4 h 6"/>
                    <a:gd name="T2" fmla="*/ 8 w 10"/>
                    <a:gd name="T3" fmla="*/ 2 h 6"/>
                    <a:gd name="T4" fmla="*/ 4 w 10"/>
                    <a:gd name="T5" fmla="*/ 1 h 6"/>
                    <a:gd name="T6" fmla="*/ 3 w 10"/>
                    <a:gd name="T7" fmla="*/ 4 h 6"/>
                    <a:gd name="T8" fmla="*/ 1 w 10"/>
                    <a:gd name="T9" fmla="*/ 6 h 6"/>
                    <a:gd name="T10" fmla="*/ 2 w 10"/>
                    <a:gd name="T11" fmla="*/ 6 h 6"/>
                    <a:gd name="T12" fmla="*/ 2 w 10"/>
                    <a:gd name="T13" fmla="*/ 6 h 6"/>
                    <a:gd name="T14" fmla="*/ 5 w 10"/>
                    <a:gd name="T15" fmla="*/ 5 h 6"/>
                    <a:gd name="T16" fmla="*/ 10 w 10"/>
                    <a:gd name="T17" fmla="*/ 4 h 6"/>
                    <a:gd name="T18" fmla="*/ 7 w 10"/>
                    <a:gd name="T19" fmla="*/ 4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7" y="4"/>
                      </a:moveTo>
                      <a:cubicBezTo>
                        <a:pt x="8" y="2"/>
                        <a:pt x="8" y="2"/>
                        <a:pt x="8" y="2"/>
                      </a:cubicBezTo>
                      <a:cubicBezTo>
                        <a:pt x="7" y="2"/>
                        <a:pt x="5" y="0"/>
                        <a:pt x="4" y="1"/>
                      </a:cubicBezTo>
                      <a:cubicBezTo>
                        <a:pt x="3" y="2"/>
                        <a:pt x="6" y="3"/>
                        <a:pt x="3" y="4"/>
                      </a:cubicBezTo>
                      <a:cubicBezTo>
                        <a:pt x="0" y="3"/>
                        <a:pt x="2" y="6"/>
                        <a:pt x="1" y="6"/>
                      </a:cubicBezTo>
                      <a:cubicBezTo>
                        <a:pt x="2" y="6"/>
                        <a:pt x="2" y="6"/>
                        <a:pt x="2" y="6"/>
                      </a:cubicBezTo>
                      <a:cubicBezTo>
                        <a:pt x="2" y="6"/>
                        <a:pt x="2" y="6"/>
                        <a:pt x="2" y="6"/>
                      </a:cubicBezTo>
                      <a:cubicBezTo>
                        <a:pt x="5" y="5"/>
                        <a:pt x="5" y="5"/>
                        <a:pt x="5" y="5"/>
                      </a:cubicBezTo>
                      <a:cubicBezTo>
                        <a:pt x="7" y="4"/>
                        <a:pt x="9" y="5"/>
                        <a:pt x="10" y="4"/>
                      </a:cubicBezTo>
                      <a:lnTo>
                        <a:pt x="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2" name="Freeform 501"/>
                <p:cNvSpPr>
                  <a:spLocks noEditPoints="1"/>
                </p:cNvSpPr>
                <p:nvPr>
                  <p:custDataLst>
                    <p:tags r:id="rId496"/>
                  </p:custDataLst>
                </p:nvPr>
              </p:nvSpPr>
              <p:spPr bwMode="auto">
                <a:xfrm>
                  <a:off x="5030" y="576"/>
                  <a:ext cx="52" cy="21"/>
                </a:xfrm>
                <a:custGeom>
                  <a:gdLst>
                    <a:gd name="T0" fmla="*/ 0 w 22"/>
                    <a:gd name="T1" fmla="*/ 8 h 9"/>
                    <a:gd name="T2" fmla="*/ 1 w 22"/>
                    <a:gd name="T3" fmla="*/ 9 h 9"/>
                    <a:gd name="T4" fmla="*/ 1 w 22"/>
                    <a:gd name="T5" fmla="*/ 8 h 9"/>
                    <a:gd name="T6" fmla="*/ 8 w 22"/>
                    <a:gd name="T7" fmla="*/ 8 h 9"/>
                    <a:gd name="T8" fmla="*/ 22 w 22"/>
                    <a:gd name="T9" fmla="*/ 2 h 9"/>
                    <a:gd name="T10" fmla="*/ 17 w 22"/>
                    <a:gd name="T11" fmla="*/ 4 h 9"/>
                    <a:gd name="T12" fmla="*/ 16 w 22"/>
                    <a:gd name="T13" fmla="*/ 4 h 9"/>
                    <a:gd name="T14" fmla="*/ 20 w 22"/>
                    <a:gd name="T15" fmla="*/ 1 h 9"/>
                    <a:gd name="T16" fmla="*/ 19 w 22"/>
                    <a:gd name="T17" fmla="*/ 0 h 9"/>
                    <a:gd name="T18" fmla="*/ 15 w 22"/>
                    <a:gd name="T19" fmla="*/ 2 h 9"/>
                    <a:gd name="T20" fmla="*/ 8 w 22"/>
                    <a:gd name="T21" fmla="*/ 3 h 9"/>
                    <a:gd name="T22" fmla="*/ 2 w 22"/>
                    <a:gd name="T23" fmla="*/ 5 h 9"/>
                    <a:gd name="T24" fmla="*/ 5 w 22"/>
                    <a:gd name="T25" fmla="*/ 5 h 9"/>
                    <a:gd name="T26" fmla="*/ 0 w 22"/>
                    <a:gd name="T27" fmla="*/ 8 h 9"/>
                    <a:gd name="T28" fmla="*/ 6 w 22"/>
                    <a:gd name="T29" fmla="*/ 6 h 9"/>
                    <a:gd name="T30" fmla="*/ 10 w 22"/>
                    <a:gd name="T31" fmla="*/ 4 h 9"/>
                    <a:gd name="T32" fmla="*/ 6 w 22"/>
                    <a:gd name="T33" fmla="*/ 6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9">
                      <a:moveTo>
                        <a:pt x="0" y="8"/>
                      </a:moveTo>
                      <a:cubicBezTo>
                        <a:pt x="0" y="8"/>
                        <a:pt x="0" y="9"/>
                        <a:pt x="1" y="9"/>
                      </a:cubicBezTo>
                      <a:cubicBezTo>
                        <a:pt x="1" y="8"/>
                        <a:pt x="2" y="8"/>
                        <a:pt x="1" y="8"/>
                      </a:cubicBezTo>
                      <a:cubicBezTo>
                        <a:pt x="4" y="8"/>
                        <a:pt x="6" y="8"/>
                        <a:pt x="8" y="8"/>
                      </a:cubicBezTo>
                      <a:cubicBezTo>
                        <a:pt x="11" y="4"/>
                        <a:pt x="17" y="5"/>
                        <a:pt x="22" y="2"/>
                      </a:cubicBezTo>
                      <a:cubicBezTo>
                        <a:pt x="21" y="4"/>
                        <a:pt x="17" y="2"/>
                        <a:pt x="17" y="4"/>
                      </a:cubicBezTo>
                      <a:cubicBezTo>
                        <a:pt x="17" y="4"/>
                        <a:pt x="16" y="4"/>
                        <a:pt x="16" y="4"/>
                      </a:cubicBezTo>
                      <a:cubicBezTo>
                        <a:pt x="15" y="2"/>
                        <a:pt x="19" y="3"/>
                        <a:pt x="20" y="1"/>
                      </a:cubicBezTo>
                      <a:cubicBezTo>
                        <a:pt x="19" y="0"/>
                        <a:pt x="19" y="0"/>
                        <a:pt x="19" y="0"/>
                      </a:cubicBezTo>
                      <a:cubicBezTo>
                        <a:pt x="18" y="1"/>
                        <a:pt x="15" y="1"/>
                        <a:pt x="15" y="2"/>
                      </a:cubicBezTo>
                      <a:cubicBezTo>
                        <a:pt x="12" y="2"/>
                        <a:pt x="10" y="3"/>
                        <a:pt x="8" y="3"/>
                      </a:cubicBezTo>
                      <a:cubicBezTo>
                        <a:pt x="7" y="4"/>
                        <a:pt x="4" y="4"/>
                        <a:pt x="2" y="5"/>
                      </a:cubicBezTo>
                      <a:cubicBezTo>
                        <a:pt x="5" y="5"/>
                        <a:pt x="5" y="5"/>
                        <a:pt x="5" y="5"/>
                      </a:cubicBezTo>
                      <a:cubicBezTo>
                        <a:pt x="5" y="7"/>
                        <a:pt x="2" y="7"/>
                        <a:pt x="0" y="8"/>
                      </a:cubicBezTo>
                      <a:close/>
                      <a:moveTo>
                        <a:pt x="6" y="6"/>
                      </a:moveTo>
                      <a:cubicBezTo>
                        <a:pt x="7" y="6"/>
                        <a:pt x="9" y="3"/>
                        <a:pt x="10" y="4"/>
                      </a:cubicBezTo>
                      <a:cubicBezTo>
                        <a:pt x="6" y="6"/>
                        <a:pt x="6"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3" name="Freeform 502"/>
                <p:cNvSpPr/>
                <p:nvPr>
                  <p:custDataLst>
                    <p:tags r:id="rId497"/>
                  </p:custDataLst>
                </p:nvPr>
              </p:nvSpPr>
              <p:spPr bwMode="auto">
                <a:xfrm>
                  <a:off x="4751" y="813"/>
                  <a:ext cx="4" cy="3"/>
                </a:xfrm>
                <a:custGeom>
                  <a:gdLst>
                    <a:gd name="T0" fmla="*/ 4 w 4"/>
                    <a:gd name="T1" fmla="*/ 3 h 3"/>
                    <a:gd name="T2" fmla="*/ 4 w 4"/>
                    <a:gd name="T3" fmla="*/ 3 h 3"/>
                    <a:gd name="T4" fmla="*/ 2 w 4"/>
                    <a:gd name="T5" fmla="*/ 0 h 3"/>
                    <a:gd name="T6" fmla="*/ 0 w 4"/>
                    <a:gd name="T7" fmla="*/ 0 h 3"/>
                    <a:gd name="T8" fmla="*/ 4 w 4"/>
                    <a:gd name="T9" fmla="*/ 3 h 3"/>
                  </a:gdLst>
                  <a:cxnLst>
                    <a:cxn ang="0">
                      <a:pos x="T0" y="T1"/>
                    </a:cxn>
                    <a:cxn ang="0">
                      <a:pos x="T2" y="T3"/>
                    </a:cxn>
                    <a:cxn ang="0">
                      <a:pos x="T4" y="T5"/>
                    </a:cxn>
                    <a:cxn ang="0">
                      <a:pos x="T6" y="T7"/>
                    </a:cxn>
                    <a:cxn ang="0">
                      <a:pos x="T8" y="T9"/>
                    </a:cxn>
                  </a:cxnLst>
                  <a:rect l="0" t="0" r="r" b="b"/>
                  <a:pathLst>
                    <a:path w="4" h="3">
                      <a:moveTo>
                        <a:pt x="4" y="3"/>
                      </a:moveTo>
                      <a:lnTo>
                        <a:pt x="4" y="3"/>
                      </a:lnTo>
                      <a:lnTo>
                        <a:pt x="2" y="0"/>
                      </a:lnTo>
                      <a:lnTo>
                        <a:pt x="0" y="0"/>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4" name="Freeform 503"/>
                <p:cNvSpPr/>
                <p:nvPr>
                  <p:custDataLst>
                    <p:tags r:id="rId498"/>
                  </p:custDataLst>
                </p:nvPr>
              </p:nvSpPr>
              <p:spPr bwMode="auto">
                <a:xfrm>
                  <a:off x="4528" y="965"/>
                  <a:ext cx="7" cy="5"/>
                </a:xfrm>
                <a:custGeom>
                  <a:gdLst>
                    <a:gd name="T0" fmla="*/ 3 w 3"/>
                    <a:gd name="T1" fmla="*/ 0 h 2"/>
                    <a:gd name="T2" fmla="*/ 0 w 3"/>
                    <a:gd name="T3" fmla="*/ 1 h 2"/>
                    <a:gd name="T4" fmla="*/ 3 w 3"/>
                    <a:gd name="T5" fmla="*/ 0 h 2"/>
                  </a:gdLst>
                  <a:cxnLst>
                    <a:cxn ang="0">
                      <a:pos x="T0" y="T1"/>
                    </a:cxn>
                    <a:cxn ang="0">
                      <a:pos x="T2" y="T3"/>
                    </a:cxn>
                    <a:cxn ang="0">
                      <a:pos x="T4" y="T5"/>
                    </a:cxn>
                  </a:cxnLst>
                  <a:rect l="0" t="0" r="r" b="b"/>
                  <a:pathLst>
                    <a:path w="3" h="2">
                      <a:moveTo>
                        <a:pt x="3" y="0"/>
                      </a:moveTo>
                      <a:cubicBezTo>
                        <a:pt x="2" y="1"/>
                        <a:pt x="1" y="0"/>
                        <a:pt x="0" y="1"/>
                      </a:cubicBezTo>
                      <a:cubicBezTo>
                        <a:pt x="2"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5" name="Freeform 504"/>
                <p:cNvSpPr/>
                <p:nvPr>
                  <p:custDataLst>
                    <p:tags r:id="rId499"/>
                  </p:custDataLst>
                </p:nvPr>
              </p:nvSpPr>
              <p:spPr bwMode="auto">
                <a:xfrm>
                  <a:off x="5094" y="559"/>
                  <a:ext cx="7" cy="9"/>
                </a:xfrm>
                <a:custGeom>
                  <a:gdLst>
                    <a:gd name="T0" fmla="*/ 3 w 3"/>
                    <a:gd name="T1" fmla="*/ 3 h 4"/>
                    <a:gd name="T2" fmla="*/ 0 w 3"/>
                    <a:gd name="T3" fmla="*/ 2 h 4"/>
                    <a:gd name="T4" fmla="*/ 3 w 3"/>
                    <a:gd name="T5" fmla="*/ 3 h 4"/>
                  </a:gdLst>
                  <a:cxnLst>
                    <a:cxn ang="0">
                      <a:pos x="T0" y="T1"/>
                    </a:cxn>
                    <a:cxn ang="0">
                      <a:pos x="T2" y="T3"/>
                    </a:cxn>
                    <a:cxn ang="0">
                      <a:pos x="T4" y="T5"/>
                    </a:cxn>
                  </a:cxnLst>
                  <a:rect l="0" t="0" r="r" b="b"/>
                  <a:pathLst>
                    <a:path w="3" h="4">
                      <a:moveTo>
                        <a:pt x="3" y="3"/>
                      </a:moveTo>
                      <a:cubicBezTo>
                        <a:pt x="3" y="0"/>
                        <a:pt x="1" y="2"/>
                        <a:pt x="0" y="2"/>
                      </a:cubicBezTo>
                      <a:cubicBezTo>
                        <a:pt x="0" y="4"/>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6" name="Freeform 505"/>
                <p:cNvSpPr/>
                <p:nvPr>
                  <p:custDataLst>
                    <p:tags r:id="rId500"/>
                  </p:custDataLst>
                </p:nvPr>
              </p:nvSpPr>
              <p:spPr bwMode="auto">
                <a:xfrm>
                  <a:off x="4661" y="868"/>
                  <a:ext cx="12" cy="2"/>
                </a:xfrm>
                <a:custGeom>
                  <a:gdLst>
                    <a:gd name="T0" fmla="*/ 1 w 5"/>
                    <a:gd name="T1" fmla="*/ 1 h 1"/>
                    <a:gd name="T2" fmla="*/ 5 w 5"/>
                    <a:gd name="T3" fmla="*/ 1 h 1"/>
                    <a:gd name="T4" fmla="*/ 1 w 5"/>
                    <a:gd name="T5" fmla="*/ 1 h 1"/>
                  </a:gdLst>
                  <a:cxnLst>
                    <a:cxn ang="0">
                      <a:pos x="T0" y="T1"/>
                    </a:cxn>
                    <a:cxn ang="0">
                      <a:pos x="T2" y="T3"/>
                    </a:cxn>
                    <a:cxn ang="0">
                      <a:pos x="T4" y="T5"/>
                    </a:cxn>
                  </a:cxnLst>
                  <a:rect l="0" t="0" r="r" b="b"/>
                  <a:pathLst>
                    <a:path w="5" h="1">
                      <a:moveTo>
                        <a:pt x="1" y="1"/>
                      </a:moveTo>
                      <a:cubicBezTo>
                        <a:pt x="5" y="1"/>
                        <a:pt x="5" y="1"/>
                        <a:pt x="5"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7" name="Freeform 506"/>
                <p:cNvSpPr/>
                <p:nvPr>
                  <p:custDataLst>
                    <p:tags r:id="rId501"/>
                  </p:custDataLst>
                </p:nvPr>
              </p:nvSpPr>
              <p:spPr bwMode="auto">
                <a:xfrm>
                  <a:off x="5184" y="492"/>
                  <a:ext cx="7" cy="10"/>
                </a:xfrm>
                <a:custGeom>
                  <a:gdLst>
                    <a:gd name="T0" fmla="*/ 0 w 3"/>
                    <a:gd name="T1" fmla="*/ 2 h 4"/>
                    <a:gd name="T2" fmla="*/ 2 w 3"/>
                    <a:gd name="T3" fmla="*/ 0 h 4"/>
                    <a:gd name="T4" fmla="*/ 0 w 3"/>
                    <a:gd name="T5" fmla="*/ 2 h 4"/>
                  </a:gdLst>
                  <a:cxnLst>
                    <a:cxn ang="0">
                      <a:pos x="T0" y="T1"/>
                    </a:cxn>
                    <a:cxn ang="0">
                      <a:pos x="T2" y="T3"/>
                    </a:cxn>
                    <a:cxn ang="0">
                      <a:pos x="T4" y="T5"/>
                    </a:cxn>
                  </a:cxnLst>
                  <a:rect l="0" t="0" r="r" b="b"/>
                  <a:pathLst>
                    <a:path w="3" h="4">
                      <a:moveTo>
                        <a:pt x="0" y="2"/>
                      </a:moveTo>
                      <a:cubicBezTo>
                        <a:pt x="3" y="4"/>
                        <a:pt x="2" y="1"/>
                        <a:pt x="2" y="0"/>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8" name="Freeform 507"/>
                <p:cNvSpPr/>
                <p:nvPr>
                  <p:custDataLst>
                    <p:tags r:id="rId502"/>
                  </p:custDataLst>
                </p:nvPr>
              </p:nvSpPr>
              <p:spPr bwMode="auto">
                <a:xfrm>
                  <a:off x="5201" y="485"/>
                  <a:ext cx="2" cy="3"/>
                </a:xfrm>
                <a:custGeom>
                  <a:gdLst>
                    <a:gd name="T0" fmla="*/ 2 w 2"/>
                    <a:gd name="T1" fmla="*/ 3 h 3"/>
                    <a:gd name="T2" fmla="*/ 0 w 2"/>
                    <a:gd name="T3" fmla="*/ 0 h 3"/>
                    <a:gd name="T4" fmla="*/ 0 w 2"/>
                    <a:gd name="T5" fmla="*/ 0 h 3"/>
                    <a:gd name="T6" fmla="*/ 2 w 2"/>
                    <a:gd name="T7" fmla="*/ 3 h 3"/>
                  </a:gdLst>
                  <a:cxnLst>
                    <a:cxn ang="0">
                      <a:pos x="T0" y="T1"/>
                    </a:cxn>
                    <a:cxn ang="0">
                      <a:pos x="T2" y="T3"/>
                    </a:cxn>
                    <a:cxn ang="0">
                      <a:pos x="T4" y="T5"/>
                    </a:cxn>
                    <a:cxn ang="0">
                      <a:pos x="T6" y="T7"/>
                    </a:cxn>
                  </a:cxnLst>
                  <a:rect l="0" t="0" r="r" b="b"/>
                  <a:pathLst>
                    <a:path w="2" h="3">
                      <a:moveTo>
                        <a:pt x="2" y="3"/>
                      </a:moveTo>
                      <a:lnTo>
                        <a:pt x="0"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9" name="Freeform 508"/>
                <p:cNvSpPr/>
                <p:nvPr>
                  <p:custDataLst>
                    <p:tags r:id="rId503"/>
                  </p:custDataLst>
                </p:nvPr>
              </p:nvSpPr>
              <p:spPr bwMode="auto">
                <a:xfrm>
                  <a:off x="5177" y="497"/>
                  <a:ext cx="5" cy="7"/>
                </a:xfrm>
                <a:custGeom>
                  <a:gdLst>
                    <a:gd name="T0" fmla="*/ 0 w 2"/>
                    <a:gd name="T1" fmla="*/ 2 h 3"/>
                    <a:gd name="T2" fmla="*/ 0 w 2"/>
                    <a:gd name="T3" fmla="*/ 3 h 3"/>
                    <a:gd name="T4" fmla="*/ 2 w 2"/>
                    <a:gd name="T5" fmla="*/ 2 h 3"/>
                    <a:gd name="T6" fmla="*/ 0 w 2"/>
                    <a:gd name="T7" fmla="*/ 2 h 3"/>
                  </a:gdLst>
                  <a:cxnLst>
                    <a:cxn ang="0">
                      <a:pos x="T0" y="T1"/>
                    </a:cxn>
                    <a:cxn ang="0">
                      <a:pos x="T2" y="T3"/>
                    </a:cxn>
                    <a:cxn ang="0">
                      <a:pos x="T4" y="T5"/>
                    </a:cxn>
                    <a:cxn ang="0">
                      <a:pos x="T6" y="T7"/>
                    </a:cxn>
                  </a:cxnLst>
                  <a:rect l="0" t="0" r="r" b="b"/>
                  <a:pathLst>
                    <a:path w="2" h="3">
                      <a:moveTo>
                        <a:pt x="0" y="2"/>
                      </a:moveTo>
                      <a:cubicBezTo>
                        <a:pt x="0" y="2"/>
                        <a:pt x="0" y="3"/>
                        <a:pt x="0" y="3"/>
                      </a:cubicBezTo>
                      <a:cubicBezTo>
                        <a:pt x="1" y="3"/>
                        <a:pt x="1" y="2"/>
                        <a:pt x="2" y="2"/>
                      </a:cubicBezTo>
                      <a:cubicBezTo>
                        <a:pt x="1" y="2"/>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0" name="Freeform 509"/>
                <p:cNvSpPr/>
                <p:nvPr>
                  <p:custDataLst>
                    <p:tags r:id="rId504"/>
                  </p:custDataLst>
                </p:nvPr>
              </p:nvSpPr>
              <p:spPr bwMode="auto">
                <a:xfrm>
                  <a:off x="4194" y="1141"/>
                  <a:ext cx="26" cy="45"/>
                </a:xfrm>
                <a:custGeom>
                  <a:gdLst>
                    <a:gd name="T0" fmla="*/ 7 w 11"/>
                    <a:gd name="T1" fmla="*/ 10 h 19"/>
                    <a:gd name="T2" fmla="*/ 4 w 11"/>
                    <a:gd name="T3" fmla="*/ 15 h 19"/>
                    <a:gd name="T4" fmla="*/ 4 w 11"/>
                    <a:gd name="T5" fmla="*/ 17 h 19"/>
                    <a:gd name="T6" fmla="*/ 3 w 11"/>
                    <a:gd name="T7" fmla="*/ 14 h 19"/>
                    <a:gd name="T8" fmla="*/ 1 w 11"/>
                    <a:gd name="T9" fmla="*/ 18 h 19"/>
                    <a:gd name="T10" fmla="*/ 3 w 11"/>
                    <a:gd name="T11" fmla="*/ 19 h 19"/>
                    <a:gd name="T12" fmla="*/ 6 w 11"/>
                    <a:gd name="T13" fmla="*/ 16 h 19"/>
                    <a:gd name="T14" fmla="*/ 11 w 11"/>
                    <a:gd name="T15" fmla="*/ 12 h 19"/>
                    <a:gd name="T16" fmla="*/ 9 w 11"/>
                    <a:gd name="T17" fmla="*/ 9 h 19"/>
                    <a:gd name="T18" fmla="*/ 7 w 11"/>
                    <a:gd name="T19" fmla="*/ 9 h 19"/>
                    <a:gd name="T20" fmla="*/ 5 w 11"/>
                    <a:gd name="T21" fmla="*/ 7 h 19"/>
                    <a:gd name="T22" fmla="*/ 11 w 11"/>
                    <a:gd name="T23" fmla="*/ 4 h 19"/>
                    <a:gd name="T24" fmla="*/ 9 w 11"/>
                    <a:gd name="T25" fmla="*/ 0 h 19"/>
                    <a:gd name="T26" fmla="*/ 5 w 11"/>
                    <a:gd name="T27" fmla="*/ 2 h 19"/>
                    <a:gd name="T28" fmla="*/ 2 w 11"/>
                    <a:gd name="T29" fmla="*/ 7 h 19"/>
                    <a:gd name="T30" fmla="*/ 4 w 11"/>
                    <a:gd name="T31" fmla="*/ 10 h 19"/>
                    <a:gd name="T32" fmla="*/ 4 w 11"/>
                    <a:gd name="T33" fmla="*/ 10 h 19"/>
                    <a:gd name="T34" fmla="*/ 7 w 11"/>
                    <a:gd name="T35" fmla="*/ 1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9">
                      <a:moveTo>
                        <a:pt x="7" y="10"/>
                      </a:moveTo>
                      <a:cubicBezTo>
                        <a:pt x="7" y="12"/>
                        <a:pt x="6" y="14"/>
                        <a:pt x="4" y="15"/>
                      </a:cubicBezTo>
                      <a:cubicBezTo>
                        <a:pt x="4" y="16"/>
                        <a:pt x="4" y="16"/>
                        <a:pt x="4" y="17"/>
                      </a:cubicBezTo>
                      <a:cubicBezTo>
                        <a:pt x="0" y="16"/>
                        <a:pt x="4" y="16"/>
                        <a:pt x="3" y="14"/>
                      </a:cubicBezTo>
                      <a:cubicBezTo>
                        <a:pt x="3" y="16"/>
                        <a:pt x="0" y="16"/>
                        <a:pt x="1" y="18"/>
                      </a:cubicBezTo>
                      <a:cubicBezTo>
                        <a:pt x="3" y="16"/>
                        <a:pt x="3" y="19"/>
                        <a:pt x="3" y="19"/>
                      </a:cubicBezTo>
                      <a:cubicBezTo>
                        <a:pt x="3" y="17"/>
                        <a:pt x="6" y="18"/>
                        <a:pt x="6" y="16"/>
                      </a:cubicBezTo>
                      <a:cubicBezTo>
                        <a:pt x="7" y="14"/>
                        <a:pt x="8" y="10"/>
                        <a:pt x="11" y="12"/>
                      </a:cubicBezTo>
                      <a:cubicBezTo>
                        <a:pt x="9" y="11"/>
                        <a:pt x="10" y="10"/>
                        <a:pt x="9" y="9"/>
                      </a:cubicBezTo>
                      <a:cubicBezTo>
                        <a:pt x="7" y="9"/>
                        <a:pt x="7" y="9"/>
                        <a:pt x="7" y="9"/>
                      </a:cubicBezTo>
                      <a:cubicBezTo>
                        <a:pt x="6" y="9"/>
                        <a:pt x="5" y="8"/>
                        <a:pt x="5" y="7"/>
                      </a:cubicBezTo>
                      <a:cubicBezTo>
                        <a:pt x="7" y="6"/>
                        <a:pt x="8" y="3"/>
                        <a:pt x="11" y="4"/>
                      </a:cubicBezTo>
                      <a:cubicBezTo>
                        <a:pt x="9" y="2"/>
                        <a:pt x="7" y="1"/>
                        <a:pt x="9" y="0"/>
                      </a:cubicBezTo>
                      <a:cubicBezTo>
                        <a:pt x="7" y="0"/>
                        <a:pt x="7" y="2"/>
                        <a:pt x="5" y="2"/>
                      </a:cubicBezTo>
                      <a:cubicBezTo>
                        <a:pt x="1" y="2"/>
                        <a:pt x="3" y="5"/>
                        <a:pt x="2" y="7"/>
                      </a:cubicBezTo>
                      <a:cubicBezTo>
                        <a:pt x="8" y="4"/>
                        <a:pt x="2" y="10"/>
                        <a:pt x="4" y="10"/>
                      </a:cubicBezTo>
                      <a:cubicBezTo>
                        <a:pt x="4" y="10"/>
                        <a:pt x="4" y="10"/>
                        <a:pt x="4" y="10"/>
                      </a:cubicBezTo>
                      <a:lnTo>
                        <a:pt x="7"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1" name="Freeform 510"/>
                <p:cNvSpPr/>
                <p:nvPr>
                  <p:custDataLst>
                    <p:tags r:id="rId505"/>
                  </p:custDataLst>
                </p:nvPr>
              </p:nvSpPr>
              <p:spPr bwMode="auto">
                <a:xfrm>
                  <a:off x="4220" y="1151"/>
                  <a:ext cx="3" cy="2"/>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2" name="Freeform 511"/>
                <p:cNvSpPr/>
                <p:nvPr>
                  <p:custDataLst>
                    <p:tags r:id="rId506"/>
                  </p:custDataLst>
                </p:nvPr>
              </p:nvSpPr>
              <p:spPr bwMode="auto">
                <a:xfrm flipH="1">
                  <a:off x="4220" y="1151"/>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3" name="Freeform 512"/>
                <p:cNvSpPr/>
                <p:nvPr>
                  <p:custDataLst>
                    <p:tags r:id="rId507"/>
                  </p:custDataLst>
                </p:nvPr>
              </p:nvSpPr>
              <p:spPr bwMode="auto">
                <a:xfrm>
                  <a:off x="4166" y="1203"/>
                  <a:ext cx="4" cy="5"/>
                </a:xfrm>
                <a:custGeom>
                  <a:gdLst>
                    <a:gd name="T0" fmla="*/ 0 w 4"/>
                    <a:gd name="T1" fmla="*/ 0 h 5"/>
                    <a:gd name="T2" fmla="*/ 0 w 4"/>
                    <a:gd name="T3" fmla="*/ 5 h 5"/>
                    <a:gd name="T4" fmla="*/ 4 w 4"/>
                    <a:gd name="T5" fmla="*/ 2 h 5"/>
                    <a:gd name="T6" fmla="*/ 0 w 4"/>
                    <a:gd name="T7" fmla="*/ 0 h 5"/>
                  </a:gdLst>
                  <a:cxnLst>
                    <a:cxn ang="0">
                      <a:pos x="T0" y="T1"/>
                    </a:cxn>
                    <a:cxn ang="0">
                      <a:pos x="T2" y="T3"/>
                    </a:cxn>
                    <a:cxn ang="0">
                      <a:pos x="T4" y="T5"/>
                    </a:cxn>
                    <a:cxn ang="0">
                      <a:pos x="T6" y="T7"/>
                    </a:cxn>
                  </a:cxnLst>
                  <a:rect l="0" t="0" r="r" b="b"/>
                  <a:pathLst>
                    <a:path w="4" h="5">
                      <a:moveTo>
                        <a:pt x="0" y="0"/>
                      </a:moveTo>
                      <a:lnTo>
                        <a:pt x="0" y="5"/>
                      </a:lnTo>
                      <a:lnTo>
                        <a:pt x="4"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4" name="Freeform 513"/>
                <p:cNvSpPr/>
                <p:nvPr>
                  <p:custDataLst>
                    <p:tags r:id="rId508"/>
                  </p:custDataLst>
                </p:nvPr>
              </p:nvSpPr>
              <p:spPr bwMode="auto">
                <a:xfrm>
                  <a:off x="4649" y="873"/>
                  <a:ext cx="5" cy="2"/>
                </a:xfrm>
                <a:custGeom>
                  <a:gdLst>
                    <a:gd name="T0" fmla="*/ 1 w 2"/>
                    <a:gd name="T1" fmla="*/ 0 h 1"/>
                    <a:gd name="T2" fmla="*/ 0 w 2"/>
                    <a:gd name="T3" fmla="*/ 0 h 1"/>
                    <a:gd name="T4" fmla="*/ 0 w 2"/>
                    <a:gd name="T5" fmla="*/ 1 h 1"/>
                    <a:gd name="T6" fmla="*/ 1 w 2"/>
                    <a:gd name="T7" fmla="*/ 0 h 1"/>
                  </a:gdLst>
                  <a:cxnLst>
                    <a:cxn ang="0">
                      <a:pos x="T0" y="T1"/>
                    </a:cxn>
                    <a:cxn ang="0">
                      <a:pos x="T2" y="T3"/>
                    </a:cxn>
                    <a:cxn ang="0">
                      <a:pos x="T4" y="T5"/>
                    </a:cxn>
                    <a:cxn ang="0">
                      <a:pos x="T6" y="T7"/>
                    </a:cxn>
                  </a:cxnLst>
                  <a:rect l="0" t="0" r="r" b="b"/>
                  <a:pathLst>
                    <a:path w="2" h="1">
                      <a:moveTo>
                        <a:pt x="1" y="0"/>
                      </a:moveTo>
                      <a:cubicBezTo>
                        <a:pt x="1" y="0"/>
                        <a:pt x="2" y="0"/>
                        <a:pt x="0" y="0"/>
                      </a:cubicBezTo>
                      <a:cubicBezTo>
                        <a:pt x="0" y="0"/>
                        <a:pt x="0" y="0"/>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5" name="Freeform 514"/>
                <p:cNvSpPr/>
                <p:nvPr>
                  <p:custDataLst>
                    <p:tags r:id="rId509"/>
                  </p:custDataLst>
                </p:nvPr>
              </p:nvSpPr>
              <p:spPr bwMode="auto">
                <a:xfrm>
                  <a:off x="4625" y="880"/>
                  <a:ext cx="10" cy="4"/>
                </a:xfrm>
                <a:custGeom>
                  <a:gdLst>
                    <a:gd name="T0" fmla="*/ 1 w 4"/>
                    <a:gd name="T1" fmla="*/ 2 h 2"/>
                    <a:gd name="T2" fmla="*/ 4 w 4"/>
                    <a:gd name="T3" fmla="*/ 1 h 2"/>
                    <a:gd name="T4" fmla="*/ 2 w 4"/>
                    <a:gd name="T5" fmla="*/ 0 h 2"/>
                    <a:gd name="T6" fmla="*/ 1 w 4"/>
                    <a:gd name="T7" fmla="*/ 2 h 2"/>
                  </a:gdLst>
                  <a:cxnLst>
                    <a:cxn ang="0">
                      <a:pos x="T0" y="T1"/>
                    </a:cxn>
                    <a:cxn ang="0">
                      <a:pos x="T2" y="T3"/>
                    </a:cxn>
                    <a:cxn ang="0">
                      <a:pos x="T4" y="T5"/>
                    </a:cxn>
                    <a:cxn ang="0">
                      <a:pos x="T6" y="T7"/>
                    </a:cxn>
                  </a:cxnLst>
                  <a:rect l="0" t="0" r="r" b="b"/>
                  <a:pathLst>
                    <a:path w="4" h="2">
                      <a:moveTo>
                        <a:pt x="1" y="2"/>
                      </a:moveTo>
                      <a:cubicBezTo>
                        <a:pt x="1" y="1"/>
                        <a:pt x="3" y="2"/>
                        <a:pt x="4" y="1"/>
                      </a:cubicBezTo>
                      <a:cubicBezTo>
                        <a:pt x="2" y="0"/>
                        <a:pt x="2" y="0"/>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6" name="Freeform 515"/>
                <p:cNvSpPr/>
                <p:nvPr>
                  <p:custDataLst>
                    <p:tags r:id="rId510"/>
                  </p:custDataLst>
                </p:nvPr>
              </p:nvSpPr>
              <p:spPr bwMode="auto">
                <a:xfrm>
                  <a:off x="4957" y="642"/>
                  <a:ext cx="12" cy="5"/>
                </a:xfrm>
                <a:custGeom>
                  <a:gdLst>
                    <a:gd name="T0" fmla="*/ 4 w 5"/>
                    <a:gd name="T1" fmla="*/ 1 h 2"/>
                    <a:gd name="T2" fmla="*/ 2 w 5"/>
                    <a:gd name="T3" fmla="*/ 0 h 2"/>
                    <a:gd name="T4" fmla="*/ 3 w 5"/>
                    <a:gd name="T5" fmla="*/ 2 h 2"/>
                    <a:gd name="T6" fmla="*/ 4 w 5"/>
                    <a:gd name="T7" fmla="*/ 1 h 2"/>
                  </a:gdLst>
                  <a:cxnLst>
                    <a:cxn ang="0">
                      <a:pos x="T0" y="T1"/>
                    </a:cxn>
                    <a:cxn ang="0">
                      <a:pos x="T2" y="T3"/>
                    </a:cxn>
                    <a:cxn ang="0">
                      <a:pos x="T4" y="T5"/>
                    </a:cxn>
                    <a:cxn ang="0">
                      <a:pos x="T6" y="T7"/>
                    </a:cxn>
                  </a:cxnLst>
                  <a:rect l="0" t="0" r="r" b="b"/>
                  <a:pathLst>
                    <a:path w="5" h="2">
                      <a:moveTo>
                        <a:pt x="4" y="1"/>
                      </a:moveTo>
                      <a:cubicBezTo>
                        <a:pt x="4" y="0"/>
                        <a:pt x="3" y="0"/>
                        <a:pt x="2" y="0"/>
                      </a:cubicBezTo>
                      <a:cubicBezTo>
                        <a:pt x="0" y="1"/>
                        <a:pt x="3" y="1"/>
                        <a:pt x="3" y="2"/>
                      </a:cubicBezTo>
                      <a:cubicBezTo>
                        <a:pt x="5" y="2"/>
                        <a:pt x="2"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7" name="Freeform 516"/>
                <p:cNvSpPr/>
                <p:nvPr>
                  <p:custDataLst>
                    <p:tags r:id="rId511"/>
                  </p:custDataLst>
                </p:nvPr>
              </p:nvSpPr>
              <p:spPr bwMode="auto">
                <a:xfrm>
                  <a:off x="4945" y="654"/>
                  <a:ext cx="5" cy="2"/>
                </a:xfrm>
                <a:custGeom>
                  <a:gdLst>
                    <a:gd name="T0" fmla="*/ 0 w 2"/>
                    <a:gd name="T1" fmla="*/ 1 h 1"/>
                    <a:gd name="T2" fmla="*/ 2 w 2"/>
                    <a:gd name="T3" fmla="*/ 1 h 1"/>
                    <a:gd name="T4" fmla="*/ 0 w 2"/>
                    <a:gd name="T5" fmla="*/ 1 h 1"/>
                  </a:gdLst>
                  <a:cxnLst>
                    <a:cxn ang="0">
                      <a:pos x="T0" y="T1"/>
                    </a:cxn>
                    <a:cxn ang="0">
                      <a:pos x="T2" y="T3"/>
                    </a:cxn>
                    <a:cxn ang="0">
                      <a:pos x="T4" y="T5"/>
                    </a:cxn>
                  </a:cxnLst>
                  <a:rect l="0" t="0" r="r" b="b"/>
                  <a:pathLst>
                    <a:path w="2" h="1">
                      <a:moveTo>
                        <a:pt x="0" y="1"/>
                      </a:moveTo>
                      <a:cubicBezTo>
                        <a:pt x="2" y="1"/>
                        <a:pt x="2" y="1"/>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8" name="Freeform 517"/>
                <p:cNvSpPr/>
                <p:nvPr>
                  <p:custDataLst>
                    <p:tags r:id="rId512"/>
                  </p:custDataLst>
                </p:nvPr>
              </p:nvSpPr>
              <p:spPr bwMode="auto">
                <a:xfrm>
                  <a:off x="4429" y="1018"/>
                  <a:ext cx="4" cy="2"/>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1"/>
                        <a:pt x="1" y="0"/>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9" name="Freeform 518"/>
                <p:cNvSpPr/>
                <p:nvPr>
                  <p:custDataLst>
                    <p:tags r:id="rId513"/>
                  </p:custDataLst>
                </p:nvPr>
              </p:nvSpPr>
              <p:spPr bwMode="auto">
                <a:xfrm>
                  <a:off x="4187" y="1174"/>
                  <a:ext cx="7" cy="3"/>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1" y="1"/>
                        <a:pt x="2" y="1"/>
                        <a:pt x="3"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0" name="Freeform 519"/>
                <p:cNvSpPr/>
                <p:nvPr>
                  <p:custDataLst>
                    <p:tags r:id="rId514"/>
                  </p:custDataLst>
                </p:nvPr>
              </p:nvSpPr>
              <p:spPr bwMode="auto">
                <a:xfrm>
                  <a:off x="4964" y="637"/>
                  <a:ext cx="9" cy="3"/>
                </a:xfrm>
                <a:custGeom>
                  <a:gdLst>
                    <a:gd name="T0" fmla="*/ 9 w 9"/>
                    <a:gd name="T1" fmla="*/ 0 h 3"/>
                    <a:gd name="T2" fmla="*/ 0 w 9"/>
                    <a:gd name="T3" fmla="*/ 0 h 3"/>
                    <a:gd name="T4" fmla="*/ 5 w 9"/>
                    <a:gd name="T5" fmla="*/ 3 h 3"/>
                    <a:gd name="T6" fmla="*/ 9 w 9"/>
                    <a:gd name="T7" fmla="*/ 0 h 3"/>
                  </a:gdLst>
                  <a:cxnLst>
                    <a:cxn ang="0">
                      <a:pos x="T0" y="T1"/>
                    </a:cxn>
                    <a:cxn ang="0">
                      <a:pos x="T2" y="T3"/>
                    </a:cxn>
                    <a:cxn ang="0">
                      <a:pos x="T4" y="T5"/>
                    </a:cxn>
                    <a:cxn ang="0">
                      <a:pos x="T6" y="T7"/>
                    </a:cxn>
                  </a:cxnLst>
                  <a:rect l="0" t="0" r="r" b="b"/>
                  <a:pathLst>
                    <a:path w="9" h="3">
                      <a:moveTo>
                        <a:pt x="9" y="0"/>
                      </a:moveTo>
                      <a:lnTo>
                        <a:pt x="0" y="0"/>
                      </a:lnTo>
                      <a:lnTo>
                        <a:pt x="5"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1" name="Freeform 520"/>
                <p:cNvSpPr/>
                <p:nvPr>
                  <p:custDataLst>
                    <p:tags r:id="rId515"/>
                  </p:custDataLst>
                </p:nvPr>
              </p:nvSpPr>
              <p:spPr bwMode="auto">
                <a:xfrm>
                  <a:off x="4907" y="659"/>
                  <a:ext cx="31" cy="12"/>
                </a:xfrm>
                <a:custGeom>
                  <a:gdLst>
                    <a:gd name="T0" fmla="*/ 1 w 13"/>
                    <a:gd name="T1" fmla="*/ 3 h 5"/>
                    <a:gd name="T2" fmla="*/ 0 w 13"/>
                    <a:gd name="T3" fmla="*/ 5 h 5"/>
                    <a:gd name="T4" fmla="*/ 5 w 13"/>
                    <a:gd name="T5" fmla="*/ 4 h 5"/>
                    <a:gd name="T6" fmla="*/ 13 w 13"/>
                    <a:gd name="T7" fmla="*/ 0 h 5"/>
                    <a:gd name="T8" fmla="*/ 1 w 13"/>
                    <a:gd name="T9" fmla="*/ 3 h 5"/>
                  </a:gdLst>
                  <a:cxnLst>
                    <a:cxn ang="0">
                      <a:pos x="T0" y="T1"/>
                    </a:cxn>
                    <a:cxn ang="0">
                      <a:pos x="T2" y="T3"/>
                    </a:cxn>
                    <a:cxn ang="0">
                      <a:pos x="T4" y="T5"/>
                    </a:cxn>
                    <a:cxn ang="0">
                      <a:pos x="T6" y="T7"/>
                    </a:cxn>
                    <a:cxn ang="0">
                      <a:pos x="T8" y="T9"/>
                    </a:cxn>
                  </a:cxnLst>
                  <a:rect l="0" t="0" r="r" b="b"/>
                  <a:pathLst>
                    <a:path w="13" h="5">
                      <a:moveTo>
                        <a:pt x="1" y="3"/>
                      </a:moveTo>
                      <a:cubicBezTo>
                        <a:pt x="0" y="4"/>
                        <a:pt x="1" y="4"/>
                        <a:pt x="0" y="5"/>
                      </a:cubicBezTo>
                      <a:cubicBezTo>
                        <a:pt x="5" y="4"/>
                        <a:pt x="5" y="4"/>
                        <a:pt x="5" y="4"/>
                      </a:cubicBezTo>
                      <a:cubicBezTo>
                        <a:pt x="7" y="2"/>
                        <a:pt x="12" y="3"/>
                        <a:pt x="13" y="0"/>
                      </a:cubicBezTo>
                      <a:cubicBezTo>
                        <a:pt x="8" y="1"/>
                        <a:pt x="6"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2" name="Freeform 521"/>
                <p:cNvSpPr/>
                <p:nvPr>
                  <p:custDataLst>
                    <p:tags r:id="rId516"/>
                  </p:custDataLst>
                </p:nvPr>
              </p:nvSpPr>
              <p:spPr bwMode="auto">
                <a:xfrm flipH="1">
                  <a:off x="4201" y="1167"/>
                  <a:ext cx="0" cy="3"/>
                </a:xfrm>
                <a:custGeom>
                  <a:gdLst>
                    <a:gd name="T0" fmla="*/ 0 h 3"/>
                    <a:gd name="T1" fmla="*/ 3 h 3"/>
                    <a:gd name="T2" fmla="*/ 0 h 3"/>
                    <a:gd name="T3" fmla="*/ 0 h 3"/>
                  </a:gd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3" name="Freeform 522"/>
                <p:cNvSpPr/>
                <p:nvPr>
                  <p:custDataLst>
                    <p:tags r:id="rId517"/>
                  </p:custDataLst>
                </p:nvPr>
              </p:nvSpPr>
              <p:spPr bwMode="auto">
                <a:xfrm>
                  <a:off x="4945" y="640"/>
                  <a:ext cx="14" cy="9"/>
                </a:xfrm>
                <a:custGeom>
                  <a:gdLst>
                    <a:gd name="T0" fmla="*/ 6 w 6"/>
                    <a:gd name="T1" fmla="*/ 2 h 4"/>
                    <a:gd name="T2" fmla="*/ 0 w 6"/>
                    <a:gd name="T3" fmla="*/ 2 h 4"/>
                    <a:gd name="T4" fmla="*/ 6 w 6"/>
                    <a:gd name="T5" fmla="*/ 2 h 4"/>
                  </a:gdLst>
                  <a:cxnLst>
                    <a:cxn ang="0">
                      <a:pos x="T0" y="T1"/>
                    </a:cxn>
                    <a:cxn ang="0">
                      <a:pos x="T2" y="T3"/>
                    </a:cxn>
                    <a:cxn ang="0">
                      <a:pos x="T4" y="T5"/>
                    </a:cxn>
                  </a:cxnLst>
                  <a:rect l="0" t="0" r="r" b="b"/>
                  <a:pathLst>
                    <a:path w="6" h="4">
                      <a:moveTo>
                        <a:pt x="6" y="2"/>
                      </a:moveTo>
                      <a:cubicBezTo>
                        <a:pt x="4" y="3"/>
                        <a:pt x="2" y="0"/>
                        <a:pt x="0" y="2"/>
                      </a:cubicBezTo>
                      <a:cubicBezTo>
                        <a:pt x="2" y="0"/>
                        <a:pt x="4"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4" name="Freeform 523"/>
                <p:cNvSpPr/>
                <p:nvPr>
                  <p:custDataLst>
                    <p:tags r:id="rId518"/>
                  </p:custDataLst>
                </p:nvPr>
              </p:nvSpPr>
              <p:spPr bwMode="auto">
                <a:xfrm>
                  <a:off x="4289" y="1105"/>
                  <a:ext cx="2" cy="3"/>
                </a:xfrm>
                <a:custGeom>
                  <a:gdLst>
                    <a:gd name="T0" fmla="*/ 0 w 2"/>
                    <a:gd name="T1" fmla="*/ 0 h 3"/>
                    <a:gd name="T2" fmla="*/ 2 w 2"/>
                    <a:gd name="T3" fmla="*/ 3 h 3"/>
                    <a:gd name="T4" fmla="*/ 0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5" name="Freeform 524"/>
                <p:cNvSpPr/>
                <p:nvPr>
                  <p:custDataLst>
                    <p:tags r:id="rId519"/>
                  </p:custDataLst>
                </p:nvPr>
              </p:nvSpPr>
              <p:spPr bwMode="auto">
                <a:xfrm>
                  <a:off x="5018" y="587"/>
                  <a:ext cx="15" cy="8"/>
                </a:xfrm>
                <a:custGeom>
                  <a:gdLst>
                    <a:gd name="T0" fmla="*/ 2 w 6"/>
                    <a:gd name="T1" fmla="*/ 2 h 3"/>
                    <a:gd name="T2" fmla="*/ 2 w 6"/>
                    <a:gd name="T3" fmla="*/ 3 h 3"/>
                    <a:gd name="T4" fmla="*/ 6 w 6"/>
                    <a:gd name="T5" fmla="*/ 1 h 3"/>
                    <a:gd name="T6" fmla="*/ 4 w 6"/>
                    <a:gd name="T7" fmla="*/ 0 h 3"/>
                    <a:gd name="T8" fmla="*/ 0 w 6"/>
                    <a:gd name="T9" fmla="*/ 2 h 3"/>
                    <a:gd name="T10" fmla="*/ 2 w 6"/>
                    <a:gd name="T11" fmla="*/ 2 h 3"/>
                  </a:gdLst>
                  <a:cxnLst>
                    <a:cxn ang="0">
                      <a:pos x="T0" y="T1"/>
                    </a:cxn>
                    <a:cxn ang="0">
                      <a:pos x="T2" y="T3"/>
                    </a:cxn>
                    <a:cxn ang="0">
                      <a:pos x="T4" y="T5"/>
                    </a:cxn>
                    <a:cxn ang="0">
                      <a:pos x="T6" y="T7"/>
                    </a:cxn>
                    <a:cxn ang="0">
                      <a:pos x="T8" y="T9"/>
                    </a:cxn>
                    <a:cxn ang="0">
                      <a:pos x="T10" y="T11"/>
                    </a:cxn>
                  </a:cxnLst>
                  <a:rect l="0" t="0" r="r" b="b"/>
                  <a:pathLst>
                    <a:path w="6" h="3">
                      <a:moveTo>
                        <a:pt x="2" y="2"/>
                      </a:moveTo>
                      <a:cubicBezTo>
                        <a:pt x="2" y="3"/>
                        <a:pt x="2" y="3"/>
                        <a:pt x="2" y="3"/>
                      </a:cubicBezTo>
                      <a:cubicBezTo>
                        <a:pt x="6" y="1"/>
                        <a:pt x="6" y="1"/>
                        <a:pt x="6" y="1"/>
                      </a:cubicBezTo>
                      <a:cubicBezTo>
                        <a:pt x="4" y="0"/>
                        <a:pt x="4" y="0"/>
                        <a:pt x="4" y="0"/>
                      </a:cubicBezTo>
                      <a:cubicBezTo>
                        <a:pt x="4" y="2"/>
                        <a:pt x="1" y="1"/>
                        <a:pt x="0"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6" name="Freeform 525"/>
                <p:cNvSpPr/>
                <p:nvPr>
                  <p:custDataLst>
                    <p:tags r:id="rId520"/>
                  </p:custDataLst>
                </p:nvPr>
              </p:nvSpPr>
              <p:spPr bwMode="auto">
                <a:xfrm>
                  <a:off x="4178" y="1172"/>
                  <a:ext cx="2"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7" name="Freeform 526"/>
                <p:cNvSpPr/>
                <p:nvPr>
                  <p:custDataLst>
                    <p:tags r:id="rId521"/>
                  </p:custDataLst>
                </p:nvPr>
              </p:nvSpPr>
              <p:spPr bwMode="auto">
                <a:xfrm>
                  <a:off x="4168" y="1170"/>
                  <a:ext cx="17" cy="12"/>
                </a:xfrm>
                <a:custGeom>
                  <a:gdLst>
                    <a:gd name="T0" fmla="*/ 4 w 7"/>
                    <a:gd name="T1" fmla="*/ 5 h 5"/>
                    <a:gd name="T2" fmla="*/ 4 w 7"/>
                    <a:gd name="T3" fmla="*/ 1 h 5"/>
                    <a:gd name="T4" fmla="*/ 4 w 7"/>
                    <a:gd name="T5" fmla="*/ 2 h 5"/>
                    <a:gd name="T6" fmla="*/ 3 w 7"/>
                    <a:gd name="T7" fmla="*/ 0 h 5"/>
                    <a:gd name="T8" fmla="*/ 0 w 7"/>
                    <a:gd name="T9" fmla="*/ 2 h 5"/>
                    <a:gd name="T10" fmla="*/ 1 w 7"/>
                    <a:gd name="T11" fmla="*/ 3 h 5"/>
                    <a:gd name="T12" fmla="*/ 4 w 7"/>
                    <a:gd name="T13" fmla="*/ 5 h 5"/>
                  </a:gdLst>
                  <a:cxnLst>
                    <a:cxn ang="0">
                      <a:pos x="T0" y="T1"/>
                    </a:cxn>
                    <a:cxn ang="0">
                      <a:pos x="T2" y="T3"/>
                    </a:cxn>
                    <a:cxn ang="0">
                      <a:pos x="T4" y="T5"/>
                    </a:cxn>
                    <a:cxn ang="0">
                      <a:pos x="T6" y="T7"/>
                    </a:cxn>
                    <a:cxn ang="0">
                      <a:pos x="T8" y="T9"/>
                    </a:cxn>
                    <a:cxn ang="0">
                      <a:pos x="T10" y="T11"/>
                    </a:cxn>
                    <a:cxn ang="0">
                      <a:pos x="T12" y="T13"/>
                    </a:cxn>
                  </a:cxnLst>
                  <a:rect l="0" t="0" r="r" b="b"/>
                  <a:pathLst>
                    <a:path w="7" h="5">
                      <a:moveTo>
                        <a:pt x="4" y="5"/>
                      </a:moveTo>
                      <a:cubicBezTo>
                        <a:pt x="2" y="3"/>
                        <a:pt x="7" y="3"/>
                        <a:pt x="4" y="1"/>
                      </a:cubicBezTo>
                      <a:cubicBezTo>
                        <a:pt x="4" y="2"/>
                        <a:pt x="4" y="2"/>
                        <a:pt x="4" y="2"/>
                      </a:cubicBezTo>
                      <a:cubicBezTo>
                        <a:pt x="3" y="0"/>
                        <a:pt x="3" y="0"/>
                        <a:pt x="3" y="0"/>
                      </a:cubicBezTo>
                      <a:cubicBezTo>
                        <a:pt x="3" y="1"/>
                        <a:pt x="3" y="3"/>
                        <a:pt x="0" y="2"/>
                      </a:cubicBezTo>
                      <a:cubicBezTo>
                        <a:pt x="1" y="3"/>
                        <a:pt x="1" y="3"/>
                        <a:pt x="1" y="3"/>
                      </a:cubicBezTo>
                      <a:cubicBezTo>
                        <a:pt x="4" y="2"/>
                        <a:pt x="3"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8" name="Freeform 527"/>
                <p:cNvSpPr/>
                <p:nvPr>
                  <p:custDataLst>
                    <p:tags r:id="rId522"/>
                  </p:custDataLst>
                </p:nvPr>
              </p:nvSpPr>
              <p:spPr bwMode="auto">
                <a:xfrm>
                  <a:off x="4914" y="642"/>
                  <a:ext cx="31" cy="12"/>
                </a:xfrm>
                <a:custGeom>
                  <a:gdLst>
                    <a:gd name="T0" fmla="*/ 8 w 13"/>
                    <a:gd name="T1" fmla="*/ 2 h 5"/>
                    <a:gd name="T2" fmla="*/ 0 w 13"/>
                    <a:gd name="T3" fmla="*/ 3 h 5"/>
                    <a:gd name="T4" fmla="*/ 11 w 13"/>
                    <a:gd name="T5" fmla="*/ 4 h 5"/>
                    <a:gd name="T6" fmla="*/ 9 w 13"/>
                    <a:gd name="T7" fmla="*/ 3 h 5"/>
                    <a:gd name="T8" fmla="*/ 13 w 13"/>
                    <a:gd name="T9" fmla="*/ 2 h 5"/>
                    <a:gd name="T10" fmla="*/ 7 w 13"/>
                    <a:gd name="T11" fmla="*/ 3 h 5"/>
                    <a:gd name="T12" fmla="*/ 8 w 13"/>
                    <a:gd name="T13" fmla="*/ 2 h 5"/>
                  </a:gdLst>
                  <a:cxnLst>
                    <a:cxn ang="0">
                      <a:pos x="T0" y="T1"/>
                    </a:cxn>
                    <a:cxn ang="0">
                      <a:pos x="T2" y="T3"/>
                    </a:cxn>
                    <a:cxn ang="0">
                      <a:pos x="T4" y="T5"/>
                    </a:cxn>
                    <a:cxn ang="0">
                      <a:pos x="T6" y="T7"/>
                    </a:cxn>
                    <a:cxn ang="0">
                      <a:pos x="T8" y="T9"/>
                    </a:cxn>
                    <a:cxn ang="0">
                      <a:pos x="T10" y="T11"/>
                    </a:cxn>
                    <a:cxn ang="0">
                      <a:pos x="T12" y="T13"/>
                    </a:cxn>
                  </a:cxnLst>
                  <a:rect l="0" t="0" r="r" b="b"/>
                  <a:pathLst>
                    <a:path w="13" h="5">
                      <a:moveTo>
                        <a:pt x="8" y="2"/>
                      </a:moveTo>
                      <a:cubicBezTo>
                        <a:pt x="5" y="1"/>
                        <a:pt x="3" y="3"/>
                        <a:pt x="0" y="3"/>
                      </a:cubicBezTo>
                      <a:cubicBezTo>
                        <a:pt x="5" y="5"/>
                        <a:pt x="7" y="3"/>
                        <a:pt x="11" y="4"/>
                      </a:cubicBezTo>
                      <a:cubicBezTo>
                        <a:pt x="9" y="3"/>
                        <a:pt x="9" y="3"/>
                        <a:pt x="9" y="3"/>
                      </a:cubicBezTo>
                      <a:cubicBezTo>
                        <a:pt x="10" y="2"/>
                        <a:pt x="12" y="2"/>
                        <a:pt x="13" y="2"/>
                      </a:cubicBezTo>
                      <a:cubicBezTo>
                        <a:pt x="11" y="0"/>
                        <a:pt x="10" y="3"/>
                        <a:pt x="7" y="3"/>
                      </a:cubicBezTo>
                      <a:cubicBezTo>
                        <a:pt x="7" y="3"/>
                        <a:pt x="7"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9" name="Freeform 528"/>
                <p:cNvSpPr/>
                <p:nvPr>
                  <p:custDataLst>
                    <p:tags r:id="rId523"/>
                  </p:custDataLst>
                </p:nvPr>
              </p:nvSpPr>
              <p:spPr bwMode="auto">
                <a:xfrm>
                  <a:off x="5073" y="485"/>
                  <a:ext cx="88" cy="24"/>
                </a:xfrm>
                <a:custGeom>
                  <a:gdLst>
                    <a:gd name="T0" fmla="*/ 7 w 37"/>
                    <a:gd name="T1" fmla="*/ 3 h 10"/>
                    <a:gd name="T2" fmla="*/ 16 w 37"/>
                    <a:gd name="T3" fmla="*/ 4 h 10"/>
                    <a:gd name="T4" fmla="*/ 8 w 37"/>
                    <a:gd name="T5" fmla="*/ 6 h 10"/>
                    <a:gd name="T6" fmla="*/ 10 w 37"/>
                    <a:gd name="T7" fmla="*/ 7 h 10"/>
                    <a:gd name="T8" fmla="*/ 14 w 37"/>
                    <a:gd name="T9" fmla="*/ 5 h 10"/>
                    <a:gd name="T10" fmla="*/ 17 w 37"/>
                    <a:gd name="T11" fmla="*/ 7 h 10"/>
                    <a:gd name="T12" fmla="*/ 16 w 37"/>
                    <a:gd name="T13" fmla="*/ 7 h 10"/>
                    <a:gd name="T14" fmla="*/ 16 w 37"/>
                    <a:gd name="T15" fmla="*/ 9 h 10"/>
                    <a:gd name="T16" fmla="*/ 22 w 37"/>
                    <a:gd name="T17" fmla="*/ 9 h 10"/>
                    <a:gd name="T18" fmla="*/ 26 w 37"/>
                    <a:gd name="T19" fmla="*/ 6 h 10"/>
                    <a:gd name="T20" fmla="*/ 19 w 37"/>
                    <a:gd name="T21" fmla="*/ 8 h 10"/>
                    <a:gd name="T22" fmla="*/ 19 w 37"/>
                    <a:gd name="T23" fmla="*/ 7 h 10"/>
                    <a:gd name="T24" fmla="*/ 20 w 37"/>
                    <a:gd name="T25" fmla="*/ 7 h 10"/>
                    <a:gd name="T26" fmla="*/ 20 w 37"/>
                    <a:gd name="T27" fmla="*/ 5 h 10"/>
                    <a:gd name="T28" fmla="*/ 26 w 37"/>
                    <a:gd name="T29" fmla="*/ 5 h 10"/>
                    <a:gd name="T30" fmla="*/ 32 w 37"/>
                    <a:gd name="T31" fmla="*/ 6 h 10"/>
                    <a:gd name="T32" fmla="*/ 29 w 37"/>
                    <a:gd name="T33" fmla="*/ 2 h 10"/>
                    <a:gd name="T34" fmla="*/ 30 w 37"/>
                    <a:gd name="T35" fmla="*/ 2 h 10"/>
                    <a:gd name="T36" fmla="*/ 22 w 37"/>
                    <a:gd name="T37" fmla="*/ 2 h 10"/>
                    <a:gd name="T38" fmla="*/ 0 w 37"/>
                    <a:gd name="T39" fmla="*/ 4 h 10"/>
                    <a:gd name="T40" fmla="*/ 7 w 37"/>
                    <a:gd name="T41" fmla="*/ 3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10">
                      <a:moveTo>
                        <a:pt x="7" y="3"/>
                      </a:moveTo>
                      <a:cubicBezTo>
                        <a:pt x="10" y="4"/>
                        <a:pt x="14" y="2"/>
                        <a:pt x="16" y="4"/>
                      </a:cubicBezTo>
                      <a:cubicBezTo>
                        <a:pt x="14" y="5"/>
                        <a:pt x="11" y="6"/>
                        <a:pt x="8" y="6"/>
                      </a:cubicBezTo>
                      <a:cubicBezTo>
                        <a:pt x="10" y="7"/>
                        <a:pt x="10" y="7"/>
                        <a:pt x="10" y="7"/>
                      </a:cubicBezTo>
                      <a:cubicBezTo>
                        <a:pt x="10" y="4"/>
                        <a:pt x="14" y="9"/>
                        <a:pt x="14" y="5"/>
                      </a:cubicBezTo>
                      <a:cubicBezTo>
                        <a:pt x="15" y="5"/>
                        <a:pt x="17" y="6"/>
                        <a:pt x="17" y="7"/>
                      </a:cubicBezTo>
                      <a:cubicBezTo>
                        <a:pt x="17" y="7"/>
                        <a:pt x="16" y="7"/>
                        <a:pt x="16" y="7"/>
                      </a:cubicBezTo>
                      <a:cubicBezTo>
                        <a:pt x="16" y="9"/>
                        <a:pt x="16" y="9"/>
                        <a:pt x="16" y="9"/>
                      </a:cubicBezTo>
                      <a:cubicBezTo>
                        <a:pt x="19" y="10"/>
                        <a:pt x="19" y="8"/>
                        <a:pt x="22" y="9"/>
                      </a:cubicBezTo>
                      <a:cubicBezTo>
                        <a:pt x="24" y="9"/>
                        <a:pt x="28" y="9"/>
                        <a:pt x="26" y="6"/>
                      </a:cubicBezTo>
                      <a:cubicBezTo>
                        <a:pt x="24" y="6"/>
                        <a:pt x="21" y="8"/>
                        <a:pt x="19" y="8"/>
                      </a:cubicBezTo>
                      <a:cubicBezTo>
                        <a:pt x="19" y="7"/>
                        <a:pt x="19" y="7"/>
                        <a:pt x="19" y="7"/>
                      </a:cubicBezTo>
                      <a:cubicBezTo>
                        <a:pt x="19" y="7"/>
                        <a:pt x="20" y="6"/>
                        <a:pt x="20" y="7"/>
                      </a:cubicBezTo>
                      <a:cubicBezTo>
                        <a:pt x="20" y="5"/>
                        <a:pt x="20" y="5"/>
                        <a:pt x="20" y="5"/>
                      </a:cubicBezTo>
                      <a:cubicBezTo>
                        <a:pt x="21" y="3"/>
                        <a:pt x="24" y="6"/>
                        <a:pt x="26" y="5"/>
                      </a:cubicBezTo>
                      <a:cubicBezTo>
                        <a:pt x="28" y="4"/>
                        <a:pt x="31" y="5"/>
                        <a:pt x="32" y="6"/>
                      </a:cubicBezTo>
                      <a:cubicBezTo>
                        <a:pt x="37" y="3"/>
                        <a:pt x="29" y="5"/>
                        <a:pt x="29" y="2"/>
                      </a:cubicBezTo>
                      <a:cubicBezTo>
                        <a:pt x="29" y="2"/>
                        <a:pt x="30" y="2"/>
                        <a:pt x="30" y="2"/>
                      </a:cubicBezTo>
                      <a:cubicBezTo>
                        <a:pt x="22" y="2"/>
                        <a:pt x="22" y="2"/>
                        <a:pt x="22" y="2"/>
                      </a:cubicBezTo>
                      <a:cubicBezTo>
                        <a:pt x="16" y="0"/>
                        <a:pt x="6" y="3"/>
                        <a:pt x="0" y="4"/>
                      </a:cubicBezTo>
                      <a:cubicBezTo>
                        <a:pt x="2" y="3"/>
                        <a:pt x="5"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0" name="Freeform 529"/>
                <p:cNvSpPr/>
                <p:nvPr>
                  <p:custDataLst>
                    <p:tags r:id="rId524"/>
                  </p:custDataLst>
                </p:nvPr>
              </p:nvSpPr>
              <p:spPr bwMode="auto">
                <a:xfrm flipH="1">
                  <a:off x="5035" y="583"/>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1" name="Freeform 530"/>
                <p:cNvSpPr/>
                <p:nvPr>
                  <p:custDataLst>
                    <p:tags r:id="rId525"/>
                  </p:custDataLst>
                </p:nvPr>
              </p:nvSpPr>
              <p:spPr bwMode="auto">
                <a:xfrm>
                  <a:off x="5033" y="583"/>
                  <a:ext cx="2"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2" name="Freeform 531"/>
                <p:cNvSpPr/>
                <p:nvPr>
                  <p:custDataLst>
                    <p:tags r:id="rId526"/>
                  </p:custDataLst>
                </p:nvPr>
              </p:nvSpPr>
              <p:spPr bwMode="auto">
                <a:xfrm>
                  <a:off x="4346" y="1063"/>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3" name="Rectangle 532"/>
                <p:cNvSpPr>
                  <a:spLocks noChangeArrowheads="1"/>
                </p:cNvSpPr>
                <p:nvPr>
                  <p:custDataLst>
                    <p:tags r:id="rId527"/>
                  </p:custDataLst>
                </p:nvPr>
              </p:nvSpPr>
              <p:spPr bwMode="auto">
                <a:xfrm>
                  <a:off x="4196" y="1160"/>
                  <a:ext cx="1"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4" name="Freeform 533"/>
                <p:cNvSpPr/>
                <p:nvPr>
                  <p:custDataLst>
                    <p:tags r:id="rId528"/>
                  </p:custDataLst>
                </p:nvPr>
              </p:nvSpPr>
              <p:spPr bwMode="auto">
                <a:xfrm>
                  <a:off x="4919" y="659"/>
                  <a:ext cx="7" cy="4"/>
                </a:xfrm>
                <a:custGeom>
                  <a:gdLst>
                    <a:gd name="T0" fmla="*/ 0 w 3"/>
                    <a:gd name="T1" fmla="*/ 2 h 2"/>
                    <a:gd name="T2" fmla="*/ 3 w 3"/>
                    <a:gd name="T3" fmla="*/ 0 h 2"/>
                    <a:gd name="T4" fmla="*/ 0 w 3"/>
                    <a:gd name="T5" fmla="*/ 2 h 2"/>
                  </a:gdLst>
                  <a:cxnLst>
                    <a:cxn ang="0">
                      <a:pos x="T0" y="T1"/>
                    </a:cxn>
                    <a:cxn ang="0">
                      <a:pos x="T2" y="T3"/>
                    </a:cxn>
                    <a:cxn ang="0">
                      <a:pos x="T4" y="T5"/>
                    </a:cxn>
                  </a:cxnLst>
                  <a:rect l="0" t="0" r="r" b="b"/>
                  <a:pathLst>
                    <a:path w="3" h="2">
                      <a:moveTo>
                        <a:pt x="0" y="2"/>
                      </a:moveTo>
                      <a:cubicBezTo>
                        <a:pt x="1" y="1"/>
                        <a:pt x="2" y="1"/>
                        <a:pt x="3"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5" name="Freeform 534"/>
                <p:cNvSpPr/>
                <p:nvPr>
                  <p:custDataLst>
                    <p:tags r:id="rId529"/>
                  </p:custDataLst>
                </p:nvPr>
              </p:nvSpPr>
              <p:spPr bwMode="auto">
                <a:xfrm>
                  <a:off x="4992" y="595"/>
                  <a:ext cx="19" cy="4"/>
                </a:xfrm>
                <a:custGeom>
                  <a:gdLst>
                    <a:gd name="T0" fmla="*/ 0 w 8"/>
                    <a:gd name="T1" fmla="*/ 2 h 2"/>
                    <a:gd name="T2" fmla="*/ 8 w 8"/>
                    <a:gd name="T3" fmla="*/ 1 h 2"/>
                    <a:gd name="T4" fmla="*/ 7 w 8"/>
                    <a:gd name="T5" fmla="*/ 0 h 2"/>
                    <a:gd name="T6" fmla="*/ 5 w 8"/>
                    <a:gd name="T7" fmla="*/ 1 h 2"/>
                    <a:gd name="T8" fmla="*/ 5 w 8"/>
                    <a:gd name="T9" fmla="*/ 1 h 2"/>
                    <a:gd name="T10" fmla="*/ 0 w 8"/>
                    <a:gd name="T11" fmla="*/ 2 h 2"/>
                  </a:gdLst>
                  <a:cxnLst>
                    <a:cxn ang="0">
                      <a:pos x="T0" y="T1"/>
                    </a:cxn>
                    <a:cxn ang="0">
                      <a:pos x="T2" y="T3"/>
                    </a:cxn>
                    <a:cxn ang="0">
                      <a:pos x="T4" y="T5"/>
                    </a:cxn>
                    <a:cxn ang="0">
                      <a:pos x="T6" y="T7"/>
                    </a:cxn>
                    <a:cxn ang="0">
                      <a:pos x="T8" y="T9"/>
                    </a:cxn>
                    <a:cxn ang="0">
                      <a:pos x="T10" y="T11"/>
                    </a:cxn>
                  </a:cxnLst>
                  <a:rect l="0" t="0" r="r" b="b"/>
                  <a:pathLst>
                    <a:path w="8" h="2">
                      <a:moveTo>
                        <a:pt x="0" y="2"/>
                      </a:moveTo>
                      <a:cubicBezTo>
                        <a:pt x="3" y="2"/>
                        <a:pt x="5" y="1"/>
                        <a:pt x="8" y="1"/>
                      </a:cubicBezTo>
                      <a:cubicBezTo>
                        <a:pt x="7" y="0"/>
                        <a:pt x="7" y="0"/>
                        <a:pt x="7" y="0"/>
                      </a:cubicBezTo>
                      <a:cubicBezTo>
                        <a:pt x="5" y="1"/>
                        <a:pt x="5" y="1"/>
                        <a:pt x="5" y="1"/>
                      </a:cubicBezTo>
                      <a:cubicBezTo>
                        <a:pt x="4" y="1"/>
                        <a:pt x="4" y="1"/>
                        <a:pt x="5" y="1"/>
                      </a:cubicBezTo>
                      <a:cubicBezTo>
                        <a:pt x="3" y="2"/>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6" name="Freeform 535"/>
                <p:cNvSpPr/>
                <p:nvPr>
                  <p:custDataLst>
                    <p:tags r:id="rId530"/>
                  </p:custDataLst>
                </p:nvPr>
              </p:nvSpPr>
              <p:spPr bwMode="auto">
                <a:xfrm>
                  <a:off x="4599" y="882"/>
                  <a:ext cx="5" cy="2"/>
                </a:xfrm>
                <a:custGeom>
                  <a:gdLst>
                    <a:gd name="T0" fmla="*/ 2 w 2"/>
                    <a:gd name="T1" fmla="*/ 0 h 1"/>
                    <a:gd name="T2" fmla="*/ 2 w 2"/>
                    <a:gd name="T3" fmla="*/ 0 h 1"/>
                    <a:gd name="T4" fmla="*/ 0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2" y="0"/>
                        <a:pt x="2" y="0"/>
                        <a:pt x="2" y="0"/>
                      </a:cubicBezTo>
                      <a:cubicBezTo>
                        <a:pt x="0" y="1"/>
                        <a:pt x="0" y="1"/>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7" name="Freeform 536"/>
                <p:cNvSpPr/>
                <p:nvPr>
                  <p:custDataLst>
                    <p:tags r:id="rId531"/>
                  </p:custDataLst>
                </p:nvPr>
              </p:nvSpPr>
              <p:spPr bwMode="auto">
                <a:xfrm>
                  <a:off x="4180" y="1155"/>
                  <a:ext cx="7" cy="10"/>
                </a:xfrm>
                <a:custGeom>
                  <a:gdLst>
                    <a:gd name="T0" fmla="*/ 0 w 3"/>
                    <a:gd name="T1" fmla="*/ 1 h 4"/>
                    <a:gd name="T2" fmla="*/ 1 w 3"/>
                    <a:gd name="T3" fmla="*/ 4 h 4"/>
                    <a:gd name="T4" fmla="*/ 0 w 3"/>
                    <a:gd name="T5" fmla="*/ 1 h 4"/>
                  </a:gdLst>
                  <a:cxnLst>
                    <a:cxn ang="0">
                      <a:pos x="T0" y="T1"/>
                    </a:cxn>
                    <a:cxn ang="0">
                      <a:pos x="T2" y="T3"/>
                    </a:cxn>
                    <a:cxn ang="0">
                      <a:pos x="T4" y="T5"/>
                    </a:cxn>
                  </a:cxnLst>
                  <a:rect l="0" t="0" r="r" b="b"/>
                  <a:pathLst>
                    <a:path w="3" h="4">
                      <a:moveTo>
                        <a:pt x="0" y="1"/>
                      </a:moveTo>
                      <a:cubicBezTo>
                        <a:pt x="1" y="4"/>
                        <a:pt x="1" y="4"/>
                        <a:pt x="1" y="4"/>
                      </a:cubicBezTo>
                      <a:cubicBezTo>
                        <a:pt x="1" y="3"/>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8" name="Freeform 537"/>
                <p:cNvSpPr/>
                <p:nvPr>
                  <p:custDataLst>
                    <p:tags r:id="rId532"/>
                  </p:custDataLst>
                </p:nvPr>
              </p:nvSpPr>
              <p:spPr bwMode="auto">
                <a:xfrm>
                  <a:off x="4275" y="1086"/>
                  <a:ext cx="14" cy="10"/>
                </a:xfrm>
                <a:custGeom>
                  <a:gdLst>
                    <a:gd name="T0" fmla="*/ 5 w 6"/>
                    <a:gd name="T1" fmla="*/ 4 h 4"/>
                    <a:gd name="T2" fmla="*/ 6 w 6"/>
                    <a:gd name="T3" fmla="*/ 2 h 4"/>
                    <a:gd name="T4" fmla="*/ 1 w 6"/>
                    <a:gd name="T5" fmla="*/ 0 h 4"/>
                    <a:gd name="T6" fmla="*/ 0 w 6"/>
                    <a:gd name="T7" fmla="*/ 2 h 4"/>
                    <a:gd name="T8" fmla="*/ 5 w 6"/>
                    <a:gd name="T9" fmla="*/ 4 h 4"/>
                  </a:gdLst>
                  <a:cxnLst>
                    <a:cxn ang="0">
                      <a:pos x="T0" y="T1"/>
                    </a:cxn>
                    <a:cxn ang="0">
                      <a:pos x="T2" y="T3"/>
                    </a:cxn>
                    <a:cxn ang="0">
                      <a:pos x="T4" y="T5"/>
                    </a:cxn>
                    <a:cxn ang="0">
                      <a:pos x="T6" y="T7"/>
                    </a:cxn>
                    <a:cxn ang="0">
                      <a:pos x="T8" y="T9"/>
                    </a:cxn>
                  </a:cxnLst>
                  <a:rect l="0" t="0" r="r" b="b"/>
                  <a:pathLst>
                    <a:path w="6" h="4">
                      <a:moveTo>
                        <a:pt x="5" y="4"/>
                      </a:moveTo>
                      <a:cubicBezTo>
                        <a:pt x="6" y="2"/>
                        <a:pt x="6" y="2"/>
                        <a:pt x="6" y="2"/>
                      </a:cubicBezTo>
                      <a:cubicBezTo>
                        <a:pt x="5" y="1"/>
                        <a:pt x="2" y="2"/>
                        <a:pt x="1" y="0"/>
                      </a:cubicBezTo>
                      <a:cubicBezTo>
                        <a:pt x="1" y="1"/>
                        <a:pt x="1" y="1"/>
                        <a:pt x="0" y="2"/>
                      </a:cubicBezTo>
                      <a:cubicBezTo>
                        <a:pt x="2" y="3"/>
                        <a:pt x="4" y="2"/>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9" name="Freeform 538"/>
                <p:cNvSpPr/>
                <p:nvPr>
                  <p:custDataLst>
                    <p:tags r:id="rId533"/>
                  </p:custDataLst>
                </p:nvPr>
              </p:nvSpPr>
              <p:spPr bwMode="auto">
                <a:xfrm>
                  <a:off x="5113" y="509"/>
                  <a:ext cx="5" cy="2"/>
                </a:xfrm>
                <a:custGeom>
                  <a:gdLst>
                    <a:gd name="T0" fmla="*/ 3 w 5"/>
                    <a:gd name="T1" fmla="*/ 2 h 2"/>
                    <a:gd name="T2" fmla="*/ 5 w 5"/>
                    <a:gd name="T3" fmla="*/ 0 h 2"/>
                    <a:gd name="T4" fmla="*/ 0 w 5"/>
                    <a:gd name="T5" fmla="*/ 2 h 2"/>
                    <a:gd name="T6" fmla="*/ 3 w 5"/>
                    <a:gd name="T7" fmla="*/ 2 h 2"/>
                  </a:gdLst>
                  <a:cxnLst>
                    <a:cxn ang="0">
                      <a:pos x="T0" y="T1"/>
                    </a:cxn>
                    <a:cxn ang="0">
                      <a:pos x="T2" y="T3"/>
                    </a:cxn>
                    <a:cxn ang="0">
                      <a:pos x="T4" y="T5"/>
                    </a:cxn>
                    <a:cxn ang="0">
                      <a:pos x="T6" y="T7"/>
                    </a:cxn>
                  </a:cxnLst>
                  <a:rect l="0" t="0" r="r" b="b"/>
                  <a:pathLst>
                    <a:path w="5" h="2">
                      <a:moveTo>
                        <a:pt x="3" y="2"/>
                      </a:moveTo>
                      <a:lnTo>
                        <a:pt x="5" y="0"/>
                      </a:lnTo>
                      <a:lnTo>
                        <a:pt x="0"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0" name="Freeform 539"/>
                <p:cNvSpPr/>
                <p:nvPr>
                  <p:custDataLst>
                    <p:tags r:id="rId534"/>
                  </p:custDataLst>
                </p:nvPr>
              </p:nvSpPr>
              <p:spPr bwMode="auto">
                <a:xfrm>
                  <a:off x="4883" y="678"/>
                  <a:ext cx="3" cy="2"/>
                </a:xfrm>
                <a:custGeom>
                  <a:gdLst>
                    <a:gd name="T0" fmla="*/ 3 w 3"/>
                    <a:gd name="T1" fmla="*/ 2 h 2"/>
                    <a:gd name="T2" fmla="*/ 0 w 3"/>
                    <a:gd name="T3" fmla="*/ 0 h 2"/>
                    <a:gd name="T4" fmla="*/ 3 w 3"/>
                    <a:gd name="T5" fmla="*/ 2 h 2"/>
                    <a:gd name="T6" fmla="*/ 3 w 3"/>
                    <a:gd name="T7" fmla="*/ 2 h 2"/>
                  </a:gdLst>
                  <a:cxnLst>
                    <a:cxn ang="0">
                      <a:pos x="T0" y="T1"/>
                    </a:cxn>
                    <a:cxn ang="0">
                      <a:pos x="T2" y="T3"/>
                    </a:cxn>
                    <a:cxn ang="0">
                      <a:pos x="T4" y="T5"/>
                    </a:cxn>
                    <a:cxn ang="0">
                      <a:pos x="T6" y="T7"/>
                    </a:cxn>
                  </a:cxnLst>
                  <a:rect l="0" t="0" r="r" b="b"/>
                  <a:pathLst>
                    <a:path w="3" h="2">
                      <a:moveTo>
                        <a:pt x="3" y="2"/>
                      </a:moveTo>
                      <a:lnTo>
                        <a:pt x="0" y="0"/>
                      </a:lnTo>
                      <a:lnTo>
                        <a:pt x="3" y="2"/>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1" name="Freeform 540"/>
                <p:cNvSpPr/>
                <p:nvPr>
                  <p:custDataLst>
                    <p:tags r:id="rId535"/>
                  </p:custDataLst>
                </p:nvPr>
              </p:nvSpPr>
              <p:spPr bwMode="auto">
                <a:xfrm>
                  <a:off x="5009" y="583"/>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2" name="Freeform 541"/>
                <p:cNvSpPr/>
                <p:nvPr>
                  <p:custDataLst>
                    <p:tags r:id="rId536"/>
                  </p:custDataLst>
                </p:nvPr>
              </p:nvSpPr>
              <p:spPr bwMode="auto">
                <a:xfrm>
                  <a:off x="4879" y="654"/>
                  <a:ext cx="35" cy="7"/>
                </a:xfrm>
                <a:custGeom>
                  <a:gdLst>
                    <a:gd name="T0" fmla="*/ 12 w 15"/>
                    <a:gd name="T1" fmla="*/ 0 h 3"/>
                    <a:gd name="T2" fmla="*/ 9 w 15"/>
                    <a:gd name="T3" fmla="*/ 1 h 3"/>
                    <a:gd name="T4" fmla="*/ 0 w 15"/>
                    <a:gd name="T5" fmla="*/ 3 h 3"/>
                    <a:gd name="T6" fmla="*/ 9 w 15"/>
                    <a:gd name="T7" fmla="*/ 3 h 3"/>
                    <a:gd name="T8" fmla="*/ 15 w 15"/>
                    <a:gd name="T9" fmla="*/ 1 h 3"/>
                    <a:gd name="T10" fmla="*/ 13 w 15"/>
                    <a:gd name="T11" fmla="*/ 1 h 3"/>
                    <a:gd name="T12" fmla="*/ 13 w 15"/>
                    <a:gd name="T13" fmla="*/ 0 h 3"/>
                    <a:gd name="T14" fmla="*/ 12 w 15"/>
                    <a:gd name="T15" fmla="*/ 0 h 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
                      <a:moveTo>
                        <a:pt x="12" y="0"/>
                      </a:moveTo>
                      <a:cubicBezTo>
                        <a:pt x="10" y="0"/>
                        <a:pt x="10" y="1"/>
                        <a:pt x="9" y="1"/>
                      </a:cubicBezTo>
                      <a:cubicBezTo>
                        <a:pt x="6" y="1"/>
                        <a:pt x="3" y="2"/>
                        <a:pt x="0" y="3"/>
                      </a:cubicBezTo>
                      <a:cubicBezTo>
                        <a:pt x="3" y="3"/>
                        <a:pt x="7" y="2"/>
                        <a:pt x="9" y="3"/>
                      </a:cubicBezTo>
                      <a:cubicBezTo>
                        <a:pt x="10" y="2"/>
                        <a:pt x="13" y="1"/>
                        <a:pt x="15" y="1"/>
                      </a:cubicBezTo>
                      <a:cubicBezTo>
                        <a:pt x="13" y="1"/>
                        <a:pt x="13" y="1"/>
                        <a:pt x="13" y="1"/>
                      </a:cubicBezTo>
                      <a:cubicBezTo>
                        <a:pt x="13" y="0"/>
                        <a:pt x="13" y="0"/>
                        <a:pt x="13" y="0"/>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3" name="Freeform 542"/>
                <p:cNvSpPr/>
                <p:nvPr>
                  <p:custDataLst>
                    <p:tags r:id="rId537"/>
                  </p:custDataLst>
                </p:nvPr>
              </p:nvSpPr>
              <p:spPr bwMode="auto">
                <a:xfrm>
                  <a:off x="4890" y="668"/>
                  <a:ext cx="3" cy="3"/>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4" name="Freeform 543"/>
                <p:cNvSpPr/>
                <p:nvPr>
                  <p:custDataLst>
                    <p:tags r:id="rId538"/>
                  </p:custDataLst>
                </p:nvPr>
              </p:nvSpPr>
              <p:spPr bwMode="auto">
                <a:xfrm>
                  <a:off x="4834" y="663"/>
                  <a:ext cx="56" cy="22"/>
                </a:xfrm>
                <a:custGeom>
                  <a:gdLst>
                    <a:gd name="T0" fmla="*/ 0 w 24"/>
                    <a:gd name="T1" fmla="*/ 8 h 9"/>
                    <a:gd name="T2" fmla="*/ 2 w 24"/>
                    <a:gd name="T3" fmla="*/ 9 h 9"/>
                    <a:gd name="T4" fmla="*/ 7 w 24"/>
                    <a:gd name="T5" fmla="*/ 9 h 9"/>
                    <a:gd name="T6" fmla="*/ 9 w 24"/>
                    <a:gd name="T7" fmla="*/ 6 h 9"/>
                    <a:gd name="T8" fmla="*/ 10 w 24"/>
                    <a:gd name="T9" fmla="*/ 7 h 9"/>
                    <a:gd name="T10" fmla="*/ 11 w 24"/>
                    <a:gd name="T11" fmla="*/ 4 h 9"/>
                    <a:gd name="T12" fmla="*/ 13 w 24"/>
                    <a:gd name="T13" fmla="*/ 6 h 9"/>
                    <a:gd name="T14" fmla="*/ 14 w 24"/>
                    <a:gd name="T15" fmla="*/ 4 h 9"/>
                    <a:gd name="T16" fmla="*/ 19 w 24"/>
                    <a:gd name="T17" fmla="*/ 5 h 9"/>
                    <a:gd name="T18" fmla="*/ 15 w 24"/>
                    <a:gd name="T19" fmla="*/ 3 h 9"/>
                    <a:gd name="T20" fmla="*/ 20 w 24"/>
                    <a:gd name="T21" fmla="*/ 3 h 9"/>
                    <a:gd name="T22" fmla="*/ 19 w 24"/>
                    <a:gd name="T23" fmla="*/ 3 h 9"/>
                    <a:gd name="T24" fmla="*/ 24 w 24"/>
                    <a:gd name="T25" fmla="*/ 2 h 9"/>
                    <a:gd name="T26" fmla="*/ 19 w 24"/>
                    <a:gd name="T27" fmla="*/ 1 h 9"/>
                    <a:gd name="T28" fmla="*/ 14 w 24"/>
                    <a:gd name="T29" fmla="*/ 0 h 9"/>
                    <a:gd name="T30" fmla="*/ 16 w 24"/>
                    <a:gd name="T31" fmla="*/ 1 h 9"/>
                    <a:gd name="T32" fmla="*/ 8 w 24"/>
                    <a:gd name="T33" fmla="*/ 3 h 9"/>
                    <a:gd name="T34" fmla="*/ 7 w 24"/>
                    <a:gd name="T35" fmla="*/ 4 h 9"/>
                    <a:gd name="T36" fmla="*/ 8 w 24"/>
                    <a:gd name="T37" fmla="*/ 6 h 9"/>
                    <a:gd name="T38" fmla="*/ 8 w 24"/>
                    <a:gd name="T39" fmla="*/ 6 h 9"/>
                    <a:gd name="T40" fmla="*/ 7 w 24"/>
                    <a:gd name="T41" fmla="*/ 4 h 9"/>
                    <a:gd name="T42" fmla="*/ 0 w 24"/>
                    <a:gd name="T43" fmla="*/ 8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9">
                      <a:moveTo>
                        <a:pt x="0" y="8"/>
                      </a:moveTo>
                      <a:cubicBezTo>
                        <a:pt x="1" y="7"/>
                        <a:pt x="1" y="9"/>
                        <a:pt x="2" y="9"/>
                      </a:cubicBezTo>
                      <a:cubicBezTo>
                        <a:pt x="4" y="9"/>
                        <a:pt x="6" y="9"/>
                        <a:pt x="7" y="9"/>
                      </a:cubicBezTo>
                      <a:cubicBezTo>
                        <a:pt x="5" y="7"/>
                        <a:pt x="9" y="8"/>
                        <a:pt x="9" y="6"/>
                      </a:cubicBezTo>
                      <a:cubicBezTo>
                        <a:pt x="9" y="7"/>
                        <a:pt x="10" y="7"/>
                        <a:pt x="10" y="7"/>
                      </a:cubicBezTo>
                      <a:cubicBezTo>
                        <a:pt x="11" y="6"/>
                        <a:pt x="11" y="5"/>
                        <a:pt x="11" y="4"/>
                      </a:cubicBezTo>
                      <a:cubicBezTo>
                        <a:pt x="13" y="4"/>
                        <a:pt x="12" y="6"/>
                        <a:pt x="13" y="6"/>
                      </a:cubicBezTo>
                      <a:cubicBezTo>
                        <a:pt x="14" y="4"/>
                        <a:pt x="14" y="4"/>
                        <a:pt x="14" y="4"/>
                      </a:cubicBezTo>
                      <a:cubicBezTo>
                        <a:pt x="16" y="4"/>
                        <a:pt x="18" y="6"/>
                        <a:pt x="19" y="5"/>
                      </a:cubicBezTo>
                      <a:cubicBezTo>
                        <a:pt x="18" y="5"/>
                        <a:pt x="15" y="4"/>
                        <a:pt x="15" y="3"/>
                      </a:cubicBezTo>
                      <a:cubicBezTo>
                        <a:pt x="16" y="1"/>
                        <a:pt x="18" y="4"/>
                        <a:pt x="20" y="3"/>
                      </a:cubicBezTo>
                      <a:cubicBezTo>
                        <a:pt x="19" y="3"/>
                        <a:pt x="19" y="3"/>
                        <a:pt x="19" y="3"/>
                      </a:cubicBezTo>
                      <a:cubicBezTo>
                        <a:pt x="24" y="2"/>
                        <a:pt x="24" y="2"/>
                        <a:pt x="24" y="2"/>
                      </a:cubicBezTo>
                      <a:cubicBezTo>
                        <a:pt x="21" y="1"/>
                        <a:pt x="22" y="2"/>
                        <a:pt x="19" y="1"/>
                      </a:cubicBezTo>
                      <a:cubicBezTo>
                        <a:pt x="19" y="0"/>
                        <a:pt x="16" y="0"/>
                        <a:pt x="14" y="0"/>
                      </a:cubicBezTo>
                      <a:cubicBezTo>
                        <a:pt x="16" y="1"/>
                        <a:pt x="16" y="1"/>
                        <a:pt x="16" y="1"/>
                      </a:cubicBezTo>
                      <a:cubicBezTo>
                        <a:pt x="14" y="3"/>
                        <a:pt x="11" y="3"/>
                        <a:pt x="8" y="3"/>
                      </a:cubicBezTo>
                      <a:cubicBezTo>
                        <a:pt x="8" y="4"/>
                        <a:pt x="8" y="4"/>
                        <a:pt x="7" y="4"/>
                      </a:cubicBezTo>
                      <a:cubicBezTo>
                        <a:pt x="8" y="6"/>
                        <a:pt x="8" y="6"/>
                        <a:pt x="8" y="6"/>
                      </a:cubicBezTo>
                      <a:cubicBezTo>
                        <a:pt x="8" y="6"/>
                        <a:pt x="8" y="6"/>
                        <a:pt x="8" y="6"/>
                      </a:cubicBezTo>
                      <a:cubicBezTo>
                        <a:pt x="7" y="6"/>
                        <a:pt x="7" y="5"/>
                        <a:pt x="7" y="4"/>
                      </a:cubicBezTo>
                      <a:cubicBezTo>
                        <a:pt x="4" y="6"/>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5" name="Freeform 544"/>
                <p:cNvSpPr/>
                <p:nvPr>
                  <p:custDataLst>
                    <p:tags r:id="rId539"/>
                  </p:custDataLst>
                </p:nvPr>
              </p:nvSpPr>
              <p:spPr bwMode="auto">
                <a:xfrm>
                  <a:off x="4282" y="1046"/>
                  <a:ext cx="26" cy="36"/>
                </a:xfrm>
                <a:custGeom>
                  <a:gdLst>
                    <a:gd name="T0" fmla="*/ 2 w 11"/>
                    <a:gd name="T1" fmla="*/ 14 h 15"/>
                    <a:gd name="T2" fmla="*/ 7 w 11"/>
                    <a:gd name="T3" fmla="*/ 6 h 15"/>
                    <a:gd name="T4" fmla="*/ 11 w 11"/>
                    <a:gd name="T5" fmla="*/ 0 h 15"/>
                    <a:gd name="T6" fmla="*/ 9 w 11"/>
                    <a:gd name="T7" fmla="*/ 1 h 15"/>
                    <a:gd name="T8" fmla="*/ 8 w 11"/>
                    <a:gd name="T9" fmla="*/ 0 h 15"/>
                    <a:gd name="T10" fmla="*/ 5 w 11"/>
                    <a:gd name="T11" fmla="*/ 1 h 15"/>
                    <a:gd name="T12" fmla="*/ 5 w 11"/>
                    <a:gd name="T13" fmla="*/ 4 h 15"/>
                    <a:gd name="T14" fmla="*/ 5 w 11"/>
                    <a:gd name="T15" fmla="*/ 10 h 15"/>
                    <a:gd name="T16" fmla="*/ 3 w 11"/>
                    <a:gd name="T17" fmla="*/ 9 h 15"/>
                    <a:gd name="T18" fmla="*/ 0 w 11"/>
                    <a:gd name="T19" fmla="*/ 13 h 15"/>
                    <a:gd name="T20" fmla="*/ 2 w 11"/>
                    <a:gd name="T21" fmla="*/ 15 h 15"/>
                    <a:gd name="T22" fmla="*/ 2 w 11"/>
                    <a:gd name="T23" fmla="*/ 14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5">
                      <a:moveTo>
                        <a:pt x="2" y="14"/>
                      </a:moveTo>
                      <a:cubicBezTo>
                        <a:pt x="7" y="12"/>
                        <a:pt x="4" y="8"/>
                        <a:pt x="7" y="6"/>
                      </a:cubicBezTo>
                      <a:cubicBezTo>
                        <a:pt x="7" y="4"/>
                        <a:pt x="9" y="2"/>
                        <a:pt x="11" y="0"/>
                      </a:cubicBezTo>
                      <a:cubicBezTo>
                        <a:pt x="9" y="1"/>
                        <a:pt x="9" y="1"/>
                        <a:pt x="9" y="1"/>
                      </a:cubicBezTo>
                      <a:cubicBezTo>
                        <a:pt x="8" y="0"/>
                        <a:pt x="8" y="0"/>
                        <a:pt x="8" y="0"/>
                      </a:cubicBezTo>
                      <a:cubicBezTo>
                        <a:pt x="5" y="1"/>
                        <a:pt x="5" y="1"/>
                        <a:pt x="5" y="1"/>
                      </a:cubicBezTo>
                      <a:cubicBezTo>
                        <a:pt x="6" y="2"/>
                        <a:pt x="4" y="2"/>
                        <a:pt x="5" y="4"/>
                      </a:cubicBezTo>
                      <a:cubicBezTo>
                        <a:pt x="7" y="6"/>
                        <a:pt x="3" y="8"/>
                        <a:pt x="5" y="10"/>
                      </a:cubicBezTo>
                      <a:cubicBezTo>
                        <a:pt x="3" y="9"/>
                        <a:pt x="3" y="9"/>
                        <a:pt x="3" y="9"/>
                      </a:cubicBezTo>
                      <a:cubicBezTo>
                        <a:pt x="0" y="13"/>
                        <a:pt x="0" y="13"/>
                        <a:pt x="0" y="13"/>
                      </a:cubicBezTo>
                      <a:cubicBezTo>
                        <a:pt x="1" y="13"/>
                        <a:pt x="2" y="15"/>
                        <a:pt x="2" y="15"/>
                      </a:cubicBezTo>
                      <a:cubicBezTo>
                        <a:pt x="3" y="15"/>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6" name="Freeform 545"/>
                <p:cNvSpPr/>
                <p:nvPr>
                  <p:custDataLst>
                    <p:tags r:id="rId540"/>
                  </p:custDataLst>
                </p:nvPr>
              </p:nvSpPr>
              <p:spPr bwMode="auto">
                <a:xfrm>
                  <a:off x="4493" y="934"/>
                  <a:ext cx="4" cy="5"/>
                </a:xfrm>
                <a:custGeom>
                  <a:gdLst>
                    <a:gd name="T0" fmla="*/ 0 w 2"/>
                    <a:gd name="T1" fmla="*/ 2 h 2"/>
                    <a:gd name="T2" fmla="*/ 2 w 2"/>
                    <a:gd name="T3" fmla="*/ 0 h 2"/>
                    <a:gd name="T4" fmla="*/ 0 w 2"/>
                    <a:gd name="T5" fmla="*/ 2 h 2"/>
                  </a:gdLst>
                  <a:cxnLst>
                    <a:cxn ang="0">
                      <a:pos x="T0" y="T1"/>
                    </a:cxn>
                    <a:cxn ang="0">
                      <a:pos x="T2" y="T3"/>
                    </a:cxn>
                    <a:cxn ang="0">
                      <a:pos x="T4" y="T5"/>
                    </a:cxn>
                  </a:cxnLst>
                  <a:rect l="0" t="0" r="r" b="b"/>
                  <a:pathLst>
                    <a:path w="2" h="2">
                      <a:moveTo>
                        <a:pt x="0" y="2"/>
                      </a:moveTo>
                      <a:cubicBezTo>
                        <a:pt x="2" y="2"/>
                        <a:pt x="2" y="1"/>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7" name="Freeform 546"/>
                <p:cNvSpPr/>
                <p:nvPr>
                  <p:custDataLst>
                    <p:tags r:id="rId541"/>
                  </p:custDataLst>
                </p:nvPr>
              </p:nvSpPr>
              <p:spPr bwMode="auto">
                <a:xfrm>
                  <a:off x="5082" y="514"/>
                  <a:ext cx="10" cy="4"/>
                </a:xfrm>
                <a:custGeom>
                  <a:gdLst>
                    <a:gd name="T0" fmla="*/ 4 w 4"/>
                    <a:gd name="T1" fmla="*/ 0 h 2"/>
                    <a:gd name="T2" fmla="*/ 0 w 4"/>
                    <a:gd name="T3" fmla="*/ 1 h 2"/>
                    <a:gd name="T4" fmla="*/ 4 w 4"/>
                    <a:gd name="T5" fmla="*/ 0 h 2"/>
                  </a:gdLst>
                  <a:cxnLst>
                    <a:cxn ang="0">
                      <a:pos x="T0" y="T1"/>
                    </a:cxn>
                    <a:cxn ang="0">
                      <a:pos x="T2" y="T3"/>
                    </a:cxn>
                    <a:cxn ang="0">
                      <a:pos x="T4" y="T5"/>
                    </a:cxn>
                  </a:cxnLst>
                  <a:rect l="0" t="0" r="r" b="b"/>
                  <a:pathLst>
                    <a:path w="4" h="2">
                      <a:moveTo>
                        <a:pt x="4" y="0"/>
                      </a:moveTo>
                      <a:cubicBezTo>
                        <a:pt x="2" y="0"/>
                        <a:pt x="1" y="0"/>
                        <a:pt x="0"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8" name="Freeform 547"/>
                <p:cNvSpPr/>
                <p:nvPr>
                  <p:custDataLst>
                    <p:tags r:id="rId542"/>
                  </p:custDataLst>
                </p:nvPr>
              </p:nvSpPr>
              <p:spPr bwMode="auto">
                <a:xfrm>
                  <a:off x="5158" y="457"/>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9" name="Freeform 548"/>
                <p:cNvSpPr/>
                <p:nvPr>
                  <p:custDataLst>
                    <p:tags r:id="rId543"/>
                  </p:custDataLst>
                </p:nvPr>
              </p:nvSpPr>
              <p:spPr bwMode="auto">
                <a:xfrm>
                  <a:off x="4962" y="597"/>
                  <a:ext cx="7" cy="5"/>
                </a:xfrm>
                <a:custGeom>
                  <a:gdLst>
                    <a:gd name="T0" fmla="*/ 0 w 3"/>
                    <a:gd name="T1" fmla="*/ 1 h 2"/>
                    <a:gd name="T2" fmla="*/ 3 w 3"/>
                    <a:gd name="T3" fmla="*/ 2 h 2"/>
                    <a:gd name="T4" fmla="*/ 0 w 3"/>
                    <a:gd name="T5" fmla="*/ 1 h 2"/>
                  </a:gdLst>
                  <a:cxnLst>
                    <a:cxn ang="0">
                      <a:pos x="T0" y="T1"/>
                    </a:cxn>
                    <a:cxn ang="0">
                      <a:pos x="T2" y="T3"/>
                    </a:cxn>
                    <a:cxn ang="0">
                      <a:pos x="T4" y="T5"/>
                    </a:cxn>
                  </a:cxnLst>
                  <a:rect l="0" t="0" r="r" b="b"/>
                  <a:pathLst>
                    <a:path w="3" h="2">
                      <a:moveTo>
                        <a:pt x="0" y="1"/>
                      </a:moveTo>
                      <a:cubicBezTo>
                        <a:pt x="0" y="2"/>
                        <a:pt x="2" y="2"/>
                        <a:pt x="3" y="2"/>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0" name="Freeform 549"/>
                <p:cNvSpPr/>
                <p:nvPr>
                  <p:custDataLst>
                    <p:tags r:id="rId544"/>
                  </p:custDataLst>
                </p:nvPr>
              </p:nvSpPr>
              <p:spPr bwMode="auto">
                <a:xfrm>
                  <a:off x="4815" y="706"/>
                  <a:ext cx="2" cy="3"/>
                </a:xfrm>
                <a:custGeom>
                  <a:gdLst>
                    <a:gd name="T0" fmla="*/ 0 w 2"/>
                    <a:gd name="T1" fmla="*/ 0 h 3"/>
                    <a:gd name="T2" fmla="*/ 0 w 2"/>
                    <a:gd name="T3" fmla="*/ 3 h 3"/>
                    <a:gd name="T4" fmla="*/ 2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1" name="Freeform 550"/>
                <p:cNvSpPr/>
                <p:nvPr>
                  <p:custDataLst>
                    <p:tags r:id="rId545"/>
                  </p:custDataLst>
                </p:nvPr>
              </p:nvSpPr>
              <p:spPr bwMode="auto">
                <a:xfrm>
                  <a:off x="4502" y="920"/>
                  <a:ext cx="5" cy="7"/>
                </a:xfrm>
                <a:custGeom>
                  <a:gdLst>
                    <a:gd name="T0" fmla="*/ 2 w 5"/>
                    <a:gd name="T1" fmla="*/ 7 h 7"/>
                    <a:gd name="T2" fmla="*/ 5 w 5"/>
                    <a:gd name="T3" fmla="*/ 0 h 7"/>
                    <a:gd name="T4" fmla="*/ 0 w 5"/>
                    <a:gd name="T5" fmla="*/ 7 h 7"/>
                    <a:gd name="T6" fmla="*/ 2 w 5"/>
                    <a:gd name="T7" fmla="*/ 7 h 7"/>
                  </a:gdLst>
                  <a:cxnLst>
                    <a:cxn ang="0">
                      <a:pos x="T0" y="T1"/>
                    </a:cxn>
                    <a:cxn ang="0">
                      <a:pos x="T2" y="T3"/>
                    </a:cxn>
                    <a:cxn ang="0">
                      <a:pos x="T4" y="T5"/>
                    </a:cxn>
                    <a:cxn ang="0">
                      <a:pos x="T6" y="T7"/>
                    </a:cxn>
                  </a:cxnLst>
                  <a:rect l="0" t="0" r="r" b="b"/>
                  <a:pathLst>
                    <a:path w="5" h="7">
                      <a:moveTo>
                        <a:pt x="2" y="7"/>
                      </a:moveTo>
                      <a:lnTo>
                        <a:pt x="5" y="0"/>
                      </a:lnTo>
                      <a:lnTo>
                        <a:pt x="0" y="7"/>
                      </a:lnTo>
                      <a:lnTo>
                        <a:pt x="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2" name="Freeform 551"/>
                <p:cNvSpPr/>
                <p:nvPr>
                  <p:custDataLst>
                    <p:tags r:id="rId546"/>
                  </p:custDataLst>
                </p:nvPr>
              </p:nvSpPr>
              <p:spPr bwMode="auto">
                <a:xfrm>
                  <a:off x="4388" y="999"/>
                  <a:ext cx="7" cy="4"/>
                </a:xfrm>
                <a:custGeom>
                  <a:gdLst>
                    <a:gd name="T0" fmla="*/ 2 w 3"/>
                    <a:gd name="T1" fmla="*/ 0 h 2"/>
                    <a:gd name="T2" fmla="*/ 0 w 3"/>
                    <a:gd name="T3" fmla="*/ 1 h 2"/>
                    <a:gd name="T4" fmla="*/ 2 w 3"/>
                    <a:gd name="T5" fmla="*/ 0 h 2"/>
                  </a:gdLst>
                  <a:cxnLst>
                    <a:cxn ang="0">
                      <a:pos x="T0" y="T1"/>
                    </a:cxn>
                    <a:cxn ang="0">
                      <a:pos x="T2" y="T3"/>
                    </a:cxn>
                    <a:cxn ang="0">
                      <a:pos x="T4" y="T5"/>
                    </a:cxn>
                  </a:cxnLst>
                  <a:rect l="0" t="0" r="r" b="b"/>
                  <a:pathLst>
                    <a:path w="3" h="2">
                      <a:moveTo>
                        <a:pt x="2" y="0"/>
                      </a:moveTo>
                      <a:cubicBezTo>
                        <a:pt x="0" y="1"/>
                        <a:pt x="0" y="1"/>
                        <a:pt x="0" y="1"/>
                      </a:cubicBezTo>
                      <a:cubicBezTo>
                        <a:pt x="2"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3" name="Freeform 552"/>
                <p:cNvSpPr/>
                <p:nvPr>
                  <p:custDataLst>
                    <p:tags r:id="rId547"/>
                  </p:custDataLst>
                </p:nvPr>
              </p:nvSpPr>
              <p:spPr bwMode="auto">
                <a:xfrm>
                  <a:off x="5146" y="457"/>
                  <a:ext cx="7" cy="2"/>
                </a:xfrm>
                <a:custGeom>
                  <a:gdLst>
                    <a:gd name="T0" fmla="*/ 3 w 3"/>
                    <a:gd name="T1" fmla="*/ 1 h 1"/>
                    <a:gd name="T2" fmla="*/ 0 w 3"/>
                    <a:gd name="T3" fmla="*/ 1 h 1"/>
                    <a:gd name="T4" fmla="*/ 3 w 3"/>
                    <a:gd name="T5" fmla="*/ 1 h 1"/>
                  </a:gdLst>
                  <a:cxnLst>
                    <a:cxn ang="0">
                      <a:pos x="T0" y="T1"/>
                    </a:cxn>
                    <a:cxn ang="0">
                      <a:pos x="T2" y="T3"/>
                    </a:cxn>
                    <a:cxn ang="0">
                      <a:pos x="T4" y="T5"/>
                    </a:cxn>
                  </a:cxnLst>
                  <a:rect l="0" t="0" r="r" b="b"/>
                  <a:pathLst>
                    <a:path w="3" h="1">
                      <a:moveTo>
                        <a:pt x="3" y="1"/>
                      </a:moveTo>
                      <a:cubicBezTo>
                        <a:pt x="3" y="0"/>
                        <a:pt x="0" y="1"/>
                        <a:pt x="0" y="1"/>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4" name="Freeform 553"/>
                <p:cNvSpPr/>
                <p:nvPr>
                  <p:custDataLst>
                    <p:tags r:id="rId548"/>
                  </p:custDataLst>
                </p:nvPr>
              </p:nvSpPr>
              <p:spPr bwMode="auto">
                <a:xfrm>
                  <a:off x="5016" y="554"/>
                  <a:ext cx="7" cy="5"/>
                </a:xfrm>
                <a:custGeom>
                  <a:gdLst>
                    <a:gd name="T0" fmla="*/ 3 w 3"/>
                    <a:gd name="T1" fmla="*/ 1 h 2"/>
                    <a:gd name="T2" fmla="*/ 1 w 3"/>
                    <a:gd name="T3" fmla="*/ 0 h 2"/>
                    <a:gd name="T4" fmla="*/ 0 w 3"/>
                    <a:gd name="T5" fmla="*/ 1 h 2"/>
                    <a:gd name="T6" fmla="*/ 3 w 3"/>
                    <a:gd name="T7" fmla="*/ 1 h 2"/>
                  </a:gdLst>
                  <a:cxnLst>
                    <a:cxn ang="0">
                      <a:pos x="T0" y="T1"/>
                    </a:cxn>
                    <a:cxn ang="0">
                      <a:pos x="T2" y="T3"/>
                    </a:cxn>
                    <a:cxn ang="0">
                      <a:pos x="T4" y="T5"/>
                    </a:cxn>
                    <a:cxn ang="0">
                      <a:pos x="T6" y="T7"/>
                    </a:cxn>
                  </a:cxnLst>
                  <a:rect l="0" t="0" r="r" b="b"/>
                  <a:pathLst>
                    <a:path w="3" h="2">
                      <a:moveTo>
                        <a:pt x="3" y="1"/>
                      </a:moveTo>
                      <a:cubicBezTo>
                        <a:pt x="1" y="0"/>
                        <a:pt x="1" y="0"/>
                        <a:pt x="1" y="0"/>
                      </a:cubicBezTo>
                      <a:cubicBezTo>
                        <a:pt x="0" y="1"/>
                        <a:pt x="0" y="1"/>
                        <a:pt x="0" y="1"/>
                      </a:cubicBezTo>
                      <a:cubicBezTo>
                        <a:pt x="1" y="1"/>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5" name="Freeform 554"/>
                <p:cNvSpPr/>
                <p:nvPr>
                  <p:custDataLst>
                    <p:tags r:id="rId549"/>
                  </p:custDataLst>
                </p:nvPr>
              </p:nvSpPr>
              <p:spPr bwMode="auto">
                <a:xfrm flipH="1">
                  <a:off x="4850" y="673"/>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6" name="Freeform 555"/>
                <p:cNvSpPr/>
                <p:nvPr>
                  <p:custDataLst>
                    <p:tags r:id="rId550"/>
                  </p:custDataLst>
                </p:nvPr>
              </p:nvSpPr>
              <p:spPr bwMode="auto">
                <a:xfrm>
                  <a:off x="4471" y="942"/>
                  <a:ext cx="5" cy="0"/>
                </a:xfrm>
                <a:custGeom>
                  <a:gdLst>
                    <a:gd name="T0" fmla="*/ 0 w 5"/>
                    <a:gd name="T1" fmla="*/ 3 w 5"/>
                    <a:gd name="T2" fmla="*/ 5 w 5"/>
                    <a:gd name="T3" fmla="*/ 0 w 5"/>
                  </a:gdLst>
                  <a:cxnLst>
                    <a:cxn ang="0">
                      <a:pos x="T0" y="0"/>
                    </a:cxn>
                    <a:cxn ang="0">
                      <a:pos x="T1" y="0"/>
                    </a:cxn>
                    <a:cxn ang="0">
                      <a:pos x="T2" y="0"/>
                    </a:cxn>
                    <a:cxn ang="0">
                      <a:pos x="T3" y="0"/>
                    </a:cxn>
                  </a:cxnLst>
                  <a:rect l="0" t="0" r="r" b="b"/>
                  <a:pathLst>
                    <a:path w="5">
                      <a:moveTo>
                        <a:pt x="0" y="0"/>
                      </a:moveTo>
                      <a:lnTo>
                        <a:pt x="3"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7" name="Rectangle 556"/>
                <p:cNvSpPr>
                  <a:spLocks noChangeArrowheads="1"/>
                </p:cNvSpPr>
                <p:nvPr>
                  <p:custDataLst>
                    <p:tags r:id="rId551"/>
                  </p:custDataLst>
                </p:nvPr>
              </p:nvSpPr>
              <p:spPr bwMode="auto">
                <a:xfrm>
                  <a:off x="4459" y="949"/>
                  <a:ext cx="5"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8" name="Freeform 557"/>
                <p:cNvSpPr/>
                <p:nvPr>
                  <p:custDataLst>
                    <p:tags r:id="rId552"/>
                  </p:custDataLst>
                </p:nvPr>
              </p:nvSpPr>
              <p:spPr bwMode="auto">
                <a:xfrm>
                  <a:off x="5059" y="523"/>
                  <a:ext cx="2" cy="3"/>
                </a:xfrm>
                <a:custGeom>
                  <a:gdLst>
                    <a:gd name="T0" fmla="*/ 2 w 2"/>
                    <a:gd name="T1" fmla="*/ 3 h 3"/>
                    <a:gd name="T2" fmla="*/ 2 w 2"/>
                    <a:gd name="T3" fmla="*/ 0 h 3"/>
                    <a:gd name="T4" fmla="*/ 0 w 2"/>
                    <a:gd name="T5" fmla="*/ 0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9" name="Freeform 558"/>
                <p:cNvSpPr/>
                <p:nvPr>
                  <p:custDataLst>
                    <p:tags r:id="rId553"/>
                  </p:custDataLst>
                </p:nvPr>
              </p:nvSpPr>
              <p:spPr bwMode="auto">
                <a:xfrm>
                  <a:off x="4398" y="989"/>
                  <a:ext cx="2" cy="2"/>
                </a:xfrm>
                <a:custGeom>
                  <a:gdLst>
                    <a:gd name="T0" fmla="*/ 1 w 1"/>
                    <a:gd name="T1" fmla="*/ 0 h 1"/>
                    <a:gd name="T2" fmla="*/ 0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0" name="Freeform 559"/>
                <p:cNvSpPr/>
                <p:nvPr>
                  <p:custDataLst>
                    <p:tags r:id="rId554"/>
                  </p:custDataLst>
                </p:nvPr>
              </p:nvSpPr>
              <p:spPr bwMode="auto">
                <a:xfrm>
                  <a:off x="4805" y="701"/>
                  <a:ext cx="5" cy="5"/>
                </a:xfrm>
                <a:custGeom>
                  <a:gdLst>
                    <a:gd name="T0" fmla="*/ 0 w 2"/>
                    <a:gd name="T1" fmla="*/ 1 h 2"/>
                    <a:gd name="T2" fmla="*/ 1 w 2"/>
                    <a:gd name="T3" fmla="*/ 1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1" y="1"/>
                        <a:pt x="1" y="1"/>
                        <a:pt x="1" y="1"/>
                      </a:cubicBezTo>
                      <a:cubicBezTo>
                        <a:pt x="1" y="2"/>
                        <a:pt x="2"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1" name="Freeform 560"/>
                <p:cNvSpPr/>
                <p:nvPr>
                  <p:custDataLst>
                    <p:tags r:id="rId555"/>
                  </p:custDataLst>
                </p:nvPr>
              </p:nvSpPr>
              <p:spPr bwMode="auto">
                <a:xfrm>
                  <a:off x="4469" y="930"/>
                  <a:ext cx="16" cy="7"/>
                </a:xfrm>
                <a:custGeom>
                  <a:gdLst>
                    <a:gd name="T0" fmla="*/ 3 w 7"/>
                    <a:gd name="T1" fmla="*/ 3 h 3"/>
                    <a:gd name="T2" fmla="*/ 4 w 7"/>
                    <a:gd name="T3" fmla="*/ 3 h 3"/>
                    <a:gd name="T4" fmla="*/ 3 w 7"/>
                    <a:gd name="T5" fmla="*/ 0 h 3"/>
                    <a:gd name="T6" fmla="*/ 3 w 7"/>
                    <a:gd name="T7" fmla="*/ 3 h 3"/>
                  </a:gdLst>
                  <a:cxnLst>
                    <a:cxn ang="0">
                      <a:pos x="T0" y="T1"/>
                    </a:cxn>
                    <a:cxn ang="0">
                      <a:pos x="T2" y="T3"/>
                    </a:cxn>
                    <a:cxn ang="0">
                      <a:pos x="T4" y="T5"/>
                    </a:cxn>
                    <a:cxn ang="0">
                      <a:pos x="T6" y="T7"/>
                    </a:cxn>
                  </a:cxnLst>
                  <a:rect l="0" t="0" r="r" b="b"/>
                  <a:pathLst>
                    <a:path w="7" h="3">
                      <a:moveTo>
                        <a:pt x="3" y="3"/>
                      </a:moveTo>
                      <a:cubicBezTo>
                        <a:pt x="3" y="3"/>
                        <a:pt x="4" y="3"/>
                        <a:pt x="4" y="3"/>
                      </a:cubicBezTo>
                      <a:cubicBezTo>
                        <a:pt x="4" y="2"/>
                        <a:pt x="6" y="0"/>
                        <a:pt x="3" y="0"/>
                      </a:cubicBezTo>
                      <a:cubicBezTo>
                        <a:pt x="0" y="1"/>
                        <a:pt x="7"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2" name="Freeform 561"/>
                <p:cNvSpPr/>
                <p:nvPr>
                  <p:custDataLst>
                    <p:tags r:id="rId556"/>
                  </p:custDataLst>
                </p:nvPr>
              </p:nvSpPr>
              <p:spPr bwMode="auto">
                <a:xfrm>
                  <a:off x="5163" y="440"/>
                  <a:ext cx="7" cy="2"/>
                </a:xfrm>
                <a:custGeom>
                  <a:gdLst>
                    <a:gd name="T0" fmla="*/ 0 w 3"/>
                    <a:gd name="T1" fmla="*/ 0 h 1"/>
                    <a:gd name="T2" fmla="*/ 2 w 3"/>
                    <a:gd name="T3" fmla="*/ 1 h 1"/>
                    <a:gd name="T4" fmla="*/ 0 w 3"/>
                    <a:gd name="T5" fmla="*/ 0 h 1"/>
                  </a:gdLst>
                  <a:cxnLst>
                    <a:cxn ang="0">
                      <a:pos x="T0" y="T1"/>
                    </a:cxn>
                    <a:cxn ang="0">
                      <a:pos x="T2" y="T3"/>
                    </a:cxn>
                    <a:cxn ang="0">
                      <a:pos x="T4" y="T5"/>
                    </a:cxn>
                  </a:cxnLst>
                  <a:rect l="0" t="0" r="r" b="b"/>
                  <a:pathLst>
                    <a:path w="3" h="1">
                      <a:moveTo>
                        <a:pt x="0" y="0"/>
                      </a:moveTo>
                      <a:cubicBezTo>
                        <a:pt x="2" y="1"/>
                        <a:pt x="2" y="1"/>
                        <a:pt x="2" y="1"/>
                      </a:cubicBezTo>
                      <a:cubicBezTo>
                        <a:pt x="3"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3" name="Freeform 562"/>
                <p:cNvSpPr/>
                <p:nvPr>
                  <p:custDataLst>
                    <p:tags r:id="rId557"/>
                  </p:custDataLst>
                </p:nvPr>
              </p:nvSpPr>
              <p:spPr bwMode="auto">
                <a:xfrm>
                  <a:off x="5134" y="447"/>
                  <a:ext cx="19" cy="10"/>
                </a:xfrm>
                <a:custGeom>
                  <a:gdLst>
                    <a:gd name="T0" fmla="*/ 3 w 8"/>
                    <a:gd name="T1" fmla="*/ 3 h 4"/>
                    <a:gd name="T2" fmla="*/ 2 w 8"/>
                    <a:gd name="T3" fmla="*/ 3 h 4"/>
                    <a:gd name="T4" fmla="*/ 7 w 8"/>
                    <a:gd name="T5" fmla="*/ 4 h 4"/>
                    <a:gd name="T6" fmla="*/ 3 w 8"/>
                    <a:gd name="T7" fmla="*/ 2 h 4"/>
                    <a:gd name="T8" fmla="*/ 8 w 8"/>
                    <a:gd name="T9" fmla="*/ 1 h 4"/>
                    <a:gd name="T10" fmla="*/ 0 w 8"/>
                    <a:gd name="T11" fmla="*/ 2 h 4"/>
                    <a:gd name="T12" fmla="*/ 3 w 8"/>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8" h="4">
                      <a:moveTo>
                        <a:pt x="3" y="3"/>
                      </a:moveTo>
                      <a:cubicBezTo>
                        <a:pt x="2" y="3"/>
                        <a:pt x="2" y="3"/>
                        <a:pt x="2" y="3"/>
                      </a:cubicBezTo>
                      <a:cubicBezTo>
                        <a:pt x="3" y="4"/>
                        <a:pt x="5" y="4"/>
                        <a:pt x="7" y="4"/>
                      </a:cubicBezTo>
                      <a:cubicBezTo>
                        <a:pt x="6" y="2"/>
                        <a:pt x="3" y="4"/>
                        <a:pt x="3" y="2"/>
                      </a:cubicBezTo>
                      <a:cubicBezTo>
                        <a:pt x="8" y="1"/>
                        <a:pt x="8" y="1"/>
                        <a:pt x="8" y="1"/>
                      </a:cubicBezTo>
                      <a:cubicBezTo>
                        <a:pt x="5" y="0"/>
                        <a:pt x="3" y="3"/>
                        <a:pt x="0" y="2"/>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4" name="Freeform 563"/>
                <p:cNvSpPr/>
                <p:nvPr>
                  <p:custDataLst>
                    <p:tags r:id="rId558"/>
                  </p:custDataLst>
                </p:nvPr>
              </p:nvSpPr>
              <p:spPr bwMode="auto">
                <a:xfrm>
                  <a:off x="4485" y="913"/>
                  <a:ext cx="12" cy="7"/>
                </a:xfrm>
                <a:custGeom>
                  <a:gdLst>
                    <a:gd name="T0" fmla="*/ 4 w 5"/>
                    <a:gd name="T1" fmla="*/ 3 h 3"/>
                    <a:gd name="T2" fmla="*/ 3 w 5"/>
                    <a:gd name="T3" fmla="*/ 2 h 3"/>
                    <a:gd name="T4" fmla="*/ 5 w 5"/>
                    <a:gd name="T5" fmla="*/ 0 h 3"/>
                    <a:gd name="T6" fmla="*/ 3 w 5"/>
                    <a:gd name="T7" fmla="*/ 0 h 3"/>
                    <a:gd name="T8" fmla="*/ 4 w 5"/>
                    <a:gd name="T9" fmla="*/ 3 h 3"/>
                  </a:gdLst>
                  <a:cxnLst>
                    <a:cxn ang="0">
                      <a:pos x="T0" y="T1"/>
                    </a:cxn>
                    <a:cxn ang="0">
                      <a:pos x="T2" y="T3"/>
                    </a:cxn>
                    <a:cxn ang="0">
                      <a:pos x="T4" y="T5"/>
                    </a:cxn>
                    <a:cxn ang="0">
                      <a:pos x="T6" y="T7"/>
                    </a:cxn>
                    <a:cxn ang="0">
                      <a:pos x="T8" y="T9"/>
                    </a:cxn>
                  </a:cxnLst>
                  <a:rect l="0" t="0" r="r" b="b"/>
                  <a:pathLst>
                    <a:path w="5" h="3">
                      <a:moveTo>
                        <a:pt x="4" y="3"/>
                      </a:moveTo>
                      <a:cubicBezTo>
                        <a:pt x="3" y="2"/>
                        <a:pt x="3" y="2"/>
                        <a:pt x="3" y="2"/>
                      </a:cubicBezTo>
                      <a:cubicBezTo>
                        <a:pt x="3" y="1"/>
                        <a:pt x="5" y="0"/>
                        <a:pt x="5" y="0"/>
                      </a:cubicBezTo>
                      <a:cubicBezTo>
                        <a:pt x="3" y="0"/>
                        <a:pt x="3" y="0"/>
                        <a:pt x="3" y="0"/>
                      </a:cubicBezTo>
                      <a:cubicBezTo>
                        <a:pt x="4" y="1"/>
                        <a:pt x="0"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5" name="Freeform 564"/>
                <p:cNvSpPr/>
                <p:nvPr>
                  <p:custDataLst>
                    <p:tags r:id="rId559"/>
                  </p:custDataLst>
                </p:nvPr>
              </p:nvSpPr>
              <p:spPr bwMode="auto">
                <a:xfrm>
                  <a:off x="4819" y="682"/>
                  <a:ext cx="12" cy="5"/>
                </a:xfrm>
                <a:custGeom>
                  <a:gdLst>
                    <a:gd name="T0" fmla="*/ 3 w 5"/>
                    <a:gd name="T1" fmla="*/ 1 h 2"/>
                    <a:gd name="T2" fmla="*/ 5 w 5"/>
                    <a:gd name="T3" fmla="*/ 0 h 2"/>
                    <a:gd name="T4" fmla="*/ 1 w 5"/>
                    <a:gd name="T5" fmla="*/ 2 h 2"/>
                    <a:gd name="T6" fmla="*/ 3 w 5"/>
                    <a:gd name="T7" fmla="*/ 1 h 2"/>
                  </a:gdLst>
                  <a:cxnLst>
                    <a:cxn ang="0">
                      <a:pos x="T0" y="T1"/>
                    </a:cxn>
                    <a:cxn ang="0">
                      <a:pos x="T2" y="T3"/>
                    </a:cxn>
                    <a:cxn ang="0">
                      <a:pos x="T4" y="T5"/>
                    </a:cxn>
                    <a:cxn ang="0">
                      <a:pos x="T6" y="T7"/>
                    </a:cxn>
                  </a:cxnLst>
                  <a:rect l="0" t="0" r="r" b="b"/>
                  <a:pathLst>
                    <a:path w="5" h="2">
                      <a:moveTo>
                        <a:pt x="3" y="1"/>
                      </a:moveTo>
                      <a:cubicBezTo>
                        <a:pt x="3" y="1"/>
                        <a:pt x="5" y="1"/>
                        <a:pt x="5" y="0"/>
                      </a:cubicBezTo>
                      <a:cubicBezTo>
                        <a:pt x="3" y="0"/>
                        <a:pt x="0" y="2"/>
                        <a:pt x="1" y="2"/>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6" name="Freeform 565"/>
                <p:cNvSpPr/>
                <p:nvPr>
                  <p:custDataLst>
                    <p:tags r:id="rId560"/>
                  </p:custDataLst>
                </p:nvPr>
              </p:nvSpPr>
              <p:spPr bwMode="auto">
                <a:xfrm>
                  <a:off x="5130" y="459"/>
                  <a:ext cx="4" cy="2"/>
                </a:xfrm>
                <a:custGeom>
                  <a:gdLst>
                    <a:gd name="T0" fmla="*/ 1 w 2"/>
                    <a:gd name="T1" fmla="*/ 1 h 1"/>
                    <a:gd name="T2" fmla="*/ 2 w 2"/>
                    <a:gd name="T3" fmla="*/ 1 h 1"/>
                    <a:gd name="T4" fmla="*/ 1 w 2"/>
                    <a:gd name="T5" fmla="*/ 0 h 1"/>
                    <a:gd name="T6" fmla="*/ 1 w 2"/>
                    <a:gd name="T7" fmla="*/ 1 h 1"/>
                  </a:gd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7" name="Freeform 566"/>
                <p:cNvSpPr/>
                <p:nvPr>
                  <p:custDataLst>
                    <p:tags r:id="rId561"/>
                  </p:custDataLst>
                </p:nvPr>
              </p:nvSpPr>
              <p:spPr bwMode="auto">
                <a:xfrm>
                  <a:off x="4805" y="687"/>
                  <a:ext cx="10" cy="10"/>
                </a:xfrm>
                <a:custGeom>
                  <a:gdLst>
                    <a:gd name="T0" fmla="*/ 4 w 4"/>
                    <a:gd name="T1" fmla="*/ 3 h 4"/>
                    <a:gd name="T2" fmla="*/ 3 w 4"/>
                    <a:gd name="T3" fmla="*/ 1 h 4"/>
                    <a:gd name="T4" fmla="*/ 0 w 4"/>
                    <a:gd name="T5" fmla="*/ 3 h 4"/>
                    <a:gd name="T6" fmla="*/ 4 w 4"/>
                    <a:gd name="T7" fmla="*/ 3 h 4"/>
                  </a:gdLst>
                  <a:cxnLst>
                    <a:cxn ang="0">
                      <a:pos x="T0" y="T1"/>
                    </a:cxn>
                    <a:cxn ang="0">
                      <a:pos x="T2" y="T3"/>
                    </a:cxn>
                    <a:cxn ang="0">
                      <a:pos x="T4" y="T5"/>
                    </a:cxn>
                    <a:cxn ang="0">
                      <a:pos x="T6" y="T7"/>
                    </a:cxn>
                  </a:cxnLst>
                  <a:rect l="0" t="0" r="r" b="b"/>
                  <a:pathLst>
                    <a:path w="4" h="4">
                      <a:moveTo>
                        <a:pt x="4" y="3"/>
                      </a:moveTo>
                      <a:cubicBezTo>
                        <a:pt x="3" y="1"/>
                        <a:pt x="3" y="1"/>
                        <a:pt x="3" y="1"/>
                      </a:cubicBezTo>
                      <a:cubicBezTo>
                        <a:pt x="0" y="0"/>
                        <a:pt x="2" y="3"/>
                        <a:pt x="0" y="3"/>
                      </a:cubicBezTo>
                      <a:cubicBezTo>
                        <a:pt x="1" y="3"/>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8" name="Freeform 567"/>
                <p:cNvSpPr/>
                <p:nvPr>
                  <p:custDataLst>
                    <p:tags r:id="rId562"/>
                  </p:custDataLst>
                </p:nvPr>
              </p:nvSpPr>
              <p:spPr bwMode="auto">
                <a:xfrm>
                  <a:off x="4481" y="918"/>
                  <a:ext cx="7" cy="7"/>
                </a:xfrm>
                <a:custGeom>
                  <a:gdLst>
                    <a:gd name="T0" fmla="*/ 1 w 3"/>
                    <a:gd name="T1" fmla="*/ 0 h 3"/>
                    <a:gd name="T2" fmla="*/ 1 w 3"/>
                    <a:gd name="T3" fmla="*/ 3 h 3"/>
                    <a:gd name="T4" fmla="*/ 3 w 3"/>
                    <a:gd name="T5" fmla="*/ 2 h 3"/>
                    <a:gd name="T6" fmla="*/ 1 w 3"/>
                    <a:gd name="T7" fmla="*/ 1 h 3"/>
                    <a:gd name="T8" fmla="*/ 2 w 3"/>
                    <a:gd name="T9" fmla="*/ 0 h 3"/>
                    <a:gd name="T10" fmla="*/ 1 w 3"/>
                    <a:gd name="T11" fmla="*/ 0 h 3"/>
                  </a:gdLst>
                  <a:cxnLst>
                    <a:cxn ang="0">
                      <a:pos x="T0" y="T1"/>
                    </a:cxn>
                    <a:cxn ang="0">
                      <a:pos x="T2" y="T3"/>
                    </a:cxn>
                    <a:cxn ang="0">
                      <a:pos x="T4" y="T5"/>
                    </a:cxn>
                    <a:cxn ang="0">
                      <a:pos x="T6" y="T7"/>
                    </a:cxn>
                    <a:cxn ang="0">
                      <a:pos x="T8" y="T9"/>
                    </a:cxn>
                    <a:cxn ang="0">
                      <a:pos x="T10" y="T11"/>
                    </a:cxn>
                  </a:cxnLst>
                  <a:rect l="0" t="0" r="r" b="b"/>
                  <a:pathLst>
                    <a:path w="3" h="3">
                      <a:moveTo>
                        <a:pt x="1" y="0"/>
                      </a:moveTo>
                      <a:cubicBezTo>
                        <a:pt x="0" y="2"/>
                        <a:pt x="3" y="2"/>
                        <a:pt x="1" y="3"/>
                      </a:cubicBezTo>
                      <a:cubicBezTo>
                        <a:pt x="3" y="3"/>
                        <a:pt x="1" y="2"/>
                        <a:pt x="3" y="2"/>
                      </a:cubicBezTo>
                      <a:cubicBezTo>
                        <a:pt x="1" y="1"/>
                        <a:pt x="1" y="1"/>
                        <a:pt x="1" y="1"/>
                      </a:cubicBezTo>
                      <a:cubicBezTo>
                        <a:pt x="1" y="0"/>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9" name="Freeform 568"/>
                <p:cNvSpPr/>
                <p:nvPr>
                  <p:custDataLst>
                    <p:tags r:id="rId563"/>
                  </p:custDataLst>
                </p:nvPr>
              </p:nvSpPr>
              <p:spPr bwMode="auto">
                <a:xfrm>
                  <a:off x="4791" y="701"/>
                  <a:ext cx="7" cy="5"/>
                </a:xfrm>
                <a:custGeom>
                  <a:gdLst>
                    <a:gd name="T0" fmla="*/ 3 w 3"/>
                    <a:gd name="T1" fmla="*/ 0 h 2"/>
                    <a:gd name="T2" fmla="*/ 0 w 3"/>
                    <a:gd name="T3" fmla="*/ 1 h 2"/>
                    <a:gd name="T4" fmla="*/ 3 w 3"/>
                    <a:gd name="T5" fmla="*/ 0 h 2"/>
                  </a:gdLst>
                  <a:cxnLst>
                    <a:cxn ang="0">
                      <a:pos x="T0" y="T1"/>
                    </a:cxn>
                    <a:cxn ang="0">
                      <a:pos x="T2" y="T3"/>
                    </a:cxn>
                    <a:cxn ang="0">
                      <a:pos x="T4" y="T5"/>
                    </a:cxn>
                  </a:cxnLst>
                  <a:rect l="0" t="0" r="r" b="b"/>
                  <a:pathLst>
                    <a:path w="3" h="2">
                      <a:moveTo>
                        <a:pt x="3" y="0"/>
                      </a:moveTo>
                      <a:cubicBezTo>
                        <a:pt x="3" y="1"/>
                        <a:pt x="1" y="1"/>
                        <a:pt x="0" y="1"/>
                      </a:cubicBezTo>
                      <a:cubicBezTo>
                        <a:pt x="3"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0" name="Freeform 569"/>
                <p:cNvSpPr/>
                <p:nvPr>
                  <p:custDataLst>
                    <p:tags r:id="rId564"/>
                  </p:custDataLst>
                </p:nvPr>
              </p:nvSpPr>
              <p:spPr bwMode="auto">
                <a:xfrm>
                  <a:off x="4313" y="1034"/>
                  <a:ext cx="4" cy="3"/>
                </a:xfrm>
                <a:custGeom>
                  <a:gdLst>
                    <a:gd name="T0" fmla="*/ 0 w 4"/>
                    <a:gd name="T1" fmla="*/ 0 h 3"/>
                    <a:gd name="T2" fmla="*/ 2 w 4"/>
                    <a:gd name="T3" fmla="*/ 0 h 3"/>
                    <a:gd name="T4" fmla="*/ 4 w 4"/>
                    <a:gd name="T5" fmla="*/ 3 h 3"/>
                    <a:gd name="T6" fmla="*/ 0 w 4"/>
                    <a:gd name="T7" fmla="*/ 0 h 3"/>
                  </a:gdLst>
                  <a:cxnLst>
                    <a:cxn ang="0">
                      <a:pos x="T0" y="T1"/>
                    </a:cxn>
                    <a:cxn ang="0">
                      <a:pos x="T2" y="T3"/>
                    </a:cxn>
                    <a:cxn ang="0">
                      <a:pos x="T4" y="T5"/>
                    </a:cxn>
                    <a:cxn ang="0">
                      <a:pos x="T6" y="T7"/>
                    </a:cxn>
                  </a:cxnLst>
                  <a:rect l="0" t="0" r="r" b="b"/>
                  <a:pathLst>
                    <a:path w="4" h="3">
                      <a:moveTo>
                        <a:pt x="0" y="0"/>
                      </a:moveTo>
                      <a:lnTo>
                        <a:pt x="2" y="0"/>
                      </a:lnTo>
                      <a:lnTo>
                        <a:pt x="4"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1" name="Freeform 570"/>
                <p:cNvSpPr/>
                <p:nvPr>
                  <p:custDataLst>
                    <p:tags r:id="rId565"/>
                  </p:custDataLst>
                </p:nvPr>
              </p:nvSpPr>
              <p:spPr bwMode="auto">
                <a:xfrm>
                  <a:off x="5061" y="483"/>
                  <a:ext cx="38" cy="7"/>
                </a:xfrm>
                <a:custGeom>
                  <a:gdLst>
                    <a:gd name="T0" fmla="*/ 0 w 16"/>
                    <a:gd name="T1" fmla="*/ 2 h 3"/>
                    <a:gd name="T2" fmla="*/ 1 w 16"/>
                    <a:gd name="T3" fmla="*/ 3 h 3"/>
                    <a:gd name="T4" fmla="*/ 12 w 16"/>
                    <a:gd name="T5" fmla="*/ 1 h 3"/>
                    <a:gd name="T6" fmla="*/ 16 w 16"/>
                    <a:gd name="T7" fmla="*/ 1 h 3"/>
                    <a:gd name="T8" fmla="*/ 10 w 16"/>
                    <a:gd name="T9" fmla="*/ 1 h 3"/>
                    <a:gd name="T10" fmla="*/ 6 w 16"/>
                    <a:gd name="T11" fmla="*/ 1 h 3"/>
                    <a:gd name="T12" fmla="*/ 7 w 16"/>
                    <a:gd name="T13" fmla="*/ 1 h 3"/>
                    <a:gd name="T14" fmla="*/ 4 w 16"/>
                    <a:gd name="T15" fmla="*/ 2 h 3"/>
                    <a:gd name="T16" fmla="*/ 4 w 16"/>
                    <a:gd name="T17" fmla="*/ 2 h 3"/>
                    <a:gd name="T18" fmla="*/ 0 w 16"/>
                    <a:gd name="T19" fmla="*/ 2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
                      <a:moveTo>
                        <a:pt x="0" y="2"/>
                      </a:moveTo>
                      <a:cubicBezTo>
                        <a:pt x="1" y="3"/>
                        <a:pt x="1" y="3"/>
                        <a:pt x="1" y="3"/>
                      </a:cubicBezTo>
                      <a:cubicBezTo>
                        <a:pt x="12" y="1"/>
                        <a:pt x="12" y="1"/>
                        <a:pt x="12" y="1"/>
                      </a:cubicBezTo>
                      <a:cubicBezTo>
                        <a:pt x="14" y="3"/>
                        <a:pt x="15" y="1"/>
                        <a:pt x="16" y="1"/>
                      </a:cubicBezTo>
                      <a:cubicBezTo>
                        <a:pt x="14" y="1"/>
                        <a:pt x="12" y="0"/>
                        <a:pt x="10" y="1"/>
                      </a:cubicBezTo>
                      <a:cubicBezTo>
                        <a:pt x="9" y="2"/>
                        <a:pt x="7" y="0"/>
                        <a:pt x="6" y="1"/>
                      </a:cubicBezTo>
                      <a:cubicBezTo>
                        <a:pt x="7" y="1"/>
                        <a:pt x="7" y="1"/>
                        <a:pt x="7" y="1"/>
                      </a:cubicBezTo>
                      <a:cubicBezTo>
                        <a:pt x="6" y="3"/>
                        <a:pt x="5" y="1"/>
                        <a:pt x="4" y="2"/>
                      </a:cubicBezTo>
                      <a:cubicBezTo>
                        <a:pt x="4" y="2"/>
                        <a:pt x="4" y="2"/>
                        <a:pt x="4" y="2"/>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2" name="Freeform 571"/>
                <p:cNvSpPr/>
                <p:nvPr>
                  <p:custDataLst>
                    <p:tags r:id="rId566"/>
                  </p:custDataLst>
                </p:nvPr>
              </p:nvSpPr>
              <p:spPr bwMode="auto">
                <a:xfrm>
                  <a:off x="4571" y="858"/>
                  <a:ext cx="2" cy="3"/>
                </a:xfrm>
                <a:custGeom>
                  <a:gdLst>
                    <a:gd name="T0" fmla="*/ 2 w 2"/>
                    <a:gd name="T1" fmla="*/ 3 h 3"/>
                    <a:gd name="T2" fmla="*/ 2 w 2"/>
                    <a:gd name="T3" fmla="*/ 0 h 3"/>
                    <a:gd name="T4" fmla="*/ 0 w 2"/>
                    <a:gd name="T5" fmla="*/ 3 h 3"/>
                    <a:gd name="T6" fmla="*/ 2 w 2"/>
                    <a:gd name="T7" fmla="*/ 3 h 3"/>
                  </a:gdLst>
                  <a:cxnLst>
                    <a:cxn ang="0">
                      <a:pos x="T0" y="T1"/>
                    </a:cxn>
                    <a:cxn ang="0">
                      <a:pos x="T2" y="T3"/>
                    </a:cxn>
                    <a:cxn ang="0">
                      <a:pos x="T4" y="T5"/>
                    </a:cxn>
                    <a:cxn ang="0">
                      <a:pos x="T6" y="T7"/>
                    </a:cxn>
                  </a:cxnLst>
                  <a:rect l="0" t="0" r="r" b="b"/>
                  <a:pathLst>
                    <a:path w="2" h="3">
                      <a:moveTo>
                        <a:pt x="2" y="3"/>
                      </a:moveTo>
                      <a:lnTo>
                        <a:pt x="2" y="0"/>
                      </a:lnTo>
                      <a:lnTo>
                        <a:pt x="0" y="3"/>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3" name="Freeform 572"/>
                <p:cNvSpPr/>
                <p:nvPr>
                  <p:custDataLst>
                    <p:tags r:id="rId567"/>
                  </p:custDataLst>
                </p:nvPr>
              </p:nvSpPr>
              <p:spPr bwMode="auto">
                <a:xfrm>
                  <a:off x="4419" y="956"/>
                  <a:ext cx="7" cy="5"/>
                </a:xfrm>
                <a:custGeom>
                  <a:gdLst>
                    <a:gd name="T0" fmla="*/ 2 w 3"/>
                    <a:gd name="T1" fmla="*/ 0 h 2"/>
                    <a:gd name="T2" fmla="*/ 0 w 3"/>
                    <a:gd name="T3" fmla="*/ 1 h 2"/>
                    <a:gd name="T4" fmla="*/ 1 w 3"/>
                    <a:gd name="T5" fmla="*/ 1 h 2"/>
                    <a:gd name="T6" fmla="*/ 3 w 3"/>
                    <a:gd name="T7" fmla="*/ 2 h 2"/>
                    <a:gd name="T8" fmla="*/ 2 w 3"/>
                    <a:gd name="T9" fmla="*/ 0 h 2"/>
                  </a:gdLst>
                  <a:cxnLst>
                    <a:cxn ang="0">
                      <a:pos x="T0" y="T1"/>
                    </a:cxn>
                    <a:cxn ang="0">
                      <a:pos x="T2" y="T3"/>
                    </a:cxn>
                    <a:cxn ang="0">
                      <a:pos x="T4" y="T5"/>
                    </a:cxn>
                    <a:cxn ang="0">
                      <a:pos x="T6" y="T7"/>
                    </a:cxn>
                    <a:cxn ang="0">
                      <a:pos x="T8" y="T9"/>
                    </a:cxn>
                  </a:cxnLst>
                  <a:rect l="0" t="0" r="r" b="b"/>
                  <a:pathLst>
                    <a:path w="3" h="2">
                      <a:moveTo>
                        <a:pt x="2" y="0"/>
                      </a:moveTo>
                      <a:cubicBezTo>
                        <a:pt x="0" y="1"/>
                        <a:pt x="0" y="1"/>
                        <a:pt x="0" y="1"/>
                      </a:cubicBezTo>
                      <a:cubicBezTo>
                        <a:pt x="1" y="1"/>
                        <a:pt x="1" y="1"/>
                        <a:pt x="1" y="1"/>
                      </a:cubicBezTo>
                      <a:cubicBezTo>
                        <a:pt x="2" y="1"/>
                        <a:pt x="2" y="2"/>
                        <a:pt x="3" y="2"/>
                      </a:cubicBezTo>
                      <a:cubicBezTo>
                        <a:pt x="2"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4" name="Freeform 573"/>
                <p:cNvSpPr/>
                <p:nvPr>
                  <p:custDataLst>
                    <p:tags r:id="rId568"/>
                  </p:custDataLst>
                </p:nvPr>
              </p:nvSpPr>
              <p:spPr bwMode="auto">
                <a:xfrm flipH="1">
                  <a:off x="4358" y="1003"/>
                  <a:ext cx="0" cy="3"/>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5" name="Freeform 574"/>
                <p:cNvSpPr/>
                <p:nvPr>
                  <p:custDataLst>
                    <p:tags r:id="rId569"/>
                  </p:custDataLst>
                </p:nvPr>
              </p:nvSpPr>
              <p:spPr bwMode="auto">
                <a:xfrm>
                  <a:off x="4348" y="1003"/>
                  <a:ext cx="2" cy="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6" name="Freeform 575"/>
                <p:cNvSpPr/>
                <p:nvPr>
                  <p:custDataLst>
                    <p:tags r:id="rId570"/>
                  </p:custDataLst>
                </p:nvPr>
              </p:nvSpPr>
              <p:spPr bwMode="auto">
                <a:xfrm>
                  <a:off x="4324" y="996"/>
                  <a:ext cx="24" cy="24"/>
                </a:xfrm>
                <a:custGeom>
                  <a:gdLst>
                    <a:gd name="T0" fmla="*/ 3 w 10"/>
                    <a:gd name="T1" fmla="*/ 5 h 10"/>
                    <a:gd name="T2" fmla="*/ 3 w 10"/>
                    <a:gd name="T3" fmla="*/ 10 h 10"/>
                    <a:gd name="T4" fmla="*/ 3 w 10"/>
                    <a:gd name="T5" fmla="*/ 6 h 10"/>
                    <a:gd name="T6" fmla="*/ 8 w 10"/>
                    <a:gd name="T7" fmla="*/ 5 h 10"/>
                    <a:gd name="T8" fmla="*/ 8 w 10"/>
                    <a:gd name="T9" fmla="*/ 7 h 10"/>
                    <a:gd name="T10" fmla="*/ 10 w 10"/>
                    <a:gd name="T11" fmla="*/ 4 h 10"/>
                    <a:gd name="T12" fmla="*/ 4 w 10"/>
                    <a:gd name="T13" fmla="*/ 4 h 10"/>
                    <a:gd name="T14" fmla="*/ 4 w 10"/>
                    <a:gd name="T15" fmla="*/ 0 h 10"/>
                    <a:gd name="T16" fmla="*/ 1 w 10"/>
                    <a:gd name="T17" fmla="*/ 5 h 10"/>
                    <a:gd name="T18" fmla="*/ 3 w 10"/>
                    <a:gd name="T19" fmla="*/ 5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3" y="5"/>
                      </a:moveTo>
                      <a:cubicBezTo>
                        <a:pt x="3" y="10"/>
                        <a:pt x="3" y="10"/>
                        <a:pt x="3" y="10"/>
                      </a:cubicBezTo>
                      <a:cubicBezTo>
                        <a:pt x="4" y="9"/>
                        <a:pt x="3" y="7"/>
                        <a:pt x="3" y="6"/>
                      </a:cubicBezTo>
                      <a:cubicBezTo>
                        <a:pt x="5" y="6"/>
                        <a:pt x="6" y="5"/>
                        <a:pt x="8" y="5"/>
                      </a:cubicBezTo>
                      <a:cubicBezTo>
                        <a:pt x="8" y="6"/>
                        <a:pt x="7" y="6"/>
                        <a:pt x="8" y="7"/>
                      </a:cubicBezTo>
                      <a:cubicBezTo>
                        <a:pt x="10" y="6"/>
                        <a:pt x="10" y="5"/>
                        <a:pt x="10" y="4"/>
                      </a:cubicBezTo>
                      <a:cubicBezTo>
                        <a:pt x="9" y="5"/>
                        <a:pt x="6" y="3"/>
                        <a:pt x="4" y="4"/>
                      </a:cubicBezTo>
                      <a:cubicBezTo>
                        <a:pt x="3" y="2"/>
                        <a:pt x="7" y="1"/>
                        <a:pt x="4" y="0"/>
                      </a:cubicBezTo>
                      <a:cubicBezTo>
                        <a:pt x="3" y="2"/>
                        <a:pt x="0" y="4"/>
                        <a:pt x="1" y="5"/>
                      </a:cubicBezTo>
                      <a:cubicBezTo>
                        <a:pt x="1" y="6"/>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7" name="Freeform 576"/>
                <p:cNvSpPr/>
                <p:nvPr>
                  <p:custDataLst>
                    <p:tags r:id="rId571"/>
                  </p:custDataLst>
                </p:nvPr>
              </p:nvSpPr>
              <p:spPr bwMode="auto">
                <a:xfrm>
                  <a:off x="4722" y="725"/>
                  <a:ext cx="33" cy="10"/>
                </a:xfrm>
                <a:custGeom>
                  <a:gdLst>
                    <a:gd name="T0" fmla="*/ 1 w 14"/>
                    <a:gd name="T1" fmla="*/ 4 h 4"/>
                    <a:gd name="T2" fmla="*/ 14 w 14"/>
                    <a:gd name="T3" fmla="*/ 1 h 4"/>
                    <a:gd name="T4" fmla="*/ 13 w 14"/>
                    <a:gd name="T5" fmla="*/ 0 h 4"/>
                    <a:gd name="T6" fmla="*/ 4 w 14"/>
                    <a:gd name="T7" fmla="*/ 2 h 4"/>
                    <a:gd name="T8" fmla="*/ 1 w 14"/>
                    <a:gd name="T9" fmla="*/ 4 h 4"/>
                  </a:gdLst>
                  <a:cxnLst>
                    <a:cxn ang="0">
                      <a:pos x="T0" y="T1"/>
                    </a:cxn>
                    <a:cxn ang="0">
                      <a:pos x="T2" y="T3"/>
                    </a:cxn>
                    <a:cxn ang="0">
                      <a:pos x="T4" y="T5"/>
                    </a:cxn>
                    <a:cxn ang="0">
                      <a:pos x="T6" y="T7"/>
                    </a:cxn>
                    <a:cxn ang="0">
                      <a:pos x="T8" y="T9"/>
                    </a:cxn>
                  </a:cxnLst>
                  <a:rect l="0" t="0" r="r" b="b"/>
                  <a:pathLst>
                    <a:path w="14" h="4">
                      <a:moveTo>
                        <a:pt x="1" y="4"/>
                      </a:moveTo>
                      <a:cubicBezTo>
                        <a:pt x="4" y="1"/>
                        <a:pt x="10" y="4"/>
                        <a:pt x="14" y="1"/>
                      </a:cubicBezTo>
                      <a:cubicBezTo>
                        <a:pt x="13" y="0"/>
                        <a:pt x="13" y="0"/>
                        <a:pt x="13" y="0"/>
                      </a:cubicBezTo>
                      <a:cubicBezTo>
                        <a:pt x="4" y="2"/>
                        <a:pt x="4" y="2"/>
                        <a:pt x="4" y="2"/>
                      </a:cubicBezTo>
                      <a:cubicBezTo>
                        <a:pt x="3" y="3"/>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8" name="Freeform 577"/>
                <p:cNvSpPr/>
                <p:nvPr>
                  <p:custDataLst>
                    <p:tags r:id="rId572"/>
                  </p:custDataLst>
                </p:nvPr>
              </p:nvSpPr>
              <p:spPr bwMode="auto">
                <a:xfrm>
                  <a:off x="4568" y="854"/>
                  <a:ext cx="5"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9" name="Freeform 578"/>
                <p:cNvSpPr/>
                <p:nvPr>
                  <p:custDataLst>
                    <p:tags r:id="rId573"/>
                  </p:custDataLst>
                </p:nvPr>
              </p:nvSpPr>
              <p:spPr bwMode="auto">
                <a:xfrm>
                  <a:off x="4353" y="977"/>
                  <a:ext cx="19" cy="24"/>
                </a:xfrm>
                <a:custGeom>
                  <a:gdLst>
                    <a:gd name="T0" fmla="*/ 7 w 8"/>
                    <a:gd name="T1" fmla="*/ 2 h 10"/>
                    <a:gd name="T2" fmla="*/ 2 w 8"/>
                    <a:gd name="T3" fmla="*/ 0 h 10"/>
                    <a:gd name="T4" fmla="*/ 1 w 8"/>
                    <a:gd name="T5" fmla="*/ 2 h 10"/>
                    <a:gd name="T6" fmla="*/ 4 w 8"/>
                    <a:gd name="T7" fmla="*/ 4 h 10"/>
                    <a:gd name="T8" fmla="*/ 3 w 8"/>
                    <a:gd name="T9" fmla="*/ 6 h 10"/>
                    <a:gd name="T10" fmla="*/ 1 w 8"/>
                    <a:gd name="T11" fmla="*/ 5 h 10"/>
                    <a:gd name="T12" fmla="*/ 0 w 8"/>
                    <a:gd name="T13" fmla="*/ 5 h 10"/>
                    <a:gd name="T14" fmla="*/ 0 w 8"/>
                    <a:gd name="T15" fmla="*/ 10 h 10"/>
                    <a:gd name="T16" fmla="*/ 1 w 8"/>
                    <a:gd name="T17" fmla="*/ 10 h 10"/>
                    <a:gd name="T18" fmla="*/ 1 w 8"/>
                    <a:gd name="T19" fmla="*/ 9 h 10"/>
                    <a:gd name="T20" fmla="*/ 8 w 8"/>
                    <a:gd name="T21" fmla="*/ 3 h 10"/>
                    <a:gd name="T22" fmla="*/ 7 w 8"/>
                    <a:gd name="T23" fmla="*/ 3 h 10"/>
                    <a:gd name="T24" fmla="*/ 7 w 8"/>
                    <a:gd name="T25" fmla="*/ 2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7" y="2"/>
                      </a:moveTo>
                      <a:cubicBezTo>
                        <a:pt x="2" y="0"/>
                        <a:pt x="2" y="0"/>
                        <a:pt x="2" y="0"/>
                      </a:cubicBezTo>
                      <a:cubicBezTo>
                        <a:pt x="1" y="1"/>
                        <a:pt x="1" y="1"/>
                        <a:pt x="1" y="2"/>
                      </a:cubicBezTo>
                      <a:cubicBezTo>
                        <a:pt x="1" y="4"/>
                        <a:pt x="2" y="3"/>
                        <a:pt x="4" y="4"/>
                      </a:cubicBezTo>
                      <a:cubicBezTo>
                        <a:pt x="4" y="5"/>
                        <a:pt x="2" y="5"/>
                        <a:pt x="3" y="6"/>
                      </a:cubicBezTo>
                      <a:cubicBezTo>
                        <a:pt x="1" y="6"/>
                        <a:pt x="1" y="5"/>
                        <a:pt x="1" y="5"/>
                      </a:cubicBezTo>
                      <a:cubicBezTo>
                        <a:pt x="0" y="5"/>
                        <a:pt x="0" y="5"/>
                        <a:pt x="0" y="5"/>
                      </a:cubicBezTo>
                      <a:cubicBezTo>
                        <a:pt x="5" y="6"/>
                        <a:pt x="0" y="8"/>
                        <a:pt x="0" y="10"/>
                      </a:cubicBezTo>
                      <a:cubicBezTo>
                        <a:pt x="1" y="10"/>
                        <a:pt x="1" y="10"/>
                        <a:pt x="1" y="10"/>
                      </a:cubicBezTo>
                      <a:cubicBezTo>
                        <a:pt x="1" y="9"/>
                        <a:pt x="1" y="9"/>
                        <a:pt x="1" y="9"/>
                      </a:cubicBezTo>
                      <a:cubicBezTo>
                        <a:pt x="5" y="8"/>
                        <a:pt x="4" y="4"/>
                        <a:pt x="8" y="3"/>
                      </a:cubicBezTo>
                      <a:cubicBezTo>
                        <a:pt x="7" y="3"/>
                        <a:pt x="7" y="3"/>
                        <a:pt x="7" y="3"/>
                      </a:cubicBezTo>
                      <a:cubicBezTo>
                        <a:pt x="6" y="2"/>
                        <a:pt x="6"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0" name="Freeform 579"/>
                <p:cNvSpPr/>
                <p:nvPr>
                  <p:custDataLst>
                    <p:tags r:id="rId574"/>
                  </p:custDataLst>
                </p:nvPr>
              </p:nvSpPr>
              <p:spPr bwMode="auto">
                <a:xfrm>
                  <a:off x="4372" y="984"/>
                  <a:ext cx="2" cy="0"/>
                </a:xfrm>
                <a:custGeom>
                  <a:gdLst>
                    <a:gd name="T0" fmla="*/ 1 w 1"/>
                    <a:gd name="T1" fmla="*/ 0 w 1"/>
                    <a:gd name="T2" fmla="*/ 0 w 1"/>
                    <a:gd name="T3" fmla="*/ 1 w 1"/>
                  </a:gd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1" name="Freeform 580"/>
                <p:cNvSpPr/>
                <p:nvPr>
                  <p:custDataLst>
                    <p:tags r:id="rId575"/>
                  </p:custDataLst>
                </p:nvPr>
              </p:nvSpPr>
              <p:spPr bwMode="auto">
                <a:xfrm>
                  <a:off x="5113" y="459"/>
                  <a:ext cx="5" cy="2"/>
                </a:xfrm>
                <a:custGeom>
                  <a:gdLst>
                    <a:gd name="T0" fmla="*/ 0 w 2"/>
                    <a:gd name="T1" fmla="*/ 0 h 1"/>
                    <a:gd name="T2" fmla="*/ 0 w 2"/>
                    <a:gd name="T3" fmla="*/ 1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1"/>
                      </a:cubicBez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2" name="Freeform 581"/>
                <p:cNvSpPr/>
                <p:nvPr>
                  <p:custDataLst>
                    <p:tags r:id="rId576"/>
                  </p:custDataLst>
                </p:nvPr>
              </p:nvSpPr>
              <p:spPr bwMode="auto">
                <a:xfrm>
                  <a:off x="4777" y="704"/>
                  <a:ext cx="5" cy="2"/>
                </a:xfrm>
                <a:custGeom>
                  <a:gdLst>
                    <a:gd name="T0" fmla="*/ 2 w 2"/>
                    <a:gd name="T1" fmla="*/ 0 h 1"/>
                    <a:gd name="T2" fmla="*/ 0 w 2"/>
                    <a:gd name="T3" fmla="*/ 0 h 1"/>
                    <a:gd name="T4" fmla="*/ 0 w 2"/>
                    <a:gd name="T5" fmla="*/ 1 h 1"/>
                    <a:gd name="T6" fmla="*/ 2 w 2"/>
                    <a:gd name="T7" fmla="*/ 0 h 1"/>
                  </a:gdLst>
                  <a:cxnLst>
                    <a:cxn ang="0">
                      <a:pos x="T0" y="T1"/>
                    </a:cxn>
                    <a:cxn ang="0">
                      <a:pos x="T2" y="T3"/>
                    </a:cxn>
                    <a:cxn ang="0">
                      <a:pos x="T4" y="T5"/>
                    </a:cxn>
                    <a:cxn ang="0">
                      <a:pos x="T6" y="T7"/>
                    </a:cxn>
                  </a:cxnLst>
                  <a:rect l="0" t="0" r="r" b="b"/>
                  <a:pathLst>
                    <a:path w="2" h="1">
                      <a:moveTo>
                        <a:pt x="2" y="0"/>
                      </a:moveTo>
                      <a:cubicBezTo>
                        <a:pt x="0" y="0"/>
                        <a:pt x="0" y="0"/>
                        <a:pt x="0" y="0"/>
                      </a:cubicBezTo>
                      <a:cubicBezTo>
                        <a:pt x="0" y="0"/>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3" name="Freeform 582"/>
                <p:cNvSpPr/>
                <p:nvPr>
                  <p:custDataLst>
                    <p:tags r:id="rId577"/>
                  </p:custDataLst>
                </p:nvPr>
              </p:nvSpPr>
              <p:spPr bwMode="auto">
                <a:xfrm>
                  <a:off x="4422" y="942"/>
                  <a:ext cx="7" cy="9"/>
                </a:xfrm>
                <a:custGeom>
                  <a:gdLst>
                    <a:gd name="T0" fmla="*/ 2 w 3"/>
                    <a:gd name="T1" fmla="*/ 1 h 4"/>
                    <a:gd name="T2" fmla="*/ 1 w 3"/>
                    <a:gd name="T3" fmla="*/ 1 h 4"/>
                    <a:gd name="T4" fmla="*/ 1 w 3"/>
                    <a:gd name="T5" fmla="*/ 2 h 4"/>
                    <a:gd name="T6" fmla="*/ 3 w 3"/>
                    <a:gd name="T7" fmla="*/ 4 h 4"/>
                    <a:gd name="T8" fmla="*/ 2 w 3"/>
                    <a:gd name="T9" fmla="*/ 1 h 4"/>
                  </a:gdLst>
                  <a:cxnLst>
                    <a:cxn ang="0">
                      <a:pos x="T0" y="T1"/>
                    </a:cxn>
                    <a:cxn ang="0">
                      <a:pos x="T2" y="T3"/>
                    </a:cxn>
                    <a:cxn ang="0">
                      <a:pos x="T4" y="T5"/>
                    </a:cxn>
                    <a:cxn ang="0">
                      <a:pos x="T6" y="T7"/>
                    </a:cxn>
                    <a:cxn ang="0">
                      <a:pos x="T8" y="T9"/>
                    </a:cxn>
                  </a:cxnLst>
                  <a:rect l="0" t="0" r="r" b="b"/>
                  <a:pathLst>
                    <a:path w="3" h="4">
                      <a:moveTo>
                        <a:pt x="2" y="1"/>
                      </a:moveTo>
                      <a:cubicBezTo>
                        <a:pt x="2" y="1"/>
                        <a:pt x="2" y="0"/>
                        <a:pt x="1" y="1"/>
                      </a:cubicBezTo>
                      <a:cubicBezTo>
                        <a:pt x="1" y="2"/>
                        <a:pt x="1" y="2"/>
                        <a:pt x="1" y="2"/>
                      </a:cubicBezTo>
                      <a:cubicBezTo>
                        <a:pt x="0" y="2"/>
                        <a:pt x="1" y="4"/>
                        <a:pt x="3" y="4"/>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4" name="Freeform 583"/>
                <p:cNvSpPr/>
                <p:nvPr>
                  <p:custDataLst>
                    <p:tags r:id="rId578"/>
                  </p:custDataLst>
                </p:nvPr>
              </p:nvSpPr>
              <p:spPr bwMode="auto">
                <a:xfrm>
                  <a:off x="5118" y="452"/>
                  <a:ext cx="7"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5" name="Freeform 584"/>
                <p:cNvSpPr/>
                <p:nvPr>
                  <p:custDataLst>
                    <p:tags r:id="rId579"/>
                  </p:custDataLst>
                </p:nvPr>
              </p:nvSpPr>
              <p:spPr bwMode="auto">
                <a:xfrm>
                  <a:off x="4763" y="709"/>
                  <a:ext cx="9" cy="2"/>
                </a:xfrm>
                <a:custGeom>
                  <a:gdLst>
                    <a:gd name="T0" fmla="*/ 0 w 4"/>
                    <a:gd name="T1" fmla="*/ 0 h 1"/>
                    <a:gd name="T2" fmla="*/ 3 w 4"/>
                    <a:gd name="T3" fmla="*/ 1 h 1"/>
                    <a:gd name="T4" fmla="*/ 0 w 4"/>
                    <a:gd name="T5" fmla="*/ 0 h 1"/>
                  </a:gdLst>
                  <a:cxnLst>
                    <a:cxn ang="0">
                      <a:pos x="T0" y="T1"/>
                    </a:cxn>
                    <a:cxn ang="0">
                      <a:pos x="T2" y="T3"/>
                    </a:cxn>
                    <a:cxn ang="0">
                      <a:pos x="T4" y="T5"/>
                    </a:cxn>
                  </a:cxnLst>
                  <a:rect l="0" t="0" r="r" b="b"/>
                  <a:pathLst>
                    <a:path w="4" h="1">
                      <a:moveTo>
                        <a:pt x="0" y="0"/>
                      </a:moveTo>
                      <a:cubicBezTo>
                        <a:pt x="3" y="1"/>
                        <a:pt x="3" y="1"/>
                        <a:pt x="3" y="1"/>
                      </a:cubicBezTo>
                      <a:cubicBezTo>
                        <a:pt x="4"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6" name="Freeform 585"/>
                <p:cNvSpPr/>
                <p:nvPr>
                  <p:custDataLst>
                    <p:tags r:id="rId580"/>
                  </p:custDataLst>
                </p:nvPr>
              </p:nvSpPr>
              <p:spPr bwMode="auto">
                <a:xfrm>
                  <a:off x="4431" y="942"/>
                  <a:ext cx="5" cy="4"/>
                </a:xfrm>
                <a:custGeom>
                  <a:gdLst>
                    <a:gd name="T0" fmla="*/ 1 w 2"/>
                    <a:gd name="T1" fmla="*/ 0 h 2"/>
                    <a:gd name="T2" fmla="*/ 0 w 2"/>
                    <a:gd name="T3" fmla="*/ 1 h 2"/>
                    <a:gd name="T4" fmla="*/ 2 w 2"/>
                    <a:gd name="T5" fmla="*/ 1 h 2"/>
                    <a:gd name="T6" fmla="*/ 1 w 2"/>
                    <a:gd name="T7" fmla="*/ 0 h 2"/>
                  </a:gdLst>
                  <a:cxnLst>
                    <a:cxn ang="0">
                      <a:pos x="T0" y="T1"/>
                    </a:cxn>
                    <a:cxn ang="0">
                      <a:pos x="T2" y="T3"/>
                    </a:cxn>
                    <a:cxn ang="0">
                      <a:pos x="T4" y="T5"/>
                    </a:cxn>
                    <a:cxn ang="0">
                      <a:pos x="T6" y="T7"/>
                    </a:cxn>
                  </a:cxnLst>
                  <a:rect l="0" t="0" r="r" b="b"/>
                  <a:pathLst>
                    <a:path w="2" h="2">
                      <a:moveTo>
                        <a:pt x="1" y="0"/>
                      </a:moveTo>
                      <a:cubicBezTo>
                        <a:pt x="0" y="1"/>
                        <a:pt x="0" y="1"/>
                        <a:pt x="0" y="1"/>
                      </a:cubicBezTo>
                      <a:cubicBezTo>
                        <a:pt x="1" y="2"/>
                        <a:pt x="1" y="1"/>
                        <a:pt x="2"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7" name="Freeform 586"/>
                <p:cNvSpPr/>
                <p:nvPr>
                  <p:custDataLst>
                    <p:tags r:id="rId581"/>
                  </p:custDataLst>
                </p:nvPr>
              </p:nvSpPr>
              <p:spPr bwMode="auto">
                <a:xfrm>
                  <a:off x="5009" y="533"/>
                  <a:ext cx="5" cy="5"/>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1" y="1"/>
                        <a:pt x="1" y="1"/>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8" name="Freeform 587"/>
                <p:cNvSpPr/>
                <p:nvPr>
                  <p:custDataLst>
                    <p:tags r:id="rId582"/>
                  </p:custDataLst>
                </p:nvPr>
              </p:nvSpPr>
              <p:spPr bwMode="auto">
                <a:xfrm>
                  <a:off x="4526" y="877"/>
                  <a:ext cx="2" cy="5"/>
                </a:xfrm>
                <a:custGeom>
                  <a:gdLst>
                    <a:gd name="T0" fmla="*/ 0 w 1"/>
                    <a:gd name="T1" fmla="*/ 2 h 2"/>
                    <a:gd name="T2" fmla="*/ 1 w 1"/>
                    <a:gd name="T3" fmla="*/ 0 h 2"/>
                    <a:gd name="T4" fmla="*/ 0 w 1"/>
                    <a:gd name="T5" fmla="*/ 2 h 2"/>
                  </a:gdLst>
                  <a:cxnLst>
                    <a:cxn ang="0">
                      <a:pos x="T0" y="T1"/>
                    </a:cxn>
                    <a:cxn ang="0">
                      <a:pos x="T2" y="T3"/>
                    </a:cxn>
                    <a:cxn ang="0">
                      <a:pos x="T4" y="T5"/>
                    </a:cxn>
                  </a:cxnLst>
                  <a:rect l="0" t="0" r="r" b="b"/>
                  <a:pathLst>
                    <a:path w="1" h="2">
                      <a:moveTo>
                        <a:pt x="0" y="2"/>
                      </a:moveTo>
                      <a:cubicBezTo>
                        <a:pt x="1" y="1"/>
                        <a:pt x="0"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9" name="Freeform 588"/>
                <p:cNvSpPr/>
                <p:nvPr>
                  <p:custDataLst>
                    <p:tags r:id="rId583"/>
                  </p:custDataLst>
                </p:nvPr>
              </p:nvSpPr>
              <p:spPr bwMode="auto">
                <a:xfrm>
                  <a:off x="4289" y="1034"/>
                  <a:ext cx="2" cy="5"/>
                </a:xfrm>
                <a:custGeom>
                  <a:gdLst>
                    <a:gd name="T0" fmla="*/ 2 w 2"/>
                    <a:gd name="T1" fmla="*/ 0 h 5"/>
                    <a:gd name="T2" fmla="*/ 0 w 2"/>
                    <a:gd name="T3" fmla="*/ 3 h 5"/>
                    <a:gd name="T4" fmla="*/ 2 w 2"/>
                    <a:gd name="T5" fmla="*/ 5 h 5"/>
                    <a:gd name="T6" fmla="*/ 2 w 2"/>
                    <a:gd name="T7" fmla="*/ 0 h 5"/>
                  </a:gdLst>
                  <a:cxnLst>
                    <a:cxn ang="0">
                      <a:pos x="T0" y="T1"/>
                    </a:cxn>
                    <a:cxn ang="0">
                      <a:pos x="T2" y="T3"/>
                    </a:cxn>
                    <a:cxn ang="0">
                      <a:pos x="T4" y="T5"/>
                    </a:cxn>
                    <a:cxn ang="0">
                      <a:pos x="T6" y="T7"/>
                    </a:cxn>
                  </a:cxnLst>
                  <a:rect l="0" t="0" r="r" b="b"/>
                  <a:pathLst>
                    <a:path w="2" h="5">
                      <a:moveTo>
                        <a:pt x="2" y="0"/>
                      </a:moveTo>
                      <a:lnTo>
                        <a:pt x="0" y="3"/>
                      </a:lnTo>
                      <a:lnTo>
                        <a:pt x="2"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0" name="Freeform 589"/>
                <p:cNvSpPr/>
                <p:nvPr>
                  <p:custDataLst>
                    <p:tags r:id="rId584"/>
                  </p:custDataLst>
                </p:nvPr>
              </p:nvSpPr>
              <p:spPr bwMode="auto">
                <a:xfrm>
                  <a:off x="4727" y="735"/>
                  <a:ext cx="5" cy="2"/>
                </a:xfrm>
                <a:custGeom>
                  <a:gdLst>
                    <a:gd name="T0" fmla="*/ 2 w 5"/>
                    <a:gd name="T1" fmla="*/ 2 h 2"/>
                    <a:gd name="T2" fmla="*/ 5 w 5"/>
                    <a:gd name="T3" fmla="*/ 0 h 2"/>
                    <a:gd name="T4" fmla="*/ 0 w 5"/>
                    <a:gd name="T5" fmla="*/ 0 h 2"/>
                    <a:gd name="T6" fmla="*/ 2 w 5"/>
                    <a:gd name="T7" fmla="*/ 2 h 2"/>
                  </a:gdLst>
                  <a:cxnLst>
                    <a:cxn ang="0">
                      <a:pos x="T0" y="T1"/>
                    </a:cxn>
                    <a:cxn ang="0">
                      <a:pos x="T2" y="T3"/>
                    </a:cxn>
                    <a:cxn ang="0">
                      <a:pos x="T4" y="T5"/>
                    </a:cxn>
                    <a:cxn ang="0">
                      <a:pos x="T6" y="T7"/>
                    </a:cxn>
                  </a:cxnLst>
                  <a:rect l="0" t="0" r="r" b="b"/>
                  <a:pathLst>
                    <a:path w="5" h="2">
                      <a:moveTo>
                        <a:pt x="2" y="2"/>
                      </a:moveTo>
                      <a:lnTo>
                        <a:pt x="5"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1" name="Freeform 590"/>
                <p:cNvSpPr/>
                <p:nvPr>
                  <p:custDataLst>
                    <p:tags r:id="rId585"/>
                  </p:custDataLst>
                </p:nvPr>
              </p:nvSpPr>
              <p:spPr bwMode="auto">
                <a:xfrm>
                  <a:off x="4523" y="863"/>
                  <a:ext cx="12" cy="10"/>
                </a:xfrm>
                <a:custGeom>
                  <a:gdLst>
                    <a:gd name="T0" fmla="*/ 4 w 5"/>
                    <a:gd name="T1" fmla="*/ 4 h 4"/>
                    <a:gd name="T2" fmla="*/ 5 w 5"/>
                    <a:gd name="T3" fmla="*/ 0 h 4"/>
                    <a:gd name="T4" fmla="*/ 4 w 5"/>
                    <a:gd name="T5" fmla="*/ 4 h 4"/>
                  </a:gdLst>
                  <a:cxnLst>
                    <a:cxn ang="0">
                      <a:pos x="T0" y="T1"/>
                    </a:cxn>
                    <a:cxn ang="0">
                      <a:pos x="T2" y="T3"/>
                    </a:cxn>
                    <a:cxn ang="0">
                      <a:pos x="T4" y="T5"/>
                    </a:cxn>
                  </a:cxnLst>
                  <a:rect l="0" t="0" r="r" b="b"/>
                  <a:pathLst>
                    <a:path w="5" h="4">
                      <a:moveTo>
                        <a:pt x="4" y="4"/>
                      </a:moveTo>
                      <a:cubicBezTo>
                        <a:pt x="5" y="0"/>
                        <a:pt x="5" y="0"/>
                        <a:pt x="5" y="0"/>
                      </a:cubicBezTo>
                      <a:cubicBezTo>
                        <a:pt x="5" y="1"/>
                        <a:pt x="0"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2" name="Freeform 591"/>
                <p:cNvSpPr/>
                <p:nvPr>
                  <p:custDataLst>
                    <p:tags r:id="rId586"/>
                  </p:custDataLst>
                </p:nvPr>
              </p:nvSpPr>
              <p:spPr bwMode="auto">
                <a:xfrm>
                  <a:off x="5101" y="459"/>
                  <a:ext cx="3" cy="2"/>
                </a:xfrm>
                <a:custGeom>
                  <a:gdLst>
                    <a:gd name="T0" fmla="*/ 0 w 3"/>
                    <a:gd name="T1" fmla="*/ 0 h 2"/>
                    <a:gd name="T2" fmla="*/ 3 w 3"/>
                    <a:gd name="T3" fmla="*/ 2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3" name="Freeform 592"/>
                <p:cNvSpPr/>
                <p:nvPr>
                  <p:custDataLst>
                    <p:tags r:id="rId587"/>
                  </p:custDataLst>
                </p:nvPr>
              </p:nvSpPr>
              <p:spPr bwMode="auto">
                <a:xfrm>
                  <a:off x="4538" y="858"/>
                  <a:ext cx="4" cy="5"/>
                </a:xfrm>
                <a:custGeom>
                  <a:gdLst>
                    <a:gd name="T0" fmla="*/ 2 w 2"/>
                    <a:gd name="T1" fmla="*/ 2 h 2"/>
                    <a:gd name="T2" fmla="*/ 2 w 2"/>
                    <a:gd name="T3" fmla="*/ 0 h 2"/>
                    <a:gd name="T4" fmla="*/ 2 w 2"/>
                    <a:gd name="T5" fmla="*/ 2 h 2"/>
                  </a:gdLst>
                  <a:cxnLst>
                    <a:cxn ang="0">
                      <a:pos x="T0" y="T1"/>
                    </a:cxn>
                    <a:cxn ang="0">
                      <a:pos x="T2" y="T3"/>
                    </a:cxn>
                    <a:cxn ang="0">
                      <a:pos x="T4" y="T5"/>
                    </a:cxn>
                  </a:cxnLst>
                  <a:rect l="0" t="0" r="r" b="b"/>
                  <a:pathLst>
                    <a:path w="2" h="2">
                      <a:moveTo>
                        <a:pt x="2" y="2"/>
                      </a:moveTo>
                      <a:cubicBezTo>
                        <a:pt x="2" y="0"/>
                        <a:pt x="2" y="0"/>
                        <a:pt x="2" y="0"/>
                      </a:cubicBezTo>
                      <a:cubicBezTo>
                        <a:pt x="0" y="0"/>
                        <a:pt x="2"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4" name="Freeform 593"/>
                <p:cNvSpPr/>
                <p:nvPr>
                  <p:custDataLst>
                    <p:tags r:id="rId588"/>
                  </p:custDataLst>
                </p:nvPr>
              </p:nvSpPr>
              <p:spPr bwMode="auto">
                <a:xfrm>
                  <a:off x="4384" y="965"/>
                  <a:ext cx="2" cy="3"/>
                </a:xfrm>
                <a:custGeom>
                  <a:gdLst>
                    <a:gd name="T0" fmla="*/ 0 w 2"/>
                    <a:gd name="T1" fmla="*/ 0 h 3"/>
                    <a:gd name="T2" fmla="*/ 2 w 2"/>
                    <a:gd name="T3" fmla="*/ 3 h 3"/>
                    <a:gd name="T4" fmla="*/ 2 w 2"/>
                    <a:gd name="T5" fmla="*/ 0 h 3"/>
                    <a:gd name="T6" fmla="*/ 0 w 2"/>
                    <a:gd name="T7" fmla="*/ 0 h 3"/>
                  </a:gdLst>
                  <a:cxnLst>
                    <a:cxn ang="0">
                      <a:pos x="T0" y="T1"/>
                    </a:cxn>
                    <a:cxn ang="0">
                      <a:pos x="T2" y="T3"/>
                    </a:cxn>
                    <a:cxn ang="0">
                      <a:pos x="T4" y="T5"/>
                    </a:cxn>
                    <a:cxn ang="0">
                      <a:pos x="T6" y="T7"/>
                    </a:cxn>
                  </a:cxnLst>
                  <a:rect l="0" t="0" r="r" b="b"/>
                  <a:pathLst>
                    <a:path w="2" h="3">
                      <a:moveTo>
                        <a:pt x="0" y="0"/>
                      </a:moveTo>
                      <a:lnTo>
                        <a:pt x="2"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5" name="Freeform 594"/>
                <p:cNvSpPr/>
                <p:nvPr>
                  <p:custDataLst>
                    <p:tags r:id="rId589"/>
                  </p:custDataLst>
                </p:nvPr>
              </p:nvSpPr>
              <p:spPr bwMode="auto">
                <a:xfrm>
                  <a:off x="4258" y="1041"/>
                  <a:ext cx="10" cy="10"/>
                </a:xfrm>
                <a:custGeom>
                  <a:gdLst>
                    <a:gd name="T0" fmla="*/ 1 w 4"/>
                    <a:gd name="T1" fmla="*/ 4 h 4"/>
                    <a:gd name="T2" fmla="*/ 4 w 4"/>
                    <a:gd name="T3" fmla="*/ 2 h 4"/>
                    <a:gd name="T4" fmla="*/ 3 w 4"/>
                    <a:gd name="T5" fmla="*/ 1 h 4"/>
                    <a:gd name="T6" fmla="*/ 4 w 4"/>
                    <a:gd name="T7" fmla="*/ 0 h 4"/>
                    <a:gd name="T8" fmla="*/ 1 w 4"/>
                    <a:gd name="T9" fmla="*/ 1 h 4"/>
                    <a:gd name="T10" fmla="*/ 2 w 4"/>
                    <a:gd name="T11" fmla="*/ 1 h 4"/>
                    <a:gd name="T12" fmla="*/ 0 w 4"/>
                    <a:gd name="T13" fmla="*/ 3 h 4"/>
                    <a:gd name="T14" fmla="*/ 1 w 4"/>
                    <a:gd name="T15" fmla="*/ 3 h 4"/>
                    <a:gd name="T16" fmla="*/ 1 w 4"/>
                    <a:gd name="T17"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4"/>
                      </a:moveTo>
                      <a:cubicBezTo>
                        <a:pt x="3" y="4"/>
                        <a:pt x="3" y="1"/>
                        <a:pt x="4" y="2"/>
                      </a:cubicBezTo>
                      <a:cubicBezTo>
                        <a:pt x="3" y="1"/>
                        <a:pt x="3" y="1"/>
                        <a:pt x="3" y="1"/>
                      </a:cubicBezTo>
                      <a:cubicBezTo>
                        <a:pt x="4" y="0"/>
                        <a:pt x="4" y="0"/>
                        <a:pt x="4" y="0"/>
                      </a:cubicBezTo>
                      <a:cubicBezTo>
                        <a:pt x="1" y="1"/>
                        <a:pt x="1" y="1"/>
                        <a:pt x="1" y="1"/>
                      </a:cubicBezTo>
                      <a:cubicBezTo>
                        <a:pt x="2" y="1"/>
                        <a:pt x="2" y="1"/>
                        <a:pt x="2" y="1"/>
                      </a:cubicBezTo>
                      <a:cubicBezTo>
                        <a:pt x="3" y="2"/>
                        <a:pt x="1" y="3"/>
                        <a:pt x="0" y="3"/>
                      </a:cubicBezTo>
                      <a:cubicBezTo>
                        <a:pt x="1" y="3"/>
                        <a:pt x="1" y="3"/>
                        <a:pt x="1" y="3"/>
                      </a:cubicBezTo>
                      <a:cubicBezTo>
                        <a:pt x="1" y="4"/>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6" name="Freeform 595"/>
                <p:cNvSpPr/>
                <p:nvPr>
                  <p:custDataLst>
                    <p:tags r:id="rId590"/>
                  </p:custDataLst>
                </p:nvPr>
              </p:nvSpPr>
              <p:spPr bwMode="auto">
                <a:xfrm>
                  <a:off x="4886" y="566"/>
                  <a:ext cx="52" cy="24"/>
                </a:xfrm>
                <a:custGeom>
                  <a:gdLst>
                    <a:gd name="T0" fmla="*/ 16 w 22"/>
                    <a:gd name="T1" fmla="*/ 4 h 10"/>
                    <a:gd name="T2" fmla="*/ 22 w 22"/>
                    <a:gd name="T3" fmla="*/ 2 h 10"/>
                    <a:gd name="T4" fmla="*/ 13 w 22"/>
                    <a:gd name="T5" fmla="*/ 3 h 10"/>
                    <a:gd name="T6" fmla="*/ 10 w 22"/>
                    <a:gd name="T7" fmla="*/ 3 h 10"/>
                    <a:gd name="T8" fmla="*/ 2 w 22"/>
                    <a:gd name="T9" fmla="*/ 2 h 10"/>
                    <a:gd name="T10" fmla="*/ 4 w 22"/>
                    <a:gd name="T11" fmla="*/ 5 h 10"/>
                    <a:gd name="T12" fmla="*/ 0 w 22"/>
                    <a:gd name="T13" fmla="*/ 7 h 10"/>
                    <a:gd name="T14" fmla="*/ 1 w 22"/>
                    <a:gd name="T15" fmla="*/ 10 h 10"/>
                    <a:gd name="T16" fmla="*/ 6 w 22"/>
                    <a:gd name="T17" fmla="*/ 8 h 10"/>
                    <a:gd name="T18" fmla="*/ 13 w 22"/>
                    <a:gd name="T19" fmla="*/ 5 h 10"/>
                    <a:gd name="T20" fmla="*/ 15 w 22"/>
                    <a:gd name="T21" fmla="*/ 9 h 10"/>
                    <a:gd name="T22" fmla="*/ 19 w 22"/>
                    <a:gd name="T23" fmla="*/ 8 h 10"/>
                    <a:gd name="T24" fmla="*/ 16 w 22"/>
                    <a:gd name="T25" fmla="*/ 4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0">
                      <a:moveTo>
                        <a:pt x="16" y="4"/>
                      </a:moveTo>
                      <a:cubicBezTo>
                        <a:pt x="19" y="5"/>
                        <a:pt x="19" y="2"/>
                        <a:pt x="22" y="2"/>
                      </a:cubicBezTo>
                      <a:cubicBezTo>
                        <a:pt x="18" y="1"/>
                        <a:pt x="16" y="4"/>
                        <a:pt x="13" y="3"/>
                      </a:cubicBezTo>
                      <a:cubicBezTo>
                        <a:pt x="12" y="3"/>
                        <a:pt x="11" y="2"/>
                        <a:pt x="10" y="3"/>
                      </a:cubicBezTo>
                      <a:cubicBezTo>
                        <a:pt x="8" y="0"/>
                        <a:pt x="5" y="5"/>
                        <a:pt x="2" y="2"/>
                      </a:cubicBezTo>
                      <a:cubicBezTo>
                        <a:pt x="3" y="3"/>
                        <a:pt x="2" y="5"/>
                        <a:pt x="4" y="5"/>
                      </a:cubicBezTo>
                      <a:cubicBezTo>
                        <a:pt x="4" y="7"/>
                        <a:pt x="1" y="7"/>
                        <a:pt x="0" y="7"/>
                      </a:cubicBezTo>
                      <a:cubicBezTo>
                        <a:pt x="1" y="10"/>
                        <a:pt x="1" y="10"/>
                        <a:pt x="1" y="10"/>
                      </a:cubicBezTo>
                      <a:cubicBezTo>
                        <a:pt x="3" y="8"/>
                        <a:pt x="7" y="9"/>
                        <a:pt x="6" y="8"/>
                      </a:cubicBezTo>
                      <a:cubicBezTo>
                        <a:pt x="10" y="7"/>
                        <a:pt x="11" y="6"/>
                        <a:pt x="13" y="5"/>
                      </a:cubicBezTo>
                      <a:cubicBezTo>
                        <a:pt x="18" y="5"/>
                        <a:pt x="11" y="8"/>
                        <a:pt x="15" y="9"/>
                      </a:cubicBezTo>
                      <a:cubicBezTo>
                        <a:pt x="17" y="10"/>
                        <a:pt x="18" y="9"/>
                        <a:pt x="19" y="8"/>
                      </a:cubicBezTo>
                      <a:cubicBezTo>
                        <a:pt x="17" y="6"/>
                        <a:pt x="16" y="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7" name="Freeform 596"/>
                <p:cNvSpPr/>
                <p:nvPr>
                  <p:custDataLst>
                    <p:tags r:id="rId591"/>
                  </p:custDataLst>
                </p:nvPr>
              </p:nvSpPr>
              <p:spPr bwMode="auto">
                <a:xfrm>
                  <a:off x="4391" y="963"/>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8" name="Freeform 597"/>
                <p:cNvSpPr/>
                <p:nvPr>
                  <p:custDataLst>
                    <p:tags r:id="rId592"/>
                  </p:custDataLst>
                </p:nvPr>
              </p:nvSpPr>
              <p:spPr bwMode="auto">
                <a:xfrm>
                  <a:off x="4237" y="1063"/>
                  <a:ext cx="2" cy="2"/>
                </a:xfrm>
                <a:custGeom>
                  <a:gdLst>
                    <a:gd name="T0" fmla="*/ 0 w 2"/>
                    <a:gd name="T1" fmla="*/ 0 h 2"/>
                    <a:gd name="T2" fmla="*/ 2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9" name="Freeform 598"/>
                <p:cNvSpPr/>
                <p:nvPr>
                  <p:custDataLst>
                    <p:tags r:id="rId593"/>
                  </p:custDataLst>
                </p:nvPr>
              </p:nvSpPr>
              <p:spPr bwMode="auto">
                <a:xfrm>
                  <a:off x="4547" y="851"/>
                  <a:ext cx="2" cy="3"/>
                </a:xfrm>
                <a:custGeom>
                  <a:gdLst>
                    <a:gd name="T0" fmla="*/ 1 w 1"/>
                    <a:gd name="T1" fmla="*/ 1 h 1"/>
                    <a:gd name="T2" fmla="*/ 0 w 1"/>
                    <a:gd name="T3" fmla="*/ 0 h 1"/>
                    <a:gd name="T4" fmla="*/ 0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0" name="Freeform 599"/>
                <p:cNvSpPr/>
                <p:nvPr>
                  <p:custDataLst>
                    <p:tags r:id="rId594"/>
                  </p:custDataLst>
                </p:nvPr>
              </p:nvSpPr>
              <p:spPr bwMode="auto">
                <a:xfrm>
                  <a:off x="4367" y="961"/>
                  <a:ext cx="14" cy="9"/>
                </a:xfrm>
                <a:custGeom>
                  <a:gdLst>
                    <a:gd name="T0" fmla="*/ 3 w 6"/>
                    <a:gd name="T1" fmla="*/ 4 h 4"/>
                    <a:gd name="T2" fmla="*/ 6 w 6"/>
                    <a:gd name="T3" fmla="*/ 4 h 4"/>
                    <a:gd name="T4" fmla="*/ 3 w 6"/>
                    <a:gd name="T5" fmla="*/ 2 h 4"/>
                    <a:gd name="T6" fmla="*/ 3 w 6"/>
                    <a:gd name="T7" fmla="*/ 2 h 4"/>
                    <a:gd name="T8" fmla="*/ 0 w 6"/>
                    <a:gd name="T9" fmla="*/ 0 h 4"/>
                    <a:gd name="T10" fmla="*/ 3 w 6"/>
                    <a:gd name="T11" fmla="*/ 4 h 4"/>
                  </a:gdLst>
                  <a:cxnLst>
                    <a:cxn ang="0">
                      <a:pos x="T0" y="T1"/>
                    </a:cxn>
                    <a:cxn ang="0">
                      <a:pos x="T2" y="T3"/>
                    </a:cxn>
                    <a:cxn ang="0">
                      <a:pos x="T4" y="T5"/>
                    </a:cxn>
                    <a:cxn ang="0">
                      <a:pos x="T6" y="T7"/>
                    </a:cxn>
                    <a:cxn ang="0">
                      <a:pos x="T8" y="T9"/>
                    </a:cxn>
                    <a:cxn ang="0">
                      <a:pos x="T10" y="T11"/>
                    </a:cxn>
                  </a:cxnLst>
                  <a:rect l="0" t="0" r="r" b="b"/>
                  <a:pathLst>
                    <a:path w="6" h="4">
                      <a:moveTo>
                        <a:pt x="3" y="4"/>
                      </a:moveTo>
                      <a:cubicBezTo>
                        <a:pt x="4" y="4"/>
                        <a:pt x="4" y="3"/>
                        <a:pt x="6" y="4"/>
                      </a:cubicBezTo>
                      <a:cubicBezTo>
                        <a:pt x="3" y="2"/>
                        <a:pt x="3" y="2"/>
                        <a:pt x="3" y="2"/>
                      </a:cubicBezTo>
                      <a:cubicBezTo>
                        <a:pt x="3" y="2"/>
                        <a:pt x="3" y="2"/>
                        <a:pt x="3" y="2"/>
                      </a:cubicBezTo>
                      <a:cubicBezTo>
                        <a:pt x="3" y="2"/>
                        <a:pt x="2" y="0"/>
                        <a:pt x="0" y="0"/>
                      </a:cubicBezTo>
                      <a:cubicBezTo>
                        <a:pt x="1" y="1"/>
                        <a:pt x="5" y="2"/>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1" name="Freeform 600"/>
                <p:cNvSpPr/>
                <p:nvPr>
                  <p:custDataLst>
                    <p:tags r:id="rId595"/>
                  </p:custDataLst>
                </p:nvPr>
              </p:nvSpPr>
              <p:spPr bwMode="auto">
                <a:xfrm>
                  <a:off x="4334" y="987"/>
                  <a:ext cx="9" cy="9"/>
                </a:xfrm>
                <a:custGeom>
                  <a:gdLst>
                    <a:gd name="T0" fmla="*/ 2 w 4"/>
                    <a:gd name="T1" fmla="*/ 0 h 4"/>
                    <a:gd name="T2" fmla="*/ 2 w 4"/>
                    <a:gd name="T3" fmla="*/ 4 h 4"/>
                    <a:gd name="T4" fmla="*/ 4 w 4"/>
                    <a:gd name="T5" fmla="*/ 0 h 4"/>
                    <a:gd name="T6" fmla="*/ 2 w 4"/>
                    <a:gd name="T7" fmla="*/ 0 h 4"/>
                  </a:gdLst>
                  <a:cxnLst>
                    <a:cxn ang="0">
                      <a:pos x="T0" y="T1"/>
                    </a:cxn>
                    <a:cxn ang="0">
                      <a:pos x="T2" y="T3"/>
                    </a:cxn>
                    <a:cxn ang="0">
                      <a:pos x="T4" y="T5"/>
                    </a:cxn>
                    <a:cxn ang="0">
                      <a:pos x="T6" y="T7"/>
                    </a:cxn>
                  </a:cxnLst>
                  <a:rect l="0" t="0" r="r" b="b"/>
                  <a:pathLst>
                    <a:path w="4" h="4">
                      <a:moveTo>
                        <a:pt x="2" y="0"/>
                      </a:moveTo>
                      <a:cubicBezTo>
                        <a:pt x="2" y="2"/>
                        <a:pt x="0" y="3"/>
                        <a:pt x="2" y="4"/>
                      </a:cubicBezTo>
                      <a:cubicBezTo>
                        <a:pt x="4" y="0"/>
                        <a:pt x="4" y="0"/>
                        <a:pt x="4"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2" name="Freeform 601"/>
                <p:cNvSpPr/>
                <p:nvPr>
                  <p:custDataLst>
                    <p:tags r:id="rId596"/>
                  </p:custDataLst>
                </p:nvPr>
              </p:nvSpPr>
              <p:spPr bwMode="auto">
                <a:xfrm>
                  <a:off x="5004" y="483"/>
                  <a:ext cx="48" cy="24"/>
                </a:xfrm>
                <a:custGeom>
                  <a:gdLst>
                    <a:gd name="T0" fmla="*/ 10 w 20"/>
                    <a:gd name="T1" fmla="*/ 8 h 10"/>
                    <a:gd name="T2" fmla="*/ 20 w 20"/>
                    <a:gd name="T3" fmla="*/ 4 h 10"/>
                    <a:gd name="T4" fmla="*/ 16 w 20"/>
                    <a:gd name="T5" fmla="*/ 4 h 10"/>
                    <a:gd name="T6" fmla="*/ 1 w 20"/>
                    <a:gd name="T7" fmla="*/ 5 h 10"/>
                    <a:gd name="T8" fmla="*/ 9 w 20"/>
                    <a:gd name="T9" fmla="*/ 5 h 10"/>
                    <a:gd name="T10" fmla="*/ 9 w 20"/>
                    <a:gd name="T11" fmla="*/ 6 h 10"/>
                    <a:gd name="T12" fmla="*/ 3 w 20"/>
                    <a:gd name="T13" fmla="*/ 6 h 10"/>
                    <a:gd name="T14" fmla="*/ 4 w 20"/>
                    <a:gd name="T15" fmla="*/ 8 h 10"/>
                    <a:gd name="T16" fmla="*/ 1 w 20"/>
                    <a:gd name="T17" fmla="*/ 8 h 10"/>
                    <a:gd name="T18" fmla="*/ 1 w 20"/>
                    <a:gd name="T19" fmla="*/ 10 h 10"/>
                    <a:gd name="T20" fmla="*/ 2 w 20"/>
                    <a:gd name="T21" fmla="*/ 9 h 10"/>
                    <a:gd name="T22" fmla="*/ 10 w 20"/>
                    <a:gd name="T23"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0">
                      <a:moveTo>
                        <a:pt x="10" y="8"/>
                      </a:moveTo>
                      <a:cubicBezTo>
                        <a:pt x="11" y="6"/>
                        <a:pt x="17" y="7"/>
                        <a:pt x="20" y="4"/>
                      </a:cubicBezTo>
                      <a:cubicBezTo>
                        <a:pt x="16" y="4"/>
                        <a:pt x="16" y="4"/>
                        <a:pt x="16" y="4"/>
                      </a:cubicBezTo>
                      <a:cubicBezTo>
                        <a:pt x="11" y="0"/>
                        <a:pt x="6" y="5"/>
                        <a:pt x="1" y="5"/>
                      </a:cubicBezTo>
                      <a:cubicBezTo>
                        <a:pt x="4" y="5"/>
                        <a:pt x="6" y="4"/>
                        <a:pt x="9" y="5"/>
                      </a:cubicBezTo>
                      <a:cubicBezTo>
                        <a:pt x="9" y="5"/>
                        <a:pt x="9" y="6"/>
                        <a:pt x="9" y="6"/>
                      </a:cubicBezTo>
                      <a:cubicBezTo>
                        <a:pt x="7" y="6"/>
                        <a:pt x="5" y="7"/>
                        <a:pt x="3" y="6"/>
                      </a:cubicBezTo>
                      <a:cubicBezTo>
                        <a:pt x="4" y="8"/>
                        <a:pt x="4" y="8"/>
                        <a:pt x="4" y="8"/>
                      </a:cubicBezTo>
                      <a:cubicBezTo>
                        <a:pt x="1" y="8"/>
                        <a:pt x="1" y="8"/>
                        <a:pt x="1" y="8"/>
                      </a:cubicBezTo>
                      <a:cubicBezTo>
                        <a:pt x="0" y="9"/>
                        <a:pt x="2" y="9"/>
                        <a:pt x="1" y="10"/>
                      </a:cubicBezTo>
                      <a:cubicBezTo>
                        <a:pt x="2" y="9"/>
                        <a:pt x="2" y="9"/>
                        <a:pt x="2" y="9"/>
                      </a:cubicBezTo>
                      <a:cubicBezTo>
                        <a:pt x="4" y="9"/>
                        <a:pt x="7" y="7"/>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3" name="Freeform 602"/>
                <p:cNvSpPr/>
                <p:nvPr>
                  <p:custDataLst>
                    <p:tags r:id="rId597"/>
                  </p:custDataLst>
                </p:nvPr>
              </p:nvSpPr>
              <p:spPr bwMode="auto">
                <a:xfrm>
                  <a:off x="4822" y="647"/>
                  <a:ext cx="12" cy="7"/>
                </a:xfrm>
                <a:custGeom>
                  <a:gdLst>
                    <a:gd name="T0" fmla="*/ 5 w 5"/>
                    <a:gd name="T1" fmla="*/ 1 h 3"/>
                    <a:gd name="T2" fmla="*/ 1 w 5"/>
                    <a:gd name="T3" fmla="*/ 3 h 3"/>
                    <a:gd name="T4" fmla="*/ 5 w 5"/>
                    <a:gd name="T5" fmla="*/ 2 h 3"/>
                    <a:gd name="T6" fmla="*/ 5 w 5"/>
                    <a:gd name="T7" fmla="*/ 1 h 3"/>
                  </a:gdLst>
                  <a:cxnLst>
                    <a:cxn ang="0">
                      <a:pos x="T0" y="T1"/>
                    </a:cxn>
                    <a:cxn ang="0">
                      <a:pos x="T2" y="T3"/>
                    </a:cxn>
                    <a:cxn ang="0">
                      <a:pos x="T4" y="T5"/>
                    </a:cxn>
                    <a:cxn ang="0">
                      <a:pos x="T6" y="T7"/>
                    </a:cxn>
                  </a:cxnLst>
                  <a:rect l="0" t="0" r="r" b="b"/>
                  <a:pathLst>
                    <a:path w="5" h="3">
                      <a:moveTo>
                        <a:pt x="5" y="1"/>
                      </a:moveTo>
                      <a:cubicBezTo>
                        <a:pt x="0" y="0"/>
                        <a:pt x="2" y="2"/>
                        <a:pt x="1" y="3"/>
                      </a:cubicBezTo>
                      <a:cubicBezTo>
                        <a:pt x="2" y="2"/>
                        <a:pt x="3" y="2"/>
                        <a:pt x="5" y="2"/>
                      </a:cubicBezTo>
                      <a:lnTo>
                        <a:pt x="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4" name="Freeform 603"/>
                <p:cNvSpPr/>
                <p:nvPr>
                  <p:custDataLst>
                    <p:tags r:id="rId598"/>
                  </p:custDataLst>
                </p:nvPr>
              </p:nvSpPr>
              <p:spPr bwMode="auto">
                <a:xfrm>
                  <a:off x="4819" y="654"/>
                  <a:ext cx="5" cy="2"/>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0"/>
                        <a:pt x="0" y="1"/>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5" name="Freeform 604"/>
                <p:cNvSpPr/>
                <p:nvPr>
                  <p:custDataLst>
                    <p:tags r:id="rId599"/>
                  </p:custDataLst>
                </p:nvPr>
              </p:nvSpPr>
              <p:spPr bwMode="auto">
                <a:xfrm>
                  <a:off x="4912" y="587"/>
                  <a:ext cx="5" cy="3"/>
                </a:xfrm>
                <a:custGeom>
                  <a:gdLst>
                    <a:gd name="T0" fmla="*/ 1 w 2"/>
                    <a:gd name="T1" fmla="*/ 1 h 1"/>
                    <a:gd name="T2" fmla="*/ 0 w 2"/>
                    <a:gd name="T3" fmla="*/ 0 h 1"/>
                    <a:gd name="T4" fmla="*/ 1 w 2"/>
                    <a:gd name="T5" fmla="*/ 1 h 1"/>
                  </a:gdLst>
                  <a:cxnLst>
                    <a:cxn ang="0">
                      <a:pos x="T0" y="T1"/>
                    </a:cxn>
                    <a:cxn ang="0">
                      <a:pos x="T2" y="T3"/>
                    </a:cxn>
                    <a:cxn ang="0">
                      <a:pos x="T4" y="T5"/>
                    </a:cxn>
                  </a:cxnLst>
                  <a:rect l="0" t="0" r="r" b="b"/>
                  <a:pathLst>
                    <a:path w="2" h="1">
                      <a:moveTo>
                        <a:pt x="1" y="1"/>
                      </a:moveTo>
                      <a:cubicBezTo>
                        <a:pt x="2"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6" name="Freeform 605"/>
                <p:cNvSpPr/>
                <p:nvPr>
                  <p:custDataLst>
                    <p:tags r:id="rId600"/>
                  </p:custDataLst>
                </p:nvPr>
              </p:nvSpPr>
              <p:spPr bwMode="auto">
                <a:xfrm>
                  <a:off x="5068" y="473"/>
                  <a:ext cx="3" cy="3"/>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7" name="Freeform 606"/>
                <p:cNvSpPr/>
                <p:nvPr>
                  <p:custDataLst>
                    <p:tags r:id="rId601"/>
                  </p:custDataLst>
                </p:nvPr>
              </p:nvSpPr>
              <p:spPr bwMode="auto">
                <a:xfrm>
                  <a:off x="4554" y="839"/>
                  <a:ext cx="3" cy="3"/>
                </a:xfrm>
                <a:custGeom>
                  <a:gdLst>
                    <a:gd name="T0" fmla="*/ 1 w 1"/>
                    <a:gd name="T1" fmla="*/ 1 h 1"/>
                    <a:gd name="T2" fmla="*/ 1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 name="Group 808"/>
              <p:cNvGrpSpPr/>
              <p:nvPr/>
            </p:nvGrpSpPr>
            <p:grpSpPr>
              <a:xfrm>
                <a:off x="4253" y="466"/>
                <a:ext cx="796" cy="563"/>
                <a:chOff x="4253" y="466"/>
                <a:chExt cx="796" cy="563"/>
              </a:xfrm>
              <a:grpFill/>
            </p:grpSpPr>
            <p:sp>
              <p:nvSpPr>
                <p:cNvPr id="28" name="Freeform 608"/>
                <p:cNvSpPr/>
                <p:nvPr>
                  <p:custDataLst>
                    <p:tags r:id="rId602"/>
                  </p:custDataLst>
                </p:nvPr>
              </p:nvSpPr>
              <p:spPr bwMode="auto">
                <a:xfrm>
                  <a:off x="4334" y="972"/>
                  <a:ext cx="19" cy="12"/>
                </a:xfrm>
                <a:custGeom>
                  <a:gdLst>
                    <a:gd name="T0" fmla="*/ 0 w 8"/>
                    <a:gd name="T1" fmla="*/ 0 h 5"/>
                    <a:gd name="T2" fmla="*/ 0 w 8"/>
                    <a:gd name="T3" fmla="*/ 3 h 5"/>
                    <a:gd name="T4" fmla="*/ 5 w 8"/>
                    <a:gd name="T5" fmla="*/ 3 h 5"/>
                    <a:gd name="T6" fmla="*/ 5 w 8"/>
                    <a:gd name="T7" fmla="*/ 3 h 5"/>
                    <a:gd name="T8" fmla="*/ 8 w 8"/>
                    <a:gd name="T9" fmla="*/ 3 h 5"/>
                    <a:gd name="T10" fmla="*/ 4 w 8"/>
                    <a:gd name="T11" fmla="*/ 2 h 5"/>
                    <a:gd name="T12" fmla="*/ 0 w 8"/>
                    <a:gd name="T13" fmla="*/ 0 h 5"/>
                  </a:gdLst>
                  <a:cxnLst>
                    <a:cxn ang="0">
                      <a:pos x="T0" y="T1"/>
                    </a:cxn>
                    <a:cxn ang="0">
                      <a:pos x="T2" y="T3"/>
                    </a:cxn>
                    <a:cxn ang="0">
                      <a:pos x="T4" y="T5"/>
                    </a:cxn>
                    <a:cxn ang="0">
                      <a:pos x="T6" y="T7"/>
                    </a:cxn>
                    <a:cxn ang="0">
                      <a:pos x="T8" y="T9"/>
                    </a:cxn>
                    <a:cxn ang="0">
                      <a:pos x="T10" y="T11"/>
                    </a:cxn>
                    <a:cxn ang="0">
                      <a:pos x="T12" y="T13"/>
                    </a:cxn>
                  </a:cxnLst>
                  <a:rect l="0" t="0" r="r" b="b"/>
                  <a:pathLst>
                    <a:path w="8" h="5">
                      <a:moveTo>
                        <a:pt x="0" y="0"/>
                      </a:moveTo>
                      <a:cubicBezTo>
                        <a:pt x="0" y="3"/>
                        <a:pt x="0" y="3"/>
                        <a:pt x="0" y="3"/>
                      </a:cubicBezTo>
                      <a:cubicBezTo>
                        <a:pt x="2" y="3"/>
                        <a:pt x="3" y="2"/>
                        <a:pt x="5" y="3"/>
                      </a:cubicBezTo>
                      <a:cubicBezTo>
                        <a:pt x="5" y="3"/>
                        <a:pt x="5" y="3"/>
                        <a:pt x="5" y="3"/>
                      </a:cubicBezTo>
                      <a:cubicBezTo>
                        <a:pt x="7" y="5"/>
                        <a:pt x="7" y="3"/>
                        <a:pt x="8" y="3"/>
                      </a:cubicBezTo>
                      <a:cubicBezTo>
                        <a:pt x="4" y="2"/>
                        <a:pt x="4" y="2"/>
                        <a:pt x="4" y="2"/>
                      </a:cubicBezTo>
                      <a:cubicBezTo>
                        <a:pt x="2" y="3"/>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609"/>
                <p:cNvSpPr/>
                <p:nvPr>
                  <p:custDataLst>
                    <p:tags r:id="rId603"/>
                  </p:custDataLst>
                </p:nvPr>
              </p:nvSpPr>
              <p:spPr bwMode="auto">
                <a:xfrm>
                  <a:off x="4275" y="1022"/>
                  <a:ext cx="4" cy="7"/>
                </a:xfrm>
                <a:custGeom>
                  <a:gdLst>
                    <a:gd name="T0" fmla="*/ 1 w 2"/>
                    <a:gd name="T1" fmla="*/ 0 h 3"/>
                    <a:gd name="T2" fmla="*/ 2 w 2"/>
                    <a:gd name="T3" fmla="*/ 3 h 3"/>
                    <a:gd name="T4" fmla="*/ 1 w 2"/>
                    <a:gd name="T5" fmla="*/ 0 h 3"/>
                  </a:gdLst>
                  <a:cxnLst>
                    <a:cxn ang="0">
                      <a:pos x="T0" y="T1"/>
                    </a:cxn>
                    <a:cxn ang="0">
                      <a:pos x="T2" y="T3"/>
                    </a:cxn>
                    <a:cxn ang="0">
                      <a:pos x="T4" y="T5"/>
                    </a:cxn>
                  </a:cxnLst>
                  <a:rect l="0" t="0" r="r" b="b"/>
                  <a:pathLst>
                    <a:path w="2" h="3">
                      <a:moveTo>
                        <a:pt x="1" y="0"/>
                      </a:moveTo>
                      <a:cubicBezTo>
                        <a:pt x="0" y="1"/>
                        <a:pt x="1" y="1"/>
                        <a:pt x="2"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610"/>
                <p:cNvSpPr/>
                <p:nvPr>
                  <p:custDataLst>
                    <p:tags r:id="rId604"/>
                  </p:custDataLst>
                </p:nvPr>
              </p:nvSpPr>
              <p:spPr bwMode="auto">
                <a:xfrm>
                  <a:off x="4810" y="652"/>
                  <a:ext cx="7" cy="2"/>
                </a:xfrm>
                <a:custGeom>
                  <a:gdLst>
                    <a:gd name="T0" fmla="*/ 0 w 7"/>
                    <a:gd name="T1" fmla="*/ 2 h 2"/>
                    <a:gd name="T2" fmla="*/ 7 w 7"/>
                    <a:gd name="T3" fmla="*/ 0 h 2"/>
                    <a:gd name="T4" fmla="*/ 0 w 7"/>
                    <a:gd name="T5" fmla="*/ 2 h 2"/>
                    <a:gd name="T6" fmla="*/ 0 w 7"/>
                    <a:gd name="T7" fmla="*/ 2 h 2"/>
                  </a:gdLst>
                  <a:cxnLst>
                    <a:cxn ang="0">
                      <a:pos x="T0" y="T1"/>
                    </a:cxn>
                    <a:cxn ang="0">
                      <a:pos x="T2" y="T3"/>
                    </a:cxn>
                    <a:cxn ang="0">
                      <a:pos x="T4" y="T5"/>
                    </a:cxn>
                    <a:cxn ang="0">
                      <a:pos x="T6" y="T7"/>
                    </a:cxn>
                  </a:cxnLst>
                  <a:rect l="0" t="0" r="r" b="b"/>
                  <a:pathLst>
                    <a:path w="7" h="2">
                      <a:moveTo>
                        <a:pt x="0" y="2"/>
                      </a:moveTo>
                      <a:lnTo>
                        <a:pt x="7"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611"/>
                <p:cNvSpPr/>
                <p:nvPr>
                  <p:custDataLst>
                    <p:tags r:id="rId605"/>
                  </p:custDataLst>
                </p:nvPr>
              </p:nvSpPr>
              <p:spPr bwMode="auto">
                <a:xfrm>
                  <a:off x="4566" y="820"/>
                  <a:ext cx="7" cy="5"/>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2" y="2"/>
                        <a:pt x="3" y="2"/>
                        <a:pt x="3"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612"/>
                <p:cNvSpPr/>
                <p:nvPr>
                  <p:custDataLst>
                    <p:tags r:id="rId606"/>
                  </p:custDataLst>
                </p:nvPr>
              </p:nvSpPr>
              <p:spPr bwMode="auto">
                <a:xfrm>
                  <a:off x="4350" y="965"/>
                  <a:ext cx="12" cy="7"/>
                </a:xfrm>
                <a:custGeom>
                  <a:gdLst>
                    <a:gd name="T0" fmla="*/ 4 w 5"/>
                    <a:gd name="T1" fmla="*/ 0 h 3"/>
                    <a:gd name="T2" fmla="*/ 0 w 5"/>
                    <a:gd name="T3" fmla="*/ 2 h 3"/>
                    <a:gd name="T4" fmla="*/ 2 w 5"/>
                    <a:gd name="T5" fmla="*/ 3 h 3"/>
                    <a:gd name="T6" fmla="*/ 4 w 5"/>
                    <a:gd name="T7" fmla="*/ 0 h 3"/>
                  </a:gdLst>
                  <a:cxnLst>
                    <a:cxn ang="0">
                      <a:pos x="T0" y="T1"/>
                    </a:cxn>
                    <a:cxn ang="0">
                      <a:pos x="T2" y="T3"/>
                    </a:cxn>
                    <a:cxn ang="0">
                      <a:pos x="T4" y="T5"/>
                    </a:cxn>
                    <a:cxn ang="0">
                      <a:pos x="T6" y="T7"/>
                    </a:cxn>
                  </a:cxnLst>
                  <a:rect l="0" t="0" r="r" b="b"/>
                  <a:pathLst>
                    <a:path w="5" h="3">
                      <a:moveTo>
                        <a:pt x="4" y="0"/>
                      </a:moveTo>
                      <a:cubicBezTo>
                        <a:pt x="2" y="0"/>
                        <a:pt x="1" y="2"/>
                        <a:pt x="0" y="2"/>
                      </a:cubicBezTo>
                      <a:cubicBezTo>
                        <a:pt x="2" y="2"/>
                        <a:pt x="2" y="3"/>
                        <a:pt x="2" y="3"/>
                      </a:cubicBezTo>
                      <a:cubicBezTo>
                        <a:pt x="0" y="2"/>
                        <a:pt x="5"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613"/>
                <p:cNvSpPr/>
                <p:nvPr>
                  <p:custDataLst>
                    <p:tags r:id="rId607"/>
                  </p:custDataLst>
                </p:nvPr>
              </p:nvSpPr>
              <p:spPr bwMode="auto">
                <a:xfrm>
                  <a:off x="4469" y="892"/>
                  <a:ext cx="2" cy="2"/>
                </a:xfrm>
                <a:custGeom>
                  <a:gdLst>
                    <a:gd name="T0" fmla="*/ 1 w 1"/>
                    <a:gd name="T1" fmla="*/ 0 h 1"/>
                    <a:gd name="T2" fmla="*/ 0 w 1"/>
                    <a:gd name="T3" fmla="*/ 1 h 1"/>
                    <a:gd name="T4" fmla="*/ 1 w 1"/>
                    <a:gd name="T5" fmla="*/ 0 h 1"/>
                  </a:gd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614"/>
                <p:cNvSpPr/>
                <p:nvPr>
                  <p:custDataLst>
                    <p:tags r:id="rId608"/>
                  </p:custDataLst>
                </p:nvPr>
              </p:nvSpPr>
              <p:spPr bwMode="auto">
                <a:xfrm>
                  <a:off x="4763" y="682"/>
                  <a:ext cx="7" cy="3"/>
                </a:xfrm>
                <a:custGeom>
                  <a:gdLst>
                    <a:gd name="T0" fmla="*/ 0 w 3"/>
                    <a:gd name="T1" fmla="*/ 1 h 1"/>
                    <a:gd name="T2" fmla="*/ 2 w 3"/>
                    <a:gd name="T3" fmla="*/ 0 h 1"/>
                    <a:gd name="T4" fmla="*/ 0 w 3"/>
                    <a:gd name="T5" fmla="*/ 1 h 1"/>
                  </a:gdLst>
                  <a:cxnLst>
                    <a:cxn ang="0">
                      <a:pos x="T0" y="T1"/>
                    </a:cxn>
                    <a:cxn ang="0">
                      <a:pos x="T2" y="T3"/>
                    </a:cxn>
                    <a:cxn ang="0">
                      <a:pos x="T4" y="T5"/>
                    </a:cxn>
                  </a:cxnLst>
                  <a:rect l="0" t="0" r="r" b="b"/>
                  <a:pathLst>
                    <a:path w="3" h="1">
                      <a:moveTo>
                        <a:pt x="0" y="1"/>
                      </a:moveTo>
                      <a:cubicBezTo>
                        <a:pt x="2" y="1"/>
                        <a:pt x="3"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615"/>
                <p:cNvSpPr/>
                <p:nvPr>
                  <p:custDataLst>
                    <p:tags r:id="rId609"/>
                  </p:custDataLst>
                </p:nvPr>
              </p:nvSpPr>
              <p:spPr bwMode="auto">
                <a:xfrm>
                  <a:off x="4599" y="797"/>
                  <a:ext cx="5" cy="4"/>
                </a:xfrm>
                <a:custGeom>
                  <a:gdLst>
                    <a:gd name="T0" fmla="*/ 1 w 2"/>
                    <a:gd name="T1" fmla="*/ 0 h 2"/>
                    <a:gd name="T2" fmla="*/ 0 w 2"/>
                    <a:gd name="T3" fmla="*/ 1 h 2"/>
                    <a:gd name="T4" fmla="*/ 1 w 2"/>
                    <a:gd name="T5" fmla="*/ 0 h 2"/>
                  </a:gdLst>
                  <a:cxnLst>
                    <a:cxn ang="0">
                      <a:pos x="T0" y="T1"/>
                    </a:cxn>
                    <a:cxn ang="0">
                      <a:pos x="T2" y="T3"/>
                    </a:cxn>
                    <a:cxn ang="0">
                      <a:pos x="T4" y="T5"/>
                    </a:cxn>
                  </a:cxnLst>
                  <a:rect l="0" t="0" r="r" b="b"/>
                  <a:pathLst>
                    <a:path w="2" h="2">
                      <a:moveTo>
                        <a:pt x="1" y="0"/>
                      </a:moveTo>
                      <a:cubicBezTo>
                        <a:pt x="1" y="0"/>
                        <a:pt x="0" y="1"/>
                        <a:pt x="0" y="1"/>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616"/>
                <p:cNvSpPr/>
                <p:nvPr>
                  <p:custDataLst>
                    <p:tags r:id="rId610"/>
                  </p:custDataLst>
                </p:nvPr>
              </p:nvSpPr>
              <p:spPr bwMode="auto">
                <a:xfrm>
                  <a:off x="4483" y="870"/>
                  <a:ext cx="7" cy="10"/>
                </a:xfrm>
                <a:custGeom>
                  <a:gdLst>
                    <a:gd name="T0" fmla="*/ 0 w 3"/>
                    <a:gd name="T1" fmla="*/ 4 h 4"/>
                    <a:gd name="T2" fmla="*/ 3 w 3"/>
                    <a:gd name="T3" fmla="*/ 0 h 4"/>
                    <a:gd name="T4" fmla="*/ 0 w 3"/>
                    <a:gd name="T5" fmla="*/ 4 h 4"/>
                  </a:gdLst>
                  <a:cxnLst>
                    <a:cxn ang="0">
                      <a:pos x="T0" y="T1"/>
                    </a:cxn>
                    <a:cxn ang="0">
                      <a:pos x="T2" y="T3"/>
                    </a:cxn>
                    <a:cxn ang="0">
                      <a:pos x="T4" y="T5"/>
                    </a:cxn>
                  </a:cxnLst>
                  <a:rect l="0" t="0" r="r" b="b"/>
                  <a:pathLst>
                    <a:path w="3" h="4">
                      <a:moveTo>
                        <a:pt x="0" y="4"/>
                      </a:moveTo>
                      <a:cubicBezTo>
                        <a:pt x="2" y="4"/>
                        <a:pt x="3" y="2"/>
                        <a:pt x="3"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617"/>
                <p:cNvSpPr/>
                <p:nvPr>
                  <p:custDataLst>
                    <p:tags r:id="rId611"/>
                  </p:custDataLst>
                </p:nvPr>
              </p:nvSpPr>
              <p:spPr bwMode="auto">
                <a:xfrm>
                  <a:off x="5040" y="473"/>
                  <a:ext cx="9" cy="3"/>
                </a:xfrm>
                <a:custGeom>
                  <a:gdLst>
                    <a:gd name="T0" fmla="*/ 0 w 4"/>
                    <a:gd name="T1" fmla="*/ 1 h 1"/>
                    <a:gd name="T2" fmla="*/ 4 w 4"/>
                    <a:gd name="T3" fmla="*/ 1 h 1"/>
                    <a:gd name="T4" fmla="*/ 0 w 4"/>
                    <a:gd name="T5" fmla="*/ 1 h 1"/>
                  </a:gdLst>
                  <a:cxnLst>
                    <a:cxn ang="0">
                      <a:pos x="T0" y="T1"/>
                    </a:cxn>
                    <a:cxn ang="0">
                      <a:pos x="T2" y="T3"/>
                    </a:cxn>
                    <a:cxn ang="0">
                      <a:pos x="T4" y="T5"/>
                    </a:cxn>
                  </a:cxnLst>
                  <a:rect l="0" t="0" r="r" b="b"/>
                  <a:pathLst>
                    <a:path w="4" h="1">
                      <a:moveTo>
                        <a:pt x="0" y="1"/>
                      </a:moveTo>
                      <a:cubicBezTo>
                        <a:pt x="4" y="1"/>
                        <a:pt x="4" y="1"/>
                        <a:pt x="4" y="1"/>
                      </a:cubicBezTo>
                      <a:cubicBezTo>
                        <a:pt x="4"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618"/>
                <p:cNvSpPr/>
                <p:nvPr>
                  <p:custDataLst>
                    <p:tags r:id="rId612"/>
                  </p:custDataLst>
                </p:nvPr>
              </p:nvSpPr>
              <p:spPr bwMode="auto">
                <a:xfrm>
                  <a:off x="4639" y="766"/>
                  <a:ext cx="5" cy="4"/>
                </a:xfrm>
                <a:custGeom>
                  <a:gdLst>
                    <a:gd name="T0" fmla="*/ 0 w 2"/>
                    <a:gd name="T1" fmla="*/ 0 h 2"/>
                    <a:gd name="T2" fmla="*/ 0 w 2"/>
                    <a:gd name="T3" fmla="*/ 2 h 2"/>
                    <a:gd name="T4" fmla="*/ 0 w 2"/>
                    <a:gd name="T5" fmla="*/ 0 h 2"/>
                  </a:gdLst>
                  <a:cxnLst>
                    <a:cxn ang="0">
                      <a:pos x="T0" y="T1"/>
                    </a:cxn>
                    <a:cxn ang="0">
                      <a:pos x="T2" y="T3"/>
                    </a:cxn>
                    <a:cxn ang="0">
                      <a:pos x="T4" y="T5"/>
                    </a:cxn>
                  </a:cxnLst>
                  <a:rect l="0" t="0" r="r" b="b"/>
                  <a:pathLst>
                    <a:path w="2" h="2">
                      <a:moveTo>
                        <a:pt x="0" y="0"/>
                      </a:moveTo>
                      <a:cubicBezTo>
                        <a:pt x="0" y="2"/>
                        <a:pt x="0" y="2"/>
                        <a:pt x="0" y="2"/>
                      </a:cubicBezTo>
                      <a:cubicBezTo>
                        <a:pt x="0"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619"/>
                <p:cNvSpPr/>
                <p:nvPr>
                  <p:custDataLst>
                    <p:tags r:id="rId613"/>
                  </p:custDataLst>
                </p:nvPr>
              </p:nvSpPr>
              <p:spPr bwMode="auto">
                <a:xfrm>
                  <a:off x="4696" y="725"/>
                  <a:ext cx="5" cy="3"/>
                </a:xfrm>
                <a:custGeom>
                  <a:gdLst>
                    <a:gd name="T0" fmla="*/ 0 w 5"/>
                    <a:gd name="T1" fmla="*/ 3 h 3"/>
                    <a:gd name="T2" fmla="*/ 5 w 5"/>
                    <a:gd name="T3" fmla="*/ 0 h 3"/>
                    <a:gd name="T4" fmla="*/ 3 w 5"/>
                    <a:gd name="T5" fmla="*/ 3 h 3"/>
                    <a:gd name="T6" fmla="*/ 0 w 5"/>
                    <a:gd name="T7" fmla="*/ 3 h 3"/>
                  </a:gdLst>
                  <a:cxnLst>
                    <a:cxn ang="0">
                      <a:pos x="T0" y="T1"/>
                    </a:cxn>
                    <a:cxn ang="0">
                      <a:pos x="T2" y="T3"/>
                    </a:cxn>
                    <a:cxn ang="0">
                      <a:pos x="T4" y="T5"/>
                    </a:cxn>
                    <a:cxn ang="0">
                      <a:pos x="T6" y="T7"/>
                    </a:cxn>
                  </a:cxnLst>
                  <a:rect l="0" t="0" r="r" b="b"/>
                  <a:pathLst>
                    <a:path w="5" h="3">
                      <a:moveTo>
                        <a:pt x="0" y="3"/>
                      </a:moveTo>
                      <a:lnTo>
                        <a:pt x="5" y="0"/>
                      </a:lnTo>
                      <a:lnTo>
                        <a:pt x="3"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620"/>
                <p:cNvSpPr/>
                <p:nvPr>
                  <p:custDataLst>
                    <p:tags r:id="rId614"/>
                  </p:custDataLst>
                </p:nvPr>
              </p:nvSpPr>
              <p:spPr bwMode="auto">
                <a:xfrm>
                  <a:off x="4649" y="749"/>
                  <a:ext cx="14" cy="10"/>
                </a:xfrm>
                <a:custGeom>
                  <a:gdLst>
                    <a:gd name="T0" fmla="*/ 3 w 6"/>
                    <a:gd name="T1" fmla="*/ 3 h 4"/>
                    <a:gd name="T2" fmla="*/ 3 w 6"/>
                    <a:gd name="T3" fmla="*/ 0 h 4"/>
                    <a:gd name="T4" fmla="*/ 3 w 6"/>
                    <a:gd name="T5" fmla="*/ 2 h 4"/>
                    <a:gd name="T6" fmla="*/ 2 w 6"/>
                    <a:gd name="T7" fmla="*/ 2 h 4"/>
                    <a:gd name="T8" fmla="*/ 1 w 6"/>
                    <a:gd name="T9" fmla="*/ 4 h 4"/>
                    <a:gd name="T10" fmla="*/ 3 w 6"/>
                    <a:gd name="T11" fmla="*/ 3 h 4"/>
                  </a:gdLst>
                  <a:cxnLst>
                    <a:cxn ang="0">
                      <a:pos x="T0" y="T1"/>
                    </a:cxn>
                    <a:cxn ang="0">
                      <a:pos x="T2" y="T3"/>
                    </a:cxn>
                    <a:cxn ang="0">
                      <a:pos x="T4" y="T5"/>
                    </a:cxn>
                    <a:cxn ang="0">
                      <a:pos x="T6" y="T7"/>
                    </a:cxn>
                    <a:cxn ang="0">
                      <a:pos x="T8" y="T9"/>
                    </a:cxn>
                    <a:cxn ang="0">
                      <a:pos x="T10" y="T11"/>
                    </a:cxn>
                  </a:cxnLst>
                  <a:rect l="0" t="0" r="r" b="b"/>
                  <a:pathLst>
                    <a:path w="6" h="4">
                      <a:moveTo>
                        <a:pt x="3" y="3"/>
                      </a:moveTo>
                      <a:cubicBezTo>
                        <a:pt x="3" y="2"/>
                        <a:pt x="6" y="1"/>
                        <a:pt x="3" y="0"/>
                      </a:cubicBezTo>
                      <a:cubicBezTo>
                        <a:pt x="3" y="2"/>
                        <a:pt x="3" y="2"/>
                        <a:pt x="3" y="2"/>
                      </a:cubicBezTo>
                      <a:cubicBezTo>
                        <a:pt x="3" y="2"/>
                        <a:pt x="2" y="2"/>
                        <a:pt x="2" y="2"/>
                      </a:cubicBezTo>
                      <a:cubicBezTo>
                        <a:pt x="0" y="2"/>
                        <a:pt x="1" y="3"/>
                        <a:pt x="1" y="4"/>
                      </a:cubicBezTo>
                      <a:cubicBezTo>
                        <a:pt x="2" y="3"/>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621"/>
                <p:cNvSpPr/>
                <p:nvPr>
                  <p:custDataLst>
                    <p:tags r:id="rId615"/>
                  </p:custDataLst>
                </p:nvPr>
              </p:nvSpPr>
              <p:spPr bwMode="auto">
                <a:xfrm>
                  <a:off x="4341" y="961"/>
                  <a:ext cx="2" cy="2"/>
                </a:xfrm>
                <a:custGeom>
                  <a:gdLst>
                    <a:gd name="T0" fmla="*/ 0 w 2"/>
                    <a:gd name="T1" fmla="*/ 0 h 2"/>
                    <a:gd name="T2" fmla="*/ 2 w 2"/>
                    <a:gd name="T3" fmla="*/ 2 h 2"/>
                    <a:gd name="T4" fmla="*/ 2 w 2"/>
                    <a:gd name="T5" fmla="*/ 2 h 2"/>
                    <a:gd name="T6" fmla="*/ 0 w 2"/>
                    <a:gd name="T7" fmla="*/ 0 h 2"/>
                    <a:gd name="T8" fmla="*/ 0 w 2"/>
                    <a:gd name="T9" fmla="*/ 0 h 2"/>
                  </a:gdLst>
                  <a:cxnLst>
                    <a:cxn ang="0">
                      <a:pos x="T0" y="T1"/>
                    </a:cxn>
                    <a:cxn ang="0">
                      <a:pos x="T2" y="T3"/>
                    </a:cxn>
                    <a:cxn ang="0">
                      <a:pos x="T4" y="T5"/>
                    </a:cxn>
                    <a:cxn ang="0">
                      <a:pos x="T6" y="T7"/>
                    </a:cxn>
                    <a:cxn ang="0">
                      <a:pos x="T8" y="T9"/>
                    </a:cxn>
                  </a:cxnLst>
                  <a:rect l="0" t="0" r="r" b="b"/>
                  <a:pathLst>
                    <a:path w="2" h="2">
                      <a:moveTo>
                        <a:pt x="0" y="0"/>
                      </a:moveTo>
                      <a:lnTo>
                        <a:pt x="2"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622"/>
                <p:cNvSpPr/>
                <p:nvPr>
                  <p:custDataLst>
                    <p:tags r:id="rId616"/>
                  </p:custDataLst>
                </p:nvPr>
              </p:nvSpPr>
              <p:spPr bwMode="auto">
                <a:xfrm>
                  <a:off x="4339" y="963"/>
                  <a:ext cx="7" cy="7"/>
                </a:xfrm>
                <a:custGeom>
                  <a:gdLst>
                    <a:gd name="T0" fmla="*/ 3 w 3"/>
                    <a:gd name="T1" fmla="*/ 3 h 3"/>
                    <a:gd name="T2" fmla="*/ 3 w 3"/>
                    <a:gd name="T3" fmla="*/ 0 h 3"/>
                    <a:gd name="T4" fmla="*/ 2 w 3"/>
                    <a:gd name="T5" fmla="*/ 0 h 3"/>
                    <a:gd name="T6" fmla="*/ 0 w 3"/>
                    <a:gd name="T7" fmla="*/ 1 h 3"/>
                    <a:gd name="T8" fmla="*/ 3 w 3"/>
                    <a:gd name="T9" fmla="*/ 3 h 3"/>
                  </a:gdLst>
                  <a:cxnLst>
                    <a:cxn ang="0">
                      <a:pos x="T0" y="T1"/>
                    </a:cxn>
                    <a:cxn ang="0">
                      <a:pos x="T2" y="T3"/>
                    </a:cxn>
                    <a:cxn ang="0">
                      <a:pos x="T4" y="T5"/>
                    </a:cxn>
                    <a:cxn ang="0">
                      <a:pos x="T6" y="T7"/>
                    </a:cxn>
                    <a:cxn ang="0">
                      <a:pos x="T8" y="T9"/>
                    </a:cxn>
                  </a:cxnLst>
                  <a:rect l="0" t="0" r="r" b="b"/>
                  <a:pathLst>
                    <a:path w="3" h="3">
                      <a:moveTo>
                        <a:pt x="3" y="3"/>
                      </a:moveTo>
                      <a:cubicBezTo>
                        <a:pt x="3" y="2"/>
                        <a:pt x="1" y="1"/>
                        <a:pt x="3" y="0"/>
                      </a:cubicBezTo>
                      <a:cubicBezTo>
                        <a:pt x="2" y="0"/>
                        <a:pt x="2" y="0"/>
                        <a:pt x="2" y="0"/>
                      </a:cubicBezTo>
                      <a:cubicBezTo>
                        <a:pt x="1" y="0"/>
                        <a:pt x="2" y="1"/>
                        <a:pt x="0" y="1"/>
                      </a:cubicBezTo>
                      <a:cubicBezTo>
                        <a:pt x="0"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623"/>
                <p:cNvSpPr/>
                <p:nvPr>
                  <p:custDataLst>
                    <p:tags r:id="rId617"/>
                  </p:custDataLst>
                </p:nvPr>
              </p:nvSpPr>
              <p:spPr bwMode="auto">
                <a:xfrm>
                  <a:off x="4990" y="504"/>
                  <a:ext cx="9" cy="5"/>
                </a:xfrm>
                <a:custGeom>
                  <a:gdLst>
                    <a:gd name="T0" fmla="*/ 3 w 4"/>
                    <a:gd name="T1" fmla="*/ 2 h 2"/>
                    <a:gd name="T2" fmla="*/ 4 w 4"/>
                    <a:gd name="T3" fmla="*/ 1 h 2"/>
                    <a:gd name="T4" fmla="*/ 0 w 4"/>
                    <a:gd name="T5" fmla="*/ 0 h 2"/>
                    <a:gd name="T6" fmla="*/ 3 w 4"/>
                    <a:gd name="T7" fmla="*/ 2 h 2"/>
                  </a:gdLst>
                  <a:cxnLst>
                    <a:cxn ang="0">
                      <a:pos x="T0" y="T1"/>
                    </a:cxn>
                    <a:cxn ang="0">
                      <a:pos x="T2" y="T3"/>
                    </a:cxn>
                    <a:cxn ang="0">
                      <a:pos x="T4" y="T5"/>
                    </a:cxn>
                    <a:cxn ang="0">
                      <a:pos x="T6" y="T7"/>
                    </a:cxn>
                  </a:cxnLst>
                  <a:rect l="0" t="0" r="r" b="b"/>
                  <a:pathLst>
                    <a:path w="4" h="2">
                      <a:moveTo>
                        <a:pt x="3" y="2"/>
                      </a:moveTo>
                      <a:cubicBezTo>
                        <a:pt x="4" y="2"/>
                        <a:pt x="4" y="1"/>
                        <a:pt x="4" y="1"/>
                      </a:cubicBezTo>
                      <a:cubicBezTo>
                        <a:pt x="3" y="1"/>
                        <a:pt x="1" y="1"/>
                        <a:pt x="0" y="0"/>
                      </a:cubicBezTo>
                      <a:cubicBezTo>
                        <a:pt x="1"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624"/>
                <p:cNvSpPr/>
                <p:nvPr>
                  <p:custDataLst>
                    <p:tags r:id="rId618"/>
                  </p:custDataLst>
                </p:nvPr>
              </p:nvSpPr>
              <p:spPr bwMode="auto">
                <a:xfrm>
                  <a:off x="4988" y="504"/>
                  <a:ext cx="2"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625"/>
                <p:cNvSpPr/>
                <p:nvPr>
                  <p:custDataLst>
                    <p:tags r:id="rId619"/>
                  </p:custDataLst>
                </p:nvPr>
              </p:nvSpPr>
              <p:spPr bwMode="auto">
                <a:xfrm>
                  <a:off x="4708" y="709"/>
                  <a:ext cx="7" cy="7"/>
                </a:xfrm>
                <a:custGeom>
                  <a:gdLst>
                    <a:gd name="T0" fmla="*/ 2 w 3"/>
                    <a:gd name="T1" fmla="*/ 3 h 3"/>
                    <a:gd name="T2" fmla="*/ 3 w 3"/>
                    <a:gd name="T3" fmla="*/ 0 h 3"/>
                    <a:gd name="T4" fmla="*/ 2 w 3"/>
                    <a:gd name="T5" fmla="*/ 3 h 3"/>
                  </a:gdLst>
                  <a:cxnLst>
                    <a:cxn ang="0">
                      <a:pos x="T0" y="T1"/>
                    </a:cxn>
                    <a:cxn ang="0">
                      <a:pos x="T2" y="T3"/>
                    </a:cxn>
                    <a:cxn ang="0">
                      <a:pos x="T4" y="T5"/>
                    </a:cxn>
                  </a:cxnLst>
                  <a:rect l="0" t="0" r="r" b="b"/>
                  <a:pathLst>
                    <a:path w="3" h="3">
                      <a:moveTo>
                        <a:pt x="2" y="3"/>
                      </a:moveTo>
                      <a:cubicBezTo>
                        <a:pt x="3" y="2"/>
                        <a:pt x="3" y="0"/>
                        <a:pt x="3" y="0"/>
                      </a:cubicBezTo>
                      <a:cubicBezTo>
                        <a:pt x="3"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626"/>
                <p:cNvSpPr/>
                <p:nvPr>
                  <p:custDataLst>
                    <p:tags r:id="rId620"/>
                  </p:custDataLst>
                </p:nvPr>
              </p:nvSpPr>
              <p:spPr bwMode="auto">
                <a:xfrm>
                  <a:off x="4696" y="716"/>
                  <a:ext cx="10" cy="7"/>
                </a:xfrm>
                <a:custGeom>
                  <a:gdLst>
                    <a:gd name="T0" fmla="*/ 3 w 4"/>
                    <a:gd name="T1" fmla="*/ 0 h 3"/>
                    <a:gd name="T2" fmla="*/ 0 w 4"/>
                    <a:gd name="T3" fmla="*/ 3 h 3"/>
                    <a:gd name="T4" fmla="*/ 3 w 4"/>
                    <a:gd name="T5" fmla="*/ 0 h 3"/>
                  </a:gdLst>
                  <a:cxnLst>
                    <a:cxn ang="0">
                      <a:pos x="T0" y="T1"/>
                    </a:cxn>
                    <a:cxn ang="0">
                      <a:pos x="T2" y="T3"/>
                    </a:cxn>
                    <a:cxn ang="0">
                      <a:pos x="T4" y="T5"/>
                    </a:cxn>
                  </a:cxnLst>
                  <a:rect l="0" t="0" r="r" b="b"/>
                  <a:pathLst>
                    <a:path w="4" h="3">
                      <a:moveTo>
                        <a:pt x="3" y="0"/>
                      </a:moveTo>
                      <a:cubicBezTo>
                        <a:pt x="0" y="0"/>
                        <a:pt x="2" y="2"/>
                        <a:pt x="0" y="3"/>
                      </a:cubicBezTo>
                      <a:cubicBezTo>
                        <a:pt x="2" y="2"/>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627"/>
                <p:cNvSpPr/>
                <p:nvPr>
                  <p:custDataLst>
                    <p:tags r:id="rId621"/>
                  </p:custDataLst>
                </p:nvPr>
              </p:nvSpPr>
              <p:spPr bwMode="auto">
                <a:xfrm>
                  <a:off x="4692" y="723"/>
                  <a:ext cx="4" cy="2"/>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628"/>
                <p:cNvSpPr/>
                <p:nvPr>
                  <p:custDataLst>
                    <p:tags r:id="rId622"/>
                  </p:custDataLst>
                </p:nvPr>
              </p:nvSpPr>
              <p:spPr bwMode="auto">
                <a:xfrm>
                  <a:off x="5042" y="471"/>
                  <a:ext cx="5" cy="2"/>
                </a:xfrm>
                <a:custGeom>
                  <a:gdLst>
                    <a:gd name="T0" fmla="*/ 0 w 2"/>
                    <a:gd name="T1" fmla="*/ 0 h 1"/>
                    <a:gd name="T2" fmla="*/ 0 w 2"/>
                    <a:gd name="T3" fmla="*/ 1 h 1"/>
                    <a:gd name="T4" fmla="*/ 2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0" y="1"/>
                        <a:pt x="0" y="1"/>
                        <a:pt x="0" y="1"/>
                      </a:cubicBezTo>
                      <a:cubicBezTo>
                        <a:pt x="1" y="0"/>
                        <a:pt x="2" y="1"/>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629"/>
                <p:cNvSpPr/>
                <p:nvPr>
                  <p:custDataLst>
                    <p:tags r:id="rId623"/>
                  </p:custDataLst>
                </p:nvPr>
              </p:nvSpPr>
              <p:spPr bwMode="auto">
                <a:xfrm>
                  <a:off x="4725" y="697"/>
                  <a:ext cx="9" cy="7"/>
                </a:xfrm>
                <a:custGeom>
                  <a:gdLst>
                    <a:gd name="T0" fmla="*/ 4 w 4"/>
                    <a:gd name="T1" fmla="*/ 0 h 3"/>
                    <a:gd name="T2" fmla="*/ 0 w 4"/>
                    <a:gd name="T3" fmla="*/ 3 h 3"/>
                    <a:gd name="T4" fmla="*/ 4 w 4"/>
                    <a:gd name="T5" fmla="*/ 0 h 3"/>
                  </a:gdLst>
                  <a:cxnLst>
                    <a:cxn ang="0">
                      <a:pos x="T0" y="T1"/>
                    </a:cxn>
                    <a:cxn ang="0">
                      <a:pos x="T2" y="T3"/>
                    </a:cxn>
                    <a:cxn ang="0">
                      <a:pos x="T4" y="T5"/>
                    </a:cxn>
                  </a:cxnLst>
                  <a:rect l="0" t="0" r="r" b="b"/>
                  <a:pathLst>
                    <a:path w="4" h="3">
                      <a:moveTo>
                        <a:pt x="4" y="0"/>
                      </a:moveTo>
                      <a:cubicBezTo>
                        <a:pt x="2" y="0"/>
                        <a:pt x="1" y="1"/>
                        <a:pt x="0" y="3"/>
                      </a:cubicBezTo>
                      <a:cubicBezTo>
                        <a:pt x="1"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630"/>
                <p:cNvSpPr/>
                <p:nvPr>
                  <p:custDataLst>
                    <p:tags r:id="rId624"/>
                  </p:custDataLst>
                </p:nvPr>
              </p:nvSpPr>
              <p:spPr bwMode="auto">
                <a:xfrm>
                  <a:off x="4720" y="704"/>
                  <a:ext cx="2" cy="2"/>
                </a:xfrm>
                <a:custGeom>
                  <a:gdLst>
                    <a:gd name="T0" fmla="*/ 0 w 2"/>
                    <a:gd name="T1" fmla="*/ 2 h 2"/>
                    <a:gd name="T2" fmla="*/ 2 w 2"/>
                    <a:gd name="T3" fmla="*/ 2 h 2"/>
                    <a:gd name="T4" fmla="*/ 2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631"/>
                <p:cNvSpPr/>
                <p:nvPr>
                  <p:custDataLst>
                    <p:tags r:id="rId625"/>
                  </p:custDataLst>
                </p:nvPr>
              </p:nvSpPr>
              <p:spPr bwMode="auto">
                <a:xfrm>
                  <a:off x="4632" y="761"/>
                  <a:ext cx="7" cy="7"/>
                </a:xfrm>
                <a:custGeom>
                  <a:gdLst>
                    <a:gd name="T0" fmla="*/ 2 w 3"/>
                    <a:gd name="T1" fmla="*/ 0 h 3"/>
                    <a:gd name="T2" fmla="*/ 0 w 3"/>
                    <a:gd name="T3" fmla="*/ 3 h 3"/>
                    <a:gd name="T4" fmla="*/ 2 w 3"/>
                    <a:gd name="T5" fmla="*/ 0 h 3"/>
                  </a:gdLst>
                  <a:cxnLst>
                    <a:cxn ang="0">
                      <a:pos x="T0" y="T1"/>
                    </a:cxn>
                    <a:cxn ang="0">
                      <a:pos x="T2" y="T3"/>
                    </a:cxn>
                    <a:cxn ang="0">
                      <a:pos x="T4" y="T5"/>
                    </a:cxn>
                  </a:cxnLst>
                  <a:rect l="0" t="0" r="r" b="b"/>
                  <a:pathLst>
                    <a:path w="3" h="3">
                      <a:moveTo>
                        <a:pt x="2" y="0"/>
                      </a:moveTo>
                      <a:cubicBezTo>
                        <a:pt x="0" y="1"/>
                        <a:pt x="0" y="2"/>
                        <a:pt x="0" y="3"/>
                      </a:cubicBezTo>
                      <a:cubicBezTo>
                        <a:pt x="0"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Rectangle 632"/>
                <p:cNvSpPr>
                  <a:spLocks noChangeArrowheads="1"/>
                </p:cNvSpPr>
                <p:nvPr>
                  <p:custDataLst>
                    <p:tags r:id="rId626"/>
                  </p:custDataLst>
                </p:nvPr>
              </p:nvSpPr>
              <p:spPr bwMode="auto">
                <a:xfrm>
                  <a:off x="4618" y="77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633"/>
                <p:cNvSpPr/>
                <p:nvPr>
                  <p:custDataLst>
                    <p:tags r:id="rId627"/>
                  </p:custDataLst>
                </p:nvPr>
              </p:nvSpPr>
              <p:spPr bwMode="auto">
                <a:xfrm>
                  <a:off x="4618" y="775"/>
                  <a:ext cx="2" cy="3"/>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634"/>
                <p:cNvSpPr/>
                <p:nvPr>
                  <p:custDataLst>
                    <p:tags r:id="rId628"/>
                  </p:custDataLst>
                </p:nvPr>
              </p:nvSpPr>
              <p:spPr bwMode="auto">
                <a:xfrm flipH="1">
                  <a:off x="4618" y="775"/>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635"/>
                <p:cNvSpPr/>
                <p:nvPr>
                  <p:custDataLst>
                    <p:tags r:id="rId629"/>
                  </p:custDataLst>
                </p:nvPr>
              </p:nvSpPr>
              <p:spPr bwMode="auto">
                <a:xfrm>
                  <a:off x="4343" y="956"/>
                  <a:ext cx="10" cy="5"/>
                </a:xfrm>
                <a:custGeom>
                  <a:gdLst>
                    <a:gd name="T0" fmla="*/ 1 w 4"/>
                    <a:gd name="T1" fmla="*/ 0 h 2"/>
                    <a:gd name="T2" fmla="*/ 3 w 4"/>
                    <a:gd name="T3" fmla="*/ 2 h 2"/>
                    <a:gd name="T4" fmla="*/ 4 w 4"/>
                    <a:gd name="T5" fmla="*/ 2 h 2"/>
                    <a:gd name="T6" fmla="*/ 1 w 4"/>
                    <a:gd name="T7" fmla="*/ 0 h 2"/>
                  </a:gdLst>
                  <a:cxnLst>
                    <a:cxn ang="0">
                      <a:pos x="T0" y="T1"/>
                    </a:cxn>
                    <a:cxn ang="0">
                      <a:pos x="T2" y="T3"/>
                    </a:cxn>
                    <a:cxn ang="0">
                      <a:pos x="T4" y="T5"/>
                    </a:cxn>
                    <a:cxn ang="0">
                      <a:pos x="T6" y="T7"/>
                    </a:cxn>
                  </a:cxnLst>
                  <a:rect l="0" t="0" r="r" b="b"/>
                  <a:pathLst>
                    <a:path w="4" h="2">
                      <a:moveTo>
                        <a:pt x="1" y="0"/>
                      </a:moveTo>
                      <a:cubicBezTo>
                        <a:pt x="0" y="1"/>
                        <a:pt x="2" y="2"/>
                        <a:pt x="3" y="2"/>
                      </a:cubicBezTo>
                      <a:cubicBezTo>
                        <a:pt x="4" y="2"/>
                        <a:pt x="4" y="2"/>
                        <a:pt x="4"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636"/>
                <p:cNvSpPr>
                  <a:spLocks noEditPoints="1"/>
                </p:cNvSpPr>
                <p:nvPr>
                  <p:custDataLst>
                    <p:tags r:id="rId630"/>
                  </p:custDataLst>
                </p:nvPr>
              </p:nvSpPr>
              <p:spPr bwMode="auto">
                <a:xfrm>
                  <a:off x="4805" y="507"/>
                  <a:ext cx="176" cy="66"/>
                </a:xfrm>
                <a:custGeom>
                  <a:gdLst>
                    <a:gd name="T0" fmla="*/ 6 w 74"/>
                    <a:gd name="T1" fmla="*/ 23 h 28"/>
                    <a:gd name="T2" fmla="*/ 5 w 74"/>
                    <a:gd name="T3" fmla="*/ 24 h 28"/>
                    <a:gd name="T4" fmla="*/ 1 w 74"/>
                    <a:gd name="T5" fmla="*/ 28 h 28"/>
                    <a:gd name="T6" fmla="*/ 2 w 74"/>
                    <a:gd name="T7" fmla="*/ 25 h 28"/>
                    <a:gd name="T8" fmla="*/ 4 w 74"/>
                    <a:gd name="T9" fmla="*/ 26 h 28"/>
                    <a:gd name="T10" fmla="*/ 10 w 74"/>
                    <a:gd name="T11" fmla="*/ 25 h 28"/>
                    <a:gd name="T12" fmla="*/ 16 w 74"/>
                    <a:gd name="T13" fmla="*/ 22 h 28"/>
                    <a:gd name="T14" fmla="*/ 23 w 74"/>
                    <a:gd name="T15" fmla="*/ 21 h 28"/>
                    <a:gd name="T16" fmla="*/ 30 w 74"/>
                    <a:gd name="T17" fmla="*/ 18 h 28"/>
                    <a:gd name="T18" fmla="*/ 37 w 74"/>
                    <a:gd name="T19" fmla="*/ 16 h 28"/>
                    <a:gd name="T20" fmla="*/ 37 w 74"/>
                    <a:gd name="T21" fmla="*/ 17 h 28"/>
                    <a:gd name="T22" fmla="*/ 46 w 74"/>
                    <a:gd name="T23" fmla="*/ 16 h 28"/>
                    <a:gd name="T24" fmla="*/ 45 w 74"/>
                    <a:gd name="T25" fmla="*/ 17 h 28"/>
                    <a:gd name="T26" fmla="*/ 46 w 74"/>
                    <a:gd name="T27" fmla="*/ 18 h 28"/>
                    <a:gd name="T28" fmla="*/ 46 w 74"/>
                    <a:gd name="T29" fmla="*/ 16 h 28"/>
                    <a:gd name="T30" fmla="*/ 52 w 74"/>
                    <a:gd name="T31" fmla="*/ 17 h 28"/>
                    <a:gd name="T32" fmla="*/ 58 w 74"/>
                    <a:gd name="T33" fmla="*/ 13 h 28"/>
                    <a:gd name="T34" fmla="*/ 58 w 74"/>
                    <a:gd name="T35" fmla="*/ 14 h 28"/>
                    <a:gd name="T36" fmla="*/ 60 w 74"/>
                    <a:gd name="T37" fmla="*/ 15 h 28"/>
                    <a:gd name="T38" fmla="*/ 49 w 74"/>
                    <a:gd name="T39" fmla="*/ 11 h 28"/>
                    <a:gd name="T40" fmla="*/ 56 w 74"/>
                    <a:gd name="T41" fmla="*/ 9 h 28"/>
                    <a:gd name="T42" fmla="*/ 53 w 74"/>
                    <a:gd name="T43" fmla="*/ 8 h 28"/>
                    <a:gd name="T44" fmla="*/ 61 w 74"/>
                    <a:gd name="T45" fmla="*/ 6 h 28"/>
                    <a:gd name="T46" fmla="*/ 61 w 74"/>
                    <a:gd name="T47" fmla="*/ 7 h 28"/>
                    <a:gd name="T48" fmla="*/ 64 w 74"/>
                    <a:gd name="T49" fmla="*/ 6 h 28"/>
                    <a:gd name="T50" fmla="*/ 62 w 74"/>
                    <a:gd name="T51" fmla="*/ 5 h 28"/>
                    <a:gd name="T52" fmla="*/ 63 w 74"/>
                    <a:gd name="T53" fmla="*/ 3 h 28"/>
                    <a:gd name="T54" fmla="*/ 65 w 74"/>
                    <a:gd name="T55" fmla="*/ 5 h 28"/>
                    <a:gd name="T56" fmla="*/ 71 w 74"/>
                    <a:gd name="T57" fmla="*/ 0 h 28"/>
                    <a:gd name="T58" fmla="*/ 68 w 74"/>
                    <a:gd name="T59" fmla="*/ 1 h 28"/>
                    <a:gd name="T60" fmla="*/ 68 w 74"/>
                    <a:gd name="T61" fmla="*/ 2 h 28"/>
                    <a:gd name="T62" fmla="*/ 50 w 74"/>
                    <a:gd name="T63" fmla="*/ 7 h 28"/>
                    <a:gd name="T64" fmla="*/ 42 w 74"/>
                    <a:gd name="T65" fmla="*/ 5 h 28"/>
                    <a:gd name="T66" fmla="*/ 39 w 74"/>
                    <a:gd name="T67" fmla="*/ 6 h 28"/>
                    <a:gd name="T68" fmla="*/ 45 w 74"/>
                    <a:gd name="T69" fmla="*/ 8 h 28"/>
                    <a:gd name="T70" fmla="*/ 35 w 74"/>
                    <a:gd name="T71" fmla="*/ 11 h 28"/>
                    <a:gd name="T72" fmla="*/ 35 w 74"/>
                    <a:gd name="T73" fmla="*/ 9 h 28"/>
                    <a:gd name="T74" fmla="*/ 31 w 74"/>
                    <a:gd name="T75" fmla="*/ 8 h 28"/>
                    <a:gd name="T76" fmla="*/ 28 w 74"/>
                    <a:gd name="T77" fmla="*/ 9 h 28"/>
                    <a:gd name="T78" fmla="*/ 35 w 74"/>
                    <a:gd name="T79" fmla="*/ 11 h 28"/>
                    <a:gd name="T80" fmla="*/ 30 w 74"/>
                    <a:gd name="T81" fmla="*/ 12 h 28"/>
                    <a:gd name="T82" fmla="*/ 31 w 74"/>
                    <a:gd name="T83" fmla="*/ 12 h 28"/>
                    <a:gd name="T84" fmla="*/ 22 w 74"/>
                    <a:gd name="T85" fmla="*/ 12 h 28"/>
                    <a:gd name="T86" fmla="*/ 24 w 74"/>
                    <a:gd name="T87" fmla="*/ 13 h 28"/>
                    <a:gd name="T88" fmla="*/ 21 w 74"/>
                    <a:gd name="T89" fmla="*/ 16 h 28"/>
                    <a:gd name="T90" fmla="*/ 25 w 74"/>
                    <a:gd name="T91" fmla="*/ 17 h 28"/>
                    <a:gd name="T92" fmla="*/ 15 w 74"/>
                    <a:gd name="T93" fmla="*/ 19 h 28"/>
                    <a:gd name="T94" fmla="*/ 15 w 74"/>
                    <a:gd name="T95" fmla="*/ 19 h 28"/>
                    <a:gd name="T96" fmla="*/ 9 w 74"/>
                    <a:gd name="T97" fmla="*/ 20 h 28"/>
                    <a:gd name="T98" fmla="*/ 10 w 74"/>
                    <a:gd name="T99" fmla="*/ 21 h 28"/>
                    <a:gd name="T100" fmla="*/ 0 w 74"/>
                    <a:gd name="T101" fmla="*/ 23 h 28"/>
                    <a:gd name="T102" fmla="*/ 6 w 74"/>
                    <a:gd name="T103" fmla="*/ 23 h 28"/>
                    <a:gd name="T104" fmla="*/ 60 w 74"/>
                    <a:gd name="T105" fmla="*/ 5 h 28"/>
                    <a:gd name="T106" fmla="*/ 59 w 74"/>
                    <a:gd name="T107" fmla="*/ 6 h 28"/>
                    <a:gd name="T108" fmla="*/ 60 w 74"/>
                    <a:gd name="T109" fmla="*/ 5 h 28"/>
                    <a:gd name="T110" fmla="*/ 41 w 74"/>
                    <a:gd name="T111" fmla="*/ 10 h 28"/>
                    <a:gd name="T112" fmla="*/ 43 w 74"/>
                    <a:gd name="T113" fmla="*/ 10 h 28"/>
                    <a:gd name="T114" fmla="*/ 42 w 74"/>
                    <a:gd name="T115" fmla="*/ 13 h 28"/>
                    <a:gd name="T116" fmla="*/ 41 w 74"/>
                    <a:gd name="T117" fmla="*/ 10 h 28"/>
                    <a:gd name="T118" fmla="*/ 13 w 74"/>
                    <a:gd name="T119" fmla="*/ 21 h 28"/>
                    <a:gd name="T120" fmla="*/ 11 w 74"/>
                    <a:gd name="T121" fmla="*/ 21 h 28"/>
                    <a:gd name="T122" fmla="*/ 13 w 74"/>
                    <a:gd name="T123" fmla="*/ 21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 h="28">
                      <a:moveTo>
                        <a:pt x="6" y="23"/>
                      </a:moveTo>
                      <a:cubicBezTo>
                        <a:pt x="6" y="24"/>
                        <a:pt x="5" y="24"/>
                        <a:pt x="5" y="24"/>
                      </a:cubicBezTo>
                      <a:cubicBezTo>
                        <a:pt x="1" y="25"/>
                        <a:pt x="1" y="26"/>
                        <a:pt x="1" y="28"/>
                      </a:cubicBezTo>
                      <a:cubicBezTo>
                        <a:pt x="2" y="27"/>
                        <a:pt x="1" y="26"/>
                        <a:pt x="2" y="25"/>
                      </a:cubicBezTo>
                      <a:cubicBezTo>
                        <a:pt x="3" y="25"/>
                        <a:pt x="4" y="25"/>
                        <a:pt x="4" y="26"/>
                      </a:cubicBezTo>
                      <a:cubicBezTo>
                        <a:pt x="5" y="24"/>
                        <a:pt x="8" y="25"/>
                        <a:pt x="10" y="25"/>
                      </a:cubicBezTo>
                      <a:cubicBezTo>
                        <a:pt x="9" y="22"/>
                        <a:pt x="14" y="23"/>
                        <a:pt x="16" y="22"/>
                      </a:cubicBezTo>
                      <a:cubicBezTo>
                        <a:pt x="19" y="22"/>
                        <a:pt x="20" y="19"/>
                        <a:pt x="23" y="21"/>
                      </a:cubicBezTo>
                      <a:cubicBezTo>
                        <a:pt x="25" y="19"/>
                        <a:pt x="27" y="18"/>
                        <a:pt x="30" y="18"/>
                      </a:cubicBezTo>
                      <a:cubicBezTo>
                        <a:pt x="34" y="21"/>
                        <a:pt x="33" y="16"/>
                        <a:pt x="37" y="16"/>
                      </a:cubicBezTo>
                      <a:cubicBezTo>
                        <a:pt x="37" y="17"/>
                        <a:pt x="37" y="17"/>
                        <a:pt x="37" y="17"/>
                      </a:cubicBezTo>
                      <a:cubicBezTo>
                        <a:pt x="39" y="13"/>
                        <a:pt x="42" y="17"/>
                        <a:pt x="46" y="16"/>
                      </a:cubicBezTo>
                      <a:cubicBezTo>
                        <a:pt x="46" y="17"/>
                        <a:pt x="45" y="17"/>
                        <a:pt x="45" y="17"/>
                      </a:cubicBezTo>
                      <a:cubicBezTo>
                        <a:pt x="46" y="18"/>
                        <a:pt x="46" y="18"/>
                        <a:pt x="46" y="18"/>
                      </a:cubicBezTo>
                      <a:cubicBezTo>
                        <a:pt x="46" y="16"/>
                        <a:pt x="46" y="16"/>
                        <a:pt x="46" y="16"/>
                      </a:cubicBezTo>
                      <a:cubicBezTo>
                        <a:pt x="48" y="16"/>
                        <a:pt x="51" y="15"/>
                        <a:pt x="52" y="17"/>
                      </a:cubicBezTo>
                      <a:cubicBezTo>
                        <a:pt x="55" y="17"/>
                        <a:pt x="56" y="14"/>
                        <a:pt x="58" y="13"/>
                      </a:cubicBezTo>
                      <a:cubicBezTo>
                        <a:pt x="58" y="14"/>
                        <a:pt x="58" y="14"/>
                        <a:pt x="58" y="14"/>
                      </a:cubicBezTo>
                      <a:cubicBezTo>
                        <a:pt x="58" y="15"/>
                        <a:pt x="60" y="15"/>
                        <a:pt x="60" y="15"/>
                      </a:cubicBezTo>
                      <a:cubicBezTo>
                        <a:pt x="58" y="10"/>
                        <a:pt x="51" y="15"/>
                        <a:pt x="49" y="11"/>
                      </a:cubicBezTo>
                      <a:cubicBezTo>
                        <a:pt x="51" y="9"/>
                        <a:pt x="56" y="13"/>
                        <a:pt x="56" y="9"/>
                      </a:cubicBezTo>
                      <a:cubicBezTo>
                        <a:pt x="53" y="8"/>
                        <a:pt x="53" y="8"/>
                        <a:pt x="53" y="8"/>
                      </a:cubicBezTo>
                      <a:cubicBezTo>
                        <a:pt x="55" y="7"/>
                        <a:pt x="58" y="7"/>
                        <a:pt x="61" y="6"/>
                      </a:cubicBezTo>
                      <a:cubicBezTo>
                        <a:pt x="61" y="7"/>
                        <a:pt x="61" y="7"/>
                        <a:pt x="61" y="7"/>
                      </a:cubicBezTo>
                      <a:cubicBezTo>
                        <a:pt x="64" y="6"/>
                        <a:pt x="64" y="6"/>
                        <a:pt x="64" y="6"/>
                      </a:cubicBezTo>
                      <a:cubicBezTo>
                        <a:pt x="63" y="5"/>
                        <a:pt x="62" y="6"/>
                        <a:pt x="62" y="5"/>
                      </a:cubicBezTo>
                      <a:cubicBezTo>
                        <a:pt x="62" y="4"/>
                        <a:pt x="63" y="4"/>
                        <a:pt x="63" y="3"/>
                      </a:cubicBezTo>
                      <a:cubicBezTo>
                        <a:pt x="66" y="2"/>
                        <a:pt x="66" y="5"/>
                        <a:pt x="65" y="5"/>
                      </a:cubicBezTo>
                      <a:cubicBezTo>
                        <a:pt x="67" y="3"/>
                        <a:pt x="74" y="2"/>
                        <a:pt x="71" y="0"/>
                      </a:cubicBezTo>
                      <a:cubicBezTo>
                        <a:pt x="70" y="0"/>
                        <a:pt x="69" y="1"/>
                        <a:pt x="68" y="1"/>
                      </a:cubicBezTo>
                      <a:cubicBezTo>
                        <a:pt x="68" y="2"/>
                        <a:pt x="68" y="2"/>
                        <a:pt x="68" y="2"/>
                      </a:cubicBezTo>
                      <a:cubicBezTo>
                        <a:pt x="62" y="2"/>
                        <a:pt x="56" y="4"/>
                        <a:pt x="50" y="7"/>
                      </a:cubicBezTo>
                      <a:cubicBezTo>
                        <a:pt x="47" y="6"/>
                        <a:pt x="43" y="9"/>
                        <a:pt x="42" y="5"/>
                      </a:cubicBezTo>
                      <a:cubicBezTo>
                        <a:pt x="40" y="4"/>
                        <a:pt x="38" y="6"/>
                        <a:pt x="39" y="6"/>
                      </a:cubicBezTo>
                      <a:cubicBezTo>
                        <a:pt x="41" y="7"/>
                        <a:pt x="43" y="7"/>
                        <a:pt x="45" y="8"/>
                      </a:cubicBezTo>
                      <a:cubicBezTo>
                        <a:pt x="42" y="9"/>
                        <a:pt x="38" y="10"/>
                        <a:pt x="35" y="11"/>
                      </a:cubicBezTo>
                      <a:cubicBezTo>
                        <a:pt x="35" y="9"/>
                        <a:pt x="35" y="9"/>
                        <a:pt x="35" y="9"/>
                      </a:cubicBezTo>
                      <a:cubicBezTo>
                        <a:pt x="34" y="8"/>
                        <a:pt x="32" y="10"/>
                        <a:pt x="31" y="8"/>
                      </a:cubicBezTo>
                      <a:cubicBezTo>
                        <a:pt x="30" y="9"/>
                        <a:pt x="28" y="8"/>
                        <a:pt x="28" y="9"/>
                      </a:cubicBezTo>
                      <a:cubicBezTo>
                        <a:pt x="30" y="10"/>
                        <a:pt x="33" y="10"/>
                        <a:pt x="35" y="11"/>
                      </a:cubicBezTo>
                      <a:cubicBezTo>
                        <a:pt x="34" y="13"/>
                        <a:pt x="31" y="12"/>
                        <a:pt x="30" y="12"/>
                      </a:cubicBezTo>
                      <a:cubicBezTo>
                        <a:pt x="31" y="12"/>
                        <a:pt x="31" y="12"/>
                        <a:pt x="31" y="12"/>
                      </a:cubicBezTo>
                      <a:cubicBezTo>
                        <a:pt x="29" y="10"/>
                        <a:pt x="25" y="12"/>
                        <a:pt x="22" y="12"/>
                      </a:cubicBezTo>
                      <a:cubicBezTo>
                        <a:pt x="24" y="13"/>
                        <a:pt x="24" y="13"/>
                        <a:pt x="24" y="13"/>
                      </a:cubicBezTo>
                      <a:cubicBezTo>
                        <a:pt x="25" y="15"/>
                        <a:pt x="21" y="15"/>
                        <a:pt x="21" y="16"/>
                      </a:cubicBezTo>
                      <a:cubicBezTo>
                        <a:pt x="25" y="17"/>
                        <a:pt x="25" y="17"/>
                        <a:pt x="25" y="17"/>
                      </a:cubicBezTo>
                      <a:cubicBezTo>
                        <a:pt x="24" y="20"/>
                        <a:pt x="17" y="17"/>
                        <a:pt x="15" y="19"/>
                      </a:cubicBezTo>
                      <a:cubicBezTo>
                        <a:pt x="15" y="19"/>
                        <a:pt x="15" y="19"/>
                        <a:pt x="15" y="19"/>
                      </a:cubicBezTo>
                      <a:cubicBezTo>
                        <a:pt x="14" y="19"/>
                        <a:pt x="12" y="21"/>
                        <a:pt x="9" y="20"/>
                      </a:cubicBezTo>
                      <a:cubicBezTo>
                        <a:pt x="10" y="21"/>
                        <a:pt x="10" y="21"/>
                        <a:pt x="10" y="21"/>
                      </a:cubicBezTo>
                      <a:cubicBezTo>
                        <a:pt x="7" y="21"/>
                        <a:pt x="4" y="22"/>
                        <a:pt x="0" y="23"/>
                      </a:cubicBezTo>
                      <a:cubicBezTo>
                        <a:pt x="3" y="24"/>
                        <a:pt x="4" y="22"/>
                        <a:pt x="6" y="23"/>
                      </a:cubicBezTo>
                      <a:close/>
                      <a:moveTo>
                        <a:pt x="60" y="5"/>
                      </a:moveTo>
                      <a:cubicBezTo>
                        <a:pt x="59" y="6"/>
                        <a:pt x="59" y="6"/>
                        <a:pt x="59" y="6"/>
                      </a:cubicBezTo>
                      <a:cubicBezTo>
                        <a:pt x="59" y="5"/>
                        <a:pt x="60" y="5"/>
                        <a:pt x="60" y="5"/>
                      </a:cubicBezTo>
                      <a:close/>
                      <a:moveTo>
                        <a:pt x="41" y="10"/>
                      </a:moveTo>
                      <a:cubicBezTo>
                        <a:pt x="41" y="10"/>
                        <a:pt x="42" y="10"/>
                        <a:pt x="43" y="10"/>
                      </a:cubicBezTo>
                      <a:cubicBezTo>
                        <a:pt x="45" y="11"/>
                        <a:pt x="43" y="12"/>
                        <a:pt x="42" y="13"/>
                      </a:cubicBezTo>
                      <a:cubicBezTo>
                        <a:pt x="43" y="12"/>
                        <a:pt x="42" y="11"/>
                        <a:pt x="41" y="10"/>
                      </a:cubicBezTo>
                      <a:close/>
                      <a:moveTo>
                        <a:pt x="13" y="21"/>
                      </a:moveTo>
                      <a:cubicBezTo>
                        <a:pt x="11" y="21"/>
                        <a:pt x="11" y="21"/>
                        <a:pt x="11" y="21"/>
                      </a:cubicBezTo>
                      <a:cubicBezTo>
                        <a:pt x="9" y="20"/>
                        <a:pt x="13" y="20"/>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637"/>
                <p:cNvSpPr/>
                <p:nvPr>
                  <p:custDataLst>
                    <p:tags r:id="rId631"/>
                  </p:custDataLst>
                </p:nvPr>
              </p:nvSpPr>
              <p:spPr bwMode="auto">
                <a:xfrm>
                  <a:off x="4668" y="735"/>
                  <a:ext cx="9" cy="7"/>
                </a:xfrm>
                <a:custGeom>
                  <a:gdLst>
                    <a:gd name="T0" fmla="*/ 3 w 4"/>
                    <a:gd name="T1" fmla="*/ 0 h 3"/>
                    <a:gd name="T2" fmla="*/ 2 w 4"/>
                    <a:gd name="T3" fmla="*/ 1 h 3"/>
                    <a:gd name="T4" fmla="*/ 1 w 4"/>
                    <a:gd name="T5" fmla="*/ 1 h 3"/>
                    <a:gd name="T6" fmla="*/ 0 w 4"/>
                    <a:gd name="T7" fmla="*/ 2 h 3"/>
                    <a:gd name="T8" fmla="*/ 0 w 4"/>
                    <a:gd name="T9" fmla="*/ 3 h 3"/>
                    <a:gd name="T10" fmla="*/ 3 w 4"/>
                    <a:gd name="T11" fmla="*/ 0 h 3"/>
                  </a:gdLst>
                  <a:cxnLst>
                    <a:cxn ang="0">
                      <a:pos x="T0" y="T1"/>
                    </a:cxn>
                    <a:cxn ang="0">
                      <a:pos x="T2" y="T3"/>
                    </a:cxn>
                    <a:cxn ang="0">
                      <a:pos x="T4" y="T5"/>
                    </a:cxn>
                    <a:cxn ang="0">
                      <a:pos x="T6" y="T7"/>
                    </a:cxn>
                    <a:cxn ang="0">
                      <a:pos x="T8" y="T9"/>
                    </a:cxn>
                    <a:cxn ang="0">
                      <a:pos x="T10" y="T11"/>
                    </a:cxn>
                  </a:cxnLst>
                  <a:rect l="0" t="0" r="r" b="b"/>
                  <a:pathLst>
                    <a:path w="4" h="3">
                      <a:moveTo>
                        <a:pt x="3" y="0"/>
                      </a:moveTo>
                      <a:cubicBezTo>
                        <a:pt x="2" y="1"/>
                        <a:pt x="2" y="1"/>
                        <a:pt x="2" y="1"/>
                      </a:cubicBezTo>
                      <a:cubicBezTo>
                        <a:pt x="2" y="1"/>
                        <a:pt x="1" y="1"/>
                        <a:pt x="1" y="1"/>
                      </a:cubicBezTo>
                      <a:cubicBezTo>
                        <a:pt x="0" y="2"/>
                        <a:pt x="0" y="2"/>
                        <a:pt x="0" y="2"/>
                      </a:cubicBezTo>
                      <a:cubicBezTo>
                        <a:pt x="0" y="2"/>
                        <a:pt x="0" y="2"/>
                        <a:pt x="0" y="3"/>
                      </a:cubicBezTo>
                      <a:cubicBezTo>
                        <a:pt x="1" y="1"/>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638"/>
                <p:cNvSpPr/>
                <p:nvPr>
                  <p:custDataLst>
                    <p:tags r:id="rId632"/>
                  </p:custDataLst>
                </p:nvPr>
              </p:nvSpPr>
              <p:spPr bwMode="auto">
                <a:xfrm>
                  <a:off x="4303" y="977"/>
                  <a:ext cx="12" cy="17"/>
                </a:xfrm>
                <a:custGeom>
                  <a:gdLst>
                    <a:gd name="T0" fmla="*/ 0 w 5"/>
                    <a:gd name="T1" fmla="*/ 3 h 7"/>
                    <a:gd name="T2" fmla="*/ 5 w 5"/>
                    <a:gd name="T3" fmla="*/ 0 h 7"/>
                    <a:gd name="T4" fmla="*/ 0 w 5"/>
                    <a:gd name="T5" fmla="*/ 3 h 7"/>
                  </a:gdLst>
                  <a:cxnLst>
                    <a:cxn ang="0">
                      <a:pos x="T0" y="T1"/>
                    </a:cxn>
                    <a:cxn ang="0">
                      <a:pos x="T2" y="T3"/>
                    </a:cxn>
                    <a:cxn ang="0">
                      <a:pos x="T4" y="T5"/>
                    </a:cxn>
                  </a:cxnLst>
                  <a:rect l="0" t="0" r="r" b="b"/>
                  <a:pathLst>
                    <a:path w="5" h="7">
                      <a:moveTo>
                        <a:pt x="0" y="3"/>
                      </a:moveTo>
                      <a:cubicBezTo>
                        <a:pt x="4" y="7"/>
                        <a:pt x="5" y="2"/>
                        <a:pt x="5"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639"/>
                <p:cNvSpPr/>
                <p:nvPr>
                  <p:custDataLst>
                    <p:tags r:id="rId633"/>
                  </p:custDataLst>
                </p:nvPr>
              </p:nvSpPr>
              <p:spPr bwMode="auto">
                <a:xfrm flipH="1">
                  <a:off x="4663" y="742"/>
                  <a:ext cx="0" cy="2"/>
                </a:xfrm>
                <a:custGeom>
                  <a:gdLst>
                    <a:gd name="T0" fmla="*/ 2 h 2"/>
                    <a:gd name="T1" fmla="*/ 2 h 2"/>
                    <a:gd name="T2" fmla="*/ 0 h 2"/>
                    <a:gd name="T3" fmla="*/ 2 h 2"/>
                  </a:gd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640"/>
                <p:cNvSpPr/>
                <p:nvPr>
                  <p:custDataLst>
                    <p:tags r:id="rId634"/>
                  </p:custDataLst>
                </p:nvPr>
              </p:nvSpPr>
              <p:spPr bwMode="auto">
                <a:xfrm>
                  <a:off x="5035" y="471"/>
                  <a:ext cx="5" cy="2"/>
                </a:xfrm>
                <a:custGeom>
                  <a:gdLst>
                    <a:gd name="T0" fmla="*/ 0 w 5"/>
                    <a:gd name="T1" fmla="*/ 0 h 2"/>
                    <a:gd name="T2" fmla="*/ 5 w 5"/>
                    <a:gd name="T3" fmla="*/ 2 h 2"/>
                    <a:gd name="T4" fmla="*/ 2 w 5"/>
                    <a:gd name="T5" fmla="*/ 0 h 2"/>
                    <a:gd name="T6" fmla="*/ 0 w 5"/>
                    <a:gd name="T7" fmla="*/ 0 h 2"/>
                  </a:gdLst>
                  <a:cxnLst>
                    <a:cxn ang="0">
                      <a:pos x="T0" y="T1"/>
                    </a:cxn>
                    <a:cxn ang="0">
                      <a:pos x="T2" y="T3"/>
                    </a:cxn>
                    <a:cxn ang="0">
                      <a:pos x="T4" y="T5"/>
                    </a:cxn>
                    <a:cxn ang="0">
                      <a:pos x="T6" y="T7"/>
                    </a:cxn>
                  </a:cxnLst>
                  <a:rect l="0" t="0" r="r" b="b"/>
                  <a:pathLst>
                    <a:path w="5" h="2">
                      <a:moveTo>
                        <a:pt x="0" y="0"/>
                      </a:moveTo>
                      <a:lnTo>
                        <a:pt x="5"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641"/>
                <p:cNvSpPr/>
                <p:nvPr>
                  <p:custDataLst>
                    <p:tags r:id="rId635"/>
                  </p:custDataLst>
                </p:nvPr>
              </p:nvSpPr>
              <p:spPr bwMode="auto">
                <a:xfrm>
                  <a:off x="4895" y="559"/>
                  <a:ext cx="22" cy="7"/>
                </a:xfrm>
                <a:custGeom>
                  <a:gdLst>
                    <a:gd name="T0" fmla="*/ 1 w 9"/>
                    <a:gd name="T1" fmla="*/ 3 h 3"/>
                    <a:gd name="T2" fmla="*/ 9 w 9"/>
                    <a:gd name="T3" fmla="*/ 2 h 3"/>
                    <a:gd name="T4" fmla="*/ 7 w 9"/>
                    <a:gd name="T5" fmla="*/ 2 h 3"/>
                    <a:gd name="T6" fmla="*/ 8 w 9"/>
                    <a:gd name="T7" fmla="*/ 0 h 3"/>
                    <a:gd name="T8" fmla="*/ 0 w 9"/>
                    <a:gd name="T9" fmla="*/ 2 h 3"/>
                    <a:gd name="T10" fmla="*/ 1 w 9"/>
                    <a:gd name="T11" fmla="*/ 3 h 3"/>
                  </a:gdLst>
                  <a:cxnLst>
                    <a:cxn ang="0">
                      <a:pos x="T0" y="T1"/>
                    </a:cxn>
                    <a:cxn ang="0">
                      <a:pos x="T2" y="T3"/>
                    </a:cxn>
                    <a:cxn ang="0">
                      <a:pos x="T4" y="T5"/>
                    </a:cxn>
                    <a:cxn ang="0">
                      <a:pos x="T6" y="T7"/>
                    </a:cxn>
                    <a:cxn ang="0">
                      <a:pos x="T8" y="T9"/>
                    </a:cxn>
                    <a:cxn ang="0">
                      <a:pos x="T10" y="T11"/>
                    </a:cxn>
                  </a:cxnLst>
                  <a:rect l="0" t="0" r="r" b="b"/>
                  <a:pathLst>
                    <a:path w="9" h="3">
                      <a:moveTo>
                        <a:pt x="1" y="3"/>
                      </a:moveTo>
                      <a:cubicBezTo>
                        <a:pt x="3" y="2"/>
                        <a:pt x="6" y="2"/>
                        <a:pt x="9" y="2"/>
                      </a:cubicBezTo>
                      <a:cubicBezTo>
                        <a:pt x="7" y="2"/>
                        <a:pt x="7" y="2"/>
                        <a:pt x="7" y="2"/>
                      </a:cubicBezTo>
                      <a:cubicBezTo>
                        <a:pt x="8" y="0"/>
                        <a:pt x="8" y="0"/>
                        <a:pt x="8" y="0"/>
                      </a:cubicBezTo>
                      <a:cubicBezTo>
                        <a:pt x="4" y="1"/>
                        <a:pt x="3" y="1"/>
                        <a:pt x="0" y="2"/>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642"/>
                <p:cNvSpPr/>
                <p:nvPr>
                  <p:custDataLst>
                    <p:tags r:id="rId636"/>
                  </p:custDataLst>
                </p:nvPr>
              </p:nvSpPr>
              <p:spPr bwMode="auto">
                <a:xfrm>
                  <a:off x="4514" y="842"/>
                  <a:ext cx="7" cy="4"/>
                </a:xfrm>
                <a:custGeom>
                  <a:gdLst>
                    <a:gd name="T0" fmla="*/ 0 w 3"/>
                    <a:gd name="T1" fmla="*/ 1 h 2"/>
                    <a:gd name="T2" fmla="*/ 1 w 3"/>
                    <a:gd name="T3" fmla="*/ 0 h 2"/>
                    <a:gd name="T4" fmla="*/ 0 w 3"/>
                    <a:gd name="T5" fmla="*/ 1 h 2"/>
                  </a:gdLst>
                  <a:cxnLst>
                    <a:cxn ang="0">
                      <a:pos x="T0" y="T1"/>
                    </a:cxn>
                    <a:cxn ang="0">
                      <a:pos x="T2" y="T3"/>
                    </a:cxn>
                    <a:cxn ang="0">
                      <a:pos x="T4" y="T5"/>
                    </a:cxn>
                  </a:cxnLst>
                  <a:rect l="0" t="0" r="r" b="b"/>
                  <a:pathLst>
                    <a:path w="3" h="2">
                      <a:moveTo>
                        <a:pt x="0" y="1"/>
                      </a:moveTo>
                      <a:cubicBezTo>
                        <a:pt x="1" y="2"/>
                        <a:pt x="3"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Rectangle 643"/>
                <p:cNvSpPr>
                  <a:spLocks noChangeArrowheads="1"/>
                </p:cNvSpPr>
                <p:nvPr>
                  <p:custDataLst>
                    <p:tags r:id="rId637"/>
                  </p:custDataLst>
                </p:nvPr>
              </p:nvSpPr>
              <p:spPr bwMode="auto">
                <a:xfrm>
                  <a:off x="4985" y="509"/>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44"/>
                <p:cNvSpPr/>
                <p:nvPr>
                  <p:custDataLst>
                    <p:tags r:id="rId638"/>
                  </p:custDataLst>
                </p:nvPr>
              </p:nvSpPr>
              <p:spPr bwMode="auto">
                <a:xfrm flipH="1">
                  <a:off x="4983" y="509"/>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645"/>
                <p:cNvSpPr/>
                <p:nvPr>
                  <p:custDataLst>
                    <p:tags r:id="rId639"/>
                  </p:custDataLst>
                </p:nvPr>
              </p:nvSpPr>
              <p:spPr bwMode="auto">
                <a:xfrm>
                  <a:off x="4521" y="835"/>
                  <a:ext cx="5" cy="4"/>
                </a:xfrm>
                <a:custGeom>
                  <a:gdLst>
                    <a:gd name="T0" fmla="*/ 2 w 2"/>
                    <a:gd name="T1" fmla="*/ 1 h 2"/>
                    <a:gd name="T2" fmla="*/ 1 w 2"/>
                    <a:gd name="T3" fmla="*/ 0 h 2"/>
                    <a:gd name="T4" fmla="*/ 0 w 2"/>
                    <a:gd name="T5" fmla="*/ 2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1" y="0"/>
                      </a:cubicBezTo>
                      <a:cubicBezTo>
                        <a:pt x="0" y="2"/>
                        <a:pt x="0" y="2"/>
                        <a:pt x="0" y="2"/>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646"/>
                <p:cNvSpPr/>
                <p:nvPr>
                  <p:custDataLst>
                    <p:tags r:id="rId640"/>
                  </p:custDataLst>
                </p:nvPr>
              </p:nvSpPr>
              <p:spPr bwMode="auto">
                <a:xfrm>
                  <a:off x="4350" y="953"/>
                  <a:ext cx="3" cy="0"/>
                </a:xfrm>
                <a:custGeom>
                  <a:gdLst>
                    <a:gd name="T0" fmla="*/ 0 w 3"/>
                    <a:gd name="T1" fmla="*/ 3 w 3"/>
                    <a:gd name="T2" fmla="*/ 0 w 3"/>
                    <a:gd name="T3" fmla="*/ 0 w 3"/>
                  </a:gd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647"/>
                <p:cNvSpPr/>
                <p:nvPr>
                  <p:custDataLst>
                    <p:tags r:id="rId641"/>
                  </p:custDataLst>
                </p:nvPr>
              </p:nvSpPr>
              <p:spPr bwMode="auto">
                <a:xfrm>
                  <a:off x="4303" y="965"/>
                  <a:ext cx="10" cy="10"/>
                </a:xfrm>
                <a:custGeom>
                  <a:gdLst>
                    <a:gd name="T0" fmla="*/ 1 w 4"/>
                    <a:gd name="T1" fmla="*/ 1 h 4"/>
                    <a:gd name="T2" fmla="*/ 0 w 4"/>
                    <a:gd name="T3" fmla="*/ 3 h 4"/>
                    <a:gd name="T4" fmla="*/ 4 w 4"/>
                    <a:gd name="T5" fmla="*/ 2 h 4"/>
                    <a:gd name="T6" fmla="*/ 3 w 4"/>
                    <a:gd name="T7" fmla="*/ 1 h 4"/>
                    <a:gd name="T8" fmla="*/ 4 w 4"/>
                    <a:gd name="T9" fmla="*/ 1 h 4"/>
                    <a:gd name="T10" fmla="*/ 1 w 4"/>
                    <a:gd name="T11" fmla="*/ 1 h 4"/>
                  </a:gdLst>
                  <a:cxnLst>
                    <a:cxn ang="0">
                      <a:pos x="T0" y="T1"/>
                    </a:cxn>
                    <a:cxn ang="0">
                      <a:pos x="T2" y="T3"/>
                    </a:cxn>
                    <a:cxn ang="0">
                      <a:pos x="T4" y="T5"/>
                    </a:cxn>
                    <a:cxn ang="0">
                      <a:pos x="T6" y="T7"/>
                    </a:cxn>
                    <a:cxn ang="0">
                      <a:pos x="T8" y="T9"/>
                    </a:cxn>
                    <a:cxn ang="0">
                      <a:pos x="T10" y="T11"/>
                    </a:cxn>
                  </a:cxnLst>
                  <a:rect l="0" t="0" r="r" b="b"/>
                  <a:pathLst>
                    <a:path w="4" h="4">
                      <a:moveTo>
                        <a:pt x="1" y="1"/>
                      </a:moveTo>
                      <a:cubicBezTo>
                        <a:pt x="0" y="3"/>
                        <a:pt x="0" y="3"/>
                        <a:pt x="0" y="3"/>
                      </a:cubicBezTo>
                      <a:cubicBezTo>
                        <a:pt x="2" y="4"/>
                        <a:pt x="2" y="2"/>
                        <a:pt x="4" y="2"/>
                      </a:cubicBezTo>
                      <a:cubicBezTo>
                        <a:pt x="3" y="1"/>
                        <a:pt x="3" y="1"/>
                        <a:pt x="3" y="1"/>
                      </a:cubicBezTo>
                      <a:cubicBezTo>
                        <a:pt x="3" y="1"/>
                        <a:pt x="3" y="1"/>
                        <a:pt x="4" y="1"/>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Rectangle 648"/>
                <p:cNvSpPr>
                  <a:spLocks noChangeArrowheads="1"/>
                </p:cNvSpPr>
                <p:nvPr>
                  <p:custDataLst>
                    <p:tags r:id="rId642"/>
                  </p:custDataLst>
                </p:nvPr>
              </p:nvSpPr>
              <p:spPr bwMode="auto">
                <a:xfrm>
                  <a:off x="4313" y="96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649"/>
                <p:cNvSpPr/>
                <p:nvPr>
                  <p:custDataLst>
                    <p:tags r:id="rId643"/>
                  </p:custDataLst>
                </p:nvPr>
              </p:nvSpPr>
              <p:spPr bwMode="auto">
                <a:xfrm>
                  <a:off x="4313" y="930"/>
                  <a:ext cx="35" cy="45"/>
                </a:xfrm>
                <a:custGeom>
                  <a:gdLst>
                    <a:gd name="T0" fmla="*/ 5 w 15"/>
                    <a:gd name="T1" fmla="*/ 8 h 19"/>
                    <a:gd name="T2" fmla="*/ 9 w 15"/>
                    <a:gd name="T3" fmla="*/ 8 h 19"/>
                    <a:gd name="T4" fmla="*/ 4 w 15"/>
                    <a:gd name="T5" fmla="*/ 13 h 19"/>
                    <a:gd name="T6" fmla="*/ 0 w 15"/>
                    <a:gd name="T7" fmla="*/ 16 h 19"/>
                    <a:gd name="T8" fmla="*/ 6 w 15"/>
                    <a:gd name="T9" fmla="*/ 14 h 19"/>
                    <a:gd name="T10" fmla="*/ 2 w 15"/>
                    <a:gd name="T11" fmla="*/ 19 h 19"/>
                    <a:gd name="T12" fmla="*/ 4 w 15"/>
                    <a:gd name="T13" fmla="*/ 19 h 19"/>
                    <a:gd name="T14" fmla="*/ 11 w 15"/>
                    <a:gd name="T15" fmla="*/ 10 h 19"/>
                    <a:gd name="T16" fmla="*/ 15 w 15"/>
                    <a:gd name="T17" fmla="*/ 4 h 19"/>
                    <a:gd name="T18" fmla="*/ 14 w 15"/>
                    <a:gd name="T19" fmla="*/ 4 h 19"/>
                    <a:gd name="T20" fmla="*/ 11 w 15"/>
                    <a:gd name="T21" fmla="*/ 4 h 19"/>
                    <a:gd name="T22" fmla="*/ 7 w 15"/>
                    <a:gd name="T23" fmla="*/ 2 h 19"/>
                    <a:gd name="T24" fmla="*/ 8 w 15"/>
                    <a:gd name="T25" fmla="*/ 0 h 19"/>
                    <a:gd name="T26" fmla="*/ 10 w 15"/>
                    <a:gd name="T27" fmla="*/ 1 h 19"/>
                    <a:gd name="T28" fmla="*/ 11 w 15"/>
                    <a:gd name="T29" fmla="*/ 1 h 19"/>
                    <a:gd name="T30" fmla="*/ 9 w 15"/>
                    <a:gd name="T31" fmla="*/ 0 h 19"/>
                    <a:gd name="T32" fmla="*/ 5 w 15"/>
                    <a:gd name="T33" fmla="*/ 4 h 19"/>
                    <a:gd name="T34" fmla="*/ 5 w 15"/>
                    <a:gd name="T35" fmla="*/ 5 h 19"/>
                    <a:gd name="T36" fmla="*/ 9 w 15"/>
                    <a:gd name="T37" fmla="*/ 3 h 19"/>
                    <a:gd name="T38" fmla="*/ 9 w 15"/>
                    <a:gd name="T39" fmla="*/ 4 h 19"/>
                    <a:gd name="T40" fmla="*/ 5 w 15"/>
                    <a:gd name="T41" fmla="*/ 8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9">
                      <a:moveTo>
                        <a:pt x="5" y="8"/>
                      </a:moveTo>
                      <a:cubicBezTo>
                        <a:pt x="9" y="8"/>
                        <a:pt x="9" y="8"/>
                        <a:pt x="9" y="8"/>
                      </a:cubicBezTo>
                      <a:cubicBezTo>
                        <a:pt x="8" y="10"/>
                        <a:pt x="6" y="11"/>
                        <a:pt x="4" y="13"/>
                      </a:cubicBezTo>
                      <a:cubicBezTo>
                        <a:pt x="1" y="11"/>
                        <a:pt x="1" y="15"/>
                        <a:pt x="0" y="16"/>
                      </a:cubicBezTo>
                      <a:cubicBezTo>
                        <a:pt x="1" y="14"/>
                        <a:pt x="4" y="13"/>
                        <a:pt x="6" y="14"/>
                      </a:cubicBezTo>
                      <a:cubicBezTo>
                        <a:pt x="3" y="15"/>
                        <a:pt x="2" y="17"/>
                        <a:pt x="2" y="19"/>
                      </a:cubicBezTo>
                      <a:cubicBezTo>
                        <a:pt x="4" y="19"/>
                        <a:pt x="4" y="19"/>
                        <a:pt x="4" y="19"/>
                      </a:cubicBezTo>
                      <a:cubicBezTo>
                        <a:pt x="4" y="15"/>
                        <a:pt x="10" y="13"/>
                        <a:pt x="11" y="10"/>
                      </a:cubicBezTo>
                      <a:cubicBezTo>
                        <a:pt x="13" y="8"/>
                        <a:pt x="10" y="5"/>
                        <a:pt x="15" y="4"/>
                      </a:cubicBezTo>
                      <a:cubicBezTo>
                        <a:pt x="14" y="4"/>
                        <a:pt x="14" y="4"/>
                        <a:pt x="14" y="4"/>
                      </a:cubicBezTo>
                      <a:cubicBezTo>
                        <a:pt x="13" y="4"/>
                        <a:pt x="12" y="5"/>
                        <a:pt x="11" y="4"/>
                      </a:cubicBezTo>
                      <a:cubicBezTo>
                        <a:pt x="11" y="2"/>
                        <a:pt x="8" y="3"/>
                        <a:pt x="7" y="2"/>
                      </a:cubicBezTo>
                      <a:cubicBezTo>
                        <a:pt x="8" y="0"/>
                        <a:pt x="8" y="0"/>
                        <a:pt x="8" y="0"/>
                      </a:cubicBezTo>
                      <a:cubicBezTo>
                        <a:pt x="9" y="0"/>
                        <a:pt x="11" y="0"/>
                        <a:pt x="10" y="1"/>
                      </a:cubicBezTo>
                      <a:cubicBezTo>
                        <a:pt x="11" y="1"/>
                        <a:pt x="11" y="1"/>
                        <a:pt x="11" y="1"/>
                      </a:cubicBezTo>
                      <a:cubicBezTo>
                        <a:pt x="11" y="0"/>
                        <a:pt x="10" y="0"/>
                        <a:pt x="9" y="0"/>
                      </a:cubicBezTo>
                      <a:cubicBezTo>
                        <a:pt x="7" y="1"/>
                        <a:pt x="6" y="2"/>
                        <a:pt x="5" y="4"/>
                      </a:cubicBezTo>
                      <a:cubicBezTo>
                        <a:pt x="4" y="4"/>
                        <a:pt x="4" y="5"/>
                        <a:pt x="5" y="5"/>
                      </a:cubicBezTo>
                      <a:cubicBezTo>
                        <a:pt x="9" y="3"/>
                        <a:pt x="9" y="3"/>
                        <a:pt x="9" y="3"/>
                      </a:cubicBezTo>
                      <a:cubicBezTo>
                        <a:pt x="9" y="4"/>
                        <a:pt x="9" y="4"/>
                        <a:pt x="9" y="4"/>
                      </a:cubicBezTo>
                      <a:cubicBezTo>
                        <a:pt x="6" y="4"/>
                        <a:pt x="8" y="7"/>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650"/>
                <p:cNvSpPr/>
                <p:nvPr>
                  <p:custDataLst>
                    <p:tags r:id="rId644"/>
                  </p:custDataLst>
                </p:nvPr>
              </p:nvSpPr>
              <p:spPr bwMode="auto">
                <a:xfrm>
                  <a:off x="5035" y="466"/>
                  <a:ext cx="5" cy="0"/>
                </a:xfrm>
                <a:custGeom>
                  <a:gdLst>
                    <a:gd name="T0" fmla="*/ 2 w 5"/>
                    <a:gd name="T1" fmla="*/ 0 w 5"/>
                    <a:gd name="T2" fmla="*/ 5 w 5"/>
                    <a:gd name="T3" fmla="*/ 2 w 5"/>
                  </a:gdLst>
                  <a:cxnLst>
                    <a:cxn ang="0">
                      <a:pos x="T0" y="0"/>
                    </a:cxn>
                    <a:cxn ang="0">
                      <a:pos x="T1" y="0"/>
                    </a:cxn>
                    <a:cxn ang="0">
                      <a:pos x="T2" y="0"/>
                    </a:cxn>
                    <a:cxn ang="0">
                      <a:pos x="T3" y="0"/>
                    </a:cxn>
                  </a:cxnLst>
                  <a:rect l="0" t="0" r="r" b="b"/>
                  <a:pathLst>
                    <a:path w="5">
                      <a:moveTo>
                        <a:pt x="2" y="0"/>
                      </a:moveTo>
                      <a:lnTo>
                        <a:pt x="0" y="0"/>
                      </a:lnTo>
                      <a:lnTo>
                        <a:pt x="5"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651"/>
                <p:cNvSpPr/>
                <p:nvPr>
                  <p:custDataLst>
                    <p:tags r:id="rId645"/>
                  </p:custDataLst>
                </p:nvPr>
              </p:nvSpPr>
              <p:spPr bwMode="auto">
                <a:xfrm>
                  <a:off x="4682" y="713"/>
                  <a:ext cx="14" cy="10"/>
                </a:xfrm>
                <a:custGeom>
                  <a:gdLst>
                    <a:gd name="T0" fmla="*/ 1 w 6"/>
                    <a:gd name="T1" fmla="*/ 1 h 4"/>
                    <a:gd name="T2" fmla="*/ 0 w 6"/>
                    <a:gd name="T3" fmla="*/ 2 h 4"/>
                    <a:gd name="T4" fmla="*/ 4 w 6"/>
                    <a:gd name="T5" fmla="*/ 0 h 4"/>
                    <a:gd name="T6" fmla="*/ 4 w 6"/>
                    <a:gd name="T7" fmla="*/ 2 h 4"/>
                    <a:gd name="T8" fmla="*/ 1 w 6"/>
                    <a:gd name="T9" fmla="*/ 2 h 4"/>
                    <a:gd name="T10" fmla="*/ 1 w 6"/>
                    <a:gd name="T11" fmla="*/ 1 h 4"/>
                  </a:gdLst>
                  <a:cxnLst>
                    <a:cxn ang="0">
                      <a:pos x="T0" y="T1"/>
                    </a:cxn>
                    <a:cxn ang="0">
                      <a:pos x="T2" y="T3"/>
                    </a:cxn>
                    <a:cxn ang="0">
                      <a:pos x="T4" y="T5"/>
                    </a:cxn>
                    <a:cxn ang="0">
                      <a:pos x="T6" y="T7"/>
                    </a:cxn>
                    <a:cxn ang="0">
                      <a:pos x="T8" y="T9"/>
                    </a:cxn>
                    <a:cxn ang="0">
                      <a:pos x="T10" y="T11"/>
                    </a:cxn>
                  </a:cxnLst>
                  <a:rect l="0" t="0" r="r" b="b"/>
                  <a:pathLst>
                    <a:path w="6" h="4">
                      <a:moveTo>
                        <a:pt x="1" y="1"/>
                      </a:moveTo>
                      <a:cubicBezTo>
                        <a:pt x="0" y="2"/>
                        <a:pt x="0" y="2"/>
                        <a:pt x="0" y="2"/>
                      </a:cubicBezTo>
                      <a:cubicBezTo>
                        <a:pt x="0" y="4"/>
                        <a:pt x="6" y="2"/>
                        <a:pt x="4" y="0"/>
                      </a:cubicBezTo>
                      <a:cubicBezTo>
                        <a:pt x="3" y="0"/>
                        <a:pt x="3" y="1"/>
                        <a:pt x="4" y="2"/>
                      </a:cubicBezTo>
                      <a:cubicBezTo>
                        <a:pt x="1" y="2"/>
                        <a:pt x="1" y="2"/>
                        <a:pt x="1" y="2"/>
                      </a:cubicBezTo>
                      <a:cubicBezTo>
                        <a:pt x="0"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652"/>
                <p:cNvSpPr/>
                <p:nvPr>
                  <p:custDataLst>
                    <p:tags r:id="rId646"/>
                  </p:custDataLst>
                </p:nvPr>
              </p:nvSpPr>
              <p:spPr bwMode="auto">
                <a:xfrm>
                  <a:off x="4294" y="975"/>
                  <a:ext cx="9" cy="12"/>
                </a:xfrm>
                <a:custGeom>
                  <a:gdLst>
                    <a:gd name="T0" fmla="*/ 4 w 4"/>
                    <a:gd name="T1" fmla="*/ 3 h 5"/>
                    <a:gd name="T2" fmla="*/ 1 w 4"/>
                    <a:gd name="T3" fmla="*/ 1 h 5"/>
                    <a:gd name="T4" fmla="*/ 0 w 4"/>
                    <a:gd name="T5" fmla="*/ 4 h 5"/>
                    <a:gd name="T6" fmla="*/ 4 w 4"/>
                    <a:gd name="T7" fmla="*/ 3 h 5"/>
                  </a:gdLst>
                  <a:cxnLst>
                    <a:cxn ang="0">
                      <a:pos x="T0" y="T1"/>
                    </a:cxn>
                    <a:cxn ang="0">
                      <a:pos x="T2" y="T3"/>
                    </a:cxn>
                    <a:cxn ang="0">
                      <a:pos x="T4" y="T5"/>
                    </a:cxn>
                    <a:cxn ang="0">
                      <a:pos x="T6" y="T7"/>
                    </a:cxn>
                  </a:cxnLst>
                  <a:rect l="0" t="0" r="r" b="b"/>
                  <a:pathLst>
                    <a:path w="4" h="5">
                      <a:moveTo>
                        <a:pt x="4" y="3"/>
                      </a:moveTo>
                      <a:cubicBezTo>
                        <a:pt x="2" y="3"/>
                        <a:pt x="4" y="0"/>
                        <a:pt x="1" y="1"/>
                      </a:cubicBezTo>
                      <a:cubicBezTo>
                        <a:pt x="0" y="2"/>
                        <a:pt x="0" y="3"/>
                        <a:pt x="0" y="4"/>
                      </a:cubicBezTo>
                      <a:cubicBezTo>
                        <a:pt x="1"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653"/>
                <p:cNvSpPr/>
                <p:nvPr>
                  <p:custDataLst>
                    <p:tags r:id="rId647"/>
                  </p:custDataLst>
                </p:nvPr>
              </p:nvSpPr>
              <p:spPr bwMode="auto">
                <a:xfrm>
                  <a:off x="4864" y="583"/>
                  <a:ext cx="8" cy="4"/>
                </a:xfrm>
                <a:custGeom>
                  <a:gdLst>
                    <a:gd name="T0" fmla="*/ 0 w 3"/>
                    <a:gd name="T1" fmla="*/ 2 h 2"/>
                    <a:gd name="T2" fmla="*/ 3 w 3"/>
                    <a:gd name="T3" fmla="*/ 1 h 2"/>
                    <a:gd name="T4" fmla="*/ 1 w 3"/>
                    <a:gd name="T5" fmla="*/ 0 h 2"/>
                    <a:gd name="T6" fmla="*/ 0 w 3"/>
                    <a:gd name="T7" fmla="*/ 2 h 2"/>
                  </a:gdLst>
                  <a:cxnLst>
                    <a:cxn ang="0">
                      <a:pos x="T0" y="T1"/>
                    </a:cxn>
                    <a:cxn ang="0">
                      <a:pos x="T2" y="T3"/>
                    </a:cxn>
                    <a:cxn ang="0">
                      <a:pos x="T4" y="T5"/>
                    </a:cxn>
                    <a:cxn ang="0">
                      <a:pos x="T6" y="T7"/>
                    </a:cxn>
                  </a:cxnLst>
                  <a:rect l="0" t="0" r="r" b="b"/>
                  <a:pathLst>
                    <a:path w="3" h="2">
                      <a:moveTo>
                        <a:pt x="0" y="2"/>
                      </a:moveTo>
                      <a:cubicBezTo>
                        <a:pt x="1" y="2"/>
                        <a:pt x="2" y="2"/>
                        <a:pt x="3" y="1"/>
                      </a:cubicBez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654"/>
                <p:cNvSpPr/>
                <p:nvPr>
                  <p:custDataLst>
                    <p:tags r:id="rId648"/>
                  </p:custDataLst>
                </p:nvPr>
              </p:nvSpPr>
              <p:spPr bwMode="auto">
                <a:xfrm>
                  <a:off x="4405" y="903"/>
                  <a:ext cx="7" cy="5"/>
                </a:xfrm>
                <a:custGeom>
                  <a:gdLst>
                    <a:gd name="T0" fmla="*/ 0 w 3"/>
                    <a:gd name="T1" fmla="*/ 1 h 2"/>
                    <a:gd name="T2" fmla="*/ 2 w 3"/>
                    <a:gd name="T3" fmla="*/ 2 h 2"/>
                    <a:gd name="T4" fmla="*/ 1 w 3"/>
                    <a:gd name="T5" fmla="*/ 1 h 2"/>
                    <a:gd name="T6" fmla="*/ 3 w 3"/>
                    <a:gd name="T7" fmla="*/ 1 h 2"/>
                    <a:gd name="T8" fmla="*/ 3 w 3"/>
                    <a:gd name="T9" fmla="*/ 1 h 2"/>
                    <a:gd name="T10" fmla="*/ 0 w 3"/>
                    <a:gd name="T11" fmla="*/ 1 h 2"/>
                  </a:gdLst>
                  <a:cxnLst>
                    <a:cxn ang="0">
                      <a:pos x="T0" y="T1"/>
                    </a:cxn>
                    <a:cxn ang="0">
                      <a:pos x="T2" y="T3"/>
                    </a:cxn>
                    <a:cxn ang="0">
                      <a:pos x="T4" y="T5"/>
                    </a:cxn>
                    <a:cxn ang="0">
                      <a:pos x="T6" y="T7"/>
                    </a:cxn>
                    <a:cxn ang="0">
                      <a:pos x="T8" y="T9"/>
                    </a:cxn>
                    <a:cxn ang="0">
                      <a:pos x="T10" y="T11"/>
                    </a:cxn>
                  </a:cxnLst>
                  <a:rect l="0" t="0" r="r" b="b"/>
                  <a:pathLst>
                    <a:path w="3" h="2">
                      <a:moveTo>
                        <a:pt x="0" y="1"/>
                      </a:moveTo>
                      <a:cubicBezTo>
                        <a:pt x="1" y="1"/>
                        <a:pt x="1" y="2"/>
                        <a:pt x="2" y="2"/>
                      </a:cubicBezTo>
                      <a:cubicBezTo>
                        <a:pt x="1" y="1"/>
                        <a:pt x="1" y="1"/>
                        <a:pt x="1" y="1"/>
                      </a:cubicBezTo>
                      <a:cubicBezTo>
                        <a:pt x="3" y="1"/>
                        <a:pt x="3" y="1"/>
                        <a:pt x="3" y="1"/>
                      </a:cubicBez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655"/>
                <p:cNvSpPr/>
                <p:nvPr>
                  <p:custDataLst>
                    <p:tags r:id="rId649"/>
                  </p:custDataLst>
                </p:nvPr>
              </p:nvSpPr>
              <p:spPr bwMode="auto">
                <a:xfrm>
                  <a:off x="4824" y="614"/>
                  <a:ext cx="5" cy="2"/>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2" y="0"/>
                        <a:pt x="2" y="0"/>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656"/>
                <p:cNvSpPr/>
                <p:nvPr>
                  <p:custDataLst>
                    <p:tags r:id="rId650"/>
                  </p:custDataLst>
                </p:nvPr>
              </p:nvSpPr>
              <p:spPr bwMode="auto">
                <a:xfrm>
                  <a:off x="4438" y="877"/>
                  <a:ext cx="10" cy="7"/>
                </a:xfrm>
                <a:custGeom>
                  <a:gdLst>
                    <a:gd name="T0" fmla="*/ 2 w 4"/>
                    <a:gd name="T1" fmla="*/ 3 h 3"/>
                    <a:gd name="T2" fmla="*/ 4 w 4"/>
                    <a:gd name="T3" fmla="*/ 1 h 3"/>
                    <a:gd name="T4" fmla="*/ 2 w 4"/>
                    <a:gd name="T5" fmla="*/ 0 h 3"/>
                    <a:gd name="T6" fmla="*/ 0 w 4"/>
                    <a:gd name="T7" fmla="*/ 2 h 3"/>
                    <a:gd name="T8" fmla="*/ 2 w 4"/>
                    <a:gd name="T9" fmla="*/ 3 h 3"/>
                  </a:gdLst>
                  <a:cxnLst>
                    <a:cxn ang="0">
                      <a:pos x="T0" y="T1"/>
                    </a:cxn>
                    <a:cxn ang="0">
                      <a:pos x="T2" y="T3"/>
                    </a:cxn>
                    <a:cxn ang="0">
                      <a:pos x="T4" y="T5"/>
                    </a:cxn>
                    <a:cxn ang="0">
                      <a:pos x="T6" y="T7"/>
                    </a:cxn>
                    <a:cxn ang="0">
                      <a:pos x="T8" y="T9"/>
                    </a:cxn>
                  </a:cxnLst>
                  <a:rect l="0" t="0" r="r" b="b"/>
                  <a:pathLst>
                    <a:path w="4" h="3">
                      <a:moveTo>
                        <a:pt x="2" y="3"/>
                      </a:moveTo>
                      <a:cubicBezTo>
                        <a:pt x="4" y="1"/>
                        <a:pt x="4" y="1"/>
                        <a:pt x="4" y="1"/>
                      </a:cubicBezTo>
                      <a:cubicBezTo>
                        <a:pt x="2" y="0"/>
                        <a:pt x="2" y="0"/>
                        <a:pt x="2" y="0"/>
                      </a:cubicBezTo>
                      <a:cubicBezTo>
                        <a:pt x="2" y="1"/>
                        <a:pt x="0" y="1"/>
                        <a:pt x="0" y="2"/>
                      </a:cubicBezTo>
                      <a:cubicBezTo>
                        <a:pt x="0" y="3"/>
                        <a:pt x="1"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657"/>
                <p:cNvSpPr/>
                <p:nvPr>
                  <p:custDataLst>
                    <p:tags r:id="rId651"/>
                  </p:custDataLst>
                </p:nvPr>
              </p:nvSpPr>
              <p:spPr bwMode="auto">
                <a:xfrm>
                  <a:off x="4602" y="768"/>
                  <a:ext cx="4" cy="2"/>
                </a:xfrm>
                <a:custGeom>
                  <a:gdLst>
                    <a:gd name="T0" fmla="*/ 0 w 4"/>
                    <a:gd name="T1" fmla="*/ 2 h 2"/>
                    <a:gd name="T2" fmla="*/ 2 w 4"/>
                    <a:gd name="T3" fmla="*/ 2 h 2"/>
                    <a:gd name="T4" fmla="*/ 4 w 4"/>
                    <a:gd name="T5" fmla="*/ 0 h 2"/>
                    <a:gd name="T6" fmla="*/ 0 w 4"/>
                    <a:gd name="T7" fmla="*/ 2 h 2"/>
                  </a:gdLst>
                  <a:cxnLst>
                    <a:cxn ang="0">
                      <a:pos x="T0" y="T1"/>
                    </a:cxn>
                    <a:cxn ang="0">
                      <a:pos x="T2" y="T3"/>
                    </a:cxn>
                    <a:cxn ang="0">
                      <a:pos x="T4" y="T5"/>
                    </a:cxn>
                    <a:cxn ang="0">
                      <a:pos x="T6" y="T7"/>
                    </a:cxn>
                  </a:cxnLst>
                  <a:rect l="0" t="0" r="r" b="b"/>
                  <a:pathLst>
                    <a:path w="4" h="2">
                      <a:moveTo>
                        <a:pt x="0" y="2"/>
                      </a:moveTo>
                      <a:lnTo>
                        <a:pt x="2"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658"/>
                <p:cNvSpPr/>
                <p:nvPr>
                  <p:custDataLst>
                    <p:tags r:id="rId652"/>
                  </p:custDataLst>
                </p:nvPr>
              </p:nvSpPr>
              <p:spPr bwMode="auto">
                <a:xfrm>
                  <a:off x="4395" y="911"/>
                  <a:ext cx="5" cy="2"/>
                </a:xfrm>
                <a:custGeom>
                  <a:gdLst>
                    <a:gd name="T0" fmla="*/ 0 w 2"/>
                    <a:gd name="T1" fmla="*/ 1 h 1"/>
                    <a:gd name="T2" fmla="*/ 1 w 2"/>
                    <a:gd name="T3" fmla="*/ 0 h 1"/>
                    <a:gd name="T4" fmla="*/ 0 w 2"/>
                    <a:gd name="T5" fmla="*/ 0 h 1"/>
                    <a:gd name="T6" fmla="*/ 0 w 2"/>
                    <a:gd name="T7" fmla="*/ 1 h 1"/>
                  </a:gdLst>
                  <a:cxnLst>
                    <a:cxn ang="0">
                      <a:pos x="T0" y="T1"/>
                    </a:cxn>
                    <a:cxn ang="0">
                      <a:pos x="T2" y="T3"/>
                    </a:cxn>
                    <a:cxn ang="0">
                      <a:pos x="T4" y="T5"/>
                    </a:cxn>
                    <a:cxn ang="0">
                      <a:pos x="T6" y="T7"/>
                    </a:cxn>
                  </a:cxnLst>
                  <a:rect l="0" t="0" r="r" b="b"/>
                  <a:pathLst>
                    <a:path w="2" h="1">
                      <a:moveTo>
                        <a:pt x="0" y="1"/>
                      </a:moveTo>
                      <a:cubicBezTo>
                        <a:pt x="1" y="1"/>
                        <a:pt x="1" y="1"/>
                        <a:pt x="1" y="0"/>
                      </a:cubicBezTo>
                      <a:cubicBezTo>
                        <a:pt x="2"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659"/>
                <p:cNvSpPr/>
                <p:nvPr>
                  <p:custDataLst>
                    <p:tags r:id="rId653"/>
                  </p:custDataLst>
                </p:nvPr>
              </p:nvSpPr>
              <p:spPr bwMode="auto">
                <a:xfrm>
                  <a:off x="4881" y="568"/>
                  <a:ext cx="2" cy="3"/>
                </a:xfrm>
                <a:custGeom>
                  <a:gdLst>
                    <a:gd name="T0" fmla="*/ 1 w 1"/>
                    <a:gd name="T1" fmla="*/ 1 h 1"/>
                    <a:gd name="T2" fmla="*/ 0 w 1"/>
                    <a:gd name="T3" fmla="*/ 0 h 1"/>
                    <a:gd name="T4" fmla="*/ 0 w 1"/>
                    <a:gd name="T5" fmla="*/ 0 h 1"/>
                    <a:gd name="T6" fmla="*/ 1 w 1"/>
                    <a:gd name="T7" fmla="*/ 1 h 1"/>
                  </a:gd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660"/>
                <p:cNvSpPr/>
                <p:nvPr>
                  <p:custDataLst>
                    <p:tags r:id="rId654"/>
                  </p:custDataLst>
                </p:nvPr>
              </p:nvSpPr>
              <p:spPr bwMode="auto">
                <a:xfrm>
                  <a:off x="4898" y="552"/>
                  <a:ext cx="4" cy="7"/>
                </a:xfrm>
                <a:custGeom>
                  <a:gdLst>
                    <a:gd name="T0" fmla="*/ 2 w 2"/>
                    <a:gd name="T1" fmla="*/ 0 h 3"/>
                    <a:gd name="T2" fmla="*/ 0 w 2"/>
                    <a:gd name="T3" fmla="*/ 2 h 3"/>
                    <a:gd name="T4" fmla="*/ 2 w 2"/>
                    <a:gd name="T5" fmla="*/ 0 h 3"/>
                  </a:gdLst>
                  <a:cxnLst>
                    <a:cxn ang="0">
                      <a:pos x="T0" y="T1"/>
                    </a:cxn>
                    <a:cxn ang="0">
                      <a:pos x="T2" y="T3"/>
                    </a:cxn>
                    <a:cxn ang="0">
                      <a:pos x="T4" y="T5"/>
                    </a:cxn>
                  </a:cxnLst>
                  <a:rect l="0" t="0" r="r" b="b"/>
                  <a:pathLst>
                    <a:path w="2" h="3">
                      <a:moveTo>
                        <a:pt x="2" y="0"/>
                      </a:moveTo>
                      <a:cubicBezTo>
                        <a:pt x="1" y="1"/>
                        <a:pt x="0" y="1"/>
                        <a:pt x="0" y="2"/>
                      </a:cubicBezTo>
                      <a:cubicBezTo>
                        <a:pt x="1" y="3"/>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661"/>
                <p:cNvSpPr/>
                <p:nvPr>
                  <p:custDataLst>
                    <p:tags r:id="rId655"/>
                  </p:custDataLst>
                </p:nvPr>
              </p:nvSpPr>
              <p:spPr bwMode="auto">
                <a:xfrm>
                  <a:off x="4869" y="571"/>
                  <a:ext cx="10" cy="5"/>
                </a:xfrm>
                <a:custGeom>
                  <a:gdLst>
                    <a:gd name="T0" fmla="*/ 4 w 4"/>
                    <a:gd name="T1" fmla="*/ 1 h 2"/>
                    <a:gd name="T2" fmla="*/ 0 w 4"/>
                    <a:gd name="T3" fmla="*/ 0 h 2"/>
                    <a:gd name="T4" fmla="*/ 2 w 4"/>
                    <a:gd name="T5" fmla="*/ 2 h 2"/>
                    <a:gd name="T6" fmla="*/ 4 w 4"/>
                    <a:gd name="T7" fmla="*/ 1 h 2"/>
                  </a:gdLst>
                  <a:cxnLst>
                    <a:cxn ang="0">
                      <a:pos x="T0" y="T1"/>
                    </a:cxn>
                    <a:cxn ang="0">
                      <a:pos x="T2" y="T3"/>
                    </a:cxn>
                    <a:cxn ang="0">
                      <a:pos x="T4" y="T5"/>
                    </a:cxn>
                    <a:cxn ang="0">
                      <a:pos x="T6" y="T7"/>
                    </a:cxn>
                  </a:cxnLst>
                  <a:rect l="0" t="0" r="r" b="b"/>
                  <a:pathLst>
                    <a:path w="4" h="2">
                      <a:moveTo>
                        <a:pt x="4" y="1"/>
                      </a:moveTo>
                      <a:cubicBezTo>
                        <a:pt x="0" y="0"/>
                        <a:pt x="0" y="0"/>
                        <a:pt x="0" y="0"/>
                      </a:cubicBezTo>
                      <a:cubicBezTo>
                        <a:pt x="0" y="1"/>
                        <a:pt x="2" y="1"/>
                        <a:pt x="2" y="2"/>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662"/>
                <p:cNvSpPr/>
                <p:nvPr>
                  <p:custDataLst>
                    <p:tags r:id="rId656"/>
                  </p:custDataLst>
                </p:nvPr>
              </p:nvSpPr>
              <p:spPr bwMode="auto">
                <a:xfrm>
                  <a:off x="4876" y="557"/>
                  <a:ext cx="17" cy="7"/>
                </a:xfrm>
                <a:custGeom>
                  <a:gdLst>
                    <a:gd name="T0" fmla="*/ 0 w 7"/>
                    <a:gd name="T1" fmla="*/ 3 h 3"/>
                    <a:gd name="T2" fmla="*/ 7 w 7"/>
                    <a:gd name="T3" fmla="*/ 1 h 3"/>
                    <a:gd name="T4" fmla="*/ 6 w 7"/>
                    <a:gd name="T5" fmla="*/ 0 h 3"/>
                    <a:gd name="T6" fmla="*/ 0 w 7"/>
                    <a:gd name="T7" fmla="*/ 3 h 3"/>
                  </a:gdLst>
                  <a:cxnLst>
                    <a:cxn ang="0">
                      <a:pos x="T0" y="T1"/>
                    </a:cxn>
                    <a:cxn ang="0">
                      <a:pos x="T2" y="T3"/>
                    </a:cxn>
                    <a:cxn ang="0">
                      <a:pos x="T4" y="T5"/>
                    </a:cxn>
                    <a:cxn ang="0">
                      <a:pos x="T6" y="T7"/>
                    </a:cxn>
                  </a:cxnLst>
                  <a:rect l="0" t="0" r="r" b="b"/>
                  <a:pathLst>
                    <a:path w="7" h="3">
                      <a:moveTo>
                        <a:pt x="0" y="3"/>
                      </a:moveTo>
                      <a:cubicBezTo>
                        <a:pt x="7" y="1"/>
                        <a:pt x="7" y="1"/>
                        <a:pt x="7" y="1"/>
                      </a:cubicBezTo>
                      <a:cubicBezTo>
                        <a:pt x="6" y="0"/>
                        <a:pt x="6" y="0"/>
                        <a:pt x="6"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663"/>
                <p:cNvSpPr/>
                <p:nvPr>
                  <p:custDataLst>
                    <p:tags r:id="rId657"/>
                  </p:custDataLst>
                </p:nvPr>
              </p:nvSpPr>
              <p:spPr bwMode="auto">
                <a:xfrm>
                  <a:off x="4815" y="611"/>
                  <a:ext cx="4" cy="3"/>
                </a:xfrm>
                <a:custGeom>
                  <a:gdLst>
                    <a:gd name="T0" fmla="*/ 4 w 4"/>
                    <a:gd name="T1" fmla="*/ 0 h 3"/>
                    <a:gd name="T2" fmla="*/ 2 w 4"/>
                    <a:gd name="T3" fmla="*/ 0 h 3"/>
                    <a:gd name="T4" fmla="*/ 0 w 4"/>
                    <a:gd name="T5" fmla="*/ 0 h 3"/>
                    <a:gd name="T6" fmla="*/ 2 w 4"/>
                    <a:gd name="T7" fmla="*/ 3 h 3"/>
                    <a:gd name="T8" fmla="*/ 4 w 4"/>
                    <a:gd name="T9" fmla="*/ 0 h 3"/>
                  </a:gdLst>
                  <a:cxnLst>
                    <a:cxn ang="0">
                      <a:pos x="T0" y="T1"/>
                    </a:cxn>
                    <a:cxn ang="0">
                      <a:pos x="T2" y="T3"/>
                    </a:cxn>
                    <a:cxn ang="0">
                      <a:pos x="T4" y="T5"/>
                    </a:cxn>
                    <a:cxn ang="0">
                      <a:pos x="T6" y="T7"/>
                    </a:cxn>
                    <a:cxn ang="0">
                      <a:pos x="T8" y="T9"/>
                    </a:cxn>
                  </a:cxnLst>
                  <a:rect l="0" t="0" r="r" b="b"/>
                  <a:pathLst>
                    <a:path w="4" h="3">
                      <a:moveTo>
                        <a:pt x="4" y="0"/>
                      </a:moveTo>
                      <a:lnTo>
                        <a:pt x="2" y="0"/>
                      </a:lnTo>
                      <a:lnTo>
                        <a:pt x="0" y="0"/>
                      </a:lnTo>
                      <a:lnTo>
                        <a:pt x="2" y="3"/>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664"/>
                <p:cNvSpPr/>
                <p:nvPr>
                  <p:custDataLst>
                    <p:tags r:id="rId658"/>
                  </p:custDataLst>
                </p:nvPr>
              </p:nvSpPr>
              <p:spPr bwMode="auto">
                <a:xfrm>
                  <a:off x="4452" y="865"/>
                  <a:ext cx="5" cy="3"/>
                </a:xfrm>
                <a:custGeom>
                  <a:gdLst>
                    <a:gd name="T0" fmla="*/ 1 w 2"/>
                    <a:gd name="T1" fmla="*/ 0 h 1"/>
                    <a:gd name="T2" fmla="*/ 1 w 2"/>
                    <a:gd name="T3" fmla="*/ 1 h 1"/>
                    <a:gd name="T4" fmla="*/ 2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1" y="0"/>
                        <a:pt x="0" y="0"/>
                        <a:pt x="1" y="1"/>
                      </a:cubicBezTo>
                      <a:cubicBezTo>
                        <a:pt x="2" y="0"/>
                        <a:pt x="2" y="0"/>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665"/>
                <p:cNvSpPr/>
                <p:nvPr>
                  <p:custDataLst>
                    <p:tags r:id="rId659"/>
                  </p:custDataLst>
                </p:nvPr>
              </p:nvSpPr>
              <p:spPr bwMode="auto">
                <a:xfrm>
                  <a:off x="4381" y="915"/>
                  <a:ext cx="3" cy="3"/>
                </a:xfrm>
                <a:custGeom>
                  <a:gdLst>
                    <a:gd name="T0" fmla="*/ 0 w 3"/>
                    <a:gd name="T1" fmla="*/ 0 h 3"/>
                    <a:gd name="T2" fmla="*/ 0 w 3"/>
                    <a:gd name="T3" fmla="*/ 3 h 3"/>
                    <a:gd name="T4" fmla="*/ 3 w 3"/>
                    <a:gd name="T5" fmla="*/ 0 h 3"/>
                    <a:gd name="T6" fmla="*/ 0 w 3"/>
                    <a:gd name="T7" fmla="*/ 0 h 3"/>
                  </a:gd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666"/>
                <p:cNvSpPr/>
                <p:nvPr>
                  <p:custDataLst>
                    <p:tags r:id="rId660"/>
                  </p:custDataLst>
                </p:nvPr>
              </p:nvSpPr>
              <p:spPr bwMode="auto">
                <a:xfrm>
                  <a:off x="4256" y="999"/>
                  <a:ext cx="2" cy="2"/>
                </a:xfrm>
                <a:custGeom>
                  <a:gdLst>
                    <a:gd name="T0" fmla="*/ 0 w 1"/>
                    <a:gd name="T1" fmla="*/ 0 h 1"/>
                    <a:gd name="T2" fmla="*/ 0 w 1"/>
                    <a:gd name="T3" fmla="*/ 1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1"/>
                        <a:pt x="0"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7" name="Freeform 667"/>
                <p:cNvSpPr/>
                <p:nvPr>
                  <p:custDataLst>
                    <p:tags r:id="rId661"/>
                  </p:custDataLst>
                </p:nvPr>
              </p:nvSpPr>
              <p:spPr bwMode="auto">
                <a:xfrm flipH="1">
                  <a:off x="4374" y="915"/>
                  <a:ext cx="0" cy="5"/>
                </a:xfrm>
                <a:custGeom>
                  <a:gdLst>
                    <a:gd name="T0" fmla="*/ 5 h 5"/>
                    <a:gd name="T1" fmla="*/ 0 h 5"/>
                    <a:gd name="T2" fmla="*/ 5 h 5"/>
                    <a:gd name="T3" fmla="*/ 5 h 5"/>
                  </a:gd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668"/>
                <p:cNvSpPr/>
                <p:nvPr>
                  <p:custDataLst>
                    <p:tags r:id="rId662"/>
                  </p:custDataLst>
                </p:nvPr>
              </p:nvSpPr>
              <p:spPr bwMode="auto">
                <a:xfrm>
                  <a:off x="4831" y="564"/>
                  <a:ext cx="38" cy="19"/>
                </a:xfrm>
                <a:custGeom>
                  <a:gdLst>
                    <a:gd name="T0" fmla="*/ 14 w 16"/>
                    <a:gd name="T1" fmla="*/ 6 h 8"/>
                    <a:gd name="T2" fmla="*/ 12 w 16"/>
                    <a:gd name="T3" fmla="*/ 3 h 8"/>
                    <a:gd name="T4" fmla="*/ 16 w 16"/>
                    <a:gd name="T5" fmla="*/ 2 h 8"/>
                    <a:gd name="T6" fmla="*/ 15 w 16"/>
                    <a:gd name="T7" fmla="*/ 0 h 8"/>
                    <a:gd name="T8" fmla="*/ 10 w 16"/>
                    <a:gd name="T9" fmla="*/ 3 h 8"/>
                    <a:gd name="T10" fmla="*/ 1 w 16"/>
                    <a:gd name="T11" fmla="*/ 5 h 8"/>
                    <a:gd name="T12" fmla="*/ 6 w 16"/>
                    <a:gd name="T13" fmla="*/ 8 h 8"/>
                    <a:gd name="T14" fmla="*/ 7 w 16"/>
                    <a:gd name="T15" fmla="*/ 7 h 8"/>
                    <a:gd name="T16" fmla="*/ 6 w 16"/>
                    <a:gd name="T17" fmla="*/ 7 h 8"/>
                    <a:gd name="T18" fmla="*/ 6 w 16"/>
                    <a:gd name="T19" fmla="*/ 5 h 8"/>
                    <a:gd name="T20" fmla="*/ 14 w 16"/>
                    <a:gd name="T21" fmla="*/ 6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4" y="6"/>
                      </a:moveTo>
                      <a:cubicBezTo>
                        <a:pt x="12" y="3"/>
                        <a:pt x="12" y="3"/>
                        <a:pt x="12" y="3"/>
                      </a:cubicBezTo>
                      <a:cubicBezTo>
                        <a:pt x="16" y="2"/>
                        <a:pt x="16" y="2"/>
                        <a:pt x="16" y="2"/>
                      </a:cubicBezTo>
                      <a:cubicBezTo>
                        <a:pt x="15" y="0"/>
                        <a:pt x="15" y="0"/>
                        <a:pt x="15" y="0"/>
                      </a:cubicBezTo>
                      <a:cubicBezTo>
                        <a:pt x="12" y="1"/>
                        <a:pt x="11" y="2"/>
                        <a:pt x="10" y="3"/>
                      </a:cubicBezTo>
                      <a:cubicBezTo>
                        <a:pt x="7" y="2"/>
                        <a:pt x="4" y="6"/>
                        <a:pt x="1" y="5"/>
                      </a:cubicBezTo>
                      <a:cubicBezTo>
                        <a:pt x="0" y="8"/>
                        <a:pt x="5" y="7"/>
                        <a:pt x="6" y="8"/>
                      </a:cubicBezTo>
                      <a:cubicBezTo>
                        <a:pt x="6" y="8"/>
                        <a:pt x="8" y="8"/>
                        <a:pt x="7" y="7"/>
                      </a:cubicBezTo>
                      <a:cubicBezTo>
                        <a:pt x="6" y="7"/>
                        <a:pt x="6" y="7"/>
                        <a:pt x="6" y="7"/>
                      </a:cubicBezTo>
                      <a:cubicBezTo>
                        <a:pt x="5" y="7"/>
                        <a:pt x="6" y="6"/>
                        <a:pt x="6" y="5"/>
                      </a:cubicBezTo>
                      <a:cubicBezTo>
                        <a:pt x="10" y="2"/>
                        <a:pt x="11" y="7"/>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669"/>
                <p:cNvSpPr/>
                <p:nvPr>
                  <p:custDataLst>
                    <p:tags r:id="rId663"/>
                  </p:custDataLst>
                </p:nvPr>
              </p:nvSpPr>
              <p:spPr bwMode="auto">
                <a:xfrm>
                  <a:off x="4317" y="946"/>
                  <a:ext cx="3" cy="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670"/>
                <p:cNvSpPr/>
                <p:nvPr>
                  <p:custDataLst>
                    <p:tags r:id="rId664"/>
                  </p:custDataLst>
                </p:nvPr>
              </p:nvSpPr>
              <p:spPr bwMode="auto">
                <a:xfrm>
                  <a:off x="4310" y="949"/>
                  <a:ext cx="14" cy="9"/>
                </a:xfrm>
                <a:custGeom>
                  <a:gdLst>
                    <a:gd name="T0" fmla="*/ 4 w 6"/>
                    <a:gd name="T1" fmla="*/ 4 h 4"/>
                    <a:gd name="T2" fmla="*/ 3 w 6"/>
                    <a:gd name="T3" fmla="*/ 0 h 4"/>
                    <a:gd name="T4" fmla="*/ 0 w 6"/>
                    <a:gd name="T5" fmla="*/ 4 h 4"/>
                    <a:gd name="T6" fmla="*/ 4 w 6"/>
                    <a:gd name="T7" fmla="*/ 4 h 4"/>
                  </a:gdLst>
                  <a:cxnLst>
                    <a:cxn ang="0">
                      <a:pos x="T0" y="T1"/>
                    </a:cxn>
                    <a:cxn ang="0">
                      <a:pos x="T2" y="T3"/>
                    </a:cxn>
                    <a:cxn ang="0">
                      <a:pos x="T4" y="T5"/>
                    </a:cxn>
                    <a:cxn ang="0">
                      <a:pos x="T6" y="T7"/>
                    </a:cxn>
                  </a:cxnLst>
                  <a:rect l="0" t="0" r="r" b="b"/>
                  <a:pathLst>
                    <a:path w="6" h="4">
                      <a:moveTo>
                        <a:pt x="4" y="4"/>
                      </a:moveTo>
                      <a:cubicBezTo>
                        <a:pt x="6" y="3"/>
                        <a:pt x="2" y="1"/>
                        <a:pt x="3" y="0"/>
                      </a:cubicBezTo>
                      <a:cubicBezTo>
                        <a:pt x="1" y="1"/>
                        <a:pt x="0" y="3"/>
                        <a:pt x="0" y="4"/>
                      </a:cubicBezTo>
                      <a:cubicBezTo>
                        <a:pt x="1" y="3"/>
                        <a:pt x="3"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671"/>
                <p:cNvSpPr/>
                <p:nvPr>
                  <p:custDataLst>
                    <p:tags r:id="rId665"/>
                  </p:custDataLst>
                </p:nvPr>
              </p:nvSpPr>
              <p:spPr bwMode="auto">
                <a:xfrm>
                  <a:off x="4784" y="606"/>
                  <a:ext cx="31" cy="17"/>
                </a:xfrm>
                <a:custGeom>
                  <a:gdLst>
                    <a:gd name="T0" fmla="*/ 8 w 13"/>
                    <a:gd name="T1" fmla="*/ 5 h 7"/>
                    <a:gd name="T2" fmla="*/ 13 w 13"/>
                    <a:gd name="T3" fmla="*/ 2 h 7"/>
                    <a:gd name="T4" fmla="*/ 0 w 13"/>
                    <a:gd name="T5" fmla="*/ 5 h 7"/>
                    <a:gd name="T6" fmla="*/ 0 w 13"/>
                    <a:gd name="T7" fmla="*/ 6 h 7"/>
                    <a:gd name="T8" fmla="*/ 8 w 13"/>
                    <a:gd name="T9" fmla="*/ 5 h 7"/>
                  </a:gdLst>
                  <a:cxnLst>
                    <a:cxn ang="0">
                      <a:pos x="T0" y="T1"/>
                    </a:cxn>
                    <a:cxn ang="0">
                      <a:pos x="T2" y="T3"/>
                    </a:cxn>
                    <a:cxn ang="0">
                      <a:pos x="T4" y="T5"/>
                    </a:cxn>
                    <a:cxn ang="0">
                      <a:pos x="T6" y="T7"/>
                    </a:cxn>
                    <a:cxn ang="0">
                      <a:pos x="T8" y="T9"/>
                    </a:cxn>
                  </a:cxnLst>
                  <a:rect l="0" t="0" r="r" b="b"/>
                  <a:pathLst>
                    <a:path w="13" h="7">
                      <a:moveTo>
                        <a:pt x="8" y="5"/>
                      </a:moveTo>
                      <a:cubicBezTo>
                        <a:pt x="10" y="4"/>
                        <a:pt x="11" y="3"/>
                        <a:pt x="13" y="2"/>
                      </a:cubicBezTo>
                      <a:cubicBezTo>
                        <a:pt x="8" y="0"/>
                        <a:pt x="5" y="5"/>
                        <a:pt x="0" y="5"/>
                      </a:cubicBezTo>
                      <a:cubicBezTo>
                        <a:pt x="0" y="6"/>
                        <a:pt x="0" y="6"/>
                        <a:pt x="0" y="6"/>
                      </a:cubicBezTo>
                      <a:cubicBezTo>
                        <a:pt x="4" y="7"/>
                        <a:pt x="5" y="4"/>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672"/>
                <p:cNvSpPr/>
                <p:nvPr>
                  <p:custDataLst>
                    <p:tags r:id="rId666"/>
                  </p:custDataLst>
                </p:nvPr>
              </p:nvSpPr>
              <p:spPr bwMode="auto">
                <a:xfrm>
                  <a:off x="4343" y="927"/>
                  <a:ext cx="15" cy="10"/>
                </a:xfrm>
                <a:custGeom>
                  <a:gdLst>
                    <a:gd name="T0" fmla="*/ 0 w 6"/>
                    <a:gd name="T1" fmla="*/ 3 h 4"/>
                    <a:gd name="T2" fmla="*/ 0 w 6"/>
                    <a:gd name="T3" fmla="*/ 4 h 4"/>
                    <a:gd name="T4" fmla="*/ 4 w 6"/>
                    <a:gd name="T5" fmla="*/ 1 h 4"/>
                    <a:gd name="T6" fmla="*/ 0 w 6"/>
                    <a:gd name="T7" fmla="*/ 3 h 4"/>
                  </a:gdLst>
                  <a:cxnLst>
                    <a:cxn ang="0">
                      <a:pos x="T0" y="T1"/>
                    </a:cxn>
                    <a:cxn ang="0">
                      <a:pos x="T2" y="T3"/>
                    </a:cxn>
                    <a:cxn ang="0">
                      <a:pos x="T4" y="T5"/>
                    </a:cxn>
                    <a:cxn ang="0">
                      <a:pos x="T6" y="T7"/>
                    </a:cxn>
                  </a:cxnLst>
                  <a:rect l="0" t="0" r="r" b="b"/>
                  <a:pathLst>
                    <a:path w="6" h="4">
                      <a:moveTo>
                        <a:pt x="0" y="3"/>
                      </a:moveTo>
                      <a:cubicBezTo>
                        <a:pt x="0" y="4"/>
                        <a:pt x="0" y="4"/>
                        <a:pt x="0" y="4"/>
                      </a:cubicBezTo>
                      <a:cubicBezTo>
                        <a:pt x="2" y="3"/>
                        <a:pt x="6" y="3"/>
                        <a:pt x="4" y="1"/>
                      </a:cubicBezTo>
                      <a:cubicBezTo>
                        <a:pt x="1" y="0"/>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673"/>
                <p:cNvSpPr/>
                <p:nvPr>
                  <p:custDataLst>
                    <p:tags r:id="rId667"/>
                  </p:custDataLst>
                </p:nvPr>
              </p:nvSpPr>
              <p:spPr bwMode="auto">
                <a:xfrm>
                  <a:off x="4950" y="497"/>
                  <a:ext cx="16" cy="5"/>
                </a:xfrm>
                <a:custGeom>
                  <a:gdLst>
                    <a:gd name="T0" fmla="*/ 6 w 7"/>
                    <a:gd name="T1" fmla="*/ 0 h 2"/>
                    <a:gd name="T2" fmla="*/ 0 w 7"/>
                    <a:gd name="T3" fmla="*/ 0 h 2"/>
                    <a:gd name="T4" fmla="*/ 6 w 7"/>
                    <a:gd name="T5" fmla="*/ 2 h 2"/>
                    <a:gd name="T6" fmla="*/ 6 w 7"/>
                    <a:gd name="T7" fmla="*/ 0 h 2"/>
                  </a:gdLst>
                  <a:cxnLst>
                    <a:cxn ang="0">
                      <a:pos x="T0" y="T1"/>
                    </a:cxn>
                    <a:cxn ang="0">
                      <a:pos x="T2" y="T3"/>
                    </a:cxn>
                    <a:cxn ang="0">
                      <a:pos x="T4" y="T5"/>
                    </a:cxn>
                    <a:cxn ang="0">
                      <a:pos x="T6" y="T7"/>
                    </a:cxn>
                  </a:cxnLst>
                  <a:rect l="0" t="0" r="r" b="b"/>
                  <a:pathLst>
                    <a:path w="7" h="2">
                      <a:moveTo>
                        <a:pt x="6" y="0"/>
                      </a:moveTo>
                      <a:cubicBezTo>
                        <a:pt x="0" y="0"/>
                        <a:pt x="0" y="0"/>
                        <a:pt x="0" y="0"/>
                      </a:cubicBezTo>
                      <a:cubicBezTo>
                        <a:pt x="1" y="1"/>
                        <a:pt x="4" y="1"/>
                        <a:pt x="6" y="2"/>
                      </a:cubicBezTo>
                      <a:cubicBezTo>
                        <a:pt x="7" y="2"/>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674"/>
                <p:cNvSpPr/>
                <p:nvPr>
                  <p:custDataLst>
                    <p:tags r:id="rId668"/>
                  </p:custDataLst>
                </p:nvPr>
              </p:nvSpPr>
              <p:spPr bwMode="auto">
                <a:xfrm>
                  <a:off x="4388" y="896"/>
                  <a:ext cx="10" cy="7"/>
                </a:xfrm>
                <a:custGeom>
                  <a:gdLst>
                    <a:gd name="T0" fmla="*/ 2 w 4"/>
                    <a:gd name="T1" fmla="*/ 0 h 3"/>
                    <a:gd name="T2" fmla="*/ 0 w 4"/>
                    <a:gd name="T3" fmla="*/ 1 h 3"/>
                    <a:gd name="T4" fmla="*/ 3 w 4"/>
                    <a:gd name="T5" fmla="*/ 3 h 3"/>
                    <a:gd name="T6" fmla="*/ 2 w 4"/>
                    <a:gd name="T7" fmla="*/ 0 h 3"/>
                  </a:gdLst>
                  <a:cxnLst>
                    <a:cxn ang="0">
                      <a:pos x="T0" y="T1"/>
                    </a:cxn>
                    <a:cxn ang="0">
                      <a:pos x="T2" y="T3"/>
                    </a:cxn>
                    <a:cxn ang="0">
                      <a:pos x="T4" y="T5"/>
                    </a:cxn>
                    <a:cxn ang="0">
                      <a:pos x="T6" y="T7"/>
                    </a:cxn>
                  </a:cxnLst>
                  <a:rect l="0" t="0" r="r" b="b"/>
                  <a:pathLst>
                    <a:path w="4" h="3">
                      <a:moveTo>
                        <a:pt x="2" y="0"/>
                      </a:moveTo>
                      <a:cubicBezTo>
                        <a:pt x="0" y="1"/>
                        <a:pt x="0" y="1"/>
                        <a:pt x="0" y="1"/>
                      </a:cubicBezTo>
                      <a:cubicBezTo>
                        <a:pt x="1" y="1"/>
                        <a:pt x="2" y="3"/>
                        <a:pt x="3" y="3"/>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5" name="Freeform 675"/>
                <p:cNvSpPr/>
                <p:nvPr>
                  <p:custDataLst>
                    <p:tags r:id="rId669"/>
                  </p:custDataLst>
                </p:nvPr>
              </p:nvSpPr>
              <p:spPr bwMode="auto">
                <a:xfrm>
                  <a:off x="4808" y="583"/>
                  <a:ext cx="37" cy="12"/>
                </a:xfrm>
                <a:custGeom>
                  <a:gdLst>
                    <a:gd name="T0" fmla="*/ 5 w 16"/>
                    <a:gd name="T1" fmla="*/ 4 h 5"/>
                    <a:gd name="T2" fmla="*/ 10 w 16"/>
                    <a:gd name="T3" fmla="*/ 3 h 5"/>
                    <a:gd name="T4" fmla="*/ 14 w 16"/>
                    <a:gd name="T5" fmla="*/ 3 h 5"/>
                    <a:gd name="T6" fmla="*/ 15 w 16"/>
                    <a:gd name="T7" fmla="*/ 1 h 5"/>
                    <a:gd name="T8" fmla="*/ 12 w 16"/>
                    <a:gd name="T9" fmla="*/ 1 h 5"/>
                    <a:gd name="T10" fmla="*/ 12 w 16"/>
                    <a:gd name="T11" fmla="*/ 1 h 5"/>
                    <a:gd name="T12" fmla="*/ 6 w 16"/>
                    <a:gd name="T13" fmla="*/ 2 h 5"/>
                    <a:gd name="T14" fmla="*/ 5 w 16"/>
                    <a:gd name="T15" fmla="*/ 0 h 5"/>
                    <a:gd name="T16" fmla="*/ 4 w 16"/>
                    <a:gd name="T17" fmla="*/ 1 h 5"/>
                    <a:gd name="T18" fmla="*/ 1 w 16"/>
                    <a:gd name="T19" fmla="*/ 0 h 5"/>
                    <a:gd name="T20" fmla="*/ 1 w 16"/>
                    <a:gd name="T21" fmla="*/ 2 h 5"/>
                    <a:gd name="T22" fmla="*/ 5 w 16"/>
                    <a:gd name="T23" fmla="*/ 4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5">
                      <a:moveTo>
                        <a:pt x="5" y="4"/>
                      </a:moveTo>
                      <a:cubicBezTo>
                        <a:pt x="7" y="5"/>
                        <a:pt x="8" y="3"/>
                        <a:pt x="10" y="3"/>
                      </a:cubicBezTo>
                      <a:cubicBezTo>
                        <a:pt x="11" y="3"/>
                        <a:pt x="12" y="2"/>
                        <a:pt x="14" y="3"/>
                      </a:cubicBezTo>
                      <a:cubicBezTo>
                        <a:pt x="14" y="2"/>
                        <a:pt x="16" y="2"/>
                        <a:pt x="15" y="1"/>
                      </a:cubicBezTo>
                      <a:cubicBezTo>
                        <a:pt x="12" y="1"/>
                        <a:pt x="12" y="1"/>
                        <a:pt x="12" y="1"/>
                      </a:cubicBezTo>
                      <a:cubicBezTo>
                        <a:pt x="12" y="1"/>
                        <a:pt x="12" y="1"/>
                        <a:pt x="12" y="1"/>
                      </a:cubicBezTo>
                      <a:cubicBezTo>
                        <a:pt x="11" y="4"/>
                        <a:pt x="8" y="0"/>
                        <a:pt x="6" y="2"/>
                      </a:cubicBezTo>
                      <a:cubicBezTo>
                        <a:pt x="6" y="1"/>
                        <a:pt x="5" y="1"/>
                        <a:pt x="5" y="0"/>
                      </a:cubicBezTo>
                      <a:cubicBezTo>
                        <a:pt x="4" y="1"/>
                        <a:pt x="4" y="1"/>
                        <a:pt x="4" y="1"/>
                      </a:cubicBezTo>
                      <a:cubicBezTo>
                        <a:pt x="3" y="1"/>
                        <a:pt x="2" y="0"/>
                        <a:pt x="1" y="0"/>
                      </a:cubicBezTo>
                      <a:cubicBezTo>
                        <a:pt x="0" y="1"/>
                        <a:pt x="2" y="1"/>
                        <a:pt x="1" y="2"/>
                      </a:cubicBezTo>
                      <a:cubicBezTo>
                        <a:pt x="3" y="1"/>
                        <a:pt x="3" y="3"/>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676"/>
                <p:cNvSpPr/>
                <p:nvPr>
                  <p:custDataLst>
                    <p:tags r:id="rId670"/>
                  </p:custDataLst>
                </p:nvPr>
              </p:nvSpPr>
              <p:spPr bwMode="auto">
                <a:xfrm flipH="1">
                  <a:off x="4294" y="968"/>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677"/>
                <p:cNvSpPr/>
                <p:nvPr>
                  <p:custDataLst>
                    <p:tags r:id="rId671"/>
                  </p:custDataLst>
                </p:nvPr>
              </p:nvSpPr>
              <p:spPr bwMode="auto">
                <a:xfrm>
                  <a:off x="4291" y="965"/>
                  <a:ext cx="3" cy="3"/>
                </a:xfrm>
                <a:custGeom>
                  <a:gdLst>
                    <a:gd name="T0" fmla="*/ 1 w 1"/>
                    <a:gd name="T1" fmla="*/ 1 h 1"/>
                    <a:gd name="T2" fmla="*/ 1 w 1"/>
                    <a:gd name="T3" fmla="*/ 0 h 1"/>
                    <a:gd name="T4" fmla="*/ 1 w 1"/>
                    <a:gd name="T5" fmla="*/ 1 h 1"/>
                  </a:gd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678"/>
                <p:cNvSpPr/>
                <p:nvPr>
                  <p:custDataLst>
                    <p:tags r:id="rId672"/>
                  </p:custDataLst>
                </p:nvPr>
              </p:nvSpPr>
              <p:spPr bwMode="auto">
                <a:xfrm flipH="1">
                  <a:off x="4294" y="968"/>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679"/>
                <p:cNvSpPr/>
                <p:nvPr>
                  <p:custDataLst>
                    <p:tags r:id="rId673"/>
                  </p:custDataLst>
                </p:nvPr>
              </p:nvSpPr>
              <p:spPr bwMode="auto">
                <a:xfrm>
                  <a:off x="4950" y="499"/>
                  <a:ext cx="7" cy="5"/>
                </a:xfrm>
                <a:custGeom>
                  <a:gdLst>
                    <a:gd name="T0" fmla="*/ 3 w 3"/>
                    <a:gd name="T1" fmla="*/ 2 h 2"/>
                    <a:gd name="T2" fmla="*/ 0 w 3"/>
                    <a:gd name="T3" fmla="*/ 2 h 2"/>
                    <a:gd name="T4" fmla="*/ 0 w 3"/>
                    <a:gd name="T5" fmla="*/ 2 h 2"/>
                    <a:gd name="T6" fmla="*/ 3 w 3"/>
                    <a:gd name="T7" fmla="*/ 2 h 2"/>
                  </a:gdLst>
                  <a:cxnLst>
                    <a:cxn ang="0">
                      <a:pos x="T0" y="T1"/>
                    </a:cxn>
                    <a:cxn ang="0">
                      <a:pos x="T2" y="T3"/>
                    </a:cxn>
                    <a:cxn ang="0">
                      <a:pos x="T4" y="T5"/>
                    </a:cxn>
                    <a:cxn ang="0">
                      <a:pos x="T6" y="T7"/>
                    </a:cxn>
                  </a:cxnLst>
                  <a:rect l="0" t="0" r="r" b="b"/>
                  <a:pathLst>
                    <a:path w="3" h="2">
                      <a:moveTo>
                        <a:pt x="3" y="2"/>
                      </a:moveTo>
                      <a:cubicBezTo>
                        <a:pt x="2" y="0"/>
                        <a:pt x="1" y="2"/>
                        <a:pt x="0" y="2"/>
                      </a:cubicBezTo>
                      <a:cubicBezTo>
                        <a:pt x="0" y="2"/>
                        <a:pt x="0" y="2"/>
                        <a:pt x="0" y="2"/>
                      </a:cubicBezTo>
                      <a:cubicBezTo>
                        <a:pt x="1" y="2"/>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0" name="Freeform 680"/>
                <p:cNvSpPr/>
                <p:nvPr>
                  <p:custDataLst>
                    <p:tags r:id="rId674"/>
                  </p:custDataLst>
                </p:nvPr>
              </p:nvSpPr>
              <p:spPr bwMode="auto">
                <a:xfrm flipH="1">
                  <a:off x="4339" y="920"/>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681"/>
                <p:cNvSpPr/>
                <p:nvPr>
                  <p:custDataLst>
                    <p:tags r:id="rId675"/>
                  </p:custDataLst>
                </p:nvPr>
              </p:nvSpPr>
              <p:spPr bwMode="auto">
                <a:xfrm>
                  <a:off x="4339" y="908"/>
                  <a:ext cx="30" cy="17"/>
                </a:xfrm>
                <a:custGeom>
                  <a:gdLst>
                    <a:gd name="T0" fmla="*/ 3 w 13"/>
                    <a:gd name="T1" fmla="*/ 3 h 7"/>
                    <a:gd name="T2" fmla="*/ 7 w 13"/>
                    <a:gd name="T3" fmla="*/ 2 h 7"/>
                    <a:gd name="T4" fmla="*/ 8 w 13"/>
                    <a:gd name="T5" fmla="*/ 4 h 7"/>
                    <a:gd name="T6" fmla="*/ 5 w 13"/>
                    <a:gd name="T7" fmla="*/ 7 h 7"/>
                    <a:gd name="T8" fmla="*/ 6 w 13"/>
                    <a:gd name="T9" fmla="*/ 7 h 7"/>
                    <a:gd name="T10" fmla="*/ 6 w 13"/>
                    <a:gd name="T11" fmla="*/ 7 h 7"/>
                    <a:gd name="T12" fmla="*/ 13 w 13"/>
                    <a:gd name="T13" fmla="*/ 2 h 7"/>
                    <a:gd name="T14" fmla="*/ 5 w 13"/>
                    <a:gd name="T15" fmla="*/ 2 h 7"/>
                    <a:gd name="T16" fmla="*/ 3 w 13"/>
                    <a:gd name="T17" fmla="*/ 0 h 7"/>
                    <a:gd name="T18" fmla="*/ 0 w 13"/>
                    <a:gd name="T19" fmla="*/ 5 h 7"/>
                    <a:gd name="T20" fmla="*/ 3 w 13"/>
                    <a:gd name="T21" fmla="*/ 3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3" y="3"/>
                      </a:moveTo>
                      <a:cubicBezTo>
                        <a:pt x="4" y="3"/>
                        <a:pt x="5" y="2"/>
                        <a:pt x="7" y="2"/>
                      </a:cubicBezTo>
                      <a:cubicBezTo>
                        <a:pt x="8" y="3"/>
                        <a:pt x="8" y="3"/>
                        <a:pt x="8" y="4"/>
                      </a:cubicBezTo>
                      <a:cubicBezTo>
                        <a:pt x="6" y="4"/>
                        <a:pt x="6" y="6"/>
                        <a:pt x="5" y="7"/>
                      </a:cubicBezTo>
                      <a:cubicBezTo>
                        <a:pt x="6" y="7"/>
                        <a:pt x="6" y="7"/>
                        <a:pt x="6" y="7"/>
                      </a:cubicBezTo>
                      <a:cubicBezTo>
                        <a:pt x="6" y="7"/>
                        <a:pt x="6" y="7"/>
                        <a:pt x="6" y="7"/>
                      </a:cubicBezTo>
                      <a:cubicBezTo>
                        <a:pt x="9" y="5"/>
                        <a:pt x="12" y="5"/>
                        <a:pt x="13" y="2"/>
                      </a:cubicBezTo>
                      <a:cubicBezTo>
                        <a:pt x="11" y="0"/>
                        <a:pt x="7" y="2"/>
                        <a:pt x="5" y="2"/>
                      </a:cubicBezTo>
                      <a:cubicBezTo>
                        <a:pt x="4" y="1"/>
                        <a:pt x="4" y="0"/>
                        <a:pt x="3" y="0"/>
                      </a:cubicBezTo>
                      <a:cubicBezTo>
                        <a:pt x="0" y="5"/>
                        <a:pt x="0" y="5"/>
                        <a:pt x="0" y="5"/>
                      </a:cubicBezTo>
                      <a:cubicBezTo>
                        <a:pt x="1" y="5"/>
                        <a:pt x="5"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2" name="Freeform 682"/>
                <p:cNvSpPr/>
                <p:nvPr>
                  <p:custDataLst>
                    <p:tags r:id="rId676"/>
                  </p:custDataLst>
                </p:nvPr>
              </p:nvSpPr>
              <p:spPr bwMode="auto">
                <a:xfrm>
                  <a:off x="4810" y="604"/>
                  <a:ext cx="5" cy="0"/>
                </a:xfrm>
                <a:custGeom>
                  <a:gdLst>
                    <a:gd name="T0" fmla="*/ 0 w 2"/>
                    <a:gd name="T1" fmla="*/ 1 w 2"/>
                    <a:gd name="T2" fmla="*/ 2 w 2"/>
                    <a:gd name="T3" fmla="*/ 0 w 2"/>
                  </a:gdLst>
                  <a:cxnLst>
                    <a:cxn ang="0">
                      <a:pos x="T0" y="0"/>
                    </a:cxn>
                    <a:cxn ang="0">
                      <a:pos x="T1" y="0"/>
                    </a:cxn>
                    <a:cxn ang="0">
                      <a:pos x="T2" y="0"/>
                    </a:cxn>
                    <a:cxn ang="0">
                      <a:pos x="T3" y="0"/>
                    </a:cxn>
                  </a:cxnLst>
                  <a:rect l="0" t="0" r="r" b="b"/>
                  <a:pathLst>
                    <a:path w="2">
                      <a:moveTo>
                        <a:pt x="0" y="0"/>
                      </a:moveTo>
                      <a:cubicBezTo>
                        <a:pt x="1" y="0"/>
                        <a:pt x="1" y="0"/>
                        <a:pt x="1" y="0"/>
                      </a:cubicBezTo>
                      <a:cubicBezTo>
                        <a:pt x="2"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3" name="Freeform 683"/>
                <p:cNvSpPr/>
                <p:nvPr>
                  <p:custDataLst>
                    <p:tags r:id="rId677"/>
                  </p:custDataLst>
                </p:nvPr>
              </p:nvSpPr>
              <p:spPr bwMode="auto">
                <a:xfrm>
                  <a:off x="4651" y="604"/>
                  <a:ext cx="138" cy="81"/>
                </a:xfrm>
                <a:custGeom>
                  <a:gdLst>
                    <a:gd name="T0" fmla="*/ 14 w 58"/>
                    <a:gd name="T1" fmla="*/ 12 h 34"/>
                    <a:gd name="T2" fmla="*/ 23 w 58"/>
                    <a:gd name="T3" fmla="*/ 11 h 34"/>
                    <a:gd name="T4" fmla="*/ 22 w 58"/>
                    <a:gd name="T5" fmla="*/ 12 h 34"/>
                    <a:gd name="T6" fmla="*/ 20 w 58"/>
                    <a:gd name="T7" fmla="*/ 12 h 34"/>
                    <a:gd name="T8" fmla="*/ 16 w 58"/>
                    <a:gd name="T9" fmla="*/ 14 h 34"/>
                    <a:gd name="T10" fmla="*/ 26 w 58"/>
                    <a:gd name="T11" fmla="*/ 12 h 34"/>
                    <a:gd name="T12" fmla="*/ 23 w 58"/>
                    <a:gd name="T13" fmla="*/ 10 h 34"/>
                    <a:gd name="T14" fmla="*/ 23 w 58"/>
                    <a:gd name="T15" fmla="*/ 9 h 34"/>
                    <a:gd name="T16" fmla="*/ 26 w 58"/>
                    <a:gd name="T17" fmla="*/ 9 h 34"/>
                    <a:gd name="T18" fmla="*/ 38 w 58"/>
                    <a:gd name="T19" fmla="*/ 8 h 34"/>
                    <a:gd name="T20" fmla="*/ 44 w 58"/>
                    <a:gd name="T21" fmla="*/ 7 h 34"/>
                    <a:gd name="T22" fmla="*/ 44 w 58"/>
                    <a:gd name="T23" fmla="*/ 9 h 34"/>
                    <a:gd name="T24" fmla="*/ 46 w 58"/>
                    <a:gd name="T25" fmla="*/ 8 h 34"/>
                    <a:gd name="T26" fmla="*/ 49 w 58"/>
                    <a:gd name="T27" fmla="*/ 9 h 34"/>
                    <a:gd name="T28" fmla="*/ 41 w 58"/>
                    <a:gd name="T29" fmla="*/ 11 h 34"/>
                    <a:gd name="T30" fmla="*/ 42 w 58"/>
                    <a:gd name="T31" fmla="*/ 13 h 34"/>
                    <a:gd name="T32" fmla="*/ 24 w 58"/>
                    <a:gd name="T33" fmla="*/ 19 h 34"/>
                    <a:gd name="T34" fmla="*/ 17 w 58"/>
                    <a:gd name="T35" fmla="*/ 24 h 34"/>
                    <a:gd name="T36" fmla="*/ 10 w 58"/>
                    <a:gd name="T37" fmla="*/ 25 h 34"/>
                    <a:gd name="T38" fmla="*/ 8 w 58"/>
                    <a:gd name="T39" fmla="*/ 26 h 34"/>
                    <a:gd name="T40" fmla="*/ 8 w 58"/>
                    <a:gd name="T41" fmla="*/ 29 h 34"/>
                    <a:gd name="T42" fmla="*/ 6 w 58"/>
                    <a:gd name="T43" fmla="*/ 29 h 34"/>
                    <a:gd name="T44" fmla="*/ 6 w 58"/>
                    <a:gd name="T45" fmla="*/ 28 h 34"/>
                    <a:gd name="T46" fmla="*/ 1 w 58"/>
                    <a:gd name="T47" fmla="*/ 31 h 34"/>
                    <a:gd name="T48" fmla="*/ 2 w 58"/>
                    <a:gd name="T49" fmla="*/ 33 h 34"/>
                    <a:gd name="T50" fmla="*/ 9 w 58"/>
                    <a:gd name="T51" fmla="*/ 28 h 34"/>
                    <a:gd name="T52" fmla="*/ 31 w 58"/>
                    <a:gd name="T53" fmla="*/ 18 h 34"/>
                    <a:gd name="T54" fmla="*/ 35 w 58"/>
                    <a:gd name="T55" fmla="*/ 16 h 34"/>
                    <a:gd name="T56" fmla="*/ 38 w 58"/>
                    <a:gd name="T57" fmla="*/ 15 h 34"/>
                    <a:gd name="T58" fmla="*/ 50 w 58"/>
                    <a:gd name="T59" fmla="*/ 11 h 34"/>
                    <a:gd name="T60" fmla="*/ 54 w 58"/>
                    <a:gd name="T61" fmla="*/ 10 h 34"/>
                    <a:gd name="T62" fmla="*/ 49 w 58"/>
                    <a:gd name="T63" fmla="*/ 7 h 34"/>
                    <a:gd name="T64" fmla="*/ 47 w 58"/>
                    <a:gd name="T65" fmla="*/ 7 h 34"/>
                    <a:gd name="T66" fmla="*/ 34 w 58"/>
                    <a:gd name="T67" fmla="*/ 5 h 34"/>
                    <a:gd name="T68" fmla="*/ 34 w 58"/>
                    <a:gd name="T69" fmla="*/ 4 h 34"/>
                    <a:gd name="T70" fmla="*/ 41 w 58"/>
                    <a:gd name="T71" fmla="*/ 2 h 34"/>
                    <a:gd name="T72" fmla="*/ 45 w 58"/>
                    <a:gd name="T73" fmla="*/ 4 h 34"/>
                    <a:gd name="T74" fmla="*/ 47 w 58"/>
                    <a:gd name="T75" fmla="*/ 1 h 34"/>
                    <a:gd name="T76" fmla="*/ 46 w 58"/>
                    <a:gd name="T77" fmla="*/ 2 h 34"/>
                    <a:gd name="T78" fmla="*/ 43 w 58"/>
                    <a:gd name="T79" fmla="*/ 1 h 34"/>
                    <a:gd name="T80" fmla="*/ 44 w 58"/>
                    <a:gd name="T81" fmla="*/ 1 h 34"/>
                    <a:gd name="T82" fmla="*/ 36 w 58"/>
                    <a:gd name="T83" fmla="*/ 2 h 34"/>
                    <a:gd name="T84" fmla="*/ 37 w 58"/>
                    <a:gd name="T85" fmla="*/ 2 h 34"/>
                    <a:gd name="T86" fmla="*/ 32 w 58"/>
                    <a:gd name="T87" fmla="*/ 4 h 34"/>
                    <a:gd name="T88" fmla="*/ 30 w 58"/>
                    <a:gd name="T89" fmla="*/ 7 h 34"/>
                    <a:gd name="T90" fmla="*/ 25 w 58"/>
                    <a:gd name="T91" fmla="*/ 7 h 34"/>
                    <a:gd name="T92" fmla="*/ 23 w 58"/>
                    <a:gd name="T93" fmla="*/ 9 h 34"/>
                    <a:gd name="T94" fmla="*/ 20 w 58"/>
                    <a:gd name="T95" fmla="*/ 9 h 34"/>
                    <a:gd name="T96" fmla="*/ 11 w 58"/>
                    <a:gd name="T97" fmla="*/ 11 h 34"/>
                    <a:gd name="T98" fmla="*/ 14 w 58"/>
                    <a:gd name="T99" fmla="*/ 11 h 34"/>
                    <a:gd name="T100" fmla="*/ 14 w 58"/>
                    <a:gd name="T101" fmla="*/ 12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 h="34">
                      <a:moveTo>
                        <a:pt x="14" y="12"/>
                      </a:moveTo>
                      <a:cubicBezTo>
                        <a:pt x="15" y="11"/>
                        <a:pt x="19" y="8"/>
                        <a:pt x="23" y="11"/>
                      </a:cubicBezTo>
                      <a:cubicBezTo>
                        <a:pt x="22" y="11"/>
                        <a:pt x="23" y="12"/>
                        <a:pt x="22" y="12"/>
                      </a:cubicBezTo>
                      <a:cubicBezTo>
                        <a:pt x="21" y="12"/>
                        <a:pt x="21" y="12"/>
                        <a:pt x="20" y="12"/>
                      </a:cubicBezTo>
                      <a:cubicBezTo>
                        <a:pt x="20" y="13"/>
                        <a:pt x="17" y="15"/>
                        <a:pt x="16" y="14"/>
                      </a:cubicBezTo>
                      <a:cubicBezTo>
                        <a:pt x="19" y="15"/>
                        <a:pt x="25" y="13"/>
                        <a:pt x="26" y="12"/>
                      </a:cubicBezTo>
                      <a:cubicBezTo>
                        <a:pt x="28" y="10"/>
                        <a:pt x="24" y="9"/>
                        <a:pt x="23" y="10"/>
                      </a:cubicBezTo>
                      <a:cubicBezTo>
                        <a:pt x="23" y="9"/>
                        <a:pt x="23" y="9"/>
                        <a:pt x="23" y="9"/>
                      </a:cubicBezTo>
                      <a:cubicBezTo>
                        <a:pt x="24" y="9"/>
                        <a:pt x="25" y="9"/>
                        <a:pt x="26" y="9"/>
                      </a:cubicBezTo>
                      <a:cubicBezTo>
                        <a:pt x="32" y="11"/>
                        <a:pt x="32" y="6"/>
                        <a:pt x="38" y="8"/>
                      </a:cubicBezTo>
                      <a:cubicBezTo>
                        <a:pt x="39" y="7"/>
                        <a:pt x="42" y="7"/>
                        <a:pt x="44" y="7"/>
                      </a:cubicBezTo>
                      <a:cubicBezTo>
                        <a:pt x="44" y="9"/>
                        <a:pt x="44" y="9"/>
                        <a:pt x="44" y="9"/>
                      </a:cubicBezTo>
                      <a:cubicBezTo>
                        <a:pt x="46" y="8"/>
                        <a:pt x="46" y="8"/>
                        <a:pt x="46" y="8"/>
                      </a:cubicBezTo>
                      <a:cubicBezTo>
                        <a:pt x="47" y="8"/>
                        <a:pt x="48" y="8"/>
                        <a:pt x="49" y="9"/>
                      </a:cubicBezTo>
                      <a:cubicBezTo>
                        <a:pt x="46" y="10"/>
                        <a:pt x="44" y="12"/>
                        <a:pt x="41" y="11"/>
                      </a:cubicBezTo>
                      <a:cubicBezTo>
                        <a:pt x="42" y="13"/>
                        <a:pt x="42" y="13"/>
                        <a:pt x="42" y="13"/>
                      </a:cubicBezTo>
                      <a:cubicBezTo>
                        <a:pt x="36" y="14"/>
                        <a:pt x="30" y="17"/>
                        <a:pt x="24" y="19"/>
                      </a:cubicBezTo>
                      <a:cubicBezTo>
                        <a:pt x="23" y="23"/>
                        <a:pt x="16" y="21"/>
                        <a:pt x="17" y="24"/>
                      </a:cubicBezTo>
                      <a:cubicBezTo>
                        <a:pt x="15" y="23"/>
                        <a:pt x="12" y="25"/>
                        <a:pt x="10" y="25"/>
                      </a:cubicBezTo>
                      <a:cubicBezTo>
                        <a:pt x="10" y="26"/>
                        <a:pt x="9" y="26"/>
                        <a:pt x="8" y="26"/>
                      </a:cubicBezTo>
                      <a:cubicBezTo>
                        <a:pt x="8" y="27"/>
                        <a:pt x="7" y="27"/>
                        <a:pt x="8" y="29"/>
                      </a:cubicBezTo>
                      <a:cubicBezTo>
                        <a:pt x="7" y="28"/>
                        <a:pt x="7" y="29"/>
                        <a:pt x="6" y="29"/>
                      </a:cubicBezTo>
                      <a:cubicBezTo>
                        <a:pt x="6" y="28"/>
                        <a:pt x="6" y="28"/>
                        <a:pt x="6" y="28"/>
                      </a:cubicBezTo>
                      <a:cubicBezTo>
                        <a:pt x="5" y="29"/>
                        <a:pt x="1" y="29"/>
                        <a:pt x="1" y="31"/>
                      </a:cubicBezTo>
                      <a:cubicBezTo>
                        <a:pt x="3" y="32"/>
                        <a:pt x="0" y="33"/>
                        <a:pt x="2" y="33"/>
                      </a:cubicBezTo>
                      <a:cubicBezTo>
                        <a:pt x="7" y="34"/>
                        <a:pt x="7" y="30"/>
                        <a:pt x="9" y="28"/>
                      </a:cubicBezTo>
                      <a:cubicBezTo>
                        <a:pt x="18" y="27"/>
                        <a:pt x="23" y="22"/>
                        <a:pt x="31" y="18"/>
                      </a:cubicBezTo>
                      <a:cubicBezTo>
                        <a:pt x="32" y="17"/>
                        <a:pt x="34" y="18"/>
                        <a:pt x="35" y="16"/>
                      </a:cubicBezTo>
                      <a:cubicBezTo>
                        <a:pt x="36" y="17"/>
                        <a:pt x="37" y="16"/>
                        <a:pt x="38" y="15"/>
                      </a:cubicBezTo>
                      <a:cubicBezTo>
                        <a:pt x="43" y="14"/>
                        <a:pt x="44" y="11"/>
                        <a:pt x="50" y="11"/>
                      </a:cubicBezTo>
                      <a:cubicBezTo>
                        <a:pt x="52" y="12"/>
                        <a:pt x="52" y="10"/>
                        <a:pt x="54" y="10"/>
                      </a:cubicBezTo>
                      <a:cubicBezTo>
                        <a:pt x="58" y="7"/>
                        <a:pt x="49" y="8"/>
                        <a:pt x="49" y="7"/>
                      </a:cubicBezTo>
                      <a:cubicBezTo>
                        <a:pt x="47" y="7"/>
                        <a:pt x="47" y="7"/>
                        <a:pt x="47" y="7"/>
                      </a:cubicBezTo>
                      <a:cubicBezTo>
                        <a:pt x="43" y="6"/>
                        <a:pt x="38" y="4"/>
                        <a:pt x="34" y="5"/>
                      </a:cubicBezTo>
                      <a:cubicBezTo>
                        <a:pt x="34" y="4"/>
                        <a:pt x="34" y="4"/>
                        <a:pt x="34" y="4"/>
                      </a:cubicBezTo>
                      <a:cubicBezTo>
                        <a:pt x="36" y="3"/>
                        <a:pt x="38" y="2"/>
                        <a:pt x="41" y="2"/>
                      </a:cubicBezTo>
                      <a:cubicBezTo>
                        <a:pt x="43" y="3"/>
                        <a:pt x="44" y="5"/>
                        <a:pt x="45" y="4"/>
                      </a:cubicBezTo>
                      <a:cubicBezTo>
                        <a:pt x="48" y="4"/>
                        <a:pt x="49" y="3"/>
                        <a:pt x="47" y="1"/>
                      </a:cubicBezTo>
                      <a:cubicBezTo>
                        <a:pt x="45" y="1"/>
                        <a:pt x="46" y="1"/>
                        <a:pt x="46" y="2"/>
                      </a:cubicBezTo>
                      <a:cubicBezTo>
                        <a:pt x="45" y="2"/>
                        <a:pt x="43" y="2"/>
                        <a:pt x="43" y="1"/>
                      </a:cubicBezTo>
                      <a:cubicBezTo>
                        <a:pt x="44" y="1"/>
                        <a:pt x="43" y="1"/>
                        <a:pt x="44" y="1"/>
                      </a:cubicBezTo>
                      <a:cubicBezTo>
                        <a:pt x="41" y="0"/>
                        <a:pt x="39" y="2"/>
                        <a:pt x="36" y="2"/>
                      </a:cubicBezTo>
                      <a:cubicBezTo>
                        <a:pt x="37" y="2"/>
                        <a:pt x="37" y="2"/>
                        <a:pt x="37" y="2"/>
                      </a:cubicBezTo>
                      <a:cubicBezTo>
                        <a:pt x="36" y="3"/>
                        <a:pt x="34" y="6"/>
                        <a:pt x="32" y="4"/>
                      </a:cubicBezTo>
                      <a:cubicBezTo>
                        <a:pt x="31" y="5"/>
                        <a:pt x="30" y="6"/>
                        <a:pt x="30" y="7"/>
                      </a:cubicBezTo>
                      <a:cubicBezTo>
                        <a:pt x="28" y="7"/>
                        <a:pt x="26" y="9"/>
                        <a:pt x="25" y="7"/>
                      </a:cubicBezTo>
                      <a:cubicBezTo>
                        <a:pt x="23" y="9"/>
                        <a:pt x="23" y="9"/>
                        <a:pt x="23" y="9"/>
                      </a:cubicBezTo>
                      <a:cubicBezTo>
                        <a:pt x="22" y="9"/>
                        <a:pt x="21" y="10"/>
                        <a:pt x="20" y="9"/>
                      </a:cubicBezTo>
                      <a:cubicBezTo>
                        <a:pt x="17" y="9"/>
                        <a:pt x="12" y="8"/>
                        <a:pt x="11" y="11"/>
                      </a:cubicBezTo>
                      <a:cubicBezTo>
                        <a:pt x="14" y="11"/>
                        <a:pt x="14" y="11"/>
                        <a:pt x="14" y="11"/>
                      </a:cubicBez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4" name="Freeform 684"/>
                <p:cNvSpPr/>
                <p:nvPr>
                  <p:custDataLst>
                    <p:tags r:id="rId678"/>
                  </p:custDataLst>
                </p:nvPr>
              </p:nvSpPr>
              <p:spPr bwMode="auto">
                <a:xfrm>
                  <a:off x="4741" y="652"/>
                  <a:ext cx="3"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5" name="Freeform 685"/>
                <p:cNvSpPr/>
                <p:nvPr>
                  <p:custDataLst>
                    <p:tags r:id="rId679"/>
                  </p:custDataLst>
                </p:nvPr>
              </p:nvSpPr>
              <p:spPr bwMode="auto">
                <a:xfrm>
                  <a:off x="4703" y="673"/>
                  <a:ext cx="3"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0"/>
                        <a:pt x="1"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6" name="Freeform 686"/>
                <p:cNvSpPr/>
                <p:nvPr>
                  <p:custDataLst>
                    <p:tags r:id="rId680"/>
                  </p:custDataLst>
                </p:nvPr>
              </p:nvSpPr>
              <p:spPr bwMode="auto">
                <a:xfrm>
                  <a:off x="4890" y="511"/>
                  <a:ext cx="31" cy="7"/>
                </a:xfrm>
                <a:custGeom>
                  <a:gdLst>
                    <a:gd name="T0" fmla="*/ 13 w 13"/>
                    <a:gd name="T1" fmla="*/ 2 h 3"/>
                    <a:gd name="T2" fmla="*/ 7 w 13"/>
                    <a:gd name="T3" fmla="*/ 0 h 3"/>
                    <a:gd name="T4" fmla="*/ 0 w 13"/>
                    <a:gd name="T5" fmla="*/ 3 h 3"/>
                    <a:gd name="T6" fmla="*/ 8 w 13"/>
                    <a:gd name="T7" fmla="*/ 1 h 3"/>
                    <a:gd name="T8" fmla="*/ 13 w 13"/>
                    <a:gd name="T9" fmla="*/ 2 h 3"/>
                  </a:gdLst>
                  <a:cxnLst>
                    <a:cxn ang="0">
                      <a:pos x="T0" y="T1"/>
                    </a:cxn>
                    <a:cxn ang="0">
                      <a:pos x="T2" y="T3"/>
                    </a:cxn>
                    <a:cxn ang="0">
                      <a:pos x="T4" y="T5"/>
                    </a:cxn>
                    <a:cxn ang="0">
                      <a:pos x="T6" y="T7"/>
                    </a:cxn>
                    <a:cxn ang="0">
                      <a:pos x="T8" y="T9"/>
                    </a:cxn>
                  </a:cxnLst>
                  <a:rect l="0" t="0" r="r" b="b"/>
                  <a:pathLst>
                    <a:path w="13" h="3">
                      <a:moveTo>
                        <a:pt x="13" y="2"/>
                      </a:moveTo>
                      <a:cubicBezTo>
                        <a:pt x="12" y="0"/>
                        <a:pt x="10" y="0"/>
                        <a:pt x="7" y="0"/>
                      </a:cubicBezTo>
                      <a:cubicBezTo>
                        <a:pt x="5" y="2"/>
                        <a:pt x="2" y="1"/>
                        <a:pt x="0" y="3"/>
                      </a:cubicBezTo>
                      <a:cubicBezTo>
                        <a:pt x="3" y="3"/>
                        <a:pt x="6" y="1"/>
                        <a:pt x="8" y="1"/>
                      </a:cubicBezTo>
                      <a:cubicBezTo>
                        <a:pt x="9" y="3"/>
                        <a:pt x="12"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7" name="Freeform 687"/>
                <p:cNvSpPr/>
                <p:nvPr>
                  <p:custDataLst>
                    <p:tags r:id="rId681"/>
                  </p:custDataLst>
                </p:nvPr>
              </p:nvSpPr>
              <p:spPr bwMode="auto">
                <a:xfrm>
                  <a:off x="4810" y="590"/>
                  <a:ext cx="2" cy="7"/>
                </a:xfrm>
                <a:custGeom>
                  <a:gdLst>
                    <a:gd name="T0" fmla="*/ 0 w 1"/>
                    <a:gd name="T1" fmla="*/ 1 h 3"/>
                    <a:gd name="T2" fmla="*/ 0 w 1"/>
                    <a:gd name="T3" fmla="*/ 2 h 3"/>
                    <a:gd name="T4" fmla="*/ 1 w 1"/>
                    <a:gd name="T5" fmla="*/ 2 h 3"/>
                    <a:gd name="T6" fmla="*/ 0 w 1"/>
                    <a:gd name="T7" fmla="*/ 1 h 3"/>
                  </a:gdLst>
                  <a:cxnLst>
                    <a:cxn ang="0">
                      <a:pos x="T0" y="T1"/>
                    </a:cxn>
                    <a:cxn ang="0">
                      <a:pos x="T2" y="T3"/>
                    </a:cxn>
                    <a:cxn ang="0">
                      <a:pos x="T4" y="T5"/>
                    </a:cxn>
                    <a:cxn ang="0">
                      <a:pos x="T6" y="T7"/>
                    </a:cxn>
                  </a:cxnLst>
                  <a:rect l="0" t="0" r="r" b="b"/>
                  <a:pathLst>
                    <a:path w="1" h="3">
                      <a:moveTo>
                        <a:pt x="0" y="1"/>
                      </a:moveTo>
                      <a:cubicBezTo>
                        <a:pt x="0" y="2"/>
                        <a:pt x="0" y="2"/>
                        <a:pt x="0" y="2"/>
                      </a:cubicBezTo>
                      <a:cubicBezTo>
                        <a:pt x="0" y="3"/>
                        <a:pt x="0" y="2"/>
                        <a:pt x="1" y="2"/>
                      </a:cubicBezTo>
                      <a:cubicBezTo>
                        <a:pt x="0" y="2"/>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8" name="Freeform 688"/>
                <p:cNvSpPr/>
                <p:nvPr>
                  <p:custDataLst>
                    <p:tags r:id="rId682"/>
                  </p:custDataLst>
                </p:nvPr>
              </p:nvSpPr>
              <p:spPr bwMode="auto">
                <a:xfrm>
                  <a:off x="4772" y="614"/>
                  <a:ext cx="12" cy="4"/>
                </a:xfrm>
                <a:custGeom>
                  <a:gdLst>
                    <a:gd name="T0" fmla="*/ 5 w 5"/>
                    <a:gd name="T1" fmla="*/ 1 h 2"/>
                    <a:gd name="T2" fmla="*/ 4 w 5"/>
                    <a:gd name="T3" fmla="*/ 0 h 2"/>
                    <a:gd name="T4" fmla="*/ 0 w 5"/>
                    <a:gd name="T5" fmla="*/ 2 h 2"/>
                    <a:gd name="T6" fmla="*/ 5 w 5"/>
                    <a:gd name="T7" fmla="*/ 1 h 2"/>
                  </a:gdLst>
                  <a:cxnLst>
                    <a:cxn ang="0">
                      <a:pos x="T0" y="T1"/>
                    </a:cxn>
                    <a:cxn ang="0">
                      <a:pos x="T2" y="T3"/>
                    </a:cxn>
                    <a:cxn ang="0">
                      <a:pos x="T4" y="T5"/>
                    </a:cxn>
                    <a:cxn ang="0">
                      <a:pos x="T6" y="T7"/>
                    </a:cxn>
                  </a:cxnLst>
                  <a:rect l="0" t="0" r="r" b="b"/>
                  <a:pathLst>
                    <a:path w="5" h="2">
                      <a:moveTo>
                        <a:pt x="5" y="1"/>
                      </a:moveTo>
                      <a:cubicBezTo>
                        <a:pt x="4" y="0"/>
                        <a:pt x="4" y="0"/>
                        <a:pt x="4" y="0"/>
                      </a:cubicBezTo>
                      <a:cubicBezTo>
                        <a:pt x="0" y="2"/>
                        <a:pt x="0" y="2"/>
                        <a:pt x="0" y="2"/>
                      </a:cubicBezTo>
                      <a:cubicBezTo>
                        <a:pt x="2" y="2"/>
                        <a:pt x="3"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9" name="Freeform 689"/>
                <p:cNvSpPr/>
                <p:nvPr>
                  <p:custDataLst>
                    <p:tags r:id="rId683"/>
                  </p:custDataLst>
                </p:nvPr>
              </p:nvSpPr>
              <p:spPr bwMode="auto">
                <a:xfrm>
                  <a:off x="4412" y="870"/>
                  <a:ext cx="5" cy="3"/>
                </a:xfrm>
                <a:custGeom>
                  <a:gdLst>
                    <a:gd name="T0" fmla="*/ 2 w 2"/>
                    <a:gd name="T1" fmla="*/ 1 h 1"/>
                    <a:gd name="T2" fmla="*/ 0 w 2"/>
                    <a:gd name="T3" fmla="*/ 0 h 1"/>
                    <a:gd name="T4" fmla="*/ 1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0" y="0"/>
                        <a:pt x="0" y="0"/>
                        <a:pt x="0" y="0"/>
                      </a:cubicBezTo>
                      <a:cubicBezTo>
                        <a:pt x="1" y="1"/>
                        <a:pt x="1" y="1"/>
                        <a:pt x="1"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0" name="Freeform 690"/>
                <p:cNvSpPr/>
                <p:nvPr>
                  <p:custDataLst>
                    <p:tags r:id="rId684"/>
                  </p:custDataLst>
                </p:nvPr>
              </p:nvSpPr>
              <p:spPr bwMode="auto">
                <a:xfrm>
                  <a:off x="4358" y="889"/>
                  <a:ext cx="23" cy="10"/>
                </a:xfrm>
                <a:custGeom>
                  <a:gdLst>
                    <a:gd name="T0" fmla="*/ 0 w 10"/>
                    <a:gd name="T1" fmla="*/ 3 h 4"/>
                    <a:gd name="T2" fmla="*/ 2 w 10"/>
                    <a:gd name="T3" fmla="*/ 3 h 4"/>
                    <a:gd name="T4" fmla="*/ 10 w 10"/>
                    <a:gd name="T5" fmla="*/ 3 h 4"/>
                    <a:gd name="T6" fmla="*/ 7 w 10"/>
                    <a:gd name="T7" fmla="*/ 1 h 4"/>
                    <a:gd name="T8" fmla="*/ 6 w 10"/>
                    <a:gd name="T9" fmla="*/ 2 h 4"/>
                    <a:gd name="T10" fmla="*/ 2 w 10"/>
                    <a:gd name="T11" fmla="*/ 0 h 4"/>
                    <a:gd name="T12" fmla="*/ 0 w 10"/>
                    <a:gd name="T13" fmla="*/ 3 h 4"/>
                  </a:gd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1" y="3"/>
                        <a:pt x="1" y="3"/>
                        <a:pt x="2" y="3"/>
                      </a:cubicBezTo>
                      <a:cubicBezTo>
                        <a:pt x="5" y="1"/>
                        <a:pt x="7" y="4"/>
                        <a:pt x="10" y="3"/>
                      </a:cubicBezTo>
                      <a:cubicBezTo>
                        <a:pt x="7" y="1"/>
                        <a:pt x="7" y="1"/>
                        <a:pt x="7" y="1"/>
                      </a:cubicBezTo>
                      <a:cubicBezTo>
                        <a:pt x="6" y="2"/>
                        <a:pt x="6" y="2"/>
                        <a:pt x="6" y="2"/>
                      </a:cubicBezTo>
                      <a:cubicBezTo>
                        <a:pt x="5" y="2"/>
                        <a:pt x="2" y="2"/>
                        <a:pt x="2" y="0"/>
                      </a:cubicBezTo>
                      <a:cubicBezTo>
                        <a:pt x="1"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1" name="Freeform 691"/>
                <p:cNvSpPr/>
                <p:nvPr>
                  <p:custDataLst>
                    <p:tags r:id="rId685"/>
                  </p:custDataLst>
                </p:nvPr>
              </p:nvSpPr>
              <p:spPr bwMode="auto">
                <a:xfrm>
                  <a:off x="4919" y="507"/>
                  <a:ext cx="7" cy="2"/>
                </a:xfrm>
                <a:custGeom>
                  <a:gdLst>
                    <a:gd name="T0" fmla="*/ 3 w 3"/>
                    <a:gd name="T1" fmla="*/ 0 h 1"/>
                    <a:gd name="T2" fmla="*/ 0 w 3"/>
                    <a:gd name="T3" fmla="*/ 1 h 1"/>
                    <a:gd name="T4" fmla="*/ 3 w 3"/>
                    <a:gd name="T5" fmla="*/ 0 h 1"/>
                  </a:gdLst>
                  <a:cxnLst>
                    <a:cxn ang="0">
                      <a:pos x="T0" y="T1"/>
                    </a:cxn>
                    <a:cxn ang="0">
                      <a:pos x="T2" y="T3"/>
                    </a:cxn>
                    <a:cxn ang="0">
                      <a:pos x="T4" y="T5"/>
                    </a:cxn>
                  </a:cxnLst>
                  <a:rect l="0" t="0" r="r" b="b"/>
                  <a:pathLst>
                    <a:path w="3" h="1">
                      <a:moveTo>
                        <a:pt x="3" y="0"/>
                      </a:moveTo>
                      <a:cubicBezTo>
                        <a:pt x="2" y="1"/>
                        <a:pt x="0" y="0"/>
                        <a:pt x="0" y="1"/>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692"/>
                <p:cNvSpPr/>
                <p:nvPr>
                  <p:custDataLst>
                    <p:tags r:id="rId686"/>
                  </p:custDataLst>
                </p:nvPr>
              </p:nvSpPr>
              <p:spPr bwMode="auto">
                <a:xfrm>
                  <a:off x="4926" y="507"/>
                  <a:ext cx="2"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3" name="Freeform 693"/>
                <p:cNvSpPr/>
                <p:nvPr>
                  <p:custDataLst>
                    <p:tags r:id="rId687"/>
                  </p:custDataLst>
                </p:nvPr>
              </p:nvSpPr>
              <p:spPr bwMode="auto">
                <a:xfrm>
                  <a:off x="4789" y="590"/>
                  <a:ext cx="11" cy="12"/>
                </a:xfrm>
                <a:custGeom>
                  <a:gdLst>
                    <a:gd name="T0" fmla="*/ 3 w 5"/>
                    <a:gd name="T1" fmla="*/ 0 h 5"/>
                    <a:gd name="T2" fmla="*/ 0 w 5"/>
                    <a:gd name="T3" fmla="*/ 4 h 5"/>
                    <a:gd name="T4" fmla="*/ 5 w 5"/>
                    <a:gd name="T5" fmla="*/ 3 h 5"/>
                    <a:gd name="T6" fmla="*/ 3 w 5"/>
                    <a:gd name="T7" fmla="*/ 3 h 5"/>
                    <a:gd name="T8" fmla="*/ 3 w 5"/>
                    <a:gd name="T9" fmla="*/ 0 h 5"/>
                  </a:gdLst>
                  <a:cxnLst>
                    <a:cxn ang="0">
                      <a:pos x="T0" y="T1"/>
                    </a:cxn>
                    <a:cxn ang="0">
                      <a:pos x="T2" y="T3"/>
                    </a:cxn>
                    <a:cxn ang="0">
                      <a:pos x="T4" y="T5"/>
                    </a:cxn>
                    <a:cxn ang="0">
                      <a:pos x="T6" y="T7"/>
                    </a:cxn>
                    <a:cxn ang="0">
                      <a:pos x="T8" y="T9"/>
                    </a:cxn>
                  </a:cxnLst>
                  <a:rect l="0" t="0" r="r" b="b"/>
                  <a:pathLst>
                    <a:path w="5" h="5">
                      <a:moveTo>
                        <a:pt x="3" y="0"/>
                      </a:moveTo>
                      <a:cubicBezTo>
                        <a:pt x="0" y="1"/>
                        <a:pt x="2" y="3"/>
                        <a:pt x="0" y="4"/>
                      </a:cubicBezTo>
                      <a:cubicBezTo>
                        <a:pt x="2" y="5"/>
                        <a:pt x="4" y="5"/>
                        <a:pt x="5" y="3"/>
                      </a:cubicBezTo>
                      <a:cubicBezTo>
                        <a:pt x="3" y="3"/>
                        <a:pt x="3" y="3"/>
                        <a:pt x="3" y="3"/>
                      </a:cubicBezTo>
                      <a:cubicBezTo>
                        <a:pt x="5"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Freeform 694"/>
                <p:cNvSpPr/>
                <p:nvPr>
                  <p:custDataLst>
                    <p:tags r:id="rId688"/>
                  </p:custDataLst>
                </p:nvPr>
              </p:nvSpPr>
              <p:spPr bwMode="auto">
                <a:xfrm>
                  <a:off x="4462" y="830"/>
                  <a:ext cx="7" cy="5"/>
                </a:xfrm>
                <a:custGeom>
                  <a:gdLst>
                    <a:gd name="T0" fmla="*/ 1 w 3"/>
                    <a:gd name="T1" fmla="*/ 2 h 2"/>
                    <a:gd name="T2" fmla="*/ 3 w 3"/>
                    <a:gd name="T3" fmla="*/ 0 h 2"/>
                    <a:gd name="T4" fmla="*/ 0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1" y="1"/>
                        <a:pt x="3" y="1"/>
                        <a:pt x="3"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695"/>
                <p:cNvSpPr/>
                <p:nvPr>
                  <p:custDataLst>
                    <p:tags r:id="rId689"/>
                  </p:custDataLst>
                </p:nvPr>
              </p:nvSpPr>
              <p:spPr bwMode="auto">
                <a:xfrm>
                  <a:off x="4379" y="880"/>
                  <a:ext cx="9" cy="9"/>
                </a:xfrm>
                <a:custGeom>
                  <a:gdLst>
                    <a:gd name="T0" fmla="*/ 4 w 4"/>
                    <a:gd name="T1" fmla="*/ 1 h 4"/>
                    <a:gd name="T2" fmla="*/ 2 w 4"/>
                    <a:gd name="T3" fmla="*/ 0 h 4"/>
                    <a:gd name="T4" fmla="*/ 0 w 4"/>
                    <a:gd name="T5" fmla="*/ 3 h 4"/>
                    <a:gd name="T6" fmla="*/ 4 w 4"/>
                    <a:gd name="T7" fmla="*/ 1 h 4"/>
                  </a:gdLst>
                  <a:cxnLst>
                    <a:cxn ang="0">
                      <a:pos x="T0" y="T1"/>
                    </a:cxn>
                    <a:cxn ang="0">
                      <a:pos x="T2" y="T3"/>
                    </a:cxn>
                    <a:cxn ang="0">
                      <a:pos x="T4" y="T5"/>
                    </a:cxn>
                    <a:cxn ang="0">
                      <a:pos x="T6" y="T7"/>
                    </a:cxn>
                  </a:cxnLst>
                  <a:rect l="0" t="0" r="r" b="b"/>
                  <a:pathLst>
                    <a:path w="4" h="4">
                      <a:moveTo>
                        <a:pt x="4" y="1"/>
                      </a:moveTo>
                      <a:cubicBezTo>
                        <a:pt x="4" y="0"/>
                        <a:pt x="4" y="0"/>
                        <a:pt x="2" y="0"/>
                      </a:cubicBezTo>
                      <a:cubicBezTo>
                        <a:pt x="0" y="3"/>
                        <a:pt x="0" y="3"/>
                        <a:pt x="0" y="3"/>
                      </a:cubicBezTo>
                      <a:cubicBezTo>
                        <a:pt x="3" y="4"/>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6" name="Freeform 696"/>
                <p:cNvSpPr/>
                <p:nvPr>
                  <p:custDataLst>
                    <p:tags r:id="rId690"/>
                  </p:custDataLst>
                </p:nvPr>
              </p:nvSpPr>
              <p:spPr bwMode="auto">
                <a:xfrm>
                  <a:off x="4457" y="832"/>
                  <a:ext cx="5" cy="5"/>
                </a:xfrm>
                <a:custGeom>
                  <a:gdLst>
                    <a:gd name="T0" fmla="*/ 5 w 5"/>
                    <a:gd name="T1" fmla="*/ 3 h 5"/>
                    <a:gd name="T2" fmla="*/ 0 w 5"/>
                    <a:gd name="T3" fmla="*/ 0 h 5"/>
                    <a:gd name="T4" fmla="*/ 2 w 5"/>
                    <a:gd name="T5" fmla="*/ 5 h 5"/>
                    <a:gd name="T6" fmla="*/ 5 w 5"/>
                    <a:gd name="T7" fmla="*/ 3 h 5"/>
                  </a:gdLst>
                  <a:cxnLst>
                    <a:cxn ang="0">
                      <a:pos x="T0" y="T1"/>
                    </a:cxn>
                    <a:cxn ang="0">
                      <a:pos x="T2" y="T3"/>
                    </a:cxn>
                    <a:cxn ang="0">
                      <a:pos x="T4" y="T5"/>
                    </a:cxn>
                    <a:cxn ang="0">
                      <a:pos x="T6" y="T7"/>
                    </a:cxn>
                  </a:cxnLst>
                  <a:rect l="0" t="0" r="r" b="b"/>
                  <a:pathLst>
                    <a:path w="5" h="5">
                      <a:moveTo>
                        <a:pt x="5" y="3"/>
                      </a:moveTo>
                      <a:lnTo>
                        <a:pt x="0" y="0"/>
                      </a:lnTo>
                      <a:lnTo>
                        <a:pt x="2" y="5"/>
                      </a:ln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Freeform 697"/>
                <p:cNvSpPr/>
                <p:nvPr>
                  <p:custDataLst>
                    <p:tags r:id="rId691"/>
                  </p:custDataLst>
                </p:nvPr>
              </p:nvSpPr>
              <p:spPr bwMode="auto">
                <a:xfrm>
                  <a:off x="4784" y="604"/>
                  <a:ext cx="2" cy="2"/>
                </a:xfrm>
                <a:custGeom>
                  <a:gdLst>
                    <a:gd name="T0" fmla="*/ 2 w 2"/>
                    <a:gd name="T1" fmla="*/ 0 h 2"/>
                    <a:gd name="T2" fmla="*/ 2 w 2"/>
                    <a:gd name="T3" fmla="*/ 0 h 2"/>
                    <a:gd name="T4" fmla="*/ 0 w 2"/>
                    <a:gd name="T5" fmla="*/ 2 h 2"/>
                    <a:gd name="T6" fmla="*/ 2 w 2"/>
                    <a:gd name="T7" fmla="*/ 0 h 2"/>
                  </a:gd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8" name="Freeform 698"/>
                <p:cNvSpPr/>
                <p:nvPr>
                  <p:custDataLst>
                    <p:tags r:id="rId692"/>
                  </p:custDataLst>
                </p:nvPr>
              </p:nvSpPr>
              <p:spPr bwMode="auto">
                <a:xfrm>
                  <a:off x="4701" y="663"/>
                  <a:ext cx="5" cy="0"/>
                </a:xfrm>
                <a:custGeom>
                  <a:gdLst>
                    <a:gd name="T0" fmla="*/ 5 w 5"/>
                    <a:gd name="T1" fmla="*/ 0 w 5"/>
                    <a:gd name="T2" fmla="*/ 2 w 5"/>
                    <a:gd name="T3" fmla="*/ 5 w 5"/>
                  </a:gdLst>
                  <a:cxnLst>
                    <a:cxn ang="0">
                      <a:pos x="T0" y="0"/>
                    </a:cxn>
                    <a:cxn ang="0">
                      <a:pos x="T1" y="0"/>
                    </a:cxn>
                    <a:cxn ang="0">
                      <a:pos x="T2" y="0"/>
                    </a:cxn>
                    <a:cxn ang="0">
                      <a:pos x="T3" y="0"/>
                    </a:cxn>
                  </a:cxnLst>
                  <a:rect l="0" t="0" r="r" b="b"/>
                  <a:pathLst>
                    <a:path w="5">
                      <a:moveTo>
                        <a:pt x="5" y="0"/>
                      </a:moveTo>
                      <a:lnTo>
                        <a:pt x="0" y="0"/>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9" name="Freeform 699"/>
                <p:cNvSpPr/>
                <p:nvPr>
                  <p:custDataLst>
                    <p:tags r:id="rId693"/>
                  </p:custDataLst>
                </p:nvPr>
              </p:nvSpPr>
              <p:spPr bwMode="auto">
                <a:xfrm>
                  <a:off x="4253" y="968"/>
                  <a:ext cx="7" cy="4"/>
                </a:xfrm>
                <a:custGeom>
                  <a:gdLst>
                    <a:gd name="T0" fmla="*/ 7 w 7"/>
                    <a:gd name="T1" fmla="*/ 0 h 4"/>
                    <a:gd name="T2" fmla="*/ 0 w 7"/>
                    <a:gd name="T3" fmla="*/ 4 h 4"/>
                    <a:gd name="T4" fmla="*/ 5 w 7"/>
                    <a:gd name="T5" fmla="*/ 2 h 4"/>
                    <a:gd name="T6" fmla="*/ 7 w 7"/>
                    <a:gd name="T7" fmla="*/ 0 h 4"/>
                  </a:gdLst>
                  <a:cxnLst>
                    <a:cxn ang="0">
                      <a:pos x="T0" y="T1"/>
                    </a:cxn>
                    <a:cxn ang="0">
                      <a:pos x="T2" y="T3"/>
                    </a:cxn>
                    <a:cxn ang="0">
                      <a:pos x="T4" y="T5"/>
                    </a:cxn>
                    <a:cxn ang="0">
                      <a:pos x="T6" y="T7"/>
                    </a:cxn>
                  </a:cxnLst>
                  <a:rect l="0" t="0" r="r" b="b"/>
                  <a:pathLst>
                    <a:path w="7" h="4">
                      <a:moveTo>
                        <a:pt x="7" y="0"/>
                      </a:moveTo>
                      <a:lnTo>
                        <a:pt x="0" y="4"/>
                      </a:lnTo>
                      <a:lnTo>
                        <a:pt x="5"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0" name="Freeform 700"/>
                <p:cNvSpPr/>
                <p:nvPr>
                  <p:custDataLst>
                    <p:tags r:id="rId694"/>
                  </p:custDataLst>
                </p:nvPr>
              </p:nvSpPr>
              <p:spPr bwMode="auto">
                <a:xfrm>
                  <a:off x="4770" y="602"/>
                  <a:ext cx="9" cy="7"/>
                </a:xfrm>
                <a:custGeom>
                  <a:gdLst>
                    <a:gd name="T0" fmla="*/ 4 w 4"/>
                    <a:gd name="T1" fmla="*/ 1 h 3"/>
                    <a:gd name="T2" fmla="*/ 0 w 4"/>
                    <a:gd name="T3" fmla="*/ 1 h 3"/>
                    <a:gd name="T4" fmla="*/ 2 w 4"/>
                    <a:gd name="T5" fmla="*/ 3 h 3"/>
                    <a:gd name="T6" fmla="*/ 4 w 4"/>
                    <a:gd name="T7" fmla="*/ 3 h 3"/>
                    <a:gd name="T8" fmla="*/ 4 w 4"/>
                    <a:gd name="T9" fmla="*/ 1 h 3"/>
                  </a:gdLst>
                  <a:cxnLst>
                    <a:cxn ang="0">
                      <a:pos x="T0" y="T1"/>
                    </a:cxn>
                    <a:cxn ang="0">
                      <a:pos x="T2" y="T3"/>
                    </a:cxn>
                    <a:cxn ang="0">
                      <a:pos x="T4" y="T5"/>
                    </a:cxn>
                    <a:cxn ang="0">
                      <a:pos x="T6" y="T7"/>
                    </a:cxn>
                    <a:cxn ang="0">
                      <a:pos x="T8" y="T9"/>
                    </a:cxn>
                  </a:cxnLst>
                  <a:rect l="0" t="0" r="r" b="b"/>
                  <a:pathLst>
                    <a:path w="4" h="3">
                      <a:moveTo>
                        <a:pt x="4" y="1"/>
                      </a:moveTo>
                      <a:cubicBezTo>
                        <a:pt x="3" y="2"/>
                        <a:pt x="1" y="0"/>
                        <a:pt x="0" y="1"/>
                      </a:cubicBezTo>
                      <a:cubicBezTo>
                        <a:pt x="2" y="3"/>
                        <a:pt x="2" y="3"/>
                        <a:pt x="2" y="3"/>
                      </a:cubicBezTo>
                      <a:cubicBezTo>
                        <a:pt x="2" y="3"/>
                        <a:pt x="3" y="3"/>
                        <a:pt x="4" y="3"/>
                      </a:cubicBezTo>
                      <a:cubicBezTo>
                        <a:pt x="2" y="2"/>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1" name="Freeform 701"/>
                <p:cNvSpPr/>
                <p:nvPr>
                  <p:custDataLst>
                    <p:tags r:id="rId695"/>
                  </p:custDataLst>
                </p:nvPr>
              </p:nvSpPr>
              <p:spPr bwMode="auto">
                <a:xfrm>
                  <a:off x="4831" y="566"/>
                  <a:ext cx="5" cy="2"/>
                </a:xfrm>
                <a:custGeom>
                  <a:gdLst>
                    <a:gd name="T0" fmla="*/ 0 w 2"/>
                    <a:gd name="T1" fmla="*/ 0 h 1"/>
                    <a:gd name="T2" fmla="*/ 1 w 2"/>
                    <a:gd name="T3" fmla="*/ 0 h 1"/>
                    <a:gd name="T4" fmla="*/ 1 w 2"/>
                    <a:gd name="T5" fmla="*/ 0 h 1"/>
                    <a:gd name="T6" fmla="*/ 0 w 2"/>
                    <a:gd name="T7" fmla="*/ 0 h 1"/>
                  </a:gdLst>
                  <a:cxnLst>
                    <a:cxn ang="0">
                      <a:pos x="T0" y="T1"/>
                    </a:cxn>
                    <a:cxn ang="0">
                      <a:pos x="T2" y="T3"/>
                    </a:cxn>
                    <a:cxn ang="0">
                      <a:pos x="T4" y="T5"/>
                    </a:cxn>
                    <a:cxn ang="0">
                      <a:pos x="T6" y="T7"/>
                    </a:cxn>
                  </a:cxnLst>
                  <a:rect l="0" t="0" r="r" b="b"/>
                  <a:pathLst>
                    <a:path w="2" h="1">
                      <a:moveTo>
                        <a:pt x="0" y="0"/>
                      </a:moveTo>
                      <a:cubicBezTo>
                        <a:pt x="1" y="0"/>
                        <a:pt x="1" y="0"/>
                        <a:pt x="1" y="0"/>
                      </a:cubicBezTo>
                      <a:cubicBezTo>
                        <a:pt x="1" y="0"/>
                        <a:pt x="2"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 name="Freeform 702"/>
                <p:cNvSpPr/>
                <p:nvPr>
                  <p:custDataLst>
                    <p:tags r:id="rId696"/>
                  </p:custDataLst>
                </p:nvPr>
              </p:nvSpPr>
              <p:spPr bwMode="auto">
                <a:xfrm>
                  <a:off x="4433" y="839"/>
                  <a:ext cx="3" cy="5"/>
                </a:xfrm>
                <a:custGeom>
                  <a:gdLst>
                    <a:gd name="T0" fmla="*/ 0 w 1"/>
                    <a:gd name="T1" fmla="*/ 0 h 2"/>
                    <a:gd name="T2" fmla="*/ 0 w 1"/>
                    <a:gd name="T3" fmla="*/ 0 h 2"/>
                    <a:gd name="T4" fmla="*/ 1 w 1"/>
                    <a:gd name="T5" fmla="*/ 2 h 2"/>
                    <a:gd name="T6" fmla="*/ 0 w 1"/>
                    <a:gd name="T7" fmla="*/ 0 h 2"/>
                  </a:gdLst>
                  <a:cxnLst>
                    <a:cxn ang="0">
                      <a:pos x="T0" y="T1"/>
                    </a:cxn>
                    <a:cxn ang="0">
                      <a:pos x="T2" y="T3"/>
                    </a:cxn>
                    <a:cxn ang="0">
                      <a:pos x="T4" y="T5"/>
                    </a:cxn>
                    <a:cxn ang="0">
                      <a:pos x="T6" y="T7"/>
                    </a:cxn>
                  </a:cxnLst>
                  <a:rect l="0" t="0" r="r" b="b"/>
                  <a:pathLst>
                    <a:path w="1" h="2">
                      <a:moveTo>
                        <a:pt x="0" y="0"/>
                      </a:moveTo>
                      <a:cubicBezTo>
                        <a:pt x="0" y="0"/>
                        <a:pt x="0" y="0"/>
                        <a:pt x="0" y="0"/>
                      </a:cubicBezTo>
                      <a:cubicBezTo>
                        <a:pt x="1" y="2"/>
                        <a:pt x="1" y="2"/>
                        <a:pt x="1" y="2"/>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3" name="Freeform 703"/>
                <p:cNvSpPr/>
                <p:nvPr>
                  <p:custDataLst>
                    <p:tags r:id="rId697"/>
                  </p:custDataLst>
                </p:nvPr>
              </p:nvSpPr>
              <p:spPr bwMode="auto">
                <a:xfrm>
                  <a:off x="4725" y="635"/>
                  <a:ext cx="7" cy="2"/>
                </a:xfrm>
                <a:custGeom>
                  <a:gdLst>
                    <a:gd name="T0" fmla="*/ 0 w 7"/>
                    <a:gd name="T1" fmla="*/ 0 h 2"/>
                    <a:gd name="T2" fmla="*/ 4 w 7"/>
                    <a:gd name="T3" fmla="*/ 2 h 2"/>
                    <a:gd name="T4" fmla="*/ 7 w 7"/>
                    <a:gd name="T5" fmla="*/ 0 h 2"/>
                    <a:gd name="T6" fmla="*/ 0 w 7"/>
                    <a:gd name="T7" fmla="*/ 0 h 2"/>
                  </a:gdLst>
                  <a:cxnLst>
                    <a:cxn ang="0">
                      <a:pos x="T0" y="T1"/>
                    </a:cxn>
                    <a:cxn ang="0">
                      <a:pos x="T2" y="T3"/>
                    </a:cxn>
                    <a:cxn ang="0">
                      <a:pos x="T4" y="T5"/>
                    </a:cxn>
                    <a:cxn ang="0">
                      <a:pos x="T6" y="T7"/>
                    </a:cxn>
                  </a:cxnLst>
                  <a:rect l="0" t="0" r="r" b="b"/>
                  <a:pathLst>
                    <a:path w="7" h="2">
                      <a:moveTo>
                        <a:pt x="0" y="0"/>
                      </a:moveTo>
                      <a:lnTo>
                        <a:pt x="4" y="2"/>
                      </a:lnTo>
                      <a:lnTo>
                        <a:pt x="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4" name="Freeform 704"/>
                <p:cNvSpPr/>
                <p:nvPr>
                  <p:custDataLst>
                    <p:tags r:id="rId698"/>
                  </p:custDataLst>
                </p:nvPr>
              </p:nvSpPr>
              <p:spPr bwMode="auto">
                <a:xfrm>
                  <a:off x="4455" y="811"/>
                  <a:ext cx="16" cy="9"/>
                </a:xfrm>
                <a:custGeom>
                  <a:gdLst>
                    <a:gd name="T0" fmla="*/ 6 w 7"/>
                    <a:gd name="T1" fmla="*/ 3 h 4"/>
                    <a:gd name="T2" fmla="*/ 4 w 7"/>
                    <a:gd name="T3" fmla="*/ 1 h 4"/>
                    <a:gd name="T4" fmla="*/ 0 w 7"/>
                    <a:gd name="T5" fmla="*/ 2 h 4"/>
                    <a:gd name="T6" fmla="*/ 6 w 7"/>
                    <a:gd name="T7" fmla="*/ 3 h 4"/>
                  </a:gdLst>
                  <a:cxnLst>
                    <a:cxn ang="0">
                      <a:pos x="T0" y="T1"/>
                    </a:cxn>
                    <a:cxn ang="0">
                      <a:pos x="T2" y="T3"/>
                    </a:cxn>
                    <a:cxn ang="0">
                      <a:pos x="T4" y="T5"/>
                    </a:cxn>
                    <a:cxn ang="0">
                      <a:pos x="T6" y="T7"/>
                    </a:cxn>
                  </a:cxnLst>
                  <a:rect l="0" t="0" r="r" b="b"/>
                  <a:pathLst>
                    <a:path w="7" h="4">
                      <a:moveTo>
                        <a:pt x="6" y="3"/>
                      </a:moveTo>
                      <a:cubicBezTo>
                        <a:pt x="7" y="2"/>
                        <a:pt x="4" y="2"/>
                        <a:pt x="4" y="1"/>
                      </a:cubicBezTo>
                      <a:cubicBezTo>
                        <a:pt x="2" y="0"/>
                        <a:pt x="1" y="1"/>
                        <a:pt x="0" y="2"/>
                      </a:cubicBezTo>
                      <a:cubicBezTo>
                        <a:pt x="2" y="4"/>
                        <a:pt x="4"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 name="Freeform 705"/>
                <p:cNvSpPr/>
                <p:nvPr>
                  <p:custDataLst>
                    <p:tags r:id="rId699"/>
                  </p:custDataLst>
                </p:nvPr>
              </p:nvSpPr>
              <p:spPr bwMode="auto">
                <a:xfrm>
                  <a:off x="4507" y="763"/>
                  <a:ext cx="23" cy="22"/>
                </a:xfrm>
                <a:custGeom>
                  <a:gdLst>
                    <a:gd name="T0" fmla="*/ 0 w 10"/>
                    <a:gd name="T1" fmla="*/ 6 h 9"/>
                    <a:gd name="T2" fmla="*/ 6 w 10"/>
                    <a:gd name="T3" fmla="*/ 8 h 9"/>
                    <a:gd name="T4" fmla="*/ 8 w 10"/>
                    <a:gd name="T5" fmla="*/ 0 h 9"/>
                    <a:gd name="T6" fmla="*/ 4 w 10"/>
                    <a:gd name="T7" fmla="*/ 1 h 9"/>
                    <a:gd name="T8" fmla="*/ 6 w 10"/>
                    <a:gd name="T9" fmla="*/ 1 h 9"/>
                    <a:gd name="T10" fmla="*/ 7 w 10"/>
                    <a:gd name="T11" fmla="*/ 2 h 9"/>
                    <a:gd name="T12" fmla="*/ 4 w 10"/>
                    <a:gd name="T13" fmla="*/ 4 h 9"/>
                    <a:gd name="T14" fmla="*/ 4 w 10"/>
                    <a:gd name="T15" fmla="*/ 3 h 9"/>
                    <a:gd name="T16" fmla="*/ 3 w 10"/>
                    <a:gd name="T17" fmla="*/ 4 h 9"/>
                    <a:gd name="T18" fmla="*/ 3 w 10"/>
                    <a:gd name="T19" fmla="*/ 5 h 9"/>
                    <a:gd name="T20" fmla="*/ 0 w 10"/>
                    <a:gd name="T21" fmla="*/ 6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0" y="6"/>
                      </a:moveTo>
                      <a:cubicBezTo>
                        <a:pt x="1" y="8"/>
                        <a:pt x="3" y="9"/>
                        <a:pt x="6" y="8"/>
                      </a:cubicBezTo>
                      <a:cubicBezTo>
                        <a:pt x="1" y="5"/>
                        <a:pt x="10" y="3"/>
                        <a:pt x="8" y="0"/>
                      </a:cubicBezTo>
                      <a:cubicBezTo>
                        <a:pt x="7" y="1"/>
                        <a:pt x="4" y="0"/>
                        <a:pt x="4" y="1"/>
                      </a:cubicBezTo>
                      <a:cubicBezTo>
                        <a:pt x="6" y="1"/>
                        <a:pt x="6" y="1"/>
                        <a:pt x="6" y="1"/>
                      </a:cubicBezTo>
                      <a:cubicBezTo>
                        <a:pt x="7" y="1"/>
                        <a:pt x="6" y="2"/>
                        <a:pt x="7" y="2"/>
                      </a:cubicBezTo>
                      <a:cubicBezTo>
                        <a:pt x="6" y="3"/>
                        <a:pt x="6" y="4"/>
                        <a:pt x="4" y="4"/>
                      </a:cubicBezTo>
                      <a:cubicBezTo>
                        <a:pt x="4" y="3"/>
                        <a:pt x="4" y="3"/>
                        <a:pt x="4" y="3"/>
                      </a:cubicBezTo>
                      <a:cubicBezTo>
                        <a:pt x="4" y="3"/>
                        <a:pt x="4" y="4"/>
                        <a:pt x="3" y="4"/>
                      </a:cubicBezTo>
                      <a:cubicBezTo>
                        <a:pt x="3" y="5"/>
                        <a:pt x="3" y="5"/>
                        <a:pt x="3" y="5"/>
                      </a:cubicBezTo>
                      <a:cubicBezTo>
                        <a:pt x="3" y="6"/>
                        <a:pt x="1" y="5"/>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 name="Freeform 706"/>
                <p:cNvSpPr/>
                <p:nvPr>
                  <p:custDataLst>
                    <p:tags r:id="rId700"/>
                  </p:custDataLst>
                </p:nvPr>
              </p:nvSpPr>
              <p:spPr bwMode="auto">
                <a:xfrm>
                  <a:off x="4557" y="692"/>
                  <a:ext cx="85" cy="52"/>
                </a:xfrm>
                <a:custGeom>
                  <a:gdLst>
                    <a:gd name="T0" fmla="*/ 6 w 36"/>
                    <a:gd name="T1" fmla="*/ 18 h 22"/>
                    <a:gd name="T2" fmla="*/ 13 w 36"/>
                    <a:gd name="T3" fmla="*/ 17 h 22"/>
                    <a:gd name="T4" fmla="*/ 23 w 36"/>
                    <a:gd name="T5" fmla="*/ 8 h 22"/>
                    <a:gd name="T6" fmla="*/ 35 w 36"/>
                    <a:gd name="T7" fmla="*/ 3 h 22"/>
                    <a:gd name="T8" fmla="*/ 34 w 36"/>
                    <a:gd name="T9" fmla="*/ 0 h 22"/>
                    <a:gd name="T10" fmla="*/ 30 w 36"/>
                    <a:gd name="T11" fmla="*/ 2 h 22"/>
                    <a:gd name="T12" fmla="*/ 23 w 36"/>
                    <a:gd name="T13" fmla="*/ 4 h 22"/>
                    <a:gd name="T14" fmla="*/ 19 w 36"/>
                    <a:gd name="T15" fmla="*/ 8 h 22"/>
                    <a:gd name="T16" fmla="*/ 13 w 36"/>
                    <a:gd name="T17" fmla="*/ 10 h 22"/>
                    <a:gd name="T18" fmla="*/ 11 w 36"/>
                    <a:gd name="T19" fmla="*/ 13 h 22"/>
                    <a:gd name="T20" fmla="*/ 9 w 36"/>
                    <a:gd name="T21" fmla="*/ 11 h 22"/>
                    <a:gd name="T22" fmla="*/ 0 w 36"/>
                    <a:gd name="T23" fmla="*/ 18 h 22"/>
                    <a:gd name="T24" fmla="*/ 3 w 36"/>
                    <a:gd name="T25" fmla="*/ 18 h 22"/>
                    <a:gd name="T26" fmla="*/ 2 w 36"/>
                    <a:gd name="T27" fmla="*/ 16 h 22"/>
                    <a:gd name="T28" fmla="*/ 7 w 36"/>
                    <a:gd name="T29" fmla="*/ 15 h 22"/>
                    <a:gd name="T30" fmla="*/ 7 w 36"/>
                    <a:gd name="T31" fmla="*/ 16 h 22"/>
                    <a:gd name="T32" fmla="*/ 3 w 36"/>
                    <a:gd name="T33" fmla="*/ 19 h 22"/>
                    <a:gd name="T34" fmla="*/ 3 w 36"/>
                    <a:gd name="T35" fmla="*/ 22 h 22"/>
                    <a:gd name="T36" fmla="*/ 6 w 36"/>
                    <a:gd name="T37" fmla="*/ 21 h 22"/>
                    <a:gd name="T38" fmla="*/ 6 w 36"/>
                    <a:gd name="T39" fmla="*/ 18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22">
                      <a:moveTo>
                        <a:pt x="6" y="18"/>
                      </a:moveTo>
                      <a:cubicBezTo>
                        <a:pt x="9" y="19"/>
                        <a:pt x="11" y="15"/>
                        <a:pt x="13" y="17"/>
                      </a:cubicBezTo>
                      <a:cubicBezTo>
                        <a:pt x="13" y="12"/>
                        <a:pt x="21" y="11"/>
                        <a:pt x="23" y="8"/>
                      </a:cubicBezTo>
                      <a:cubicBezTo>
                        <a:pt x="29" y="8"/>
                        <a:pt x="32" y="5"/>
                        <a:pt x="35" y="3"/>
                      </a:cubicBezTo>
                      <a:cubicBezTo>
                        <a:pt x="36" y="2"/>
                        <a:pt x="35" y="1"/>
                        <a:pt x="34" y="0"/>
                      </a:cubicBezTo>
                      <a:cubicBezTo>
                        <a:pt x="32" y="0"/>
                        <a:pt x="33" y="3"/>
                        <a:pt x="30" y="2"/>
                      </a:cubicBezTo>
                      <a:cubicBezTo>
                        <a:pt x="27" y="0"/>
                        <a:pt x="27" y="5"/>
                        <a:pt x="23" y="4"/>
                      </a:cubicBezTo>
                      <a:cubicBezTo>
                        <a:pt x="23" y="7"/>
                        <a:pt x="19" y="6"/>
                        <a:pt x="19" y="8"/>
                      </a:cubicBezTo>
                      <a:cubicBezTo>
                        <a:pt x="17" y="9"/>
                        <a:pt x="16" y="12"/>
                        <a:pt x="13" y="10"/>
                      </a:cubicBezTo>
                      <a:cubicBezTo>
                        <a:pt x="14" y="11"/>
                        <a:pt x="11" y="12"/>
                        <a:pt x="11" y="13"/>
                      </a:cubicBezTo>
                      <a:cubicBezTo>
                        <a:pt x="8" y="13"/>
                        <a:pt x="9" y="11"/>
                        <a:pt x="9" y="11"/>
                      </a:cubicBezTo>
                      <a:cubicBezTo>
                        <a:pt x="5" y="12"/>
                        <a:pt x="2" y="15"/>
                        <a:pt x="0" y="18"/>
                      </a:cubicBezTo>
                      <a:cubicBezTo>
                        <a:pt x="3" y="18"/>
                        <a:pt x="3" y="18"/>
                        <a:pt x="3" y="18"/>
                      </a:cubicBezTo>
                      <a:cubicBezTo>
                        <a:pt x="5" y="16"/>
                        <a:pt x="3" y="17"/>
                        <a:pt x="2" y="16"/>
                      </a:cubicBezTo>
                      <a:cubicBezTo>
                        <a:pt x="3" y="14"/>
                        <a:pt x="5" y="14"/>
                        <a:pt x="7" y="15"/>
                      </a:cubicBezTo>
                      <a:cubicBezTo>
                        <a:pt x="7" y="16"/>
                        <a:pt x="7" y="16"/>
                        <a:pt x="7" y="16"/>
                      </a:cubicBezTo>
                      <a:cubicBezTo>
                        <a:pt x="5" y="17"/>
                        <a:pt x="6" y="19"/>
                        <a:pt x="3" y="19"/>
                      </a:cubicBezTo>
                      <a:cubicBezTo>
                        <a:pt x="3" y="22"/>
                        <a:pt x="3" y="22"/>
                        <a:pt x="3" y="22"/>
                      </a:cubicBezTo>
                      <a:cubicBezTo>
                        <a:pt x="6" y="21"/>
                        <a:pt x="6" y="21"/>
                        <a:pt x="6" y="21"/>
                      </a:cubicBezTo>
                      <a:cubicBezTo>
                        <a:pt x="4" y="21"/>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 name="Freeform 707"/>
                <p:cNvSpPr/>
                <p:nvPr>
                  <p:custDataLst>
                    <p:tags r:id="rId701"/>
                  </p:custDataLst>
                </p:nvPr>
              </p:nvSpPr>
              <p:spPr bwMode="auto">
                <a:xfrm>
                  <a:off x="4331" y="911"/>
                  <a:ext cx="3" cy="2"/>
                </a:xfrm>
                <a:custGeom>
                  <a:gdLst>
                    <a:gd name="T0" fmla="*/ 0 w 3"/>
                    <a:gd name="T1" fmla="*/ 0 h 2"/>
                    <a:gd name="T2" fmla="*/ 0 w 3"/>
                    <a:gd name="T3" fmla="*/ 0 h 2"/>
                    <a:gd name="T4" fmla="*/ 0 w 3"/>
                    <a:gd name="T5" fmla="*/ 2 h 2"/>
                    <a:gd name="T6" fmla="*/ 3 w 3"/>
                    <a:gd name="T7" fmla="*/ 0 h 2"/>
                    <a:gd name="T8" fmla="*/ 0 w 3"/>
                    <a:gd name="T9" fmla="*/ 0 h 2"/>
                  </a:gdLst>
                  <a:cxnLst>
                    <a:cxn ang="0">
                      <a:pos x="T0" y="T1"/>
                    </a:cxn>
                    <a:cxn ang="0">
                      <a:pos x="T2" y="T3"/>
                    </a:cxn>
                    <a:cxn ang="0">
                      <a:pos x="T4" y="T5"/>
                    </a:cxn>
                    <a:cxn ang="0">
                      <a:pos x="T6" y="T7"/>
                    </a:cxn>
                    <a:cxn ang="0">
                      <a:pos x="T8" y="T9"/>
                    </a:cxn>
                  </a:cxnLst>
                  <a:rect l="0" t="0" r="r" b="b"/>
                  <a:pathLst>
                    <a:path w="3" h="2">
                      <a:moveTo>
                        <a:pt x="0" y="0"/>
                      </a:moveTo>
                      <a:lnTo>
                        <a:pt x="0" y="0"/>
                      </a:lnTo>
                      <a:lnTo>
                        <a:pt x="0" y="2"/>
                      </a:lnTo>
                      <a:lnTo>
                        <a:pt x="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 name="Freeform 708"/>
                <p:cNvSpPr/>
                <p:nvPr>
                  <p:custDataLst>
                    <p:tags r:id="rId702"/>
                  </p:custDataLst>
                </p:nvPr>
              </p:nvSpPr>
              <p:spPr bwMode="auto">
                <a:xfrm>
                  <a:off x="4718" y="640"/>
                  <a:ext cx="2" cy="2"/>
                </a:xfrm>
                <a:custGeom>
                  <a:gdLst>
                    <a:gd name="T0" fmla="*/ 2 w 2"/>
                    <a:gd name="T1" fmla="*/ 0 h 2"/>
                    <a:gd name="T2" fmla="*/ 0 w 2"/>
                    <a:gd name="T3" fmla="*/ 0 h 2"/>
                    <a:gd name="T4" fmla="*/ 2 w 2"/>
                    <a:gd name="T5" fmla="*/ 2 h 2"/>
                    <a:gd name="T6" fmla="*/ 2 w 2"/>
                    <a:gd name="T7" fmla="*/ 0 h 2"/>
                  </a:gd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 name="Freeform 709"/>
                <p:cNvSpPr/>
                <p:nvPr>
                  <p:custDataLst>
                    <p:tags r:id="rId703"/>
                  </p:custDataLst>
                </p:nvPr>
              </p:nvSpPr>
              <p:spPr bwMode="auto">
                <a:xfrm>
                  <a:off x="4644" y="687"/>
                  <a:ext cx="7" cy="3"/>
                </a:xfrm>
                <a:custGeom>
                  <a:gdLst>
                    <a:gd name="T0" fmla="*/ 3 w 3"/>
                    <a:gd name="T1" fmla="*/ 1 h 1"/>
                    <a:gd name="T2" fmla="*/ 0 w 3"/>
                    <a:gd name="T3" fmla="*/ 0 h 1"/>
                    <a:gd name="T4" fmla="*/ 1 w 3"/>
                    <a:gd name="T5" fmla="*/ 1 h 1"/>
                    <a:gd name="T6" fmla="*/ 2 w 3"/>
                    <a:gd name="T7" fmla="*/ 1 h 1"/>
                    <a:gd name="T8" fmla="*/ 3 w 3"/>
                    <a:gd name="T9" fmla="*/ 1 h 1"/>
                  </a:gdLst>
                  <a:cxnLst>
                    <a:cxn ang="0">
                      <a:pos x="T0" y="T1"/>
                    </a:cxn>
                    <a:cxn ang="0">
                      <a:pos x="T2" y="T3"/>
                    </a:cxn>
                    <a:cxn ang="0">
                      <a:pos x="T4" y="T5"/>
                    </a:cxn>
                    <a:cxn ang="0">
                      <a:pos x="T6" y="T7"/>
                    </a:cxn>
                    <a:cxn ang="0">
                      <a:pos x="T8" y="T9"/>
                    </a:cxn>
                  </a:cxnLst>
                  <a:rect l="0" t="0" r="r" b="b"/>
                  <a:pathLst>
                    <a:path w="3" h="1">
                      <a:moveTo>
                        <a:pt x="3" y="1"/>
                      </a:moveTo>
                      <a:cubicBezTo>
                        <a:pt x="0" y="0"/>
                        <a:pt x="0" y="0"/>
                        <a:pt x="0" y="0"/>
                      </a:cubicBezTo>
                      <a:cubicBezTo>
                        <a:pt x="1" y="1"/>
                        <a:pt x="1" y="1"/>
                        <a:pt x="1" y="1"/>
                      </a:cubicBezTo>
                      <a:cubicBezTo>
                        <a:pt x="1" y="0"/>
                        <a:pt x="3" y="1"/>
                        <a:pt x="2" y="1"/>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 name="Freeform 710"/>
                <p:cNvSpPr/>
                <p:nvPr>
                  <p:custDataLst>
                    <p:tags r:id="rId704"/>
                  </p:custDataLst>
                </p:nvPr>
              </p:nvSpPr>
              <p:spPr bwMode="auto">
                <a:xfrm>
                  <a:off x="4689" y="647"/>
                  <a:ext cx="14" cy="7"/>
                </a:xfrm>
                <a:custGeom>
                  <a:gdLst>
                    <a:gd name="T0" fmla="*/ 4 w 6"/>
                    <a:gd name="T1" fmla="*/ 0 h 3"/>
                    <a:gd name="T2" fmla="*/ 0 w 6"/>
                    <a:gd name="T3" fmla="*/ 3 h 3"/>
                    <a:gd name="T4" fmla="*/ 6 w 6"/>
                    <a:gd name="T5" fmla="*/ 1 h 3"/>
                    <a:gd name="T6" fmla="*/ 4 w 6"/>
                    <a:gd name="T7" fmla="*/ 0 h 3"/>
                  </a:gdLst>
                  <a:cxnLst>
                    <a:cxn ang="0">
                      <a:pos x="T0" y="T1"/>
                    </a:cxn>
                    <a:cxn ang="0">
                      <a:pos x="T2" y="T3"/>
                    </a:cxn>
                    <a:cxn ang="0">
                      <a:pos x="T4" y="T5"/>
                    </a:cxn>
                    <a:cxn ang="0">
                      <a:pos x="T6" y="T7"/>
                    </a:cxn>
                  </a:cxnLst>
                  <a:rect l="0" t="0" r="r" b="b"/>
                  <a:pathLst>
                    <a:path w="6" h="3">
                      <a:moveTo>
                        <a:pt x="4" y="0"/>
                      </a:moveTo>
                      <a:cubicBezTo>
                        <a:pt x="3" y="1"/>
                        <a:pt x="0" y="1"/>
                        <a:pt x="0" y="3"/>
                      </a:cubicBezTo>
                      <a:cubicBezTo>
                        <a:pt x="2" y="3"/>
                        <a:pt x="4"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711"/>
                <p:cNvSpPr/>
                <p:nvPr>
                  <p:custDataLst>
                    <p:tags r:id="rId705"/>
                  </p:custDataLst>
                </p:nvPr>
              </p:nvSpPr>
              <p:spPr bwMode="auto">
                <a:xfrm>
                  <a:off x="4384" y="865"/>
                  <a:ext cx="7" cy="5"/>
                </a:xfrm>
                <a:custGeom>
                  <a:gdLst>
                    <a:gd name="T0" fmla="*/ 1 w 3"/>
                    <a:gd name="T1" fmla="*/ 0 h 2"/>
                    <a:gd name="T2" fmla="*/ 1 w 3"/>
                    <a:gd name="T3" fmla="*/ 1 h 2"/>
                    <a:gd name="T4" fmla="*/ 3 w 3"/>
                    <a:gd name="T5" fmla="*/ 1 h 2"/>
                    <a:gd name="T6" fmla="*/ 1 w 3"/>
                    <a:gd name="T7" fmla="*/ 0 h 2"/>
                  </a:gdLst>
                  <a:cxnLst>
                    <a:cxn ang="0">
                      <a:pos x="T0" y="T1"/>
                    </a:cxn>
                    <a:cxn ang="0">
                      <a:pos x="T2" y="T3"/>
                    </a:cxn>
                    <a:cxn ang="0">
                      <a:pos x="T4" y="T5"/>
                    </a:cxn>
                    <a:cxn ang="0">
                      <a:pos x="T6" y="T7"/>
                    </a:cxn>
                  </a:cxnLst>
                  <a:rect l="0" t="0" r="r" b="b"/>
                  <a:pathLst>
                    <a:path w="3" h="2">
                      <a:moveTo>
                        <a:pt x="1" y="0"/>
                      </a:moveTo>
                      <a:cubicBezTo>
                        <a:pt x="1" y="0"/>
                        <a:pt x="0" y="1"/>
                        <a:pt x="1" y="1"/>
                      </a:cubicBezTo>
                      <a:cubicBezTo>
                        <a:pt x="2" y="2"/>
                        <a:pt x="2" y="1"/>
                        <a:pt x="3"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 name="Freeform 712"/>
                <p:cNvSpPr/>
                <p:nvPr>
                  <p:custDataLst>
                    <p:tags r:id="rId706"/>
                  </p:custDataLst>
                </p:nvPr>
              </p:nvSpPr>
              <p:spPr bwMode="auto">
                <a:xfrm>
                  <a:off x="4367" y="875"/>
                  <a:ext cx="5" cy="5"/>
                </a:xfrm>
                <a:custGeom>
                  <a:gdLst>
                    <a:gd name="T0" fmla="*/ 1 w 2"/>
                    <a:gd name="T1" fmla="*/ 2 h 2"/>
                    <a:gd name="T2" fmla="*/ 1 w 2"/>
                    <a:gd name="T3" fmla="*/ 1 h 2"/>
                    <a:gd name="T4" fmla="*/ 0 w 2"/>
                    <a:gd name="T5" fmla="*/ 2 h 2"/>
                    <a:gd name="T6" fmla="*/ 1 w 2"/>
                    <a:gd name="T7" fmla="*/ 2 h 2"/>
                  </a:gdLst>
                  <a:cxnLst>
                    <a:cxn ang="0">
                      <a:pos x="T0" y="T1"/>
                    </a:cxn>
                    <a:cxn ang="0">
                      <a:pos x="T2" y="T3"/>
                    </a:cxn>
                    <a:cxn ang="0">
                      <a:pos x="T4" y="T5"/>
                    </a:cxn>
                    <a:cxn ang="0">
                      <a:pos x="T6" y="T7"/>
                    </a:cxn>
                  </a:cxnLst>
                  <a:rect l="0" t="0" r="r" b="b"/>
                  <a:pathLst>
                    <a:path w="2" h="2">
                      <a:moveTo>
                        <a:pt x="1" y="2"/>
                      </a:moveTo>
                      <a:cubicBezTo>
                        <a:pt x="1" y="2"/>
                        <a:pt x="2" y="0"/>
                        <a:pt x="1" y="1"/>
                      </a:cubicBezTo>
                      <a:cubicBezTo>
                        <a:pt x="0" y="2"/>
                        <a:pt x="0" y="2"/>
                        <a:pt x="0"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 name="Freeform 713"/>
                <p:cNvSpPr/>
                <p:nvPr>
                  <p:custDataLst>
                    <p:tags r:id="rId707"/>
                  </p:custDataLst>
                </p:nvPr>
              </p:nvSpPr>
              <p:spPr bwMode="auto">
                <a:xfrm>
                  <a:off x="4786" y="580"/>
                  <a:ext cx="10" cy="3"/>
                </a:xfrm>
                <a:custGeom>
                  <a:gdLst>
                    <a:gd name="T0" fmla="*/ 0 w 4"/>
                    <a:gd name="T1" fmla="*/ 1 h 1"/>
                    <a:gd name="T2" fmla="*/ 4 w 4"/>
                    <a:gd name="T3" fmla="*/ 0 h 1"/>
                    <a:gd name="T4" fmla="*/ 0 w 4"/>
                    <a:gd name="T5" fmla="*/ 1 h 1"/>
                  </a:gdLst>
                  <a:cxnLst>
                    <a:cxn ang="0">
                      <a:pos x="T0" y="T1"/>
                    </a:cxn>
                    <a:cxn ang="0">
                      <a:pos x="T2" y="T3"/>
                    </a:cxn>
                    <a:cxn ang="0">
                      <a:pos x="T4" y="T5"/>
                    </a:cxn>
                  </a:cxnLst>
                  <a:rect l="0" t="0" r="r" b="b"/>
                  <a:pathLst>
                    <a:path w="4" h="1">
                      <a:moveTo>
                        <a:pt x="0" y="1"/>
                      </a:moveTo>
                      <a:cubicBezTo>
                        <a:pt x="1" y="1"/>
                        <a:pt x="3" y="1"/>
                        <a:pt x="4"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 name="Freeform 714"/>
                <p:cNvSpPr/>
                <p:nvPr>
                  <p:custDataLst>
                    <p:tags r:id="rId708"/>
                  </p:custDataLst>
                </p:nvPr>
              </p:nvSpPr>
              <p:spPr bwMode="auto">
                <a:xfrm>
                  <a:off x="4862" y="523"/>
                  <a:ext cx="7" cy="5"/>
                </a:xfrm>
                <a:custGeom>
                  <a:gdLst>
                    <a:gd name="T0" fmla="*/ 0 w 7"/>
                    <a:gd name="T1" fmla="*/ 0 h 5"/>
                    <a:gd name="T2" fmla="*/ 0 w 7"/>
                    <a:gd name="T3" fmla="*/ 5 h 5"/>
                    <a:gd name="T4" fmla="*/ 7 w 7"/>
                    <a:gd name="T5" fmla="*/ 3 h 5"/>
                    <a:gd name="T6" fmla="*/ 0 w 7"/>
                    <a:gd name="T7" fmla="*/ 0 h 5"/>
                  </a:gdLst>
                  <a:cxnLst>
                    <a:cxn ang="0">
                      <a:pos x="T0" y="T1"/>
                    </a:cxn>
                    <a:cxn ang="0">
                      <a:pos x="T2" y="T3"/>
                    </a:cxn>
                    <a:cxn ang="0">
                      <a:pos x="T4" y="T5"/>
                    </a:cxn>
                    <a:cxn ang="0">
                      <a:pos x="T6" y="T7"/>
                    </a:cxn>
                  </a:cxnLst>
                  <a:rect l="0" t="0" r="r" b="b"/>
                  <a:pathLst>
                    <a:path w="7" h="5">
                      <a:moveTo>
                        <a:pt x="0" y="0"/>
                      </a:moveTo>
                      <a:lnTo>
                        <a:pt x="0" y="5"/>
                      </a:lnTo>
                      <a:lnTo>
                        <a:pt x="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 name="Freeform 715"/>
                <p:cNvSpPr/>
                <p:nvPr>
                  <p:custDataLst>
                    <p:tags r:id="rId709"/>
                  </p:custDataLst>
                </p:nvPr>
              </p:nvSpPr>
              <p:spPr bwMode="auto">
                <a:xfrm>
                  <a:off x="4542" y="751"/>
                  <a:ext cx="3" cy="5"/>
                </a:xfrm>
                <a:custGeom>
                  <a:gdLst>
                    <a:gd name="T0" fmla="*/ 1 w 1"/>
                    <a:gd name="T1" fmla="*/ 2 h 2"/>
                    <a:gd name="T2" fmla="*/ 1 w 1"/>
                    <a:gd name="T3" fmla="*/ 0 h 2"/>
                    <a:gd name="T4" fmla="*/ 0 w 1"/>
                    <a:gd name="T5" fmla="*/ 1 h 2"/>
                    <a:gd name="T6" fmla="*/ 1 w 1"/>
                    <a:gd name="T7" fmla="*/ 2 h 2"/>
                  </a:gdLst>
                  <a:cxnLst>
                    <a:cxn ang="0">
                      <a:pos x="T0" y="T1"/>
                    </a:cxn>
                    <a:cxn ang="0">
                      <a:pos x="T2" y="T3"/>
                    </a:cxn>
                    <a:cxn ang="0">
                      <a:pos x="T4" y="T5"/>
                    </a:cxn>
                    <a:cxn ang="0">
                      <a:pos x="T6" y="T7"/>
                    </a:cxn>
                  </a:cxnLst>
                  <a:rect l="0" t="0" r="r" b="b"/>
                  <a:pathLst>
                    <a:path w="1" h="2">
                      <a:moveTo>
                        <a:pt x="1" y="2"/>
                      </a:moveTo>
                      <a:cubicBezTo>
                        <a:pt x="1" y="0"/>
                        <a:pt x="1" y="0"/>
                        <a:pt x="1" y="0"/>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 name="Freeform 716"/>
                <p:cNvSpPr/>
                <p:nvPr>
                  <p:custDataLst>
                    <p:tags r:id="rId710"/>
                  </p:custDataLst>
                </p:nvPr>
              </p:nvSpPr>
              <p:spPr bwMode="auto">
                <a:xfrm>
                  <a:off x="4812" y="542"/>
                  <a:ext cx="29" cy="10"/>
                </a:xfrm>
                <a:custGeom>
                  <a:gdLst>
                    <a:gd name="T0" fmla="*/ 0 w 12"/>
                    <a:gd name="T1" fmla="*/ 4 h 4"/>
                    <a:gd name="T2" fmla="*/ 12 w 12"/>
                    <a:gd name="T3" fmla="*/ 2 h 4"/>
                    <a:gd name="T4" fmla="*/ 0 w 12"/>
                    <a:gd name="T5" fmla="*/ 4 h 4"/>
                  </a:gdLst>
                  <a:cxnLst>
                    <a:cxn ang="0">
                      <a:pos x="T0" y="T1"/>
                    </a:cxn>
                    <a:cxn ang="0">
                      <a:pos x="T2" y="T3"/>
                    </a:cxn>
                    <a:cxn ang="0">
                      <a:pos x="T4" y="T5"/>
                    </a:cxn>
                  </a:cxnLst>
                  <a:rect l="0" t="0" r="r" b="b"/>
                  <a:pathLst>
                    <a:path w="12" h="4">
                      <a:moveTo>
                        <a:pt x="0" y="4"/>
                      </a:moveTo>
                      <a:cubicBezTo>
                        <a:pt x="4" y="3"/>
                        <a:pt x="8" y="3"/>
                        <a:pt x="12"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 name="Freeform 717"/>
                <p:cNvSpPr/>
                <p:nvPr>
                  <p:custDataLst>
                    <p:tags r:id="rId711"/>
                  </p:custDataLst>
                </p:nvPr>
              </p:nvSpPr>
              <p:spPr bwMode="auto">
                <a:xfrm>
                  <a:off x="4808" y="552"/>
                  <a:ext cx="4" cy="0"/>
                </a:xfrm>
                <a:custGeom>
                  <a:gdLst>
                    <a:gd name="T0" fmla="*/ 2 w 2"/>
                    <a:gd name="T1" fmla="*/ 0 w 2"/>
                    <a:gd name="T2" fmla="*/ 2 w 2"/>
                  </a:gd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 name="Freeform 718"/>
                <p:cNvSpPr/>
                <p:nvPr>
                  <p:custDataLst>
                    <p:tags r:id="rId712"/>
                  </p:custDataLst>
                </p:nvPr>
              </p:nvSpPr>
              <p:spPr bwMode="auto">
                <a:xfrm>
                  <a:off x="4710" y="635"/>
                  <a:ext cx="5" cy="2"/>
                </a:xfrm>
                <a:custGeom>
                  <a:gdLst>
                    <a:gd name="T0" fmla="*/ 0 w 5"/>
                    <a:gd name="T1" fmla="*/ 0 h 2"/>
                    <a:gd name="T2" fmla="*/ 3 w 5"/>
                    <a:gd name="T3" fmla="*/ 2 h 2"/>
                    <a:gd name="T4" fmla="*/ 5 w 5"/>
                    <a:gd name="T5" fmla="*/ 2 h 2"/>
                    <a:gd name="T6" fmla="*/ 0 w 5"/>
                    <a:gd name="T7" fmla="*/ 0 h 2"/>
                  </a:gdLst>
                  <a:cxnLst>
                    <a:cxn ang="0">
                      <a:pos x="T0" y="T1"/>
                    </a:cxn>
                    <a:cxn ang="0">
                      <a:pos x="T2" y="T3"/>
                    </a:cxn>
                    <a:cxn ang="0">
                      <a:pos x="T4" y="T5"/>
                    </a:cxn>
                    <a:cxn ang="0">
                      <a:pos x="T6" y="T7"/>
                    </a:cxn>
                  </a:cxnLst>
                  <a:rect l="0" t="0" r="r" b="b"/>
                  <a:pathLst>
                    <a:path w="5" h="2">
                      <a:moveTo>
                        <a:pt x="0" y="0"/>
                      </a:moveTo>
                      <a:lnTo>
                        <a:pt x="3" y="2"/>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 name="Freeform 719"/>
                <p:cNvSpPr/>
                <p:nvPr>
                  <p:custDataLst>
                    <p:tags r:id="rId713"/>
                  </p:custDataLst>
                </p:nvPr>
              </p:nvSpPr>
              <p:spPr bwMode="auto">
                <a:xfrm>
                  <a:off x="4710" y="571"/>
                  <a:ext cx="86" cy="33"/>
                </a:xfrm>
                <a:custGeom>
                  <a:gdLst>
                    <a:gd name="T0" fmla="*/ 29 w 36"/>
                    <a:gd name="T1" fmla="*/ 2 h 14"/>
                    <a:gd name="T2" fmla="*/ 27 w 36"/>
                    <a:gd name="T3" fmla="*/ 0 h 14"/>
                    <a:gd name="T4" fmla="*/ 0 w 36"/>
                    <a:gd name="T5" fmla="*/ 11 h 14"/>
                    <a:gd name="T6" fmla="*/ 2 w 36"/>
                    <a:gd name="T7" fmla="*/ 11 h 14"/>
                    <a:gd name="T8" fmla="*/ 8 w 36"/>
                    <a:gd name="T9" fmla="*/ 10 h 14"/>
                    <a:gd name="T10" fmla="*/ 2 w 36"/>
                    <a:gd name="T11" fmla="*/ 14 h 14"/>
                    <a:gd name="T12" fmla="*/ 4 w 36"/>
                    <a:gd name="T13" fmla="*/ 13 h 14"/>
                    <a:gd name="T14" fmla="*/ 13 w 36"/>
                    <a:gd name="T15" fmla="*/ 10 h 14"/>
                    <a:gd name="T16" fmla="*/ 8 w 36"/>
                    <a:gd name="T17" fmla="*/ 9 h 14"/>
                    <a:gd name="T18" fmla="*/ 17 w 36"/>
                    <a:gd name="T19" fmla="*/ 7 h 14"/>
                    <a:gd name="T20" fmla="*/ 14 w 36"/>
                    <a:gd name="T21" fmla="*/ 6 h 14"/>
                    <a:gd name="T22" fmla="*/ 16 w 36"/>
                    <a:gd name="T23" fmla="*/ 5 h 14"/>
                    <a:gd name="T24" fmla="*/ 20 w 36"/>
                    <a:gd name="T25" fmla="*/ 3 h 14"/>
                    <a:gd name="T26" fmla="*/ 23 w 36"/>
                    <a:gd name="T27" fmla="*/ 3 h 14"/>
                    <a:gd name="T28" fmla="*/ 22 w 36"/>
                    <a:gd name="T29" fmla="*/ 5 h 14"/>
                    <a:gd name="T30" fmla="*/ 25 w 36"/>
                    <a:gd name="T31" fmla="*/ 7 h 14"/>
                    <a:gd name="T32" fmla="*/ 25 w 36"/>
                    <a:gd name="T33" fmla="*/ 4 h 14"/>
                    <a:gd name="T34" fmla="*/ 29 w 36"/>
                    <a:gd name="T35" fmla="*/ 4 h 14"/>
                    <a:gd name="T36" fmla="*/ 29 w 36"/>
                    <a:gd name="T37" fmla="*/ 5 h 14"/>
                    <a:gd name="T38" fmla="*/ 34 w 36"/>
                    <a:gd name="T39" fmla="*/ 2 h 14"/>
                    <a:gd name="T40" fmla="*/ 35 w 36"/>
                    <a:gd name="T41" fmla="*/ 3 h 14"/>
                    <a:gd name="T42" fmla="*/ 36 w 36"/>
                    <a:gd name="T43" fmla="*/ 2 h 14"/>
                    <a:gd name="T44" fmla="*/ 29 w 36"/>
                    <a:gd name="T45" fmla="*/ 2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4">
                      <a:moveTo>
                        <a:pt x="29" y="2"/>
                      </a:moveTo>
                      <a:cubicBezTo>
                        <a:pt x="28" y="2"/>
                        <a:pt x="27" y="1"/>
                        <a:pt x="27" y="0"/>
                      </a:cubicBezTo>
                      <a:cubicBezTo>
                        <a:pt x="16" y="3"/>
                        <a:pt x="9" y="6"/>
                        <a:pt x="0" y="11"/>
                      </a:cubicBezTo>
                      <a:cubicBezTo>
                        <a:pt x="1" y="11"/>
                        <a:pt x="1" y="11"/>
                        <a:pt x="2" y="11"/>
                      </a:cubicBezTo>
                      <a:cubicBezTo>
                        <a:pt x="3" y="10"/>
                        <a:pt x="6" y="9"/>
                        <a:pt x="8" y="10"/>
                      </a:cubicBezTo>
                      <a:cubicBezTo>
                        <a:pt x="6" y="10"/>
                        <a:pt x="4" y="13"/>
                        <a:pt x="2" y="14"/>
                      </a:cubicBezTo>
                      <a:cubicBezTo>
                        <a:pt x="4" y="13"/>
                        <a:pt x="4" y="13"/>
                        <a:pt x="4" y="13"/>
                      </a:cubicBezTo>
                      <a:cubicBezTo>
                        <a:pt x="8" y="12"/>
                        <a:pt x="10" y="12"/>
                        <a:pt x="13" y="10"/>
                      </a:cubicBezTo>
                      <a:cubicBezTo>
                        <a:pt x="13" y="6"/>
                        <a:pt x="9" y="12"/>
                        <a:pt x="8" y="9"/>
                      </a:cubicBezTo>
                      <a:cubicBezTo>
                        <a:pt x="9" y="5"/>
                        <a:pt x="15" y="10"/>
                        <a:pt x="17" y="7"/>
                      </a:cubicBezTo>
                      <a:cubicBezTo>
                        <a:pt x="14" y="6"/>
                        <a:pt x="14" y="6"/>
                        <a:pt x="14" y="6"/>
                      </a:cubicBezTo>
                      <a:cubicBezTo>
                        <a:pt x="16" y="5"/>
                        <a:pt x="16" y="5"/>
                        <a:pt x="16" y="5"/>
                      </a:cubicBezTo>
                      <a:cubicBezTo>
                        <a:pt x="17" y="4"/>
                        <a:pt x="20" y="4"/>
                        <a:pt x="20" y="3"/>
                      </a:cubicBezTo>
                      <a:cubicBezTo>
                        <a:pt x="21" y="3"/>
                        <a:pt x="22" y="3"/>
                        <a:pt x="23" y="3"/>
                      </a:cubicBezTo>
                      <a:cubicBezTo>
                        <a:pt x="24" y="5"/>
                        <a:pt x="21" y="6"/>
                        <a:pt x="22" y="5"/>
                      </a:cubicBezTo>
                      <a:cubicBezTo>
                        <a:pt x="23" y="4"/>
                        <a:pt x="25" y="6"/>
                        <a:pt x="25" y="7"/>
                      </a:cubicBezTo>
                      <a:cubicBezTo>
                        <a:pt x="25" y="4"/>
                        <a:pt x="25" y="4"/>
                        <a:pt x="25" y="4"/>
                      </a:cubicBezTo>
                      <a:cubicBezTo>
                        <a:pt x="29" y="4"/>
                        <a:pt x="29" y="4"/>
                        <a:pt x="29" y="4"/>
                      </a:cubicBezTo>
                      <a:cubicBezTo>
                        <a:pt x="29" y="5"/>
                        <a:pt x="29" y="5"/>
                        <a:pt x="29" y="5"/>
                      </a:cubicBezTo>
                      <a:cubicBezTo>
                        <a:pt x="34" y="2"/>
                        <a:pt x="34" y="2"/>
                        <a:pt x="34" y="2"/>
                      </a:cubicBezTo>
                      <a:cubicBezTo>
                        <a:pt x="35" y="3"/>
                        <a:pt x="35" y="3"/>
                        <a:pt x="35" y="3"/>
                      </a:cubicBezTo>
                      <a:cubicBezTo>
                        <a:pt x="36" y="2"/>
                        <a:pt x="36" y="2"/>
                        <a:pt x="36" y="2"/>
                      </a:cubicBezTo>
                      <a:cubicBezTo>
                        <a:pt x="34" y="2"/>
                        <a:pt x="29" y="0"/>
                        <a:pt x="2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 name="Freeform 720"/>
                <p:cNvSpPr/>
                <p:nvPr>
                  <p:custDataLst>
                    <p:tags r:id="rId714"/>
                  </p:custDataLst>
                </p:nvPr>
              </p:nvSpPr>
              <p:spPr bwMode="auto">
                <a:xfrm>
                  <a:off x="4857" y="528"/>
                  <a:ext cx="3" cy="0"/>
                </a:xfrm>
                <a:custGeom>
                  <a:gdLst>
                    <a:gd name="T0" fmla="*/ 3 w 3"/>
                    <a:gd name="T1" fmla="*/ 0 w 3"/>
                    <a:gd name="T2" fmla="*/ 3 w 3"/>
                    <a:gd name="T3" fmla="*/ 3 w 3"/>
                  </a:gdLst>
                  <a:cxnLst>
                    <a:cxn ang="0">
                      <a:pos x="T0" y="0"/>
                    </a:cxn>
                    <a:cxn ang="0">
                      <a:pos x="T1" y="0"/>
                    </a:cxn>
                    <a:cxn ang="0">
                      <a:pos x="T2" y="0"/>
                    </a:cxn>
                    <a:cxn ang="0">
                      <a:pos x="T3" y="0"/>
                    </a:cxn>
                  </a:cxnLst>
                  <a:rect l="0" t="0" r="r" b="b"/>
                  <a:pathLst>
                    <a:path w="3">
                      <a:moveTo>
                        <a:pt x="3" y="0"/>
                      </a:moveTo>
                      <a:lnTo>
                        <a:pt x="0" y="0"/>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Rectangle 721"/>
                <p:cNvSpPr>
                  <a:spLocks noChangeArrowheads="1"/>
                </p:cNvSpPr>
                <p:nvPr>
                  <p:custDataLst>
                    <p:tags r:id="rId715"/>
                  </p:custDataLst>
                </p:nvPr>
              </p:nvSpPr>
              <p:spPr bwMode="auto">
                <a:xfrm>
                  <a:off x="4777" y="585"/>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 name="Freeform 722"/>
                <p:cNvSpPr/>
                <p:nvPr>
                  <p:custDataLst>
                    <p:tags r:id="rId716"/>
                  </p:custDataLst>
                </p:nvPr>
              </p:nvSpPr>
              <p:spPr bwMode="auto">
                <a:xfrm>
                  <a:off x="4549" y="740"/>
                  <a:ext cx="8" cy="7"/>
                </a:xfrm>
                <a:custGeom>
                  <a:gdLst>
                    <a:gd name="T0" fmla="*/ 3 w 3"/>
                    <a:gd name="T1" fmla="*/ 1 h 3"/>
                    <a:gd name="T2" fmla="*/ 1 w 3"/>
                    <a:gd name="T3" fmla="*/ 0 h 3"/>
                    <a:gd name="T4" fmla="*/ 2 w 3"/>
                    <a:gd name="T5" fmla="*/ 3 h 3"/>
                    <a:gd name="T6" fmla="*/ 3 w 3"/>
                    <a:gd name="T7" fmla="*/ 1 h 3"/>
                  </a:gd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2" y="3"/>
                      </a:cubicBezTo>
                      <a:cubicBezTo>
                        <a:pt x="2" y="2"/>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 name="Freeform 723"/>
                <p:cNvSpPr/>
                <p:nvPr>
                  <p:custDataLst>
                    <p:tags r:id="rId717"/>
                  </p:custDataLst>
                </p:nvPr>
              </p:nvSpPr>
              <p:spPr bwMode="auto">
                <a:xfrm>
                  <a:off x="4649" y="640"/>
                  <a:ext cx="47" cy="12"/>
                </a:xfrm>
                <a:custGeom>
                  <a:gdLst>
                    <a:gd name="T0" fmla="*/ 13 w 20"/>
                    <a:gd name="T1" fmla="*/ 1 h 5"/>
                    <a:gd name="T2" fmla="*/ 12 w 20"/>
                    <a:gd name="T3" fmla="*/ 3 h 5"/>
                    <a:gd name="T4" fmla="*/ 10 w 20"/>
                    <a:gd name="T5" fmla="*/ 1 h 5"/>
                    <a:gd name="T6" fmla="*/ 4 w 20"/>
                    <a:gd name="T7" fmla="*/ 1 h 5"/>
                    <a:gd name="T8" fmla="*/ 4 w 20"/>
                    <a:gd name="T9" fmla="*/ 0 h 5"/>
                    <a:gd name="T10" fmla="*/ 3 w 20"/>
                    <a:gd name="T11" fmla="*/ 2 h 5"/>
                    <a:gd name="T12" fmla="*/ 0 w 20"/>
                    <a:gd name="T13" fmla="*/ 1 h 5"/>
                    <a:gd name="T14" fmla="*/ 0 w 20"/>
                    <a:gd name="T15" fmla="*/ 2 h 5"/>
                    <a:gd name="T16" fmla="*/ 5 w 20"/>
                    <a:gd name="T17" fmla="*/ 3 h 5"/>
                    <a:gd name="T18" fmla="*/ 8 w 20"/>
                    <a:gd name="T19" fmla="*/ 2 h 5"/>
                    <a:gd name="T20" fmla="*/ 11 w 20"/>
                    <a:gd name="T21" fmla="*/ 5 h 5"/>
                    <a:gd name="T22" fmla="*/ 13 w 20"/>
                    <a:gd name="T23" fmla="*/ 3 h 5"/>
                    <a:gd name="T24" fmla="*/ 14 w 20"/>
                    <a:gd name="T25" fmla="*/ 5 h 5"/>
                    <a:gd name="T26" fmla="*/ 20 w 20"/>
                    <a:gd name="T27" fmla="*/ 2 h 5"/>
                    <a:gd name="T28" fmla="*/ 18 w 20"/>
                    <a:gd name="T29" fmla="*/ 2 h 5"/>
                    <a:gd name="T30" fmla="*/ 18 w 20"/>
                    <a:gd name="T31" fmla="*/ 0 h 5"/>
                    <a:gd name="T32" fmla="*/ 13 w 20"/>
                    <a:gd name="T33"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13" y="1"/>
                      </a:moveTo>
                      <a:cubicBezTo>
                        <a:pt x="13" y="2"/>
                        <a:pt x="13" y="3"/>
                        <a:pt x="12" y="3"/>
                      </a:cubicBezTo>
                      <a:cubicBezTo>
                        <a:pt x="10" y="4"/>
                        <a:pt x="11" y="2"/>
                        <a:pt x="10" y="1"/>
                      </a:cubicBezTo>
                      <a:cubicBezTo>
                        <a:pt x="8" y="3"/>
                        <a:pt x="6" y="0"/>
                        <a:pt x="4" y="1"/>
                      </a:cubicBezTo>
                      <a:cubicBezTo>
                        <a:pt x="4" y="0"/>
                        <a:pt x="4" y="0"/>
                        <a:pt x="4" y="0"/>
                      </a:cubicBezTo>
                      <a:cubicBezTo>
                        <a:pt x="3" y="2"/>
                        <a:pt x="3" y="2"/>
                        <a:pt x="3" y="2"/>
                      </a:cubicBezTo>
                      <a:cubicBezTo>
                        <a:pt x="2" y="1"/>
                        <a:pt x="1" y="0"/>
                        <a:pt x="0" y="1"/>
                      </a:cubicBezTo>
                      <a:cubicBezTo>
                        <a:pt x="0" y="1"/>
                        <a:pt x="0" y="2"/>
                        <a:pt x="0" y="2"/>
                      </a:cubicBezTo>
                      <a:cubicBezTo>
                        <a:pt x="3" y="1"/>
                        <a:pt x="4" y="4"/>
                        <a:pt x="5" y="3"/>
                      </a:cubicBezTo>
                      <a:cubicBezTo>
                        <a:pt x="6" y="2"/>
                        <a:pt x="7" y="2"/>
                        <a:pt x="8" y="2"/>
                      </a:cubicBezTo>
                      <a:cubicBezTo>
                        <a:pt x="11" y="2"/>
                        <a:pt x="9" y="4"/>
                        <a:pt x="11" y="5"/>
                      </a:cubicBezTo>
                      <a:cubicBezTo>
                        <a:pt x="12" y="4"/>
                        <a:pt x="13" y="3"/>
                        <a:pt x="13" y="3"/>
                      </a:cubicBezTo>
                      <a:cubicBezTo>
                        <a:pt x="14" y="5"/>
                        <a:pt x="14" y="5"/>
                        <a:pt x="14" y="5"/>
                      </a:cubicBezTo>
                      <a:cubicBezTo>
                        <a:pt x="16" y="4"/>
                        <a:pt x="18" y="3"/>
                        <a:pt x="20" y="2"/>
                      </a:cubicBezTo>
                      <a:cubicBezTo>
                        <a:pt x="18" y="2"/>
                        <a:pt x="18" y="2"/>
                        <a:pt x="18" y="2"/>
                      </a:cubicBezTo>
                      <a:cubicBezTo>
                        <a:pt x="18" y="0"/>
                        <a:pt x="18" y="0"/>
                        <a:pt x="18" y="0"/>
                      </a:cubicBezTo>
                      <a:cubicBezTo>
                        <a:pt x="16" y="0"/>
                        <a:pt x="15"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 name="Freeform 724"/>
                <p:cNvSpPr/>
                <p:nvPr>
                  <p:custDataLst>
                    <p:tags r:id="rId718"/>
                  </p:custDataLst>
                </p:nvPr>
              </p:nvSpPr>
              <p:spPr bwMode="auto">
                <a:xfrm>
                  <a:off x="4535" y="754"/>
                  <a:ext cx="3" cy="2"/>
                </a:xfrm>
                <a:custGeom>
                  <a:gdLst>
                    <a:gd name="T0" fmla="*/ 0 w 1"/>
                    <a:gd name="T1" fmla="*/ 0 h 1"/>
                    <a:gd name="T2" fmla="*/ 0 w 1"/>
                    <a:gd name="T3" fmla="*/ 1 h 1"/>
                    <a:gd name="T4" fmla="*/ 0 w 1"/>
                    <a:gd name="T5" fmla="*/ 0 h 1"/>
                  </a:gdLst>
                  <a:cxnLst>
                    <a:cxn ang="0">
                      <a:pos x="T0" y="T1"/>
                    </a:cxn>
                    <a:cxn ang="0">
                      <a:pos x="T2" y="T3"/>
                    </a:cxn>
                    <a:cxn ang="0">
                      <a:pos x="T4" y="T5"/>
                    </a:cxn>
                  </a:cxnLst>
                  <a:rect l="0" t="0" r="r" b="b"/>
                  <a:pathLst>
                    <a:path w="1" h="1">
                      <a:moveTo>
                        <a:pt x="0" y="0"/>
                      </a:moveTo>
                      <a:cubicBezTo>
                        <a:pt x="0" y="0"/>
                        <a:pt x="0" y="1"/>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725"/>
                <p:cNvSpPr/>
                <p:nvPr>
                  <p:custDataLst>
                    <p:tags r:id="rId719"/>
                  </p:custDataLst>
                </p:nvPr>
              </p:nvSpPr>
              <p:spPr bwMode="auto">
                <a:xfrm>
                  <a:off x="4433" y="820"/>
                  <a:ext cx="7" cy="7"/>
                </a:xfrm>
                <a:custGeom>
                  <a:gdLst>
                    <a:gd name="T0" fmla="*/ 3 w 3"/>
                    <a:gd name="T1" fmla="*/ 0 h 3"/>
                    <a:gd name="T2" fmla="*/ 0 w 3"/>
                    <a:gd name="T3" fmla="*/ 1 h 3"/>
                    <a:gd name="T4" fmla="*/ 3 w 3"/>
                    <a:gd name="T5" fmla="*/ 0 h 3"/>
                  </a:gdLst>
                  <a:cxnLst>
                    <a:cxn ang="0">
                      <a:pos x="T0" y="T1"/>
                    </a:cxn>
                    <a:cxn ang="0">
                      <a:pos x="T2" y="T3"/>
                    </a:cxn>
                    <a:cxn ang="0">
                      <a:pos x="T4" y="T5"/>
                    </a:cxn>
                  </a:cxnLst>
                  <a:rect l="0" t="0" r="r" b="b"/>
                  <a:pathLst>
                    <a:path w="3" h="3">
                      <a:moveTo>
                        <a:pt x="3" y="0"/>
                      </a:moveTo>
                      <a:cubicBezTo>
                        <a:pt x="0" y="1"/>
                        <a:pt x="0" y="1"/>
                        <a:pt x="0" y="1"/>
                      </a:cubicBezTo>
                      <a:cubicBezTo>
                        <a:pt x="2" y="3"/>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726"/>
                <p:cNvSpPr/>
                <p:nvPr>
                  <p:custDataLst>
                    <p:tags r:id="rId720"/>
                  </p:custDataLst>
                </p:nvPr>
              </p:nvSpPr>
              <p:spPr bwMode="auto">
                <a:xfrm>
                  <a:off x="4540" y="744"/>
                  <a:ext cx="7" cy="5"/>
                </a:xfrm>
                <a:custGeom>
                  <a:gdLst>
                    <a:gd name="T0" fmla="*/ 3 w 3"/>
                    <a:gd name="T1" fmla="*/ 0 h 2"/>
                    <a:gd name="T2" fmla="*/ 1 w 3"/>
                    <a:gd name="T3" fmla="*/ 1 h 2"/>
                    <a:gd name="T4" fmla="*/ 1 w 3"/>
                    <a:gd name="T5" fmla="*/ 2 h 2"/>
                    <a:gd name="T6" fmla="*/ 3 w 3"/>
                    <a:gd name="T7" fmla="*/ 0 h 2"/>
                  </a:gdLst>
                  <a:cxnLst>
                    <a:cxn ang="0">
                      <a:pos x="T0" y="T1"/>
                    </a:cxn>
                    <a:cxn ang="0">
                      <a:pos x="T2" y="T3"/>
                    </a:cxn>
                    <a:cxn ang="0">
                      <a:pos x="T4" y="T5"/>
                    </a:cxn>
                    <a:cxn ang="0">
                      <a:pos x="T6" y="T7"/>
                    </a:cxn>
                  </a:cxnLst>
                  <a:rect l="0" t="0" r="r" b="b"/>
                  <a:pathLst>
                    <a:path w="3" h="2">
                      <a:moveTo>
                        <a:pt x="3" y="0"/>
                      </a:moveTo>
                      <a:cubicBezTo>
                        <a:pt x="2" y="1"/>
                        <a:pt x="1" y="0"/>
                        <a:pt x="1" y="1"/>
                      </a:cubicBezTo>
                      <a:cubicBezTo>
                        <a:pt x="0" y="1"/>
                        <a:pt x="0" y="1"/>
                        <a:pt x="1" y="2"/>
                      </a:cubicBezTo>
                      <a:cubicBezTo>
                        <a:pt x="2"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Freeform 727"/>
                <p:cNvSpPr/>
                <p:nvPr>
                  <p:custDataLst>
                    <p:tags r:id="rId721"/>
                  </p:custDataLst>
                </p:nvPr>
              </p:nvSpPr>
              <p:spPr bwMode="auto">
                <a:xfrm>
                  <a:off x="4834" y="533"/>
                  <a:ext cx="11" cy="5"/>
                </a:xfrm>
                <a:custGeom>
                  <a:gdLst>
                    <a:gd name="T0" fmla="*/ 0 w 5"/>
                    <a:gd name="T1" fmla="*/ 0 h 2"/>
                    <a:gd name="T2" fmla="*/ 1 w 5"/>
                    <a:gd name="T3" fmla="*/ 0 h 2"/>
                    <a:gd name="T4" fmla="*/ 5 w 5"/>
                    <a:gd name="T5" fmla="*/ 0 h 2"/>
                    <a:gd name="T6" fmla="*/ 0 w 5"/>
                    <a:gd name="T7" fmla="*/ 0 h 2"/>
                  </a:gdLst>
                  <a:cxnLst>
                    <a:cxn ang="0">
                      <a:pos x="T0" y="T1"/>
                    </a:cxn>
                    <a:cxn ang="0">
                      <a:pos x="T2" y="T3"/>
                    </a:cxn>
                    <a:cxn ang="0">
                      <a:pos x="T4" y="T5"/>
                    </a:cxn>
                    <a:cxn ang="0">
                      <a:pos x="T6" y="T7"/>
                    </a:cxn>
                  </a:cxnLst>
                  <a:rect l="0" t="0" r="r" b="b"/>
                  <a:pathLst>
                    <a:path w="5" h="2">
                      <a:moveTo>
                        <a:pt x="0" y="0"/>
                      </a:moveTo>
                      <a:cubicBezTo>
                        <a:pt x="1" y="0"/>
                        <a:pt x="1" y="0"/>
                        <a:pt x="1" y="0"/>
                      </a:cubicBezTo>
                      <a:cubicBezTo>
                        <a:pt x="2" y="2"/>
                        <a:pt x="4" y="0"/>
                        <a:pt x="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 name="Freeform 728"/>
                <p:cNvSpPr/>
                <p:nvPr>
                  <p:custDataLst>
                    <p:tags r:id="rId722"/>
                  </p:custDataLst>
                </p:nvPr>
              </p:nvSpPr>
              <p:spPr bwMode="auto">
                <a:xfrm>
                  <a:off x="4609" y="652"/>
                  <a:ext cx="61" cy="23"/>
                </a:xfrm>
                <a:custGeom>
                  <a:gdLst>
                    <a:gd name="T0" fmla="*/ 5 w 26"/>
                    <a:gd name="T1" fmla="*/ 8 h 10"/>
                    <a:gd name="T2" fmla="*/ 11 w 26"/>
                    <a:gd name="T3" fmla="*/ 4 h 10"/>
                    <a:gd name="T4" fmla="*/ 18 w 26"/>
                    <a:gd name="T5" fmla="*/ 4 h 10"/>
                    <a:gd name="T6" fmla="*/ 25 w 26"/>
                    <a:gd name="T7" fmla="*/ 4 h 10"/>
                    <a:gd name="T8" fmla="*/ 24 w 26"/>
                    <a:gd name="T9" fmla="*/ 0 h 10"/>
                    <a:gd name="T10" fmla="*/ 24 w 26"/>
                    <a:gd name="T11" fmla="*/ 1 h 10"/>
                    <a:gd name="T12" fmla="*/ 24 w 26"/>
                    <a:gd name="T13" fmla="*/ 1 h 10"/>
                    <a:gd name="T14" fmla="*/ 24 w 26"/>
                    <a:gd name="T15" fmla="*/ 2 h 10"/>
                    <a:gd name="T16" fmla="*/ 22 w 26"/>
                    <a:gd name="T17" fmla="*/ 1 h 10"/>
                    <a:gd name="T18" fmla="*/ 15 w 26"/>
                    <a:gd name="T19" fmla="*/ 2 h 10"/>
                    <a:gd name="T20" fmla="*/ 13 w 26"/>
                    <a:gd name="T21" fmla="*/ 1 h 10"/>
                    <a:gd name="T22" fmla="*/ 13 w 26"/>
                    <a:gd name="T23" fmla="*/ 0 h 10"/>
                    <a:gd name="T24" fmla="*/ 10 w 26"/>
                    <a:gd name="T25" fmla="*/ 1 h 10"/>
                    <a:gd name="T26" fmla="*/ 13 w 26"/>
                    <a:gd name="T27" fmla="*/ 3 h 10"/>
                    <a:gd name="T28" fmla="*/ 5 w 26"/>
                    <a:gd name="T29" fmla="*/ 5 h 10"/>
                    <a:gd name="T30" fmla="*/ 0 w 26"/>
                    <a:gd name="T31" fmla="*/ 10 h 10"/>
                    <a:gd name="T32" fmla="*/ 5 w 26"/>
                    <a:gd name="T33"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0">
                      <a:moveTo>
                        <a:pt x="5" y="8"/>
                      </a:moveTo>
                      <a:cubicBezTo>
                        <a:pt x="6" y="7"/>
                        <a:pt x="9" y="6"/>
                        <a:pt x="11" y="4"/>
                      </a:cubicBezTo>
                      <a:cubicBezTo>
                        <a:pt x="13" y="5"/>
                        <a:pt x="16" y="2"/>
                        <a:pt x="18" y="4"/>
                      </a:cubicBezTo>
                      <a:cubicBezTo>
                        <a:pt x="20" y="4"/>
                        <a:pt x="23" y="5"/>
                        <a:pt x="25" y="4"/>
                      </a:cubicBezTo>
                      <a:cubicBezTo>
                        <a:pt x="24" y="2"/>
                        <a:pt x="26" y="1"/>
                        <a:pt x="24" y="0"/>
                      </a:cubicBezTo>
                      <a:cubicBezTo>
                        <a:pt x="24" y="1"/>
                        <a:pt x="24" y="1"/>
                        <a:pt x="24" y="1"/>
                      </a:cubicBezTo>
                      <a:cubicBezTo>
                        <a:pt x="24" y="1"/>
                        <a:pt x="24" y="1"/>
                        <a:pt x="24" y="1"/>
                      </a:cubicBezTo>
                      <a:cubicBezTo>
                        <a:pt x="24" y="1"/>
                        <a:pt x="24" y="2"/>
                        <a:pt x="24" y="2"/>
                      </a:cubicBezTo>
                      <a:cubicBezTo>
                        <a:pt x="23" y="2"/>
                        <a:pt x="22" y="1"/>
                        <a:pt x="22" y="1"/>
                      </a:cubicBezTo>
                      <a:cubicBezTo>
                        <a:pt x="19" y="0"/>
                        <a:pt x="18" y="1"/>
                        <a:pt x="15" y="2"/>
                      </a:cubicBezTo>
                      <a:cubicBezTo>
                        <a:pt x="15" y="1"/>
                        <a:pt x="14" y="1"/>
                        <a:pt x="13" y="1"/>
                      </a:cubicBezTo>
                      <a:cubicBezTo>
                        <a:pt x="13" y="0"/>
                        <a:pt x="13" y="0"/>
                        <a:pt x="13" y="0"/>
                      </a:cubicBezTo>
                      <a:cubicBezTo>
                        <a:pt x="11" y="0"/>
                        <a:pt x="11" y="0"/>
                        <a:pt x="10" y="1"/>
                      </a:cubicBezTo>
                      <a:cubicBezTo>
                        <a:pt x="11" y="1"/>
                        <a:pt x="11" y="3"/>
                        <a:pt x="13" y="3"/>
                      </a:cubicBezTo>
                      <a:cubicBezTo>
                        <a:pt x="5" y="5"/>
                        <a:pt x="5" y="5"/>
                        <a:pt x="5" y="5"/>
                      </a:cubicBezTo>
                      <a:cubicBezTo>
                        <a:pt x="4" y="7"/>
                        <a:pt x="2" y="8"/>
                        <a:pt x="0" y="10"/>
                      </a:cubicBezTo>
                      <a:cubicBezTo>
                        <a:pt x="2" y="9"/>
                        <a:pt x="3"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 name="Freeform 729"/>
                <p:cNvSpPr/>
                <p:nvPr>
                  <p:custDataLst>
                    <p:tags r:id="rId723"/>
                  </p:custDataLst>
                </p:nvPr>
              </p:nvSpPr>
              <p:spPr bwMode="auto">
                <a:xfrm>
                  <a:off x="4585" y="711"/>
                  <a:ext cx="5" cy="2"/>
                </a:xfrm>
                <a:custGeom>
                  <a:gdLst>
                    <a:gd name="T0" fmla="*/ 1 w 2"/>
                    <a:gd name="T1" fmla="*/ 0 h 1"/>
                    <a:gd name="T2" fmla="*/ 0 w 2"/>
                    <a:gd name="T3" fmla="*/ 1 h 1"/>
                    <a:gd name="T4" fmla="*/ 1 w 2"/>
                    <a:gd name="T5" fmla="*/ 1 h 1"/>
                    <a:gd name="T6" fmla="*/ 1 w 2"/>
                    <a:gd name="T7" fmla="*/ 0 h 1"/>
                  </a:gdLst>
                  <a:cxnLst>
                    <a:cxn ang="0">
                      <a:pos x="T0" y="T1"/>
                    </a:cxn>
                    <a:cxn ang="0">
                      <a:pos x="T2" y="T3"/>
                    </a:cxn>
                    <a:cxn ang="0">
                      <a:pos x="T4" y="T5"/>
                    </a:cxn>
                    <a:cxn ang="0">
                      <a:pos x="T6" y="T7"/>
                    </a:cxn>
                  </a:cxnLst>
                  <a:rect l="0" t="0" r="r" b="b"/>
                  <a:pathLst>
                    <a:path w="2" h="1">
                      <a:moveTo>
                        <a:pt x="1" y="0"/>
                      </a:moveTo>
                      <a:cubicBezTo>
                        <a:pt x="1" y="0"/>
                        <a:pt x="0" y="1"/>
                        <a:pt x="0" y="1"/>
                      </a:cubicBezTo>
                      <a:cubicBezTo>
                        <a:pt x="1" y="1"/>
                        <a:pt x="1" y="1"/>
                        <a:pt x="1" y="1"/>
                      </a:cubicBezTo>
                      <a:cubicBezTo>
                        <a:pt x="2"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Rectangle 730"/>
                <p:cNvSpPr>
                  <a:spLocks noChangeArrowheads="1"/>
                </p:cNvSpPr>
                <p:nvPr>
                  <p:custDataLst>
                    <p:tags r:id="rId724"/>
                  </p:custDataLst>
                </p:nvPr>
              </p:nvSpPr>
              <p:spPr bwMode="auto">
                <a:xfrm>
                  <a:off x="4305" y="903"/>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 name="Freeform 731"/>
                <p:cNvSpPr/>
                <p:nvPr>
                  <p:custDataLst>
                    <p:tags r:id="rId725"/>
                  </p:custDataLst>
                </p:nvPr>
              </p:nvSpPr>
              <p:spPr bwMode="auto">
                <a:xfrm>
                  <a:off x="4824" y="535"/>
                  <a:ext cx="7" cy="3"/>
                </a:xfrm>
                <a:custGeom>
                  <a:gdLst>
                    <a:gd name="T0" fmla="*/ 0 w 3"/>
                    <a:gd name="T1" fmla="*/ 0 h 1"/>
                    <a:gd name="T2" fmla="*/ 1 w 3"/>
                    <a:gd name="T3" fmla="*/ 1 h 1"/>
                    <a:gd name="T4" fmla="*/ 3 w 3"/>
                    <a:gd name="T5" fmla="*/ 1 h 1"/>
                    <a:gd name="T6" fmla="*/ 0 w 3"/>
                    <a:gd name="T7" fmla="*/ 0 h 1"/>
                  </a:gdLst>
                  <a:cxnLst>
                    <a:cxn ang="0">
                      <a:pos x="T0" y="T1"/>
                    </a:cxn>
                    <a:cxn ang="0">
                      <a:pos x="T2" y="T3"/>
                    </a:cxn>
                    <a:cxn ang="0">
                      <a:pos x="T4" y="T5"/>
                    </a:cxn>
                    <a:cxn ang="0">
                      <a:pos x="T6" y="T7"/>
                    </a:cxn>
                  </a:cxnLst>
                  <a:rect l="0" t="0" r="r" b="b"/>
                  <a:pathLst>
                    <a:path w="3" h="1">
                      <a:moveTo>
                        <a:pt x="0" y="0"/>
                      </a:moveTo>
                      <a:cubicBezTo>
                        <a:pt x="1" y="1"/>
                        <a:pt x="1" y="1"/>
                        <a:pt x="1" y="1"/>
                      </a:cubicBezTo>
                      <a:cubicBezTo>
                        <a:pt x="1" y="1"/>
                        <a:pt x="2" y="1"/>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Freeform 732"/>
                <p:cNvSpPr/>
                <p:nvPr>
                  <p:custDataLst>
                    <p:tags r:id="rId726"/>
                  </p:custDataLst>
                </p:nvPr>
              </p:nvSpPr>
              <p:spPr bwMode="auto">
                <a:xfrm>
                  <a:off x="4478" y="782"/>
                  <a:ext cx="3" cy="3"/>
                </a:xfrm>
                <a:custGeom>
                  <a:gdLst>
                    <a:gd name="T0" fmla="*/ 0 w 1"/>
                    <a:gd name="T1" fmla="*/ 0 h 1"/>
                    <a:gd name="T2" fmla="*/ 0 w 1"/>
                    <a:gd name="T3" fmla="*/ 0 h 1"/>
                    <a:gd name="T4" fmla="*/ 0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0"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Freeform 733"/>
                <p:cNvSpPr/>
                <p:nvPr>
                  <p:custDataLst>
                    <p:tags r:id="rId727"/>
                  </p:custDataLst>
                </p:nvPr>
              </p:nvSpPr>
              <p:spPr bwMode="auto">
                <a:xfrm>
                  <a:off x="4635" y="666"/>
                  <a:ext cx="7" cy="5"/>
                </a:xfrm>
                <a:custGeom>
                  <a:gdLst>
                    <a:gd name="T0" fmla="*/ 2 w 3"/>
                    <a:gd name="T1" fmla="*/ 1 h 2"/>
                    <a:gd name="T2" fmla="*/ 0 w 3"/>
                    <a:gd name="T3" fmla="*/ 1 h 2"/>
                    <a:gd name="T4" fmla="*/ 1 w 3"/>
                    <a:gd name="T5" fmla="*/ 2 h 2"/>
                    <a:gd name="T6" fmla="*/ 3 w 3"/>
                    <a:gd name="T7" fmla="*/ 1 h 2"/>
                    <a:gd name="T8" fmla="*/ 2 w 3"/>
                    <a:gd name="T9" fmla="*/ 1 h 2"/>
                  </a:gdLst>
                  <a:cxnLst>
                    <a:cxn ang="0">
                      <a:pos x="T0" y="T1"/>
                    </a:cxn>
                    <a:cxn ang="0">
                      <a:pos x="T2" y="T3"/>
                    </a:cxn>
                    <a:cxn ang="0">
                      <a:pos x="T4" y="T5"/>
                    </a:cxn>
                    <a:cxn ang="0">
                      <a:pos x="T6" y="T7"/>
                    </a:cxn>
                    <a:cxn ang="0">
                      <a:pos x="T8" y="T9"/>
                    </a:cxn>
                  </a:cxnLst>
                  <a:rect l="0" t="0" r="r" b="b"/>
                  <a:pathLst>
                    <a:path w="3" h="2">
                      <a:moveTo>
                        <a:pt x="2" y="1"/>
                      </a:moveTo>
                      <a:cubicBezTo>
                        <a:pt x="2" y="2"/>
                        <a:pt x="0" y="0"/>
                        <a:pt x="0" y="1"/>
                      </a:cubicBezTo>
                      <a:cubicBezTo>
                        <a:pt x="0" y="1"/>
                        <a:pt x="1" y="2"/>
                        <a:pt x="1" y="2"/>
                      </a:cubicBezTo>
                      <a:cubicBezTo>
                        <a:pt x="3" y="1"/>
                        <a:pt x="3" y="1"/>
                        <a:pt x="3"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734"/>
                <p:cNvSpPr/>
                <p:nvPr>
                  <p:custDataLst>
                    <p:tags r:id="rId728"/>
                  </p:custDataLst>
                </p:nvPr>
              </p:nvSpPr>
              <p:spPr bwMode="auto">
                <a:xfrm>
                  <a:off x="4706" y="611"/>
                  <a:ext cx="14" cy="7"/>
                </a:xfrm>
                <a:custGeom>
                  <a:gdLst>
                    <a:gd name="T0" fmla="*/ 5 w 6"/>
                    <a:gd name="T1" fmla="*/ 1 h 3"/>
                    <a:gd name="T2" fmla="*/ 1 w 6"/>
                    <a:gd name="T3" fmla="*/ 2 h 3"/>
                    <a:gd name="T4" fmla="*/ 5 w 6"/>
                    <a:gd name="T5" fmla="*/ 1 h 3"/>
                  </a:gdLst>
                  <a:cxnLst>
                    <a:cxn ang="0">
                      <a:pos x="T0" y="T1"/>
                    </a:cxn>
                    <a:cxn ang="0">
                      <a:pos x="T2" y="T3"/>
                    </a:cxn>
                    <a:cxn ang="0">
                      <a:pos x="T4" y="T5"/>
                    </a:cxn>
                  </a:cxnLst>
                  <a:rect l="0" t="0" r="r" b="b"/>
                  <a:pathLst>
                    <a:path w="6" h="3">
                      <a:moveTo>
                        <a:pt x="5" y="1"/>
                      </a:moveTo>
                      <a:cubicBezTo>
                        <a:pt x="3" y="0"/>
                        <a:pt x="1" y="1"/>
                        <a:pt x="1" y="2"/>
                      </a:cubicBezTo>
                      <a:cubicBezTo>
                        <a:pt x="0" y="2"/>
                        <a:pt x="6"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735"/>
                <p:cNvSpPr/>
                <p:nvPr>
                  <p:custDataLst>
                    <p:tags r:id="rId729"/>
                  </p:custDataLst>
                </p:nvPr>
              </p:nvSpPr>
              <p:spPr bwMode="auto">
                <a:xfrm>
                  <a:off x="4623" y="673"/>
                  <a:ext cx="9" cy="7"/>
                </a:xfrm>
                <a:custGeom>
                  <a:gdLst>
                    <a:gd name="T0" fmla="*/ 3 w 4"/>
                    <a:gd name="T1" fmla="*/ 0 h 3"/>
                    <a:gd name="T2" fmla="*/ 0 w 4"/>
                    <a:gd name="T3" fmla="*/ 3 h 3"/>
                    <a:gd name="T4" fmla="*/ 3 w 4"/>
                    <a:gd name="T5" fmla="*/ 0 h 3"/>
                  </a:gdLst>
                  <a:cxnLst>
                    <a:cxn ang="0">
                      <a:pos x="T0" y="T1"/>
                    </a:cxn>
                    <a:cxn ang="0">
                      <a:pos x="T2" y="T3"/>
                    </a:cxn>
                    <a:cxn ang="0">
                      <a:pos x="T4" y="T5"/>
                    </a:cxn>
                  </a:cxnLst>
                  <a:rect l="0" t="0" r="r" b="b"/>
                  <a:pathLst>
                    <a:path w="4" h="3">
                      <a:moveTo>
                        <a:pt x="3" y="0"/>
                      </a:moveTo>
                      <a:cubicBezTo>
                        <a:pt x="1" y="0"/>
                        <a:pt x="1" y="2"/>
                        <a:pt x="0" y="3"/>
                      </a:cubicBezTo>
                      <a:cubicBezTo>
                        <a:pt x="2" y="2"/>
                        <a:pt x="4"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736"/>
                <p:cNvSpPr/>
                <p:nvPr>
                  <p:custDataLst>
                    <p:tags r:id="rId730"/>
                  </p:custDataLst>
                </p:nvPr>
              </p:nvSpPr>
              <p:spPr bwMode="auto">
                <a:xfrm>
                  <a:off x="4618" y="680"/>
                  <a:ext cx="2" cy="2"/>
                </a:xfrm>
                <a:custGeom>
                  <a:gdLst>
                    <a:gd name="T0" fmla="*/ 0 w 1"/>
                    <a:gd name="T1" fmla="*/ 0 h 1"/>
                    <a:gd name="T2" fmla="*/ 0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0" y="1"/>
                      </a:cubicBezTo>
                      <a:cubicBezTo>
                        <a:pt x="0"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 name="Freeform 737"/>
                <p:cNvSpPr/>
                <p:nvPr>
                  <p:custDataLst>
                    <p:tags r:id="rId731"/>
                  </p:custDataLst>
                </p:nvPr>
              </p:nvSpPr>
              <p:spPr bwMode="auto">
                <a:xfrm>
                  <a:off x="4620" y="680"/>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738"/>
                <p:cNvSpPr/>
                <p:nvPr>
                  <p:custDataLst>
                    <p:tags r:id="rId732"/>
                  </p:custDataLst>
                </p:nvPr>
              </p:nvSpPr>
              <p:spPr bwMode="auto">
                <a:xfrm>
                  <a:off x="4497" y="766"/>
                  <a:ext cx="3" cy="2"/>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739"/>
                <p:cNvSpPr/>
                <p:nvPr>
                  <p:custDataLst>
                    <p:tags r:id="rId733"/>
                  </p:custDataLst>
                </p:nvPr>
              </p:nvSpPr>
              <p:spPr bwMode="auto">
                <a:xfrm>
                  <a:off x="4545" y="728"/>
                  <a:ext cx="4" cy="2"/>
                </a:xfrm>
                <a:custGeom>
                  <a:gdLst>
                    <a:gd name="T0" fmla="*/ 2 w 2"/>
                    <a:gd name="T1" fmla="*/ 1 h 1"/>
                    <a:gd name="T2" fmla="*/ 1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1" y="0"/>
                        <a:pt x="1" y="0"/>
                        <a:pt x="1" y="0"/>
                      </a:cubicBezTo>
                      <a:cubicBezTo>
                        <a:pt x="0" y="0"/>
                        <a:pt x="0" y="0"/>
                        <a:pt x="0"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740"/>
                <p:cNvSpPr/>
                <p:nvPr>
                  <p:custDataLst>
                    <p:tags r:id="rId734"/>
                  </p:custDataLst>
                </p:nvPr>
              </p:nvSpPr>
              <p:spPr bwMode="auto">
                <a:xfrm>
                  <a:off x="4530" y="735"/>
                  <a:ext cx="8" cy="7"/>
                </a:xfrm>
                <a:custGeom>
                  <a:gdLst>
                    <a:gd name="T0" fmla="*/ 0 w 3"/>
                    <a:gd name="T1" fmla="*/ 3 h 3"/>
                    <a:gd name="T2" fmla="*/ 3 w 3"/>
                    <a:gd name="T3" fmla="*/ 0 h 3"/>
                    <a:gd name="T4" fmla="*/ 0 w 3"/>
                    <a:gd name="T5" fmla="*/ 3 h 3"/>
                  </a:gdLst>
                  <a:cxnLst>
                    <a:cxn ang="0">
                      <a:pos x="T0" y="T1"/>
                    </a:cxn>
                    <a:cxn ang="0">
                      <a:pos x="T2" y="T3"/>
                    </a:cxn>
                    <a:cxn ang="0">
                      <a:pos x="T4" y="T5"/>
                    </a:cxn>
                  </a:cxnLst>
                  <a:rect l="0" t="0" r="r" b="b"/>
                  <a:pathLst>
                    <a:path w="3" h="3">
                      <a:moveTo>
                        <a:pt x="0" y="3"/>
                      </a:moveTo>
                      <a:cubicBezTo>
                        <a:pt x="1" y="2"/>
                        <a:pt x="3" y="0"/>
                        <a:pt x="3" y="0"/>
                      </a:cubicBezTo>
                      <a:cubicBezTo>
                        <a:pt x="2" y="1"/>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741"/>
                <p:cNvSpPr/>
                <p:nvPr>
                  <p:custDataLst>
                    <p:tags r:id="rId735"/>
                  </p:custDataLst>
                </p:nvPr>
              </p:nvSpPr>
              <p:spPr bwMode="auto">
                <a:xfrm>
                  <a:off x="4526" y="742"/>
                  <a:ext cx="2" cy="2"/>
                </a:xfrm>
                <a:custGeom>
                  <a:gdLst>
                    <a:gd name="T0" fmla="*/ 0 w 1"/>
                    <a:gd name="T1" fmla="*/ 1 h 1"/>
                    <a:gd name="T2" fmla="*/ 1 w 1"/>
                    <a:gd name="T3" fmla="*/ 0 h 1"/>
                    <a:gd name="T4" fmla="*/ 0 w 1"/>
                    <a:gd name="T5" fmla="*/ 0 h 1"/>
                    <a:gd name="T6" fmla="*/ 0 w 1"/>
                    <a:gd name="T7" fmla="*/ 1 h 1"/>
                  </a:gdLst>
                  <a:cxnLst>
                    <a:cxn ang="0">
                      <a:pos x="T0" y="T1"/>
                    </a:cxn>
                    <a:cxn ang="0">
                      <a:pos x="T2" y="T3"/>
                    </a:cxn>
                    <a:cxn ang="0">
                      <a:pos x="T4" y="T5"/>
                    </a:cxn>
                    <a:cxn ang="0">
                      <a:pos x="T6" y="T7"/>
                    </a:cxn>
                  </a:cxnLst>
                  <a:rect l="0" t="0" r="r" b="b"/>
                  <a:pathLst>
                    <a:path w="1" h="1">
                      <a:moveTo>
                        <a:pt x="0" y="1"/>
                      </a:moveTo>
                      <a:cubicBezTo>
                        <a:pt x="1" y="1"/>
                        <a:pt x="1" y="1"/>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Rectangle 742"/>
                <p:cNvSpPr>
                  <a:spLocks noChangeArrowheads="1"/>
                </p:cNvSpPr>
                <p:nvPr>
                  <p:custDataLst>
                    <p:tags r:id="rId736"/>
                  </p:custDataLst>
                </p:nvPr>
              </p:nvSpPr>
              <p:spPr bwMode="auto">
                <a:xfrm>
                  <a:off x="4298" y="899"/>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 name="Freeform 743"/>
                <p:cNvSpPr/>
                <p:nvPr>
                  <p:custDataLst>
                    <p:tags r:id="rId737"/>
                  </p:custDataLst>
                </p:nvPr>
              </p:nvSpPr>
              <p:spPr bwMode="auto">
                <a:xfrm>
                  <a:off x="4519" y="744"/>
                  <a:ext cx="4" cy="3"/>
                </a:xfrm>
                <a:custGeom>
                  <a:gdLst>
                    <a:gd name="T0" fmla="*/ 0 w 4"/>
                    <a:gd name="T1" fmla="*/ 3 h 3"/>
                    <a:gd name="T2" fmla="*/ 2 w 4"/>
                    <a:gd name="T3" fmla="*/ 3 h 3"/>
                    <a:gd name="T4" fmla="*/ 4 w 4"/>
                    <a:gd name="T5" fmla="*/ 0 h 3"/>
                    <a:gd name="T6" fmla="*/ 0 w 4"/>
                    <a:gd name="T7" fmla="*/ 3 h 3"/>
                  </a:gdLst>
                  <a:cxnLst>
                    <a:cxn ang="0">
                      <a:pos x="T0" y="T1"/>
                    </a:cxn>
                    <a:cxn ang="0">
                      <a:pos x="T2" y="T3"/>
                    </a:cxn>
                    <a:cxn ang="0">
                      <a:pos x="T4" y="T5"/>
                    </a:cxn>
                    <a:cxn ang="0">
                      <a:pos x="T6" y="T7"/>
                    </a:cxn>
                  </a:cxnLst>
                  <a:rect l="0" t="0" r="r" b="b"/>
                  <a:pathLst>
                    <a:path w="4" h="3">
                      <a:moveTo>
                        <a:pt x="0" y="3"/>
                      </a:moveTo>
                      <a:lnTo>
                        <a:pt x="2" y="3"/>
                      </a:lnTo>
                      <a:lnTo>
                        <a:pt x="4"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744"/>
                <p:cNvSpPr/>
                <p:nvPr>
                  <p:custDataLst>
                    <p:tags r:id="rId738"/>
                  </p:custDataLst>
                </p:nvPr>
              </p:nvSpPr>
              <p:spPr bwMode="auto">
                <a:xfrm>
                  <a:off x="4571" y="706"/>
                  <a:ext cx="4" cy="3"/>
                </a:xfrm>
                <a:custGeom>
                  <a:gdLst>
                    <a:gd name="T0" fmla="*/ 2 w 4"/>
                    <a:gd name="T1" fmla="*/ 3 h 3"/>
                    <a:gd name="T2" fmla="*/ 4 w 4"/>
                    <a:gd name="T3" fmla="*/ 0 h 3"/>
                    <a:gd name="T4" fmla="*/ 0 w 4"/>
                    <a:gd name="T5" fmla="*/ 0 h 3"/>
                    <a:gd name="T6" fmla="*/ 2 w 4"/>
                    <a:gd name="T7" fmla="*/ 3 h 3"/>
                  </a:gdLst>
                  <a:cxnLst>
                    <a:cxn ang="0">
                      <a:pos x="T0" y="T1"/>
                    </a:cxn>
                    <a:cxn ang="0">
                      <a:pos x="T2" y="T3"/>
                    </a:cxn>
                    <a:cxn ang="0">
                      <a:pos x="T4" y="T5"/>
                    </a:cxn>
                    <a:cxn ang="0">
                      <a:pos x="T6" y="T7"/>
                    </a:cxn>
                  </a:cxnLst>
                  <a:rect l="0" t="0" r="r" b="b"/>
                  <a:pathLst>
                    <a:path w="4" h="3">
                      <a:moveTo>
                        <a:pt x="2" y="3"/>
                      </a:moveTo>
                      <a:lnTo>
                        <a:pt x="4"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745"/>
                <p:cNvSpPr/>
                <p:nvPr>
                  <p:custDataLst>
                    <p:tags r:id="rId739"/>
                  </p:custDataLst>
                </p:nvPr>
              </p:nvSpPr>
              <p:spPr bwMode="auto">
                <a:xfrm>
                  <a:off x="4568" y="709"/>
                  <a:ext cx="3" cy="4"/>
                </a:xfrm>
                <a:custGeom>
                  <a:gdLst>
                    <a:gd name="T0" fmla="*/ 3 w 3"/>
                    <a:gd name="T1" fmla="*/ 2 h 4"/>
                    <a:gd name="T2" fmla="*/ 0 w 3"/>
                    <a:gd name="T3" fmla="*/ 0 h 4"/>
                    <a:gd name="T4" fmla="*/ 0 w 3"/>
                    <a:gd name="T5" fmla="*/ 4 h 4"/>
                    <a:gd name="T6" fmla="*/ 3 w 3"/>
                    <a:gd name="T7" fmla="*/ 2 h 4"/>
                  </a:gdLst>
                  <a:cxnLst>
                    <a:cxn ang="0">
                      <a:pos x="T0" y="T1"/>
                    </a:cxn>
                    <a:cxn ang="0">
                      <a:pos x="T2" y="T3"/>
                    </a:cxn>
                    <a:cxn ang="0">
                      <a:pos x="T4" y="T5"/>
                    </a:cxn>
                    <a:cxn ang="0">
                      <a:pos x="T6" y="T7"/>
                    </a:cxn>
                  </a:cxnLst>
                  <a:rect l="0" t="0" r="r" b="b"/>
                  <a:pathLst>
                    <a:path w="3" h="4">
                      <a:moveTo>
                        <a:pt x="3" y="2"/>
                      </a:moveTo>
                      <a:lnTo>
                        <a:pt x="0" y="0"/>
                      </a:lnTo>
                      <a:lnTo>
                        <a:pt x="0" y="4"/>
                      </a:ln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 name="Freeform 746"/>
                <p:cNvSpPr/>
                <p:nvPr>
                  <p:custDataLst>
                    <p:tags r:id="rId740"/>
                  </p:custDataLst>
                </p:nvPr>
              </p:nvSpPr>
              <p:spPr bwMode="auto">
                <a:xfrm>
                  <a:off x="4708" y="559"/>
                  <a:ext cx="59" cy="14"/>
                </a:xfrm>
                <a:custGeom>
                  <a:gdLst>
                    <a:gd name="T0" fmla="*/ 15 w 25"/>
                    <a:gd name="T1" fmla="*/ 4 h 6"/>
                    <a:gd name="T2" fmla="*/ 12 w 25"/>
                    <a:gd name="T3" fmla="*/ 5 h 6"/>
                    <a:gd name="T4" fmla="*/ 25 w 25"/>
                    <a:gd name="T5" fmla="*/ 5 h 6"/>
                    <a:gd name="T6" fmla="*/ 15 w 25"/>
                    <a:gd name="T7" fmla="*/ 3 h 6"/>
                    <a:gd name="T8" fmla="*/ 16 w 25"/>
                    <a:gd name="T9" fmla="*/ 2 h 6"/>
                    <a:gd name="T10" fmla="*/ 5 w 25"/>
                    <a:gd name="T11" fmla="*/ 2 h 6"/>
                    <a:gd name="T12" fmla="*/ 4 w 25"/>
                    <a:gd name="T13" fmla="*/ 1 h 6"/>
                    <a:gd name="T14" fmla="*/ 7 w 25"/>
                    <a:gd name="T15" fmla="*/ 6 h 6"/>
                    <a:gd name="T16" fmla="*/ 15 w 25"/>
                    <a:gd name="T17" fmla="*/ 4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
                      <a:moveTo>
                        <a:pt x="15" y="4"/>
                      </a:moveTo>
                      <a:cubicBezTo>
                        <a:pt x="14" y="5"/>
                        <a:pt x="13" y="4"/>
                        <a:pt x="12" y="5"/>
                      </a:cubicBezTo>
                      <a:cubicBezTo>
                        <a:pt x="25" y="5"/>
                        <a:pt x="25" y="5"/>
                        <a:pt x="25" y="5"/>
                      </a:cubicBezTo>
                      <a:cubicBezTo>
                        <a:pt x="22" y="3"/>
                        <a:pt x="18" y="5"/>
                        <a:pt x="15" y="3"/>
                      </a:cubicBezTo>
                      <a:cubicBezTo>
                        <a:pt x="16" y="3"/>
                        <a:pt x="16" y="3"/>
                        <a:pt x="16" y="2"/>
                      </a:cubicBezTo>
                      <a:cubicBezTo>
                        <a:pt x="12" y="0"/>
                        <a:pt x="9" y="3"/>
                        <a:pt x="5" y="2"/>
                      </a:cubicBezTo>
                      <a:cubicBezTo>
                        <a:pt x="6" y="1"/>
                        <a:pt x="5" y="1"/>
                        <a:pt x="4" y="1"/>
                      </a:cubicBezTo>
                      <a:cubicBezTo>
                        <a:pt x="0" y="3"/>
                        <a:pt x="8" y="3"/>
                        <a:pt x="7" y="6"/>
                      </a:cubicBezTo>
                      <a:cubicBezTo>
                        <a:pt x="10" y="5"/>
                        <a:pt x="13" y="3"/>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 name="Freeform 747"/>
                <p:cNvSpPr/>
                <p:nvPr>
                  <p:custDataLst>
                    <p:tags r:id="rId741"/>
                  </p:custDataLst>
                </p:nvPr>
              </p:nvSpPr>
              <p:spPr bwMode="auto">
                <a:xfrm>
                  <a:off x="4464" y="780"/>
                  <a:ext cx="3" cy="2"/>
                </a:xfrm>
                <a:custGeom>
                  <a:gdLst>
                    <a:gd name="T0" fmla="*/ 0 w 3"/>
                    <a:gd name="T1" fmla="*/ 0 h 2"/>
                    <a:gd name="T2" fmla="*/ 3 w 3"/>
                    <a:gd name="T3" fmla="*/ 2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Freeform 748"/>
                <p:cNvSpPr/>
                <p:nvPr>
                  <p:custDataLst>
                    <p:tags r:id="rId742"/>
                  </p:custDataLst>
                </p:nvPr>
              </p:nvSpPr>
              <p:spPr bwMode="auto">
                <a:xfrm>
                  <a:off x="4443" y="794"/>
                  <a:ext cx="5" cy="3"/>
                </a:xfrm>
                <a:custGeom>
                  <a:gdLst>
                    <a:gd name="T0" fmla="*/ 1 w 2"/>
                    <a:gd name="T1" fmla="*/ 0 h 1"/>
                    <a:gd name="T2" fmla="*/ 0 w 2"/>
                    <a:gd name="T3" fmla="*/ 1 h 1"/>
                    <a:gd name="T4" fmla="*/ 2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0" y="1"/>
                        <a:pt x="0" y="1"/>
                        <a:pt x="0" y="1"/>
                      </a:cubicBezTo>
                      <a:cubicBezTo>
                        <a:pt x="0" y="1"/>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749"/>
                <p:cNvSpPr/>
                <p:nvPr>
                  <p:custDataLst>
                    <p:tags r:id="rId743"/>
                  </p:custDataLst>
                </p:nvPr>
              </p:nvSpPr>
              <p:spPr bwMode="auto">
                <a:xfrm>
                  <a:off x="4478" y="766"/>
                  <a:ext cx="7" cy="4"/>
                </a:xfrm>
                <a:custGeom>
                  <a:gdLst>
                    <a:gd name="T0" fmla="*/ 1 w 3"/>
                    <a:gd name="T1" fmla="*/ 0 h 2"/>
                    <a:gd name="T2" fmla="*/ 1 w 3"/>
                    <a:gd name="T3" fmla="*/ 2 h 2"/>
                    <a:gd name="T4" fmla="*/ 1 w 3"/>
                    <a:gd name="T5" fmla="*/ 0 h 2"/>
                  </a:gdLst>
                  <a:cxnLst>
                    <a:cxn ang="0">
                      <a:pos x="T0" y="T1"/>
                    </a:cxn>
                    <a:cxn ang="0">
                      <a:pos x="T2" y="T3"/>
                    </a:cxn>
                    <a:cxn ang="0">
                      <a:pos x="T4" y="T5"/>
                    </a:cxn>
                  </a:cxnLst>
                  <a:rect l="0" t="0" r="r" b="b"/>
                  <a:pathLst>
                    <a:path w="3" h="2">
                      <a:moveTo>
                        <a:pt x="1" y="0"/>
                      </a:moveTo>
                      <a:cubicBezTo>
                        <a:pt x="1" y="2"/>
                        <a:pt x="1" y="2"/>
                        <a:pt x="1" y="2"/>
                      </a:cubicBezTo>
                      <a:cubicBezTo>
                        <a:pt x="0"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750"/>
                <p:cNvSpPr/>
                <p:nvPr>
                  <p:custDataLst>
                    <p:tags r:id="rId744"/>
                  </p:custDataLst>
                </p:nvPr>
              </p:nvSpPr>
              <p:spPr bwMode="auto">
                <a:xfrm>
                  <a:off x="4329" y="870"/>
                  <a:ext cx="5" cy="3"/>
                </a:xfrm>
                <a:custGeom>
                  <a:gdLst>
                    <a:gd name="T0" fmla="*/ 2 w 5"/>
                    <a:gd name="T1" fmla="*/ 3 h 3"/>
                    <a:gd name="T2" fmla="*/ 5 w 5"/>
                    <a:gd name="T3" fmla="*/ 0 h 3"/>
                    <a:gd name="T4" fmla="*/ 0 w 5"/>
                    <a:gd name="T5" fmla="*/ 0 h 3"/>
                    <a:gd name="T6" fmla="*/ 2 w 5"/>
                    <a:gd name="T7" fmla="*/ 3 h 3"/>
                  </a:gdLst>
                  <a:cxnLst>
                    <a:cxn ang="0">
                      <a:pos x="T0" y="T1"/>
                    </a:cxn>
                    <a:cxn ang="0">
                      <a:pos x="T2" y="T3"/>
                    </a:cxn>
                    <a:cxn ang="0">
                      <a:pos x="T4" y="T5"/>
                    </a:cxn>
                    <a:cxn ang="0">
                      <a:pos x="T6" y="T7"/>
                    </a:cxn>
                  </a:cxnLst>
                  <a:rect l="0" t="0" r="r" b="b"/>
                  <a:pathLst>
                    <a:path w="5" h="3">
                      <a:moveTo>
                        <a:pt x="2" y="3"/>
                      </a:move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751"/>
                <p:cNvSpPr/>
                <p:nvPr>
                  <p:custDataLst>
                    <p:tags r:id="rId745"/>
                  </p:custDataLst>
                </p:nvPr>
              </p:nvSpPr>
              <p:spPr bwMode="auto">
                <a:xfrm>
                  <a:off x="4663" y="633"/>
                  <a:ext cx="7" cy="4"/>
                </a:xfrm>
                <a:custGeom>
                  <a:gdLst>
                    <a:gd name="T0" fmla="*/ 0 w 3"/>
                    <a:gd name="T1" fmla="*/ 2 h 2"/>
                    <a:gd name="T2" fmla="*/ 3 w 3"/>
                    <a:gd name="T3" fmla="*/ 1 h 2"/>
                    <a:gd name="T4" fmla="*/ 0 w 3"/>
                    <a:gd name="T5" fmla="*/ 2 h 2"/>
                  </a:gdLst>
                  <a:cxnLst>
                    <a:cxn ang="0">
                      <a:pos x="T0" y="T1"/>
                    </a:cxn>
                    <a:cxn ang="0">
                      <a:pos x="T2" y="T3"/>
                    </a:cxn>
                    <a:cxn ang="0">
                      <a:pos x="T4" y="T5"/>
                    </a:cxn>
                  </a:cxnLst>
                  <a:rect l="0" t="0" r="r" b="b"/>
                  <a:pathLst>
                    <a:path w="3" h="2">
                      <a:moveTo>
                        <a:pt x="0" y="2"/>
                      </a:moveTo>
                      <a:cubicBezTo>
                        <a:pt x="3" y="1"/>
                        <a:pt x="3" y="1"/>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 name="Freeform 752"/>
                <p:cNvSpPr/>
                <p:nvPr>
                  <p:custDataLst>
                    <p:tags r:id="rId746"/>
                  </p:custDataLst>
                </p:nvPr>
              </p:nvSpPr>
              <p:spPr bwMode="auto">
                <a:xfrm>
                  <a:off x="4592" y="675"/>
                  <a:ext cx="14" cy="10"/>
                </a:xfrm>
                <a:custGeom>
                  <a:gdLst>
                    <a:gd name="T0" fmla="*/ 5 w 6"/>
                    <a:gd name="T1" fmla="*/ 3 h 4"/>
                    <a:gd name="T2" fmla="*/ 6 w 6"/>
                    <a:gd name="T3" fmla="*/ 1 h 4"/>
                    <a:gd name="T4" fmla="*/ 6 w 6"/>
                    <a:gd name="T5" fmla="*/ 0 h 4"/>
                    <a:gd name="T6" fmla="*/ 0 w 6"/>
                    <a:gd name="T7" fmla="*/ 4 h 4"/>
                    <a:gd name="T8" fmla="*/ 5 w 6"/>
                    <a:gd name="T9" fmla="*/ 3 h 4"/>
                  </a:gdLst>
                  <a:cxnLst>
                    <a:cxn ang="0">
                      <a:pos x="T0" y="T1"/>
                    </a:cxn>
                    <a:cxn ang="0">
                      <a:pos x="T2" y="T3"/>
                    </a:cxn>
                    <a:cxn ang="0">
                      <a:pos x="T4" y="T5"/>
                    </a:cxn>
                    <a:cxn ang="0">
                      <a:pos x="T6" y="T7"/>
                    </a:cxn>
                    <a:cxn ang="0">
                      <a:pos x="T8" y="T9"/>
                    </a:cxn>
                  </a:cxnLst>
                  <a:rect l="0" t="0" r="r" b="b"/>
                  <a:pathLst>
                    <a:path w="6" h="4">
                      <a:moveTo>
                        <a:pt x="5" y="3"/>
                      </a:moveTo>
                      <a:cubicBezTo>
                        <a:pt x="4" y="1"/>
                        <a:pt x="6" y="2"/>
                        <a:pt x="6" y="1"/>
                      </a:cubicBezTo>
                      <a:cubicBezTo>
                        <a:pt x="6" y="0"/>
                        <a:pt x="6" y="0"/>
                        <a:pt x="6" y="0"/>
                      </a:cubicBezTo>
                      <a:cubicBezTo>
                        <a:pt x="0" y="4"/>
                        <a:pt x="0" y="4"/>
                        <a:pt x="0" y="4"/>
                      </a:cubicBezTo>
                      <a:cubicBezTo>
                        <a:pt x="2" y="4"/>
                        <a:pt x="3" y="2"/>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 name="Freeform 753"/>
                <p:cNvSpPr/>
                <p:nvPr>
                  <p:custDataLst>
                    <p:tags r:id="rId747"/>
                  </p:custDataLst>
                </p:nvPr>
              </p:nvSpPr>
              <p:spPr bwMode="auto">
                <a:xfrm>
                  <a:off x="4583" y="687"/>
                  <a:ext cx="9" cy="7"/>
                </a:xfrm>
                <a:custGeom>
                  <a:gdLst>
                    <a:gd name="T0" fmla="*/ 4 w 4"/>
                    <a:gd name="T1" fmla="*/ 2 h 3"/>
                    <a:gd name="T2" fmla="*/ 3 w 4"/>
                    <a:gd name="T3" fmla="*/ 0 h 3"/>
                    <a:gd name="T4" fmla="*/ 0 w 4"/>
                    <a:gd name="T5" fmla="*/ 3 h 3"/>
                    <a:gd name="T6" fmla="*/ 4 w 4"/>
                    <a:gd name="T7" fmla="*/ 2 h 3"/>
                  </a:gdLst>
                  <a:cxnLst>
                    <a:cxn ang="0">
                      <a:pos x="T0" y="T1"/>
                    </a:cxn>
                    <a:cxn ang="0">
                      <a:pos x="T2" y="T3"/>
                    </a:cxn>
                    <a:cxn ang="0">
                      <a:pos x="T4" y="T5"/>
                    </a:cxn>
                    <a:cxn ang="0">
                      <a:pos x="T6" y="T7"/>
                    </a:cxn>
                  </a:cxnLst>
                  <a:rect l="0" t="0" r="r" b="b"/>
                  <a:pathLst>
                    <a:path w="4" h="3">
                      <a:moveTo>
                        <a:pt x="4" y="2"/>
                      </a:moveTo>
                      <a:cubicBezTo>
                        <a:pt x="3" y="0"/>
                        <a:pt x="3" y="0"/>
                        <a:pt x="3" y="0"/>
                      </a:cubicBezTo>
                      <a:cubicBezTo>
                        <a:pt x="3" y="1"/>
                        <a:pt x="0" y="1"/>
                        <a:pt x="0" y="3"/>
                      </a:cubicBezTo>
                      <a:cubicBezTo>
                        <a:pt x="1" y="2"/>
                        <a:pt x="3"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 name="Freeform 754"/>
                <p:cNvSpPr/>
                <p:nvPr>
                  <p:custDataLst>
                    <p:tags r:id="rId748"/>
                  </p:custDataLst>
                </p:nvPr>
              </p:nvSpPr>
              <p:spPr bwMode="auto">
                <a:xfrm>
                  <a:off x="4504" y="747"/>
                  <a:ext cx="5" cy="2"/>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5" name="Freeform 755"/>
                <p:cNvSpPr/>
                <p:nvPr>
                  <p:custDataLst>
                    <p:tags r:id="rId749"/>
                  </p:custDataLst>
                </p:nvPr>
              </p:nvSpPr>
              <p:spPr bwMode="auto">
                <a:xfrm>
                  <a:off x="4485" y="756"/>
                  <a:ext cx="5" cy="5"/>
                </a:xfrm>
                <a:custGeom>
                  <a:gdLst>
                    <a:gd name="T0" fmla="*/ 2 w 2"/>
                    <a:gd name="T1" fmla="*/ 0 h 2"/>
                    <a:gd name="T2" fmla="*/ 1 w 2"/>
                    <a:gd name="T3" fmla="*/ 0 h 2"/>
                    <a:gd name="T4" fmla="*/ 0 w 2"/>
                    <a:gd name="T5" fmla="*/ 1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cubicBezTo>
                        <a:pt x="1" y="0"/>
                        <a:pt x="1" y="0"/>
                        <a:pt x="1" y="0"/>
                      </a:cubicBezTo>
                      <a:cubicBezTo>
                        <a:pt x="1" y="1"/>
                        <a:pt x="0" y="1"/>
                        <a:pt x="0" y="1"/>
                      </a:cubicBezTo>
                      <a:cubicBezTo>
                        <a:pt x="1" y="2"/>
                        <a:pt x="2" y="1"/>
                        <a:pt x="2" y="2"/>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756"/>
                <p:cNvSpPr/>
                <p:nvPr>
                  <p:custDataLst>
                    <p:tags r:id="rId750"/>
                  </p:custDataLst>
                </p:nvPr>
              </p:nvSpPr>
              <p:spPr bwMode="auto">
                <a:xfrm>
                  <a:off x="4770" y="552"/>
                  <a:ext cx="16" cy="5"/>
                </a:xfrm>
                <a:custGeom>
                  <a:gdLst>
                    <a:gd name="T0" fmla="*/ 2 w 7"/>
                    <a:gd name="T1" fmla="*/ 0 h 2"/>
                    <a:gd name="T2" fmla="*/ 1 w 7"/>
                    <a:gd name="T3" fmla="*/ 2 h 2"/>
                    <a:gd name="T4" fmla="*/ 7 w 7"/>
                    <a:gd name="T5" fmla="*/ 0 h 2"/>
                    <a:gd name="T6" fmla="*/ 2 w 7"/>
                    <a:gd name="T7" fmla="*/ 0 h 2"/>
                  </a:gdLst>
                  <a:cxnLst>
                    <a:cxn ang="0">
                      <a:pos x="T0" y="T1"/>
                    </a:cxn>
                    <a:cxn ang="0">
                      <a:pos x="T2" y="T3"/>
                    </a:cxn>
                    <a:cxn ang="0">
                      <a:pos x="T4" y="T5"/>
                    </a:cxn>
                    <a:cxn ang="0">
                      <a:pos x="T6" y="T7"/>
                    </a:cxn>
                  </a:cxnLst>
                  <a:rect l="0" t="0" r="r" b="b"/>
                  <a:pathLst>
                    <a:path w="7" h="2">
                      <a:moveTo>
                        <a:pt x="2" y="0"/>
                      </a:moveTo>
                      <a:cubicBezTo>
                        <a:pt x="0" y="0"/>
                        <a:pt x="2" y="1"/>
                        <a:pt x="1" y="2"/>
                      </a:cubicBezTo>
                      <a:cubicBezTo>
                        <a:pt x="7" y="0"/>
                        <a:pt x="7" y="0"/>
                        <a:pt x="7" y="0"/>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 name="Freeform 757"/>
                <p:cNvSpPr/>
                <p:nvPr>
                  <p:custDataLst>
                    <p:tags r:id="rId751"/>
                  </p:custDataLst>
                </p:nvPr>
              </p:nvSpPr>
              <p:spPr bwMode="auto">
                <a:xfrm>
                  <a:off x="4701" y="599"/>
                  <a:ext cx="9" cy="5"/>
                </a:xfrm>
                <a:custGeom>
                  <a:gdLst>
                    <a:gd name="T0" fmla="*/ 4 w 4"/>
                    <a:gd name="T1" fmla="*/ 0 h 2"/>
                    <a:gd name="T2" fmla="*/ 0 w 4"/>
                    <a:gd name="T3" fmla="*/ 1 h 2"/>
                    <a:gd name="T4" fmla="*/ 4 w 4"/>
                    <a:gd name="T5" fmla="*/ 2 h 2"/>
                    <a:gd name="T6" fmla="*/ 4 w 4"/>
                    <a:gd name="T7" fmla="*/ 0 h 2"/>
                  </a:gdLst>
                  <a:cxnLst>
                    <a:cxn ang="0">
                      <a:pos x="T0" y="T1"/>
                    </a:cxn>
                    <a:cxn ang="0">
                      <a:pos x="T2" y="T3"/>
                    </a:cxn>
                    <a:cxn ang="0">
                      <a:pos x="T4" y="T5"/>
                    </a:cxn>
                    <a:cxn ang="0">
                      <a:pos x="T6" y="T7"/>
                    </a:cxn>
                  </a:cxnLst>
                  <a:rect l="0" t="0" r="r" b="b"/>
                  <a:pathLst>
                    <a:path w="4" h="2">
                      <a:moveTo>
                        <a:pt x="4" y="0"/>
                      </a:moveTo>
                      <a:cubicBezTo>
                        <a:pt x="3" y="0"/>
                        <a:pt x="1" y="1"/>
                        <a:pt x="0" y="1"/>
                      </a:cubicBezTo>
                      <a:cubicBezTo>
                        <a:pt x="0" y="1"/>
                        <a:pt x="3" y="1"/>
                        <a:pt x="4" y="2"/>
                      </a:cubicBezTo>
                      <a:cubicBezTo>
                        <a:pt x="4"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 name="Freeform 758"/>
                <p:cNvSpPr/>
                <p:nvPr>
                  <p:custDataLst>
                    <p:tags r:id="rId752"/>
                  </p:custDataLst>
                </p:nvPr>
              </p:nvSpPr>
              <p:spPr bwMode="auto">
                <a:xfrm>
                  <a:off x="4710" y="604"/>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 name="Freeform 759"/>
                <p:cNvSpPr/>
                <p:nvPr>
                  <p:custDataLst>
                    <p:tags r:id="rId753"/>
                  </p:custDataLst>
                </p:nvPr>
              </p:nvSpPr>
              <p:spPr bwMode="auto">
                <a:xfrm>
                  <a:off x="4689" y="606"/>
                  <a:ext cx="17" cy="10"/>
                </a:xfrm>
                <a:custGeom>
                  <a:gdLst>
                    <a:gd name="T0" fmla="*/ 1 w 7"/>
                    <a:gd name="T1" fmla="*/ 4 h 4"/>
                    <a:gd name="T2" fmla="*/ 7 w 7"/>
                    <a:gd name="T3" fmla="*/ 1 h 4"/>
                    <a:gd name="T4" fmla="*/ 1 w 7"/>
                    <a:gd name="T5" fmla="*/ 4 h 4"/>
                  </a:gdLst>
                  <a:cxnLst>
                    <a:cxn ang="0">
                      <a:pos x="T0" y="T1"/>
                    </a:cxn>
                    <a:cxn ang="0">
                      <a:pos x="T2" y="T3"/>
                    </a:cxn>
                    <a:cxn ang="0">
                      <a:pos x="T4" y="T5"/>
                    </a:cxn>
                  </a:cxnLst>
                  <a:rect l="0" t="0" r="r" b="b"/>
                  <a:pathLst>
                    <a:path w="7" h="4">
                      <a:moveTo>
                        <a:pt x="1" y="4"/>
                      </a:moveTo>
                      <a:cubicBezTo>
                        <a:pt x="7" y="1"/>
                        <a:pt x="7" y="1"/>
                        <a:pt x="7" y="1"/>
                      </a:cubicBezTo>
                      <a:cubicBezTo>
                        <a:pt x="5"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0" name="Freeform 760"/>
                <p:cNvSpPr/>
                <p:nvPr>
                  <p:custDataLst>
                    <p:tags r:id="rId754"/>
                  </p:custDataLst>
                </p:nvPr>
              </p:nvSpPr>
              <p:spPr bwMode="auto">
                <a:xfrm>
                  <a:off x="4545" y="692"/>
                  <a:ext cx="30" cy="14"/>
                </a:xfrm>
                <a:custGeom>
                  <a:gdLst>
                    <a:gd name="T0" fmla="*/ 3 w 13"/>
                    <a:gd name="T1" fmla="*/ 4 h 6"/>
                    <a:gd name="T2" fmla="*/ 9 w 13"/>
                    <a:gd name="T3" fmla="*/ 5 h 6"/>
                    <a:gd name="T4" fmla="*/ 13 w 13"/>
                    <a:gd name="T5" fmla="*/ 3 h 6"/>
                    <a:gd name="T6" fmla="*/ 8 w 13"/>
                    <a:gd name="T7" fmla="*/ 2 h 6"/>
                    <a:gd name="T8" fmla="*/ 0 w 13"/>
                    <a:gd name="T9" fmla="*/ 6 h 6"/>
                    <a:gd name="T10" fmla="*/ 0 w 13"/>
                    <a:gd name="T11" fmla="*/ 6 h 6"/>
                    <a:gd name="T12" fmla="*/ 3 w 13"/>
                    <a:gd name="T13" fmla="*/ 4 h 6"/>
                  </a:gdLst>
                  <a:cxnLst>
                    <a:cxn ang="0">
                      <a:pos x="T0" y="T1"/>
                    </a:cxn>
                    <a:cxn ang="0">
                      <a:pos x="T2" y="T3"/>
                    </a:cxn>
                    <a:cxn ang="0">
                      <a:pos x="T4" y="T5"/>
                    </a:cxn>
                    <a:cxn ang="0">
                      <a:pos x="T6" y="T7"/>
                    </a:cxn>
                    <a:cxn ang="0">
                      <a:pos x="T8" y="T9"/>
                    </a:cxn>
                    <a:cxn ang="0">
                      <a:pos x="T10" y="T11"/>
                    </a:cxn>
                    <a:cxn ang="0">
                      <a:pos x="T12" y="T13"/>
                    </a:cxn>
                  </a:cxnLst>
                  <a:rect l="0" t="0" r="r" b="b"/>
                  <a:pathLst>
                    <a:path w="13" h="6">
                      <a:moveTo>
                        <a:pt x="3" y="4"/>
                      </a:moveTo>
                      <a:cubicBezTo>
                        <a:pt x="6" y="4"/>
                        <a:pt x="8" y="2"/>
                        <a:pt x="9" y="5"/>
                      </a:cubicBezTo>
                      <a:cubicBezTo>
                        <a:pt x="13" y="3"/>
                        <a:pt x="13" y="3"/>
                        <a:pt x="13" y="3"/>
                      </a:cubicBezTo>
                      <a:cubicBezTo>
                        <a:pt x="12" y="3"/>
                        <a:pt x="11" y="2"/>
                        <a:pt x="8" y="2"/>
                      </a:cubicBezTo>
                      <a:cubicBezTo>
                        <a:pt x="3" y="0"/>
                        <a:pt x="3" y="5"/>
                        <a:pt x="0" y="6"/>
                      </a:cubicBezTo>
                      <a:cubicBezTo>
                        <a:pt x="0" y="6"/>
                        <a:pt x="0" y="6"/>
                        <a:pt x="0" y="6"/>
                      </a:cubicBezTo>
                      <a:cubicBezTo>
                        <a:pt x="1" y="5"/>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1" name="Freeform 761"/>
                <p:cNvSpPr/>
                <p:nvPr>
                  <p:custDataLst>
                    <p:tags r:id="rId755"/>
                  </p:custDataLst>
                </p:nvPr>
              </p:nvSpPr>
              <p:spPr bwMode="auto">
                <a:xfrm>
                  <a:off x="4561" y="704"/>
                  <a:ext cx="5" cy="5"/>
                </a:xfrm>
                <a:custGeom>
                  <a:gdLst>
                    <a:gd name="T0" fmla="*/ 0 w 2"/>
                    <a:gd name="T1" fmla="*/ 1 h 2"/>
                    <a:gd name="T2" fmla="*/ 0 w 2"/>
                    <a:gd name="T3" fmla="*/ 2 h 2"/>
                    <a:gd name="T4" fmla="*/ 2 w 2"/>
                    <a:gd name="T5" fmla="*/ 1 h 2"/>
                    <a:gd name="T6" fmla="*/ 0 w 2"/>
                    <a:gd name="T7" fmla="*/ 1 h 2"/>
                  </a:gdLst>
                  <a:cxnLst>
                    <a:cxn ang="0">
                      <a:pos x="T0" y="T1"/>
                    </a:cxn>
                    <a:cxn ang="0">
                      <a:pos x="T2" y="T3"/>
                    </a:cxn>
                    <a:cxn ang="0">
                      <a:pos x="T4" y="T5"/>
                    </a:cxn>
                    <a:cxn ang="0">
                      <a:pos x="T6" y="T7"/>
                    </a:cxn>
                  </a:cxnLst>
                  <a:rect l="0" t="0" r="r" b="b"/>
                  <a:pathLst>
                    <a:path w="2" h="2">
                      <a:moveTo>
                        <a:pt x="0" y="1"/>
                      </a:moveTo>
                      <a:cubicBezTo>
                        <a:pt x="0" y="2"/>
                        <a:pt x="0" y="2"/>
                        <a:pt x="0" y="2"/>
                      </a:cubicBezTo>
                      <a:cubicBezTo>
                        <a:pt x="1" y="2"/>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2" name="Freeform 762"/>
                <p:cNvSpPr/>
                <p:nvPr>
                  <p:custDataLst>
                    <p:tags r:id="rId756"/>
                  </p:custDataLst>
                </p:nvPr>
              </p:nvSpPr>
              <p:spPr bwMode="auto">
                <a:xfrm>
                  <a:off x="4575" y="692"/>
                  <a:ext cx="5" cy="2"/>
                </a:xfrm>
                <a:custGeom>
                  <a:gdLst>
                    <a:gd name="T0" fmla="*/ 3 w 5"/>
                    <a:gd name="T1" fmla="*/ 0 h 2"/>
                    <a:gd name="T2" fmla="*/ 0 w 5"/>
                    <a:gd name="T3" fmla="*/ 2 h 2"/>
                    <a:gd name="T4" fmla="*/ 5 w 5"/>
                    <a:gd name="T5" fmla="*/ 2 h 2"/>
                    <a:gd name="T6" fmla="*/ 3 w 5"/>
                    <a:gd name="T7" fmla="*/ 0 h 2"/>
                  </a:gdLst>
                  <a:cxnLst>
                    <a:cxn ang="0">
                      <a:pos x="T0" y="T1"/>
                    </a:cxn>
                    <a:cxn ang="0">
                      <a:pos x="T2" y="T3"/>
                    </a:cxn>
                    <a:cxn ang="0">
                      <a:pos x="T4" y="T5"/>
                    </a:cxn>
                    <a:cxn ang="0">
                      <a:pos x="T6" y="T7"/>
                    </a:cxn>
                  </a:cxnLst>
                  <a:rect l="0" t="0" r="r" b="b"/>
                  <a:pathLst>
                    <a:path w="5" h="2">
                      <a:moveTo>
                        <a:pt x="3" y="0"/>
                      </a:moveTo>
                      <a:lnTo>
                        <a:pt x="0" y="2"/>
                      </a:lnTo>
                      <a:lnTo>
                        <a:pt x="5"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3" name="Freeform 763"/>
                <p:cNvSpPr/>
                <p:nvPr>
                  <p:custDataLst>
                    <p:tags r:id="rId757"/>
                  </p:custDataLst>
                </p:nvPr>
              </p:nvSpPr>
              <p:spPr bwMode="auto">
                <a:xfrm>
                  <a:off x="4322" y="865"/>
                  <a:ext cx="5" cy="5"/>
                </a:xfrm>
                <a:custGeom>
                  <a:gdLst>
                    <a:gd name="T0" fmla="*/ 1 w 2"/>
                    <a:gd name="T1" fmla="*/ 0 h 2"/>
                    <a:gd name="T2" fmla="*/ 0 w 2"/>
                    <a:gd name="T3" fmla="*/ 0 h 2"/>
                    <a:gd name="T4" fmla="*/ 0 w 2"/>
                    <a:gd name="T5" fmla="*/ 2 h 2"/>
                    <a:gd name="T6" fmla="*/ 1 w 2"/>
                    <a:gd name="T7" fmla="*/ 0 h 2"/>
                  </a:gdLst>
                  <a:cxnLst>
                    <a:cxn ang="0">
                      <a:pos x="T0" y="T1"/>
                    </a:cxn>
                    <a:cxn ang="0">
                      <a:pos x="T2" y="T3"/>
                    </a:cxn>
                    <a:cxn ang="0">
                      <a:pos x="T4" y="T5"/>
                    </a:cxn>
                    <a:cxn ang="0">
                      <a:pos x="T6" y="T7"/>
                    </a:cxn>
                  </a:cxnLst>
                  <a:rect l="0" t="0" r="r" b="b"/>
                  <a:pathLst>
                    <a:path w="2" h="2">
                      <a:moveTo>
                        <a:pt x="1" y="0"/>
                      </a:moveTo>
                      <a:cubicBezTo>
                        <a:pt x="1" y="0"/>
                        <a:pt x="1" y="0"/>
                        <a:pt x="0" y="0"/>
                      </a:cubicBezTo>
                      <a:cubicBezTo>
                        <a:pt x="0" y="2"/>
                        <a:pt x="0" y="2"/>
                        <a:pt x="0" y="2"/>
                      </a:cubicBezTo>
                      <a:cubicBezTo>
                        <a:pt x="2"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4" name="Freeform 764"/>
                <p:cNvSpPr/>
                <p:nvPr>
                  <p:custDataLst>
                    <p:tags r:id="rId758"/>
                  </p:custDataLst>
                </p:nvPr>
              </p:nvSpPr>
              <p:spPr bwMode="auto">
                <a:xfrm>
                  <a:off x="4303" y="877"/>
                  <a:ext cx="5" cy="5"/>
                </a:xfrm>
                <a:custGeom>
                  <a:gdLst>
                    <a:gd name="T0" fmla="*/ 1 w 2"/>
                    <a:gd name="T1" fmla="*/ 1 h 2"/>
                    <a:gd name="T2" fmla="*/ 1 w 2"/>
                    <a:gd name="T3" fmla="*/ 2 h 2"/>
                    <a:gd name="T4" fmla="*/ 2 w 2"/>
                    <a:gd name="T5" fmla="*/ 0 h 2"/>
                    <a:gd name="T6" fmla="*/ 1 w 2"/>
                    <a:gd name="T7" fmla="*/ 1 h 2"/>
                  </a:gdLst>
                  <a:cxnLst>
                    <a:cxn ang="0">
                      <a:pos x="T0" y="T1"/>
                    </a:cxn>
                    <a:cxn ang="0">
                      <a:pos x="T2" y="T3"/>
                    </a:cxn>
                    <a:cxn ang="0">
                      <a:pos x="T4" y="T5"/>
                    </a:cxn>
                    <a:cxn ang="0">
                      <a:pos x="T6" y="T7"/>
                    </a:cxn>
                  </a:cxnLst>
                  <a:rect l="0" t="0" r="r" b="b"/>
                  <a:pathLst>
                    <a:path w="2" h="2">
                      <a:moveTo>
                        <a:pt x="1" y="1"/>
                      </a:moveTo>
                      <a:cubicBezTo>
                        <a:pt x="0" y="1"/>
                        <a:pt x="1" y="2"/>
                        <a:pt x="1" y="2"/>
                      </a:cubicBezTo>
                      <a:cubicBezTo>
                        <a:pt x="2" y="2"/>
                        <a:pt x="2" y="1"/>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5" name="Freeform 765"/>
                <p:cNvSpPr/>
                <p:nvPr>
                  <p:custDataLst>
                    <p:tags r:id="rId759"/>
                  </p:custDataLst>
                </p:nvPr>
              </p:nvSpPr>
              <p:spPr bwMode="auto">
                <a:xfrm>
                  <a:off x="4670" y="616"/>
                  <a:ext cx="17" cy="9"/>
                </a:xfrm>
                <a:custGeom>
                  <a:gdLst>
                    <a:gd name="T0" fmla="*/ 6 w 7"/>
                    <a:gd name="T1" fmla="*/ 0 h 4"/>
                    <a:gd name="T2" fmla="*/ 0 w 7"/>
                    <a:gd name="T3" fmla="*/ 4 h 4"/>
                    <a:gd name="T4" fmla="*/ 0 w 7"/>
                    <a:gd name="T5" fmla="*/ 4 h 4"/>
                    <a:gd name="T6" fmla="*/ 7 w 7"/>
                    <a:gd name="T7" fmla="*/ 0 h 4"/>
                    <a:gd name="T8" fmla="*/ 6 w 7"/>
                    <a:gd name="T9" fmla="*/ 0 h 4"/>
                  </a:gdLst>
                  <a:cxnLst>
                    <a:cxn ang="0">
                      <a:pos x="T0" y="T1"/>
                    </a:cxn>
                    <a:cxn ang="0">
                      <a:pos x="T2" y="T3"/>
                    </a:cxn>
                    <a:cxn ang="0">
                      <a:pos x="T4" y="T5"/>
                    </a:cxn>
                    <a:cxn ang="0">
                      <a:pos x="T6" y="T7"/>
                    </a:cxn>
                    <a:cxn ang="0">
                      <a:pos x="T8" y="T9"/>
                    </a:cxn>
                  </a:cxnLst>
                  <a:rect l="0" t="0" r="r" b="b"/>
                  <a:pathLst>
                    <a:path w="7" h="4">
                      <a:moveTo>
                        <a:pt x="6" y="0"/>
                      </a:moveTo>
                      <a:cubicBezTo>
                        <a:pt x="5" y="3"/>
                        <a:pt x="0" y="2"/>
                        <a:pt x="0" y="4"/>
                      </a:cubicBezTo>
                      <a:cubicBezTo>
                        <a:pt x="0" y="4"/>
                        <a:pt x="0" y="4"/>
                        <a:pt x="0" y="4"/>
                      </a:cubicBezTo>
                      <a:cubicBezTo>
                        <a:pt x="7" y="0"/>
                        <a:pt x="7" y="0"/>
                        <a:pt x="7"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6" name="Freeform 766"/>
                <p:cNvSpPr/>
                <p:nvPr>
                  <p:custDataLst>
                    <p:tags r:id="rId760"/>
                  </p:custDataLst>
                </p:nvPr>
              </p:nvSpPr>
              <p:spPr bwMode="auto">
                <a:xfrm>
                  <a:off x="4547" y="709"/>
                  <a:ext cx="7" cy="2"/>
                </a:xfrm>
                <a:custGeom>
                  <a:gdLst>
                    <a:gd name="T0" fmla="*/ 1 w 3"/>
                    <a:gd name="T1" fmla="*/ 0 h 1"/>
                    <a:gd name="T2" fmla="*/ 1 w 3"/>
                    <a:gd name="T3" fmla="*/ 1 h 1"/>
                    <a:gd name="T4" fmla="*/ 3 w 3"/>
                    <a:gd name="T5" fmla="*/ 0 h 1"/>
                    <a:gd name="T6" fmla="*/ 1 w 3"/>
                    <a:gd name="T7" fmla="*/ 0 h 1"/>
                  </a:gdLst>
                  <a:cxnLst>
                    <a:cxn ang="0">
                      <a:pos x="T0" y="T1"/>
                    </a:cxn>
                    <a:cxn ang="0">
                      <a:pos x="T2" y="T3"/>
                    </a:cxn>
                    <a:cxn ang="0">
                      <a:pos x="T4" y="T5"/>
                    </a:cxn>
                    <a:cxn ang="0">
                      <a:pos x="T6" y="T7"/>
                    </a:cxn>
                  </a:cxnLst>
                  <a:rect l="0" t="0" r="r" b="b"/>
                  <a:pathLst>
                    <a:path w="3" h="1">
                      <a:moveTo>
                        <a:pt x="1" y="0"/>
                      </a:moveTo>
                      <a:cubicBezTo>
                        <a:pt x="1" y="0"/>
                        <a:pt x="0" y="0"/>
                        <a:pt x="1" y="1"/>
                      </a:cubicBezTo>
                      <a:cubicBezTo>
                        <a:pt x="1" y="1"/>
                        <a:pt x="3" y="0"/>
                        <a:pt x="3"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7" name="Freeform 767"/>
                <p:cNvSpPr/>
                <p:nvPr>
                  <p:custDataLst>
                    <p:tags r:id="rId761"/>
                  </p:custDataLst>
                </p:nvPr>
              </p:nvSpPr>
              <p:spPr bwMode="auto">
                <a:xfrm>
                  <a:off x="4502" y="742"/>
                  <a:ext cx="5" cy="2"/>
                </a:xfrm>
                <a:custGeom>
                  <a:gdLst>
                    <a:gd name="T0" fmla="*/ 1 w 2"/>
                    <a:gd name="T1" fmla="*/ 1 h 1"/>
                    <a:gd name="T2" fmla="*/ 1 w 2"/>
                    <a:gd name="T3" fmla="*/ 0 h 1"/>
                    <a:gd name="T4" fmla="*/ 0 w 2"/>
                    <a:gd name="T5" fmla="*/ 1 h 1"/>
                    <a:gd name="T6" fmla="*/ 1 w 2"/>
                    <a:gd name="T7" fmla="*/ 1 h 1"/>
                  </a:gdLst>
                  <a:cxnLst>
                    <a:cxn ang="0">
                      <a:pos x="T0" y="T1"/>
                    </a:cxn>
                    <a:cxn ang="0">
                      <a:pos x="T2" y="T3"/>
                    </a:cxn>
                    <a:cxn ang="0">
                      <a:pos x="T4" y="T5"/>
                    </a:cxn>
                    <a:cxn ang="0">
                      <a:pos x="T6" y="T7"/>
                    </a:cxn>
                  </a:cxnLst>
                  <a:rect l="0" t="0" r="r" b="b"/>
                  <a:pathLst>
                    <a:path w="2" h="1">
                      <a:moveTo>
                        <a:pt x="1" y="1"/>
                      </a:moveTo>
                      <a:cubicBezTo>
                        <a:pt x="1" y="1"/>
                        <a:pt x="2"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8" name="Freeform 768"/>
                <p:cNvSpPr/>
                <p:nvPr>
                  <p:custDataLst>
                    <p:tags r:id="rId762"/>
                  </p:custDataLst>
                </p:nvPr>
              </p:nvSpPr>
              <p:spPr bwMode="auto">
                <a:xfrm>
                  <a:off x="4639" y="621"/>
                  <a:ext cx="29" cy="16"/>
                </a:xfrm>
                <a:custGeom>
                  <a:gdLst>
                    <a:gd name="T0" fmla="*/ 5 w 12"/>
                    <a:gd name="T1" fmla="*/ 6 h 7"/>
                    <a:gd name="T2" fmla="*/ 4 w 12"/>
                    <a:gd name="T3" fmla="*/ 7 h 7"/>
                    <a:gd name="T4" fmla="*/ 12 w 12"/>
                    <a:gd name="T5" fmla="*/ 3 h 7"/>
                    <a:gd name="T6" fmla="*/ 5 w 12"/>
                    <a:gd name="T7" fmla="*/ 4 h 7"/>
                    <a:gd name="T8" fmla="*/ 0 w 12"/>
                    <a:gd name="T9" fmla="*/ 5 h 7"/>
                    <a:gd name="T10" fmla="*/ 5 w 12"/>
                    <a:gd name="T11" fmla="*/ 6 h 7"/>
                  </a:gdLst>
                  <a:cxnLst>
                    <a:cxn ang="0">
                      <a:pos x="T0" y="T1"/>
                    </a:cxn>
                    <a:cxn ang="0">
                      <a:pos x="T2" y="T3"/>
                    </a:cxn>
                    <a:cxn ang="0">
                      <a:pos x="T4" y="T5"/>
                    </a:cxn>
                    <a:cxn ang="0">
                      <a:pos x="T6" y="T7"/>
                    </a:cxn>
                    <a:cxn ang="0">
                      <a:pos x="T8" y="T9"/>
                    </a:cxn>
                    <a:cxn ang="0">
                      <a:pos x="T10" y="T11"/>
                    </a:cxn>
                  </a:cxnLst>
                  <a:rect l="0" t="0" r="r" b="b"/>
                  <a:pathLst>
                    <a:path w="12" h="7">
                      <a:moveTo>
                        <a:pt x="5" y="6"/>
                      </a:moveTo>
                      <a:cubicBezTo>
                        <a:pt x="4" y="7"/>
                        <a:pt x="4" y="7"/>
                        <a:pt x="4" y="7"/>
                      </a:cubicBezTo>
                      <a:cubicBezTo>
                        <a:pt x="12" y="3"/>
                        <a:pt x="12" y="3"/>
                        <a:pt x="12" y="3"/>
                      </a:cubicBezTo>
                      <a:cubicBezTo>
                        <a:pt x="9" y="0"/>
                        <a:pt x="8" y="6"/>
                        <a:pt x="5" y="4"/>
                      </a:cubicBezTo>
                      <a:cubicBezTo>
                        <a:pt x="3" y="3"/>
                        <a:pt x="2" y="4"/>
                        <a:pt x="0" y="5"/>
                      </a:cubicBezTo>
                      <a:cubicBezTo>
                        <a:pt x="2" y="6"/>
                        <a:pt x="3" y="5"/>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9" name="Freeform 769"/>
                <p:cNvSpPr/>
                <p:nvPr>
                  <p:custDataLst>
                    <p:tags r:id="rId763"/>
                  </p:custDataLst>
                </p:nvPr>
              </p:nvSpPr>
              <p:spPr bwMode="auto">
                <a:xfrm>
                  <a:off x="4604" y="668"/>
                  <a:ext cx="5" cy="3"/>
                </a:xfrm>
                <a:custGeom>
                  <a:gdLst>
                    <a:gd name="T0" fmla="*/ 2 w 5"/>
                    <a:gd name="T1" fmla="*/ 0 h 3"/>
                    <a:gd name="T2" fmla="*/ 0 w 5"/>
                    <a:gd name="T3" fmla="*/ 3 h 3"/>
                    <a:gd name="T4" fmla="*/ 5 w 5"/>
                    <a:gd name="T5" fmla="*/ 3 h 3"/>
                    <a:gd name="T6" fmla="*/ 2 w 5"/>
                    <a:gd name="T7" fmla="*/ 0 h 3"/>
                  </a:gdLst>
                  <a:cxnLst>
                    <a:cxn ang="0">
                      <a:pos x="T0" y="T1"/>
                    </a:cxn>
                    <a:cxn ang="0">
                      <a:pos x="T2" y="T3"/>
                    </a:cxn>
                    <a:cxn ang="0">
                      <a:pos x="T4" y="T5"/>
                    </a:cxn>
                    <a:cxn ang="0">
                      <a:pos x="T6" y="T7"/>
                    </a:cxn>
                  </a:cxnLst>
                  <a:rect l="0" t="0" r="r" b="b"/>
                  <a:pathLst>
                    <a:path w="5" h="3">
                      <a:moveTo>
                        <a:pt x="2" y="0"/>
                      </a:moveTo>
                      <a:lnTo>
                        <a:pt x="0" y="3"/>
                      </a:lnTo>
                      <a:lnTo>
                        <a:pt x="5"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0" name="Freeform 770"/>
                <p:cNvSpPr/>
                <p:nvPr>
                  <p:custDataLst>
                    <p:tags r:id="rId764"/>
                  </p:custDataLst>
                </p:nvPr>
              </p:nvSpPr>
              <p:spPr bwMode="auto">
                <a:xfrm>
                  <a:off x="4715" y="576"/>
                  <a:ext cx="22" cy="7"/>
                </a:xfrm>
                <a:custGeom>
                  <a:gdLst>
                    <a:gd name="T0" fmla="*/ 3 w 9"/>
                    <a:gd name="T1" fmla="*/ 1 h 3"/>
                    <a:gd name="T2" fmla="*/ 9 w 9"/>
                    <a:gd name="T3" fmla="*/ 1 h 3"/>
                    <a:gd name="T4" fmla="*/ 8 w 9"/>
                    <a:gd name="T5" fmla="*/ 0 h 3"/>
                    <a:gd name="T6" fmla="*/ 0 w 9"/>
                    <a:gd name="T7" fmla="*/ 2 h 3"/>
                    <a:gd name="T8" fmla="*/ 2 w 9"/>
                    <a:gd name="T9" fmla="*/ 2 h 3"/>
                    <a:gd name="T10" fmla="*/ 3 w 9"/>
                    <a:gd name="T11" fmla="*/ 1 h 3"/>
                  </a:gdLst>
                  <a:cxnLst>
                    <a:cxn ang="0">
                      <a:pos x="T0" y="T1"/>
                    </a:cxn>
                    <a:cxn ang="0">
                      <a:pos x="T2" y="T3"/>
                    </a:cxn>
                    <a:cxn ang="0">
                      <a:pos x="T4" y="T5"/>
                    </a:cxn>
                    <a:cxn ang="0">
                      <a:pos x="T6" y="T7"/>
                    </a:cxn>
                    <a:cxn ang="0">
                      <a:pos x="T8" y="T9"/>
                    </a:cxn>
                    <a:cxn ang="0">
                      <a:pos x="T10" y="T11"/>
                    </a:cxn>
                  </a:cxnLst>
                  <a:rect l="0" t="0" r="r" b="b"/>
                  <a:pathLst>
                    <a:path w="9" h="3">
                      <a:moveTo>
                        <a:pt x="3" y="1"/>
                      </a:moveTo>
                      <a:cubicBezTo>
                        <a:pt x="5" y="2"/>
                        <a:pt x="6" y="0"/>
                        <a:pt x="9" y="1"/>
                      </a:cubicBezTo>
                      <a:cubicBezTo>
                        <a:pt x="8" y="0"/>
                        <a:pt x="8" y="0"/>
                        <a:pt x="8" y="0"/>
                      </a:cubicBezTo>
                      <a:cubicBezTo>
                        <a:pt x="5" y="0"/>
                        <a:pt x="2" y="0"/>
                        <a:pt x="0" y="2"/>
                      </a:cubicBezTo>
                      <a:cubicBezTo>
                        <a:pt x="1" y="2"/>
                        <a:pt x="1" y="2"/>
                        <a:pt x="2" y="2"/>
                      </a:cubicBezTo>
                      <a:cubicBezTo>
                        <a:pt x="4"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1" name="Freeform 771"/>
                <p:cNvSpPr/>
                <p:nvPr>
                  <p:custDataLst>
                    <p:tags r:id="rId765"/>
                  </p:custDataLst>
                </p:nvPr>
              </p:nvSpPr>
              <p:spPr bwMode="auto">
                <a:xfrm>
                  <a:off x="4694" y="602"/>
                  <a:ext cx="5" cy="4"/>
                </a:xfrm>
                <a:custGeom>
                  <a:gdLst>
                    <a:gd name="T0" fmla="*/ 2 w 2"/>
                    <a:gd name="T1" fmla="*/ 0 h 2"/>
                    <a:gd name="T2" fmla="*/ 0 w 2"/>
                    <a:gd name="T3" fmla="*/ 1 h 2"/>
                    <a:gd name="T4" fmla="*/ 2 w 2"/>
                    <a:gd name="T5" fmla="*/ 0 h 2"/>
                  </a:gdLst>
                  <a:cxnLst>
                    <a:cxn ang="0">
                      <a:pos x="T0" y="T1"/>
                    </a:cxn>
                    <a:cxn ang="0">
                      <a:pos x="T2" y="T3"/>
                    </a:cxn>
                    <a:cxn ang="0">
                      <a:pos x="T4" y="T5"/>
                    </a:cxn>
                  </a:cxnLst>
                  <a:rect l="0" t="0" r="r" b="b"/>
                  <a:pathLst>
                    <a:path w="2" h="2">
                      <a:moveTo>
                        <a:pt x="2" y="0"/>
                      </a:moveTo>
                      <a:cubicBezTo>
                        <a:pt x="0" y="1"/>
                        <a:pt x="0" y="1"/>
                        <a:pt x="0" y="1"/>
                      </a:cubicBezTo>
                      <a:cubicBezTo>
                        <a:pt x="2" y="2"/>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2" name="Freeform 772"/>
                <p:cNvSpPr/>
                <p:nvPr>
                  <p:custDataLst>
                    <p:tags r:id="rId766"/>
                  </p:custDataLst>
                </p:nvPr>
              </p:nvSpPr>
              <p:spPr bwMode="auto">
                <a:xfrm>
                  <a:off x="4436" y="785"/>
                  <a:ext cx="2" cy="2"/>
                </a:xfrm>
                <a:custGeom>
                  <a:gdLst>
                    <a:gd name="T0" fmla="*/ 1 w 1"/>
                    <a:gd name="T1" fmla="*/ 0 h 1"/>
                    <a:gd name="T2" fmla="*/ 0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 name="Freeform 773"/>
                <p:cNvSpPr/>
                <p:nvPr>
                  <p:custDataLst>
                    <p:tags r:id="rId767"/>
                  </p:custDataLst>
                </p:nvPr>
              </p:nvSpPr>
              <p:spPr bwMode="auto">
                <a:xfrm>
                  <a:off x="4635" y="637"/>
                  <a:ext cx="12" cy="10"/>
                </a:xfrm>
                <a:custGeom>
                  <a:gdLst>
                    <a:gd name="T0" fmla="*/ 5 w 5"/>
                    <a:gd name="T1" fmla="*/ 0 h 4"/>
                    <a:gd name="T2" fmla="*/ 0 w 5"/>
                    <a:gd name="T3" fmla="*/ 4 h 4"/>
                    <a:gd name="T4" fmla="*/ 5 w 5"/>
                    <a:gd name="T5" fmla="*/ 0 h 4"/>
                  </a:gdLst>
                  <a:cxnLst>
                    <a:cxn ang="0">
                      <a:pos x="T0" y="T1"/>
                    </a:cxn>
                    <a:cxn ang="0">
                      <a:pos x="T2" y="T3"/>
                    </a:cxn>
                    <a:cxn ang="0">
                      <a:pos x="T4" y="T5"/>
                    </a:cxn>
                  </a:cxnLst>
                  <a:rect l="0" t="0" r="r" b="b"/>
                  <a:pathLst>
                    <a:path w="5" h="4">
                      <a:moveTo>
                        <a:pt x="5" y="0"/>
                      </a:moveTo>
                      <a:cubicBezTo>
                        <a:pt x="5" y="1"/>
                        <a:pt x="0" y="1"/>
                        <a:pt x="0" y="4"/>
                      </a:cubicBezTo>
                      <a:cubicBezTo>
                        <a:pt x="2" y="2"/>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4" name="Freeform 774"/>
                <p:cNvSpPr/>
                <p:nvPr>
                  <p:custDataLst>
                    <p:tags r:id="rId768"/>
                  </p:custDataLst>
                </p:nvPr>
              </p:nvSpPr>
              <p:spPr bwMode="auto">
                <a:xfrm>
                  <a:off x="4606" y="644"/>
                  <a:ext cx="26" cy="12"/>
                </a:xfrm>
                <a:custGeom>
                  <a:gdLst>
                    <a:gd name="T0" fmla="*/ 6 w 11"/>
                    <a:gd name="T1" fmla="*/ 3 h 5"/>
                    <a:gd name="T2" fmla="*/ 6 w 11"/>
                    <a:gd name="T3" fmla="*/ 3 h 5"/>
                    <a:gd name="T4" fmla="*/ 5 w 11"/>
                    <a:gd name="T5" fmla="*/ 3 h 5"/>
                    <a:gd name="T6" fmla="*/ 5 w 11"/>
                    <a:gd name="T7" fmla="*/ 5 h 5"/>
                    <a:gd name="T8" fmla="*/ 7 w 11"/>
                    <a:gd name="T9" fmla="*/ 3 h 5"/>
                    <a:gd name="T10" fmla="*/ 11 w 11"/>
                    <a:gd name="T11" fmla="*/ 1 h 5"/>
                    <a:gd name="T12" fmla="*/ 7 w 11"/>
                    <a:gd name="T13" fmla="*/ 2 h 5"/>
                    <a:gd name="T14" fmla="*/ 6 w 11"/>
                    <a:gd name="T15" fmla="*/ 1 h 5"/>
                    <a:gd name="T16" fmla="*/ 0 w 11"/>
                    <a:gd name="T17" fmla="*/ 4 h 5"/>
                    <a:gd name="T18" fmla="*/ 6 w 11"/>
                    <a:gd name="T1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6" y="3"/>
                      </a:moveTo>
                      <a:cubicBezTo>
                        <a:pt x="6" y="3"/>
                        <a:pt x="6" y="3"/>
                        <a:pt x="6" y="3"/>
                      </a:cubicBezTo>
                      <a:cubicBezTo>
                        <a:pt x="5" y="3"/>
                        <a:pt x="5" y="3"/>
                        <a:pt x="5" y="3"/>
                      </a:cubicBezTo>
                      <a:cubicBezTo>
                        <a:pt x="5" y="5"/>
                        <a:pt x="5" y="5"/>
                        <a:pt x="5" y="5"/>
                      </a:cubicBezTo>
                      <a:cubicBezTo>
                        <a:pt x="6" y="4"/>
                        <a:pt x="8" y="4"/>
                        <a:pt x="7" y="3"/>
                      </a:cubicBezTo>
                      <a:cubicBezTo>
                        <a:pt x="9" y="3"/>
                        <a:pt x="10" y="3"/>
                        <a:pt x="11" y="1"/>
                      </a:cubicBezTo>
                      <a:cubicBezTo>
                        <a:pt x="7" y="2"/>
                        <a:pt x="7" y="2"/>
                        <a:pt x="7" y="2"/>
                      </a:cubicBezTo>
                      <a:cubicBezTo>
                        <a:pt x="7" y="2"/>
                        <a:pt x="7" y="2"/>
                        <a:pt x="6" y="1"/>
                      </a:cubicBezTo>
                      <a:cubicBezTo>
                        <a:pt x="3" y="0"/>
                        <a:pt x="2" y="3"/>
                        <a:pt x="0" y="4"/>
                      </a:cubicBezTo>
                      <a:cubicBezTo>
                        <a:pt x="3" y="4"/>
                        <a:pt x="3"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5" name="Freeform 775"/>
                <p:cNvSpPr/>
                <p:nvPr>
                  <p:custDataLst>
                    <p:tags r:id="rId769"/>
                  </p:custDataLst>
                </p:nvPr>
              </p:nvSpPr>
              <p:spPr bwMode="auto">
                <a:xfrm>
                  <a:off x="4331" y="854"/>
                  <a:ext cx="5" cy="2"/>
                </a:xfrm>
                <a:custGeom>
                  <a:gdLst>
                    <a:gd name="T0" fmla="*/ 0 w 2"/>
                    <a:gd name="T1" fmla="*/ 0 h 1"/>
                    <a:gd name="T2" fmla="*/ 0 w 2"/>
                    <a:gd name="T3" fmla="*/ 0 h 1"/>
                    <a:gd name="T4" fmla="*/ 0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0"/>
                        <a:pt x="0" y="0"/>
                        <a:pt x="0" y="0"/>
                      </a:cubicBezTo>
                      <a:cubicBezTo>
                        <a:pt x="0" y="1"/>
                        <a:pt x="0" y="1"/>
                        <a:pt x="0" y="1"/>
                      </a:cubicBezTo>
                      <a:cubicBezTo>
                        <a:pt x="1"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6" name="Freeform 776"/>
                <p:cNvSpPr/>
                <p:nvPr>
                  <p:custDataLst>
                    <p:tags r:id="rId770"/>
                  </p:custDataLst>
                </p:nvPr>
              </p:nvSpPr>
              <p:spPr bwMode="auto">
                <a:xfrm>
                  <a:off x="4580" y="680"/>
                  <a:ext cx="3" cy="2"/>
                </a:xfrm>
                <a:custGeom>
                  <a:gdLst>
                    <a:gd name="T0" fmla="*/ 0 w 1"/>
                    <a:gd name="T1" fmla="*/ 0 h 1"/>
                    <a:gd name="T2" fmla="*/ 0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7" name="Freeform 777"/>
                <p:cNvSpPr/>
                <p:nvPr>
                  <p:custDataLst>
                    <p:tags r:id="rId771"/>
                  </p:custDataLst>
                </p:nvPr>
              </p:nvSpPr>
              <p:spPr bwMode="auto">
                <a:xfrm>
                  <a:off x="4561" y="694"/>
                  <a:ext cx="5" cy="0"/>
                </a:xfrm>
                <a:custGeom>
                  <a:gdLst>
                    <a:gd name="T0" fmla="*/ 5 w 5"/>
                    <a:gd name="T1" fmla="*/ 0 w 5"/>
                    <a:gd name="T2" fmla="*/ 5 w 5"/>
                    <a:gd name="T3" fmla="*/ 5 w 5"/>
                  </a:gdLst>
                  <a:cxnLst>
                    <a:cxn ang="0">
                      <a:pos x="T0" y="0"/>
                    </a:cxn>
                    <a:cxn ang="0">
                      <a:pos x="T1" y="0"/>
                    </a:cxn>
                    <a:cxn ang="0">
                      <a:pos x="T2" y="0"/>
                    </a:cxn>
                    <a:cxn ang="0">
                      <a:pos x="T3" y="0"/>
                    </a:cxn>
                  </a:cxnLst>
                  <a:rect l="0" t="0" r="r" b="b"/>
                  <a:pathLst>
                    <a:path w="5">
                      <a:moveTo>
                        <a:pt x="5" y="0"/>
                      </a:moveTo>
                      <a:lnTo>
                        <a:pt x="0" y="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8" name="Freeform 778"/>
                <p:cNvSpPr/>
                <p:nvPr>
                  <p:custDataLst>
                    <p:tags r:id="rId772"/>
                  </p:custDataLst>
                </p:nvPr>
              </p:nvSpPr>
              <p:spPr bwMode="auto">
                <a:xfrm>
                  <a:off x="4502" y="730"/>
                  <a:ext cx="7" cy="7"/>
                </a:xfrm>
                <a:custGeom>
                  <a:gdLst>
                    <a:gd name="T0" fmla="*/ 0 w 3"/>
                    <a:gd name="T1" fmla="*/ 3 h 3"/>
                    <a:gd name="T2" fmla="*/ 1 w 3"/>
                    <a:gd name="T3" fmla="*/ 3 h 3"/>
                    <a:gd name="T4" fmla="*/ 3 w 3"/>
                    <a:gd name="T5" fmla="*/ 1 h 3"/>
                    <a:gd name="T6" fmla="*/ 0 w 3"/>
                    <a:gd name="T7" fmla="*/ 3 h 3"/>
                  </a:gdLst>
                  <a:cxnLst>
                    <a:cxn ang="0">
                      <a:pos x="T0" y="T1"/>
                    </a:cxn>
                    <a:cxn ang="0">
                      <a:pos x="T2" y="T3"/>
                    </a:cxn>
                    <a:cxn ang="0">
                      <a:pos x="T4" y="T5"/>
                    </a:cxn>
                    <a:cxn ang="0">
                      <a:pos x="T6" y="T7"/>
                    </a:cxn>
                  </a:cxnLst>
                  <a:rect l="0" t="0" r="r" b="b"/>
                  <a:pathLst>
                    <a:path w="3" h="3">
                      <a:moveTo>
                        <a:pt x="0" y="3"/>
                      </a:moveTo>
                      <a:cubicBezTo>
                        <a:pt x="1" y="3"/>
                        <a:pt x="1" y="3"/>
                        <a:pt x="1" y="3"/>
                      </a:cubicBezTo>
                      <a:cubicBezTo>
                        <a:pt x="2" y="2"/>
                        <a:pt x="2" y="1"/>
                        <a:pt x="3" y="1"/>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9" name="Freeform 779"/>
                <p:cNvSpPr/>
                <p:nvPr>
                  <p:custDataLst>
                    <p:tags r:id="rId773"/>
                  </p:custDataLst>
                </p:nvPr>
              </p:nvSpPr>
              <p:spPr bwMode="auto">
                <a:xfrm>
                  <a:off x="4443" y="773"/>
                  <a:ext cx="7" cy="5"/>
                </a:xfrm>
                <a:custGeom>
                  <a:gdLst>
                    <a:gd name="T0" fmla="*/ 1 w 3"/>
                    <a:gd name="T1" fmla="*/ 2 h 2"/>
                    <a:gd name="T2" fmla="*/ 2 w 3"/>
                    <a:gd name="T3" fmla="*/ 0 h 2"/>
                    <a:gd name="T4" fmla="*/ 0 w 3"/>
                    <a:gd name="T5" fmla="*/ 1 h 2"/>
                    <a:gd name="T6" fmla="*/ 1 w 3"/>
                    <a:gd name="T7" fmla="*/ 2 h 2"/>
                  </a:gdLst>
                  <a:cxnLst>
                    <a:cxn ang="0">
                      <a:pos x="T0" y="T1"/>
                    </a:cxn>
                    <a:cxn ang="0">
                      <a:pos x="T2" y="T3"/>
                    </a:cxn>
                    <a:cxn ang="0">
                      <a:pos x="T4" y="T5"/>
                    </a:cxn>
                    <a:cxn ang="0">
                      <a:pos x="T6" y="T7"/>
                    </a:cxn>
                  </a:cxnLst>
                  <a:rect l="0" t="0" r="r" b="b"/>
                  <a:pathLst>
                    <a:path w="3" h="2">
                      <a:moveTo>
                        <a:pt x="1" y="2"/>
                      </a:moveTo>
                      <a:cubicBezTo>
                        <a:pt x="2" y="2"/>
                        <a:pt x="3" y="0"/>
                        <a:pt x="2"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0" name="Freeform 780"/>
                <p:cNvSpPr/>
                <p:nvPr>
                  <p:custDataLst>
                    <p:tags r:id="rId774"/>
                  </p:custDataLst>
                </p:nvPr>
              </p:nvSpPr>
              <p:spPr bwMode="auto">
                <a:xfrm>
                  <a:off x="4535" y="711"/>
                  <a:ext cx="3" cy="2"/>
                </a:xfrm>
                <a:custGeom>
                  <a:gdLst>
                    <a:gd name="T0" fmla="*/ 3 w 3"/>
                    <a:gd name="T1" fmla="*/ 0 h 2"/>
                    <a:gd name="T2" fmla="*/ 0 w 3"/>
                    <a:gd name="T3" fmla="*/ 2 h 2"/>
                    <a:gd name="T4" fmla="*/ 3 w 3"/>
                    <a:gd name="T5" fmla="*/ 2 h 2"/>
                    <a:gd name="T6" fmla="*/ 3 w 3"/>
                    <a:gd name="T7" fmla="*/ 0 h 2"/>
                  </a:gd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1" name="Freeform 781"/>
                <p:cNvSpPr/>
                <p:nvPr>
                  <p:custDataLst>
                    <p:tags r:id="rId775"/>
                  </p:custDataLst>
                </p:nvPr>
              </p:nvSpPr>
              <p:spPr bwMode="auto">
                <a:xfrm>
                  <a:off x="4455" y="754"/>
                  <a:ext cx="14" cy="12"/>
                </a:xfrm>
                <a:custGeom>
                  <a:gdLst>
                    <a:gd name="T0" fmla="*/ 2 w 6"/>
                    <a:gd name="T1" fmla="*/ 0 h 5"/>
                    <a:gd name="T2" fmla="*/ 2 w 6"/>
                    <a:gd name="T3" fmla="*/ 5 h 5"/>
                    <a:gd name="T4" fmla="*/ 2 w 6"/>
                    <a:gd name="T5" fmla="*/ 0 h 5"/>
                  </a:gdLst>
                  <a:cxnLst>
                    <a:cxn ang="0">
                      <a:pos x="T0" y="T1"/>
                    </a:cxn>
                    <a:cxn ang="0">
                      <a:pos x="T2" y="T3"/>
                    </a:cxn>
                    <a:cxn ang="0">
                      <a:pos x="T4" y="T5"/>
                    </a:cxn>
                  </a:cxnLst>
                  <a:rect l="0" t="0" r="r" b="b"/>
                  <a:pathLst>
                    <a:path w="6" h="5">
                      <a:moveTo>
                        <a:pt x="2" y="0"/>
                      </a:moveTo>
                      <a:cubicBezTo>
                        <a:pt x="0" y="1"/>
                        <a:pt x="5" y="3"/>
                        <a:pt x="2" y="5"/>
                      </a:cubicBezTo>
                      <a:cubicBezTo>
                        <a:pt x="4" y="4"/>
                        <a:pt x="6"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2" name="Freeform 782"/>
                <p:cNvSpPr/>
                <p:nvPr>
                  <p:custDataLst>
                    <p:tags r:id="rId776"/>
                  </p:custDataLst>
                </p:nvPr>
              </p:nvSpPr>
              <p:spPr bwMode="auto">
                <a:xfrm>
                  <a:off x="4571" y="685"/>
                  <a:ext cx="2" cy="2"/>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0" y="0"/>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3" name="Freeform 783"/>
                <p:cNvSpPr/>
                <p:nvPr>
                  <p:custDataLst>
                    <p:tags r:id="rId777"/>
                  </p:custDataLst>
                </p:nvPr>
              </p:nvSpPr>
              <p:spPr bwMode="auto">
                <a:xfrm>
                  <a:off x="4568" y="687"/>
                  <a:ext cx="5" cy="3"/>
                </a:xfrm>
                <a:custGeom>
                  <a:gdLst>
                    <a:gd name="T0" fmla="*/ 2 w 2"/>
                    <a:gd name="T1" fmla="*/ 0 h 1"/>
                    <a:gd name="T2" fmla="*/ 0 w 2"/>
                    <a:gd name="T3" fmla="*/ 1 h 1"/>
                    <a:gd name="T4" fmla="*/ 2 w 2"/>
                    <a:gd name="T5" fmla="*/ 0 h 1"/>
                  </a:gdLst>
                  <a:cxnLst>
                    <a:cxn ang="0">
                      <a:pos x="T0" y="T1"/>
                    </a:cxn>
                    <a:cxn ang="0">
                      <a:pos x="T2" y="T3"/>
                    </a:cxn>
                    <a:cxn ang="0">
                      <a:pos x="T4" y="T5"/>
                    </a:cxn>
                  </a:cxnLst>
                  <a:rect l="0" t="0" r="r" b="b"/>
                  <a:pathLst>
                    <a:path w="2" h="1">
                      <a:moveTo>
                        <a:pt x="2" y="0"/>
                      </a:moveTo>
                      <a:cubicBezTo>
                        <a:pt x="1" y="0"/>
                        <a:pt x="1" y="1"/>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4" name="Freeform 784"/>
                <p:cNvSpPr/>
                <p:nvPr>
                  <p:custDataLst>
                    <p:tags r:id="rId778"/>
                  </p:custDataLst>
                </p:nvPr>
              </p:nvSpPr>
              <p:spPr bwMode="auto">
                <a:xfrm>
                  <a:off x="4422" y="787"/>
                  <a:ext cx="2" cy="5"/>
                </a:xfrm>
                <a:custGeom>
                  <a:gdLst>
                    <a:gd name="T0" fmla="*/ 1 w 1"/>
                    <a:gd name="T1" fmla="*/ 1 h 2"/>
                    <a:gd name="T2" fmla="*/ 0 w 1"/>
                    <a:gd name="T3" fmla="*/ 2 h 2"/>
                    <a:gd name="T4" fmla="*/ 1 w 1"/>
                    <a:gd name="T5" fmla="*/ 1 h 2"/>
                  </a:gdLst>
                  <a:cxnLst>
                    <a:cxn ang="0">
                      <a:pos x="T0" y="T1"/>
                    </a:cxn>
                    <a:cxn ang="0">
                      <a:pos x="T2" y="T3"/>
                    </a:cxn>
                    <a:cxn ang="0">
                      <a:pos x="T4" y="T5"/>
                    </a:cxn>
                  </a:cxnLst>
                  <a:rect l="0" t="0" r="r" b="b"/>
                  <a:pathLst>
                    <a:path w="1" h="2">
                      <a:moveTo>
                        <a:pt x="1" y="1"/>
                      </a:moveTo>
                      <a:cubicBezTo>
                        <a:pt x="0" y="0"/>
                        <a:pt x="1"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5" name="Freeform 785"/>
                <p:cNvSpPr/>
                <p:nvPr>
                  <p:custDataLst>
                    <p:tags r:id="rId779"/>
                  </p:custDataLst>
                </p:nvPr>
              </p:nvSpPr>
              <p:spPr bwMode="auto">
                <a:xfrm>
                  <a:off x="4696" y="590"/>
                  <a:ext cx="10" cy="2"/>
                </a:xfrm>
                <a:custGeom>
                  <a:gdLst>
                    <a:gd name="T0" fmla="*/ 7 w 10"/>
                    <a:gd name="T1" fmla="*/ 0 h 2"/>
                    <a:gd name="T2" fmla="*/ 0 w 10"/>
                    <a:gd name="T3" fmla="*/ 0 h 2"/>
                    <a:gd name="T4" fmla="*/ 3 w 10"/>
                    <a:gd name="T5" fmla="*/ 2 h 2"/>
                    <a:gd name="T6" fmla="*/ 10 w 10"/>
                    <a:gd name="T7" fmla="*/ 2 h 2"/>
                    <a:gd name="T8" fmla="*/ 7 w 10"/>
                    <a:gd name="T9" fmla="*/ 0 h 2"/>
                  </a:gdLst>
                  <a:cxnLst>
                    <a:cxn ang="0">
                      <a:pos x="T0" y="T1"/>
                    </a:cxn>
                    <a:cxn ang="0">
                      <a:pos x="T2" y="T3"/>
                    </a:cxn>
                    <a:cxn ang="0">
                      <a:pos x="T4" y="T5"/>
                    </a:cxn>
                    <a:cxn ang="0">
                      <a:pos x="T6" y="T7"/>
                    </a:cxn>
                    <a:cxn ang="0">
                      <a:pos x="T8" y="T9"/>
                    </a:cxn>
                  </a:cxnLst>
                  <a:rect l="0" t="0" r="r" b="b"/>
                  <a:pathLst>
                    <a:path w="10" h="2">
                      <a:moveTo>
                        <a:pt x="7" y="0"/>
                      </a:moveTo>
                      <a:lnTo>
                        <a:pt x="0" y="0"/>
                      </a:lnTo>
                      <a:lnTo>
                        <a:pt x="3" y="2"/>
                      </a:lnTo>
                      <a:lnTo>
                        <a:pt x="10" y="2"/>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6" name="Rectangle 786"/>
                <p:cNvSpPr>
                  <a:spLocks noChangeArrowheads="1"/>
                </p:cNvSpPr>
                <p:nvPr>
                  <p:custDataLst>
                    <p:tags r:id="rId780"/>
                  </p:custDataLst>
                </p:nvPr>
              </p:nvSpPr>
              <p:spPr bwMode="auto">
                <a:xfrm>
                  <a:off x="4431" y="782"/>
                  <a:ext cx="1"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7" name="Freeform 787"/>
                <p:cNvSpPr/>
                <p:nvPr>
                  <p:custDataLst>
                    <p:tags r:id="rId781"/>
                  </p:custDataLst>
                </p:nvPr>
              </p:nvSpPr>
              <p:spPr bwMode="auto">
                <a:xfrm>
                  <a:off x="4575" y="666"/>
                  <a:ext cx="17" cy="9"/>
                </a:xfrm>
                <a:custGeom>
                  <a:gdLst>
                    <a:gd name="T0" fmla="*/ 2 w 7"/>
                    <a:gd name="T1" fmla="*/ 4 h 4"/>
                    <a:gd name="T2" fmla="*/ 6 w 7"/>
                    <a:gd name="T3" fmla="*/ 1 h 4"/>
                    <a:gd name="T4" fmla="*/ 4 w 7"/>
                    <a:gd name="T5" fmla="*/ 0 h 4"/>
                    <a:gd name="T6" fmla="*/ 0 w 7"/>
                    <a:gd name="T7" fmla="*/ 4 h 4"/>
                    <a:gd name="T8" fmla="*/ 2 w 7"/>
                    <a:gd name="T9" fmla="*/ 4 h 4"/>
                  </a:gdLst>
                  <a:cxnLst>
                    <a:cxn ang="0">
                      <a:pos x="T0" y="T1"/>
                    </a:cxn>
                    <a:cxn ang="0">
                      <a:pos x="T2" y="T3"/>
                    </a:cxn>
                    <a:cxn ang="0">
                      <a:pos x="T4" y="T5"/>
                    </a:cxn>
                    <a:cxn ang="0">
                      <a:pos x="T6" y="T7"/>
                    </a:cxn>
                    <a:cxn ang="0">
                      <a:pos x="T8" y="T9"/>
                    </a:cxn>
                  </a:cxnLst>
                  <a:rect l="0" t="0" r="r" b="b"/>
                  <a:pathLst>
                    <a:path w="7" h="4">
                      <a:moveTo>
                        <a:pt x="2" y="4"/>
                      </a:moveTo>
                      <a:cubicBezTo>
                        <a:pt x="4" y="3"/>
                        <a:pt x="7" y="3"/>
                        <a:pt x="6" y="1"/>
                      </a:cubicBezTo>
                      <a:cubicBezTo>
                        <a:pt x="6" y="0"/>
                        <a:pt x="5" y="0"/>
                        <a:pt x="4" y="0"/>
                      </a:cubicBezTo>
                      <a:cubicBezTo>
                        <a:pt x="0" y="4"/>
                        <a:pt x="0" y="4"/>
                        <a:pt x="0" y="4"/>
                      </a:cubicBezTo>
                      <a:cubicBezTo>
                        <a:pt x="0" y="4"/>
                        <a:pt x="1"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8" name="Freeform 788"/>
                <p:cNvSpPr/>
                <p:nvPr>
                  <p:custDataLst>
                    <p:tags r:id="rId782"/>
                  </p:custDataLst>
                </p:nvPr>
              </p:nvSpPr>
              <p:spPr bwMode="auto">
                <a:xfrm>
                  <a:off x="4467" y="747"/>
                  <a:ext cx="14" cy="9"/>
                </a:xfrm>
                <a:custGeom>
                  <a:gdLst>
                    <a:gd name="T0" fmla="*/ 4 w 6"/>
                    <a:gd name="T1" fmla="*/ 0 h 4"/>
                    <a:gd name="T2" fmla="*/ 0 w 6"/>
                    <a:gd name="T3" fmla="*/ 4 h 4"/>
                    <a:gd name="T4" fmla="*/ 4 w 6"/>
                    <a:gd name="T5" fmla="*/ 0 h 4"/>
                  </a:gdLst>
                  <a:cxnLst>
                    <a:cxn ang="0">
                      <a:pos x="T0" y="T1"/>
                    </a:cxn>
                    <a:cxn ang="0">
                      <a:pos x="T2" y="T3"/>
                    </a:cxn>
                    <a:cxn ang="0">
                      <a:pos x="T4" y="T5"/>
                    </a:cxn>
                  </a:cxnLst>
                  <a:rect l="0" t="0" r="r" b="b"/>
                  <a:pathLst>
                    <a:path w="6" h="4">
                      <a:moveTo>
                        <a:pt x="4" y="0"/>
                      </a:moveTo>
                      <a:cubicBezTo>
                        <a:pt x="0" y="4"/>
                        <a:pt x="0" y="4"/>
                        <a:pt x="0" y="4"/>
                      </a:cubicBezTo>
                      <a:cubicBezTo>
                        <a:pt x="2" y="3"/>
                        <a:pt x="6"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9" name="Freeform 789"/>
                <p:cNvSpPr/>
                <p:nvPr>
                  <p:custDataLst>
                    <p:tags r:id="rId783"/>
                  </p:custDataLst>
                </p:nvPr>
              </p:nvSpPr>
              <p:spPr bwMode="auto">
                <a:xfrm>
                  <a:off x="4632" y="637"/>
                  <a:ext cx="7" cy="3"/>
                </a:xfrm>
                <a:custGeom>
                  <a:gdLst>
                    <a:gd name="T0" fmla="*/ 7 w 7"/>
                    <a:gd name="T1" fmla="*/ 0 h 3"/>
                    <a:gd name="T2" fmla="*/ 0 w 7"/>
                    <a:gd name="T3" fmla="*/ 0 h 3"/>
                    <a:gd name="T4" fmla="*/ 5 w 7"/>
                    <a:gd name="T5" fmla="*/ 3 h 3"/>
                    <a:gd name="T6" fmla="*/ 7 w 7"/>
                    <a:gd name="T7" fmla="*/ 0 h 3"/>
                  </a:gdLst>
                  <a:cxnLst>
                    <a:cxn ang="0">
                      <a:pos x="T0" y="T1"/>
                    </a:cxn>
                    <a:cxn ang="0">
                      <a:pos x="T2" y="T3"/>
                    </a:cxn>
                    <a:cxn ang="0">
                      <a:pos x="T4" y="T5"/>
                    </a:cxn>
                    <a:cxn ang="0">
                      <a:pos x="T6" y="T7"/>
                    </a:cxn>
                  </a:cxnLst>
                  <a:rect l="0" t="0" r="r" b="b"/>
                  <a:pathLst>
                    <a:path w="7" h="3">
                      <a:moveTo>
                        <a:pt x="7" y="0"/>
                      </a:moveTo>
                      <a:lnTo>
                        <a:pt x="0" y="0"/>
                      </a:lnTo>
                      <a:lnTo>
                        <a:pt x="5" y="3"/>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0" name="Freeform 790"/>
                <p:cNvSpPr/>
                <p:nvPr>
                  <p:custDataLst>
                    <p:tags r:id="rId784"/>
                  </p:custDataLst>
                </p:nvPr>
              </p:nvSpPr>
              <p:spPr bwMode="auto">
                <a:xfrm>
                  <a:off x="4436" y="773"/>
                  <a:ext cx="7" cy="5"/>
                </a:xfrm>
                <a:custGeom>
                  <a:gdLst>
                    <a:gd name="T0" fmla="*/ 3 w 3"/>
                    <a:gd name="T1" fmla="*/ 1 h 2"/>
                    <a:gd name="T2" fmla="*/ 0 w 3"/>
                    <a:gd name="T3" fmla="*/ 1 h 2"/>
                    <a:gd name="T4" fmla="*/ 3 w 3"/>
                    <a:gd name="T5" fmla="*/ 1 h 2"/>
                  </a:gdLst>
                  <a:cxnLst>
                    <a:cxn ang="0">
                      <a:pos x="T0" y="T1"/>
                    </a:cxn>
                    <a:cxn ang="0">
                      <a:pos x="T2" y="T3"/>
                    </a:cxn>
                    <a:cxn ang="0">
                      <a:pos x="T4" y="T5"/>
                    </a:cxn>
                  </a:cxnLst>
                  <a:rect l="0" t="0" r="r" b="b"/>
                  <a:pathLst>
                    <a:path w="3" h="2">
                      <a:moveTo>
                        <a:pt x="3" y="1"/>
                      </a:moveTo>
                      <a:cubicBezTo>
                        <a:pt x="2" y="0"/>
                        <a:pt x="0" y="0"/>
                        <a:pt x="0" y="1"/>
                      </a:cubicBezTo>
                      <a:cubicBezTo>
                        <a:pt x="1" y="1"/>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1" name="Freeform 791"/>
                <p:cNvSpPr/>
                <p:nvPr>
                  <p:custDataLst>
                    <p:tags r:id="rId785"/>
                  </p:custDataLst>
                </p:nvPr>
              </p:nvSpPr>
              <p:spPr bwMode="auto">
                <a:xfrm>
                  <a:off x="4557" y="687"/>
                  <a:ext cx="4" cy="5"/>
                </a:xfrm>
                <a:custGeom>
                  <a:gdLst>
                    <a:gd name="T0" fmla="*/ 2 w 2"/>
                    <a:gd name="T1" fmla="*/ 1 h 2"/>
                    <a:gd name="T2" fmla="*/ 0 w 2"/>
                    <a:gd name="T3" fmla="*/ 1 h 2"/>
                    <a:gd name="T4" fmla="*/ 2 w 2"/>
                    <a:gd name="T5" fmla="*/ 1 h 2"/>
                  </a:gdLst>
                  <a:cxnLst>
                    <a:cxn ang="0">
                      <a:pos x="T0" y="T1"/>
                    </a:cxn>
                    <a:cxn ang="0">
                      <a:pos x="T2" y="T3"/>
                    </a:cxn>
                    <a:cxn ang="0">
                      <a:pos x="T4" y="T5"/>
                    </a:cxn>
                  </a:cxnLst>
                  <a:rect l="0" t="0" r="r" b="b"/>
                  <a:pathLst>
                    <a:path w="2" h="2">
                      <a:moveTo>
                        <a:pt x="2" y="1"/>
                      </a:moveTo>
                      <a:cubicBezTo>
                        <a:pt x="2" y="0"/>
                        <a:pt x="0" y="0"/>
                        <a:pt x="0" y="1"/>
                      </a:cubicBezTo>
                      <a:cubicBezTo>
                        <a:pt x="1"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2" name="Freeform 792"/>
                <p:cNvSpPr/>
                <p:nvPr>
                  <p:custDataLst>
                    <p:tags r:id="rId786"/>
                  </p:custDataLst>
                </p:nvPr>
              </p:nvSpPr>
              <p:spPr bwMode="auto">
                <a:xfrm>
                  <a:off x="4488" y="720"/>
                  <a:ext cx="16" cy="17"/>
                </a:xfrm>
                <a:custGeom>
                  <a:gdLst>
                    <a:gd name="T0" fmla="*/ 4 w 7"/>
                    <a:gd name="T1" fmla="*/ 6 h 7"/>
                    <a:gd name="T2" fmla="*/ 2 w 7"/>
                    <a:gd name="T3" fmla="*/ 5 h 7"/>
                    <a:gd name="T4" fmla="*/ 7 w 7"/>
                    <a:gd name="T5" fmla="*/ 3 h 7"/>
                    <a:gd name="T6" fmla="*/ 1 w 7"/>
                    <a:gd name="T7" fmla="*/ 5 h 7"/>
                    <a:gd name="T8" fmla="*/ 0 w 7"/>
                    <a:gd name="T9" fmla="*/ 6 h 7"/>
                    <a:gd name="T10" fmla="*/ 4 w 7"/>
                    <a:gd name="T11" fmla="*/ 6 h 7"/>
                  </a:gdLst>
                  <a:cxnLst>
                    <a:cxn ang="0">
                      <a:pos x="T0" y="T1"/>
                    </a:cxn>
                    <a:cxn ang="0">
                      <a:pos x="T2" y="T3"/>
                    </a:cxn>
                    <a:cxn ang="0">
                      <a:pos x="T4" y="T5"/>
                    </a:cxn>
                    <a:cxn ang="0">
                      <a:pos x="T6" y="T7"/>
                    </a:cxn>
                    <a:cxn ang="0">
                      <a:pos x="T8" y="T9"/>
                    </a:cxn>
                    <a:cxn ang="0">
                      <a:pos x="T10" y="T11"/>
                    </a:cxn>
                  </a:cxnLst>
                  <a:rect l="0" t="0" r="r" b="b"/>
                  <a:pathLst>
                    <a:path w="7" h="7">
                      <a:moveTo>
                        <a:pt x="4" y="6"/>
                      </a:moveTo>
                      <a:cubicBezTo>
                        <a:pt x="2" y="5"/>
                        <a:pt x="2" y="5"/>
                        <a:pt x="2" y="5"/>
                      </a:cubicBezTo>
                      <a:cubicBezTo>
                        <a:pt x="3" y="4"/>
                        <a:pt x="6" y="5"/>
                        <a:pt x="7" y="3"/>
                      </a:cubicBezTo>
                      <a:cubicBezTo>
                        <a:pt x="4" y="0"/>
                        <a:pt x="3" y="6"/>
                        <a:pt x="1" y="5"/>
                      </a:cubicBezTo>
                      <a:cubicBezTo>
                        <a:pt x="0" y="6"/>
                        <a:pt x="0" y="6"/>
                        <a:pt x="0" y="6"/>
                      </a:cubicBezTo>
                      <a:cubicBezTo>
                        <a:pt x="2" y="6"/>
                        <a:pt x="3"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3" name="Freeform 793"/>
                <p:cNvSpPr/>
                <p:nvPr>
                  <p:custDataLst>
                    <p:tags r:id="rId787"/>
                  </p:custDataLst>
                </p:nvPr>
              </p:nvSpPr>
              <p:spPr bwMode="auto">
                <a:xfrm>
                  <a:off x="4545" y="694"/>
                  <a:ext cx="4" cy="5"/>
                </a:xfrm>
                <a:custGeom>
                  <a:gdLst>
                    <a:gd name="T0" fmla="*/ 0 w 2"/>
                    <a:gd name="T1" fmla="*/ 0 h 2"/>
                    <a:gd name="T2" fmla="*/ 0 w 2"/>
                    <a:gd name="T3" fmla="*/ 1 h 2"/>
                    <a:gd name="T4" fmla="*/ 2 w 2"/>
                    <a:gd name="T5" fmla="*/ 1 h 2"/>
                    <a:gd name="T6" fmla="*/ 0 w 2"/>
                    <a:gd name="T7" fmla="*/ 0 h 2"/>
                  </a:gdLst>
                  <a:cxnLst>
                    <a:cxn ang="0">
                      <a:pos x="T0" y="T1"/>
                    </a:cxn>
                    <a:cxn ang="0">
                      <a:pos x="T2" y="T3"/>
                    </a:cxn>
                    <a:cxn ang="0">
                      <a:pos x="T4" y="T5"/>
                    </a:cxn>
                    <a:cxn ang="0">
                      <a:pos x="T6" y="T7"/>
                    </a:cxn>
                  </a:cxnLst>
                  <a:rect l="0" t="0" r="r" b="b"/>
                  <a:pathLst>
                    <a:path w="2" h="2">
                      <a:moveTo>
                        <a:pt x="0" y="0"/>
                      </a:moveTo>
                      <a:cubicBezTo>
                        <a:pt x="0" y="1"/>
                        <a:pt x="0" y="1"/>
                        <a:pt x="0" y="1"/>
                      </a:cubicBezTo>
                      <a:cubicBezTo>
                        <a:pt x="1" y="2"/>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4" name="Rectangle 794"/>
                <p:cNvSpPr>
                  <a:spLocks noChangeArrowheads="1"/>
                </p:cNvSpPr>
                <p:nvPr>
                  <p:custDataLst>
                    <p:tags r:id="rId788"/>
                  </p:custDataLst>
                </p:nvPr>
              </p:nvSpPr>
              <p:spPr bwMode="auto">
                <a:xfrm>
                  <a:off x="4353" y="830"/>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5" name="Freeform 795"/>
                <p:cNvSpPr/>
                <p:nvPr>
                  <p:custDataLst>
                    <p:tags r:id="rId789"/>
                  </p:custDataLst>
                </p:nvPr>
              </p:nvSpPr>
              <p:spPr bwMode="auto">
                <a:xfrm>
                  <a:off x="4504" y="718"/>
                  <a:ext cx="8" cy="5"/>
                </a:xfrm>
                <a:custGeom>
                  <a:gdLst>
                    <a:gd name="T0" fmla="*/ 0 w 3"/>
                    <a:gd name="T1" fmla="*/ 0 h 2"/>
                    <a:gd name="T2" fmla="*/ 0 w 3"/>
                    <a:gd name="T3" fmla="*/ 1 h 2"/>
                    <a:gd name="T4" fmla="*/ 3 w 3"/>
                    <a:gd name="T5" fmla="*/ 2 h 2"/>
                    <a:gd name="T6" fmla="*/ 0 w 3"/>
                    <a:gd name="T7" fmla="*/ 0 h 2"/>
                  </a:gd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2"/>
                      </a:cubicBezTo>
                      <a:cubicBezTo>
                        <a:pt x="3" y="0"/>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6" name="Freeform 796"/>
                <p:cNvSpPr/>
                <p:nvPr>
                  <p:custDataLst>
                    <p:tags r:id="rId790"/>
                  </p:custDataLst>
                </p:nvPr>
              </p:nvSpPr>
              <p:spPr bwMode="auto">
                <a:xfrm>
                  <a:off x="4481" y="740"/>
                  <a:ext cx="4" cy="2"/>
                </a:xfrm>
                <a:custGeom>
                  <a:gdLst>
                    <a:gd name="T0" fmla="*/ 2 w 2"/>
                    <a:gd name="T1" fmla="*/ 1 h 1"/>
                    <a:gd name="T2" fmla="*/ 0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0" y="0"/>
                        <a:pt x="0" y="0"/>
                        <a:pt x="0"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7" name="Freeform 797"/>
                <p:cNvSpPr/>
                <p:nvPr>
                  <p:custDataLst>
                    <p:tags r:id="rId791"/>
                  </p:custDataLst>
                </p:nvPr>
              </p:nvSpPr>
              <p:spPr bwMode="auto">
                <a:xfrm>
                  <a:off x="4350" y="825"/>
                  <a:ext cx="10" cy="5"/>
                </a:xfrm>
                <a:custGeom>
                  <a:gdLst>
                    <a:gd name="T0" fmla="*/ 2 w 4"/>
                    <a:gd name="T1" fmla="*/ 0 h 2"/>
                    <a:gd name="T2" fmla="*/ 2 w 4"/>
                    <a:gd name="T3" fmla="*/ 2 h 2"/>
                    <a:gd name="T4" fmla="*/ 2 w 4"/>
                    <a:gd name="T5" fmla="*/ 0 h 2"/>
                  </a:gdLst>
                  <a:cxnLst>
                    <a:cxn ang="0">
                      <a:pos x="T0" y="T1"/>
                    </a:cxn>
                    <a:cxn ang="0">
                      <a:pos x="T2" y="T3"/>
                    </a:cxn>
                    <a:cxn ang="0">
                      <a:pos x="T4" y="T5"/>
                    </a:cxn>
                  </a:cxnLst>
                  <a:rect l="0" t="0" r="r" b="b"/>
                  <a:pathLst>
                    <a:path w="4" h="2">
                      <a:moveTo>
                        <a:pt x="2" y="0"/>
                      </a:moveTo>
                      <a:cubicBezTo>
                        <a:pt x="2" y="1"/>
                        <a:pt x="0" y="1"/>
                        <a:pt x="2" y="2"/>
                      </a:cubicBezTo>
                      <a:cubicBezTo>
                        <a:pt x="2" y="1"/>
                        <a:pt x="4"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8" name="Freeform 798"/>
                <p:cNvSpPr/>
                <p:nvPr>
                  <p:custDataLst>
                    <p:tags r:id="rId792"/>
                  </p:custDataLst>
                </p:nvPr>
              </p:nvSpPr>
              <p:spPr bwMode="auto">
                <a:xfrm>
                  <a:off x="4663" y="585"/>
                  <a:ext cx="29" cy="12"/>
                </a:xfrm>
                <a:custGeom>
                  <a:gdLst>
                    <a:gd name="T0" fmla="*/ 5 w 12"/>
                    <a:gd name="T1" fmla="*/ 3 h 5"/>
                    <a:gd name="T2" fmla="*/ 7 w 12"/>
                    <a:gd name="T3" fmla="*/ 4 h 5"/>
                    <a:gd name="T4" fmla="*/ 6 w 12"/>
                    <a:gd name="T5" fmla="*/ 4 h 5"/>
                    <a:gd name="T6" fmla="*/ 5 w 12"/>
                    <a:gd name="T7" fmla="*/ 4 h 5"/>
                    <a:gd name="T8" fmla="*/ 11 w 12"/>
                    <a:gd name="T9" fmla="*/ 3 h 5"/>
                    <a:gd name="T10" fmla="*/ 9 w 12"/>
                    <a:gd name="T11" fmla="*/ 3 h 5"/>
                    <a:gd name="T12" fmla="*/ 1 w 12"/>
                    <a:gd name="T13" fmla="*/ 2 h 5"/>
                    <a:gd name="T14" fmla="*/ 2 w 12"/>
                    <a:gd name="T15" fmla="*/ 1 h 5"/>
                    <a:gd name="T16" fmla="*/ 0 w 12"/>
                    <a:gd name="T17" fmla="*/ 3 h 5"/>
                    <a:gd name="T18" fmla="*/ 5 w 12"/>
                    <a:gd name="T1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5" y="3"/>
                      </a:moveTo>
                      <a:cubicBezTo>
                        <a:pt x="6" y="3"/>
                        <a:pt x="7" y="3"/>
                        <a:pt x="7" y="4"/>
                      </a:cubicBezTo>
                      <a:cubicBezTo>
                        <a:pt x="6" y="4"/>
                        <a:pt x="6" y="4"/>
                        <a:pt x="6" y="4"/>
                      </a:cubicBezTo>
                      <a:cubicBezTo>
                        <a:pt x="5" y="4"/>
                        <a:pt x="5" y="4"/>
                        <a:pt x="5" y="4"/>
                      </a:cubicBezTo>
                      <a:cubicBezTo>
                        <a:pt x="8" y="5"/>
                        <a:pt x="10" y="4"/>
                        <a:pt x="11" y="3"/>
                      </a:cubicBezTo>
                      <a:cubicBezTo>
                        <a:pt x="12" y="2"/>
                        <a:pt x="10" y="3"/>
                        <a:pt x="9" y="3"/>
                      </a:cubicBezTo>
                      <a:cubicBezTo>
                        <a:pt x="7" y="0"/>
                        <a:pt x="4" y="2"/>
                        <a:pt x="1" y="2"/>
                      </a:cubicBezTo>
                      <a:cubicBezTo>
                        <a:pt x="2" y="1"/>
                        <a:pt x="2" y="1"/>
                        <a:pt x="2" y="1"/>
                      </a:cubicBezTo>
                      <a:cubicBezTo>
                        <a:pt x="0" y="1"/>
                        <a:pt x="1" y="2"/>
                        <a:pt x="0" y="3"/>
                      </a:cubicBezTo>
                      <a:cubicBezTo>
                        <a:pt x="2" y="4"/>
                        <a:pt x="4"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9" name="Freeform 799"/>
                <p:cNvSpPr/>
                <p:nvPr>
                  <p:custDataLst>
                    <p:tags r:id="rId793"/>
                  </p:custDataLst>
                </p:nvPr>
              </p:nvSpPr>
              <p:spPr bwMode="auto">
                <a:xfrm>
                  <a:off x="4547" y="690"/>
                  <a:ext cx="2" cy="2"/>
                </a:xfrm>
                <a:custGeom>
                  <a:gdLst>
                    <a:gd name="T0" fmla="*/ 2 w 2"/>
                    <a:gd name="T1" fmla="*/ 0 h 2"/>
                    <a:gd name="T2" fmla="*/ 0 w 2"/>
                    <a:gd name="T3" fmla="*/ 0 h 2"/>
                    <a:gd name="T4" fmla="*/ 2 w 2"/>
                    <a:gd name="T5" fmla="*/ 2 h 2"/>
                    <a:gd name="T6" fmla="*/ 2 w 2"/>
                    <a:gd name="T7" fmla="*/ 2 h 2"/>
                    <a:gd name="T8" fmla="*/ 2 w 2"/>
                    <a:gd name="T9" fmla="*/ 0 h 2"/>
                  </a:gd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0" name="Freeform 800"/>
                <p:cNvSpPr/>
                <p:nvPr>
                  <p:custDataLst>
                    <p:tags r:id="rId794"/>
                  </p:custDataLst>
                </p:nvPr>
              </p:nvSpPr>
              <p:spPr bwMode="auto">
                <a:xfrm>
                  <a:off x="4343" y="827"/>
                  <a:ext cx="7" cy="3"/>
                </a:xfrm>
                <a:custGeom>
                  <a:gdLst>
                    <a:gd name="T0" fmla="*/ 2 w 3"/>
                    <a:gd name="T1" fmla="*/ 0 h 1"/>
                    <a:gd name="T2" fmla="*/ 2 w 3"/>
                    <a:gd name="T3" fmla="*/ 1 h 1"/>
                    <a:gd name="T4" fmla="*/ 2 w 3"/>
                    <a:gd name="T5" fmla="*/ 0 h 1"/>
                  </a:gdLst>
                  <a:cxnLst>
                    <a:cxn ang="0">
                      <a:pos x="T0" y="T1"/>
                    </a:cxn>
                    <a:cxn ang="0">
                      <a:pos x="T2" y="T3"/>
                    </a:cxn>
                    <a:cxn ang="0">
                      <a:pos x="T4" y="T5"/>
                    </a:cxn>
                  </a:cxnLst>
                  <a:rect l="0" t="0" r="r" b="b"/>
                  <a:pathLst>
                    <a:path w="3" h="1">
                      <a:moveTo>
                        <a:pt x="2" y="0"/>
                      </a:moveTo>
                      <a:cubicBezTo>
                        <a:pt x="3" y="1"/>
                        <a:pt x="0" y="1"/>
                        <a:pt x="2"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1" name="Freeform 801"/>
                <p:cNvSpPr/>
                <p:nvPr>
                  <p:custDataLst>
                    <p:tags r:id="rId795"/>
                  </p:custDataLst>
                </p:nvPr>
              </p:nvSpPr>
              <p:spPr bwMode="auto">
                <a:xfrm>
                  <a:off x="4696" y="576"/>
                  <a:ext cx="10" cy="4"/>
                </a:xfrm>
                <a:custGeom>
                  <a:gdLst>
                    <a:gd name="T0" fmla="*/ 4 w 4"/>
                    <a:gd name="T1" fmla="*/ 2 h 2"/>
                    <a:gd name="T2" fmla="*/ 0 w 4"/>
                    <a:gd name="T3" fmla="*/ 0 h 2"/>
                    <a:gd name="T4" fmla="*/ 1 w 4"/>
                    <a:gd name="T5" fmla="*/ 2 h 2"/>
                    <a:gd name="T6" fmla="*/ 4 w 4"/>
                    <a:gd name="T7" fmla="*/ 2 h 2"/>
                  </a:gdLst>
                  <a:cxnLst>
                    <a:cxn ang="0">
                      <a:pos x="T0" y="T1"/>
                    </a:cxn>
                    <a:cxn ang="0">
                      <a:pos x="T2" y="T3"/>
                    </a:cxn>
                    <a:cxn ang="0">
                      <a:pos x="T4" y="T5"/>
                    </a:cxn>
                    <a:cxn ang="0">
                      <a:pos x="T6" y="T7"/>
                    </a:cxn>
                  </a:cxnLst>
                  <a:rect l="0" t="0" r="r" b="b"/>
                  <a:pathLst>
                    <a:path w="4" h="2">
                      <a:moveTo>
                        <a:pt x="4" y="2"/>
                      </a:moveTo>
                      <a:cubicBezTo>
                        <a:pt x="4" y="1"/>
                        <a:pt x="2" y="0"/>
                        <a:pt x="0" y="0"/>
                      </a:cubicBezTo>
                      <a:cubicBezTo>
                        <a:pt x="1" y="2"/>
                        <a:pt x="1" y="2"/>
                        <a:pt x="1" y="2"/>
                      </a:cubicBezTo>
                      <a:cubicBezTo>
                        <a:pt x="3" y="2"/>
                        <a:pt x="3"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2" name="Freeform 802"/>
                <p:cNvSpPr/>
                <p:nvPr>
                  <p:custDataLst>
                    <p:tags r:id="rId796"/>
                  </p:custDataLst>
                </p:nvPr>
              </p:nvSpPr>
              <p:spPr bwMode="auto">
                <a:xfrm>
                  <a:off x="4365" y="806"/>
                  <a:ext cx="7" cy="7"/>
                </a:xfrm>
                <a:custGeom>
                  <a:gdLst>
                    <a:gd name="T0" fmla="*/ 3 w 3"/>
                    <a:gd name="T1" fmla="*/ 2 h 3"/>
                    <a:gd name="T2" fmla="*/ 1 w 3"/>
                    <a:gd name="T3" fmla="*/ 3 h 3"/>
                    <a:gd name="T4" fmla="*/ 3 w 3"/>
                    <a:gd name="T5" fmla="*/ 2 h 3"/>
                  </a:gdLst>
                  <a:cxnLst>
                    <a:cxn ang="0">
                      <a:pos x="T0" y="T1"/>
                    </a:cxn>
                    <a:cxn ang="0">
                      <a:pos x="T2" y="T3"/>
                    </a:cxn>
                    <a:cxn ang="0">
                      <a:pos x="T4" y="T5"/>
                    </a:cxn>
                  </a:cxnLst>
                  <a:rect l="0" t="0" r="r" b="b"/>
                  <a:pathLst>
                    <a:path w="3" h="3">
                      <a:moveTo>
                        <a:pt x="3" y="2"/>
                      </a:moveTo>
                      <a:cubicBezTo>
                        <a:pt x="0" y="0"/>
                        <a:pt x="3" y="3"/>
                        <a:pt x="1" y="3"/>
                      </a:cubicBezTo>
                      <a:cubicBezTo>
                        <a:pt x="2" y="3"/>
                        <a:pt x="1"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3" name="Freeform 803"/>
                <p:cNvSpPr/>
                <p:nvPr>
                  <p:custDataLst>
                    <p:tags r:id="rId797"/>
                  </p:custDataLst>
                </p:nvPr>
              </p:nvSpPr>
              <p:spPr bwMode="auto">
                <a:xfrm>
                  <a:off x="4417" y="773"/>
                  <a:ext cx="7" cy="2"/>
                </a:xfrm>
                <a:custGeom>
                  <a:gdLst>
                    <a:gd name="T0" fmla="*/ 3 w 3"/>
                    <a:gd name="T1" fmla="*/ 1 h 1"/>
                    <a:gd name="T2" fmla="*/ 3 w 3"/>
                    <a:gd name="T3" fmla="*/ 0 h 1"/>
                    <a:gd name="T4" fmla="*/ 2 w 3"/>
                    <a:gd name="T5" fmla="*/ 0 h 1"/>
                    <a:gd name="T6" fmla="*/ 0 w 3"/>
                    <a:gd name="T7" fmla="*/ 1 h 1"/>
                    <a:gd name="T8" fmla="*/ 2 w 3"/>
                    <a:gd name="T9" fmla="*/ 0 h 1"/>
                    <a:gd name="T10" fmla="*/ 3 w 3"/>
                    <a:gd name="T11" fmla="*/ 1 h 1"/>
                  </a:gdLst>
                  <a:cxnLst>
                    <a:cxn ang="0">
                      <a:pos x="T0" y="T1"/>
                    </a:cxn>
                    <a:cxn ang="0">
                      <a:pos x="T2" y="T3"/>
                    </a:cxn>
                    <a:cxn ang="0">
                      <a:pos x="T4" y="T5"/>
                    </a:cxn>
                    <a:cxn ang="0">
                      <a:pos x="T6" y="T7"/>
                    </a:cxn>
                    <a:cxn ang="0">
                      <a:pos x="T8" y="T9"/>
                    </a:cxn>
                    <a:cxn ang="0">
                      <a:pos x="T10" y="T11"/>
                    </a:cxn>
                  </a:cxnLst>
                  <a:rect l="0" t="0" r="r" b="b"/>
                  <a:pathLst>
                    <a:path w="3" h="1">
                      <a:moveTo>
                        <a:pt x="3" y="1"/>
                      </a:moveTo>
                      <a:cubicBezTo>
                        <a:pt x="3" y="0"/>
                        <a:pt x="3" y="0"/>
                        <a:pt x="3" y="0"/>
                      </a:cubicBezTo>
                      <a:cubicBezTo>
                        <a:pt x="2" y="0"/>
                        <a:pt x="2" y="0"/>
                        <a:pt x="2" y="0"/>
                      </a:cubicBezTo>
                      <a:cubicBezTo>
                        <a:pt x="0" y="1"/>
                        <a:pt x="0" y="1"/>
                        <a:pt x="0" y="1"/>
                      </a:cubicBezTo>
                      <a:cubicBezTo>
                        <a:pt x="2" y="0"/>
                        <a:pt x="2" y="0"/>
                        <a:pt x="2"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4" name="Freeform 804"/>
                <p:cNvSpPr/>
                <p:nvPr>
                  <p:custDataLst>
                    <p:tags r:id="rId798"/>
                  </p:custDataLst>
                </p:nvPr>
              </p:nvSpPr>
              <p:spPr bwMode="auto">
                <a:xfrm>
                  <a:off x="4374" y="804"/>
                  <a:ext cx="2" cy="2"/>
                </a:xfrm>
                <a:custGeom>
                  <a:gdLst>
                    <a:gd name="T0" fmla="*/ 0 w 2"/>
                    <a:gd name="T1" fmla="*/ 2 h 2"/>
                    <a:gd name="T2" fmla="*/ 2 w 2"/>
                    <a:gd name="T3" fmla="*/ 2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5" name="Freeform 805"/>
                <p:cNvSpPr/>
                <p:nvPr>
                  <p:custDataLst>
                    <p:tags r:id="rId799"/>
                  </p:custDataLst>
                </p:nvPr>
              </p:nvSpPr>
              <p:spPr bwMode="auto">
                <a:xfrm>
                  <a:off x="4708" y="571"/>
                  <a:ext cx="2" cy="2"/>
                </a:xfrm>
                <a:custGeom>
                  <a:gdLst>
                    <a:gd name="T0" fmla="*/ 0 w 2"/>
                    <a:gd name="T1" fmla="*/ 0 h 2"/>
                    <a:gd name="T2" fmla="*/ 0 w 2"/>
                    <a:gd name="T3" fmla="*/ 2 h 2"/>
                    <a:gd name="T4" fmla="*/ 2 w 2"/>
                    <a:gd name="T5" fmla="*/ 0 h 2"/>
                    <a:gd name="T6" fmla="*/ 0 w 2"/>
                    <a:gd name="T7" fmla="*/ 0 h 2"/>
                  </a:gd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6" name="Freeform 806"/>
                <p:cNvSpPr/>
                <p:nvPr>
                  <p:custDataLst>
                    <p:tags r:id="rId800"/>
                  </p:custDataLst>
                </p:nvPr>
              </p:nvSpPr>
              <p:spPr bwMode="auto">
                <a:xfrm>
                  <a:off x="4381" y="794"/>
                  <a:ext cx="3" cy="3"/>
                </a:xfrm>
                <a:custGeom>
                  <a:gdLst>
                    <a:gd name="T0" fmla="*/ 0 w 3"/>
                    <a:gd name="T1" fmla="*/ 3 h 3"/>
                    <a:gd name="T2" fmla="*/ 3 w 3"/>
                    <a:gd name="T3" fmla="*/ 3 h 3"/>
                    <a:gd name="T4" fmla="*/ 0 w 3"/>
                    <a:gd name="T5" fmla="*/ 0 h 3"/>
                    <a:gd name="T6" fmla="*/ 0 w 3"/>
                    <a:gd name="T7" fmla="*/ 3 h 3"/>
                  </a:gd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7" name="Rectangle 807"/>
                <p:cNvSpPr>
                  <a:spLocks noChangeArrowheads="1"/>
                </p:cNvSpPr>
                <p:nvPr>
                  <p:custDataLst>
                    <p:tags r:id="rId801"/>
                  </p:custDataLst>
                </p:nvPr>
              </p:nvSpPr>
              <p:spPr bwMode="auto">
                <a:xfrm>
                  <a:off x="4703" y="568"/>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 name="Freeform 809"/>
              <p:cNvSpPr/>
              <p:nvPr>
                <p:custDataLst>
                  <p:tags r:id="rId802"/>
                </p:custDataLst>
              </p:nvPr>
            </p:nvSpPr>
            <p:spPr bwMode="auto">
              <a:xfrm>
                <a:off x="4452" y="742"/>
                <a:ext cx="5" cy="2"/>
              </a:xfrm>
              <a:custGeom>
                <a:gdLst>
                  <a:gd name="T0" fmla="*/ 1 w 2"/>
                  <a:gd name="T1" fmla="*/ 0 h 1"/>
                  <a:gd name="T2" fmla="*/ 0 w 2"/>
                  <a:gd name="T3" fmla="*/ 1 h 1"/>
                  <a:gd name="T4" fmla="*/ 1 w 2"/>
                  <a:gd name="T5" fmla="*/ 0 h 1"/>
                </a:gdLst>
                <a:cxnLst>
                  <a:cxn ang="0">
                    <a:pos x="T0" y="T1"/>
                  </a:cxn>
                  <a:cxn ang="0">
                    <a:pos x="T2" y="T3"/>
                  </a:cxn>
                  <a:cxn ang="0">
                    <a:pos x="T4" y="T5"/>
                  </a:cxn>
                </a:cxnLst>
                <a:rect l="0" t="0" r="r" b="b"/>
                <a:pathLst>
                  <a:path w="2" h="1">
                    <a:moveTo>
                      <a:pt x="1" y="0"/>
                    </a:moveTo>
                    <a:cubicBezTo>
                      <a:pt x="0" y="0"/>
                      <a:pt x="0" y="1"/>
                      <a:pt x="0"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810"/>
              <p:cNvSpPr/>
              <p:nvPr>
                <p:custDataLst>
                  <p:tags r:id="rId803"/>
                </p:custDataLst>
              </p:nvPr>
            </p:nvSpPr>
            <p:spPr bwMode="auto">
              <a:xfrm>
                <a:off x="4391" y="778"/>
                <a:ext cx="12" cy="7"/>
              </a:xfrm>
              <a:custGeom>
                <a:gdLst>
                  <a:gd name="T0" fmla="*/ 4 w 5"/>
                  <a:gd name="T1" fmla="*/ 0 h 3"/>
                  <a:gd name="T2" fmla="*/ 3 w 5"/>
                  <a:gd name="T3" fmla="*/ 1 h 3"/>
                  <a:gd name="T4" fmla="*/ 0 w 5"/>
                  <a:gd name="T5" fmla="*/ 3 h 3"/>
                  <a:gd name="T6" fmla="*/ 4 w 5"/>
                  <a:gd name="T7" fmla="*/ 2 h 3"/>
                  <a:gd name="T8" fmla="*/ 4 w 5"/>
                  <a:gd name="T9" fmla="*/ 0 h 3"/>
                </a:gdLst>
                <a:cxnLst>
                  <a:cxn ang="0">
                    <a:pos x="T0" y="T1"/>
                  </a:cxn>
                  <a:cxn ang="0">
                    <a:pos x="T2" y="T3"/>
                  </a:cxn>
                  <a:cxn ang="0">
                    <a:pos x="T4" y="T5"/>
                  </a:cxn>
                  <a:cxn ang="0">
                    <a:pos x="T6" y="T7"/>
                  </a:cxn>
                  <a:cxn ang="0">
                    <a:pos x="T8" y="T9"/>
                  </a:cxn>
                </a:cxnLst>
                <a:rect l="0" t="0" r="r" b="b"/>
                <a:pathLst>
                  <a:path w="5" h="3">
                    <a:moveTo>
                      <a:pt x="4" y="0"/>
                    </a:moveTo>
                    <a:cubicBezTo>
                      <a:pt x="2" y="0"/>
                      <a:pt x="4" y="1"/>
                      <a:pt x="3" y="1"/>
                    </a:cubicBezTo>
                    <a:cubicBezTo>
                      <a:pt x="2" y="2"/>
                      <a:pt x="0" y="1"/>
                      <a:pt x="0" y="3"/>
                    </a:cubicBezTo>
                    <a:cubicBezTo>
                      <a:pt x="1" y="3"/>
                      <a:pt x="3" y="3"/>
                      <a:pt x="4" y="2"/>
                    </a:cubicBezTo>
                    <a:cubicBezTo>
                      <a:pt x="4"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811"/>
              <p:cNvSpPr/>
              <p:nvPr>
                <p:custDataLst>
                  <p:tags r:id="rId804"/>
                </p:custDataLst>
              </p:nvPr>
            </p:nvSpPr>
            <p:spPr bwMode="auto">
              <a:xfrm>
                <a:off x="4462" y="737"/>
                <a:ext cx="2" cy="0"/>
              </a:xfrm>
              <a:custGeom>
                <a:gdLst>
                  <a:gd name="T0" fmla="*/ 2 w 2"/>
                  <a:gd name="T1" fmla="*/ 0 w 2"/>
                  <a:gd name="T2" fmla="*/ 2 w 2"/>
                  <a:gd name="T3" fmla="*/ 2 w 2"/>
                </a:gd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812"/>
              <p:cNvSpPr/>
              <p:nvPr>
                <p:custDataLst>
                  <p:tags r:id="rId805"/>
                </p:custDataLst>
              </p:nvPr>
            </p:nvSpPr>
            <p:spPr bwMode="auto">
              <a:xfrm>
                <a:off x="4443" y="747"/>
                <a:ext cx="5" cy="2"/>
              </a:xfrm>
              <a:custGeom>
                <a:gdLst>
                  <a:gd name="T0" fmla="*/ 0 w 2"/>
                  <a:gd name="T1" fmla="*/ 0 h 1"/>
                  <a:gd name="T2" fmla="*/ 1 w 2"/>
                  <a:gd name="T3" fmla="*/ 1 h 1"/>
                  <a:gd name="T4" fmla="*/ 2 w 2"/>
                  <a:gd name="T5" fmla="*/ 1 h 1"/>
                  <a:gd name="T6" fmla="*/ 0 w 2"/>
                  <a:gd name="T7" fmla="*/ 0 h 1"/>
                </a:gdLst>
                <a:cxnLst>
                  <a:cxn ang="0">
                    <a:pos x="T0" y="T1"/>
                  </a:cxn>
                  <a:cxn ang="0">
                    <a:pos x="T2" y="T3"/>
                  </a:cxn>
                  <a:cxn ang="0">
                    <a:pos x="T4" y="T5"/>
                  </a:cxn>
                  <a:cxn ang="0">
                    <a:pos x="T6" y="T7"/>
                  </a:cxn>
                </a:cxnLst>
                <a:rect l="0" t="0" r="r" b="b"/>
                <a:pathLst>
                  <a:path w="2" h="1">
                    <a:moveTo>
                      <a:pt x="0" y="0"/>
                    </a:moveTo>
                    <a:cubicBezTo>
                      <a:pt x="0" y="1"/>
                      <a:pt x="1" y="1"/>
                      <a:pt x="1" y="1"/>
                    </a:cubicBezTo>
                    <a:cubicBezTo>
                      <a:pt x="2" y="1"/>
                      <a:pt x="2"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813"/>
              <p:cNvSpPr/>
              <p:nvPr>
                <p:custDataLst>
                  <p:tags r:id="rId806"/>
                </p:custDataLst>
              </p:nvPr>
            </p:nvSpPr>
            <p:spPr bwMode="auto">
              <a:xfrm>
                <a:off x="4464" y="730"/>
                <a:ext cx="7" cy="2"/>
              </a:xfrm>
              <a:custGeom>
                <a:gdLst>
                  <a:gd name="T0" fmla="*/ 2 w 3"/>
                  <a:gd name="T1" fmla="*/ 1 h 1"/>
                  <a:gd name="T2" fmla="*/ 3 w 3"/>
                  <a:gd name="T3" fmla="*/ 0 h 1"/>
                  <a:gd name="T4" fmla="*/ 2 w 3"/>
                  <a:gd name="T5" fmla="*/ 1 h 1"/>
                  <a:gd name="T6" fmla="*/ 1 w 3"/>
                  <a:gd name="T7" fmla="*/ 0 h 1"/>
                  <a:gd name="T8" fmla="*/ 0 w 3"/>
                  <a:gd name="T9" fmla="*/ 1 h 1"/>
                  <a:gd name="T10" fmla="*/ 2 w 3"/>
                  <a:gd name="T11" fmla="*/ 1 h 1"/>
                </a:gdLst>
                <a:cxnLst>
                  <a:cxn ang="0">
                    <a:pos x="T0" y="T1"/>
                  </a:cxn>
                  <a:cxn ang="0">
                    <a:pos x="T2" y="T3"/>
                  </a:cxn>
                  <a:cxn ang="0">
                    <a:pos x="T4" y="T5"/>
                  </a:cxn>
                  <a:cxn ang="0">
                    <a:pos x="T6" y="T7"/>
                  </a:cxn>
                  <a:cxn ang="0">
                    <a:pos x="T8" y="T9"/>
                  </a:cxn>
                  <a:cxn ang="0">
                    <a:pos x="T10" y="T11"/>
                  </a:cxn>
                </a:cxnLst>
                <a:rect l="0" t="0" r="r" b="b"/>
                <a:pathLst>
                  <a:path w="3" h="1">
                    <a:moveTo>
                      <a:pt x="2" y="1"/>
                    </a:moveTo>
                    <a:cubicBezTo>
                      <a:pt x="3" y="0"/>
                      <a:pt x="3" y="0"/>
                      <a:pt x="3" y="0"/>
                    </a:cubicBezTo>
                    <a:cubicBezTo>
                      <a:pt x="2" y="1"/>
                      <a:pt x="2" y="1"/>
                      <a:pt x="2" y="1"/>
                    </a:cubicBezTo>
                    <a:cubicBezTo>
                      <a:pt x="1" y="1"/>
                      <a:pt x="1" y="1"/>
                      <a:pt x="1"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814"/>
              <p:cNvSpPr/>
              <p:nvPr>
                <p:custDataLst>
                  <p:tags r:id="rId807"/>
                </p:custDataLst>
              </p:nvPr>
            </p:nvSpPr>
            <p:spPr bwMode="auto">
              <a:xfrm>
                <a:off x="4426" y="749"/>
                <a:ext cx="5" cy="2"/>
              </a:xfrm>
              <a:custGeom>
                <a:gdLst>
                  <a:gd name="T0" fmla="*/ 3 w 5"/>
                  <a:gd name="T1" fmla="*/ 0 h 2"/>
                  <a:gd name="T2" fmla="*/ 0 w 5"/>
                  <a:gd name="T3" fmla="*/ 2 h 2"/>
                  <a:gd name="T4" fmla="*/ 3 w 5"/>
                  <a:gd name="T5" fmla="*/ 2 h 2"/>
                  <a:gd name="T6" fmla="*/ 5 w 5"/>
                  <a:gd name="T7" fmla="*/ 0 h 2"/>
                  <a:gd name="T8" fmla="*/ 3 w 5"/>
                  <a:gd name="T9" fmla="*/ 0 h 2"/>
                </a:gdLst>
                <a:cxnLst>
                  <a:cxn ang="0">
                    <a:pos x="T0" y="T1"/>
                  </a:cxn>
                  <a:cxn ang="0">
                    <a:pos x="T2" y="T3"/>
                  </a:cxn>
                  <a:cxn ang="0">
                    <a:pos x="T4" y="T5"/>
                  </a:cxn>
                  <a:cxn ang="0">
                    <a:pos x="T6" y="T7"/>
                  </a:cxn>
                  <a:cxn ang="0">
                    <a:pos x="T8" y="T9"/>
                  </a:cxn>
                </a:cxnLst>
                <a:rect l="0" t="0" r="r" b="b"/>
                <a:pathLst>
                  <a:path w="5" h="2">
                    <a:moveTo>
                      <a:pt x="3" y="0"/>
                    </a:moveTo>
                    <a:lnTo>
                      <a:pt x="0" y="2"/>
                    </a:lnTo>
                    <a:lnTo>
                      <a:pt x="3" y="2"/>
                    </a:lnTo>
                    <a:lnTo>
                      <a:pt x="5"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815"/>
              <p:cNvSpPr/>
              <p:nvPr>
                <p:custDataLst>
                  <p:tags r:id="rId808"/>
                </p:custDataLst>
              </p:nvPr>
            </p:nvSpPr>
            <p:spPr bwMode="auto">
              <a:xfrm>
                <a:off x="4561" y="644"/>
                <a:ext cx="7" cy="10"/>
              </a:xfrm>
              <a:custGeom>
                <a:gdLst>
                  <a:gd name="T0" fmla="*/ 3 w 3"/>
                  <a:gd name="T1" fmla="*/ 2 h 4"/>
                  <a:gd name="T2" fmla="*/ 1 w 3"/>
                  <a:gd name="T3" fmla="*/ 1 h 4"/>
                  <a:gd name="T4" fmla="*/ 0 w 3"/>
                  <a:gd name="T5" fmla="*/ 2 h 4"/>
                  <a:gd name="T6" fmla="*/ 3 w 3"/>
                  <a:gd name="T7" fmla="*/ 2 h 4"/>
                </a:gdLst>
                <a:cxnLst>
                  <a:cxn ang="0">
                    <a:pos x="T0" y="T1"/>
                  </a:cxn>
                  <a:cxn ang="0">
                    <a:pos x="T2" y="T3"/>
                  </a:cxn>
                  <a:cxn ang="0">
                    <a:pos x="T4" y="T5"/>
                  </a:cxn>
                  <a:cxn ang="0">
                    <a:pos x="T6" y="T7"/>
                  </a:cxn>
                </a:cxnLst>
                <a:rect l="0" t="0" r="r" b="b"/>
                <a:pathLst>
                  <a:path w="3" h="4">
                    <a:moveTo>
                      <a:pt x="3" y="2"/>
                    </a:moveTo>
                    <a:cubicBezTo>
                      <a:pt x="2" y="2"/>
                      <a:pt x="2" y="0"/>
                      <a:pt x="1" y="1"/>
                    </a:cubicBezTo>
                    <a:cubicBezTo>
                      <a:pt x="0" y="1"/>
                      <a:pt x="0" y="1"/>
                      <a:pt x="0" y="2"/>
                    </a:cubicBezTo>
                    <a:cubicBezTo>
                      <a:pt x="1" y="2"/>
                      <a:pt x="3" y="4"/>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816"/>
              <p:cNvSpPr/>
              <p:nvPr>
                <p:custDataLst>
                  <p:tags r:id="rId809"/>
                </p:custDataLst>
              </p:nvPr>
            </p:nvSpPr>
            <p:spPr bwMode="auto">
              <a:xfrm>
                <a:off x="4457" y="723"/>
                <a:ext cx="7" cy="5"/>
              </a:xfrm>
              <a:custGeom>
                <a:gdLst>
                  <a:gd name="T0" fmla="*/ 2 w 3"/>
                  <a:gd name="T1" fmla="*/ 0 h 2"/>
                  <a:gd name="T2" fmla="*/ 1 w 3"/>
                  <a:gd name="T3" fmla="*/ 0 h 2"/>
                  <a:gd name="T4" fmla="*/ 1 w 3"/>
                  <a:gd name="T5" fmla="*/ 2 h 2"/>
                  <a:gd name="T6" fmla="*/ 2 w 3"/>
                  <a:gd name="T7" fmla="*/ 0 h 2"/>
                </a:gdLst>
                <a:cxnLst>
                  <a:cxn ang="0">
                    <a:pos x="T0" y="T1"/>
                  </a:cxn>
                  <a:cxn ang="0">
                    <a:pos x="T2" y="T3"/>
                  </a:cxn>
                  <a:cxn ang="0">
                    <a:pos x="T4" y="T5"/>
                  </a:cxn>
                  <a:cxn ang="0">
                    <a:pos x="T6" y="T7"/>
                  </a:cxn>
                </a:cxnLst>
                <a:rect l="0" t="0" r="r" b="b"/>
                <a:pathLst>
                  <a:path w="3" h="2">
                    <a:moveTo>
                      <a:pt x="2" y="0"/>
                    </a:moveTo>
                    <a:cubicBezTo>
                      <a:pt x="1" y="0"/>
                      <a:pt x="1" y="0"/>
                      <a:pt x="1" y="0"/>
                    </a:cubicBezTo>
                    <a:cubicBezTo>
                      <a:pt x="0" y="1"/>
                      <a:pt x="0" y="2"/>
                      <a:pt x="1" y="2"/>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817"/>
              <p:cNvSpPr/>
              <p:nvPr>
                <p:custDataLst>
                  <p:tags r:id="rId810"/>
                </p:custDataLst>
              </p:nvPr>
            </p:nvSpPr>
            <p:spPr bwMode="auto">
              <a:xfrm>
                <a:off x="4635" y="599"/>
                <a:ext cx="4" cy="3"/>
              </a:xfrm>
              <a:custGeom>
                <a:gdLst>
                  <a:gd name="T0" fmla="*/ 1 w 2"/>
                  <a:gd name="T1" fmla="*/ 1 h 1"/>
                  <a:gd name="T2" fmla="*/ 2 w 2"/>
                  <a:gd name="T3" fmla="*/ 0 h 1"/>
                  <a:gd name="T4" fmla="*/ 1 w 2"/>
                  <a:gd name="T5" fmla="*/ 1 h 1"/>
                </a:gdLst>
                <a:cxnLst>
                  <a:cxn ang="0">
                    <a:pos x="T0" y="T1"/>
                  </a:cxn>
                  <a:cxn ang="0">
                    <a:pos x="T2" y="T3"/>
                  </a:cxn>
                  <a:cxn ang="0">
                    <a:pos x="T4" y="T5"/>
                  </a:cxn>
                </a:cxnLst>
                <a:rect l="0" t="0" r="r" b="b"/>
                <a:pathLst>
                  <a:path w="2" h="1">
                    <a:moveTo>
                      <a:pt x="1" y="1"/>
                    </a:moveTo>
                    <a:cubicBezTo>
                      <a:pt x="2" y="0"/>
                      <a:pt x="2"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818"/>
              <p:cNvSpPr/>
              <p:nvPr>
                <p:custDataLst>
                  <p:tags r:id="rId811"/>
                </p:custDataLst>
              </p:nvPr>
            </p:nvSpPr>
            <p:spPr bwMode="auto">
              <a:xfrm>
                <a:off x="4618" y="609"/>
                <a:ext cx="2" cy="2"/>
              </a:xfrm>
              <a:custGeom>
                <a:gdLst>
                  <a:gd name="T0" fmla="*/ 0 w 2"/>
                  <a:gd name="T1" fmla="*/ 2 h 2"/>
                  <a:gd name="T2" fmla="*/ 2 w 2"/>
                  <a:gd name="T3" fmla="*/ 2 h 2"/>
                  <a:gd name="T4" fmla="*/ 0 w 2"/>
                  <a:gd name="T5" fmla="*/ 0 h 2"/>
                  <a:gd name="T6" fmla="*/ 0 w 2"/>
                  <a:gd name="T7" fmla="*/ 2 h 2"/>
                </a:gd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828" name="图片 827"/>
            <p:cNvPicPr>
              <a:picLocks noChangeAspect="1"/>
            </p:cNvPicPr>
            <p:nvPr userDrawn="1">
              <p:custDataLst>
                <p:tags r:id="rId813"/>
              </p:custDataLst>
            </p:nvPr>
          </p:nvPicPr>
          <p:blipFill>
            <a:blip r:embed="rId812"/>
            <a:stretch>
              <a:fillRect/>
            </a:stretch>
          </p:blipFill>
          <p:spPr>
            <a:xfrm>
              <a:off x="14934" y="2822"/>
              <a:ext cx="3302" cy="3769"/>
            </a:xfrm>
            <a:prstGeom prst="rect">
              <a:avLst/>
            </a:prstGeom>
          </p:spPr>
        </p:pic>
      </p:grpSp>
      <p:sp>
        <p:nvSpPr>
          <p:cNvPr id="2" name="标题 1"/>
          <p:cNvSpPr>
            <a:spLocks noGrp="1"/>
          </p:cNvSpPr>
          <p:nvPr>
            <p:ph type="title"/>
            <p:custDataLst>
              <p:tags r:id="rId814"/>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1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16"/>
            </p:custDataLst>
          </p:nvPr>
        </p:nvSpPr>
        <p:spPr/>
        <p:txBody>
          <a:bodyPr/>
          <a:lstStyle/>
          <a:p>
            <a:endParaRPr lang="zh-CN" altLang="en-US"/>
          </a:p>
        </p:txBody>
      </p:sp>
      <p:sp>
        <p:nvSpPr>
          <p:cNvPr id="5" name="灯片编号占位符 4"/>
          <p:cNvSpPr>
            <a:spLocks noGrp="1"/>
          </p:cNvSpPr>
          <p:nvPr>
            <p:ph type="sldNum" sz="quarter" idx="12"/>
            <p:custDataLst>
              <p:tags r:id="rId8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custDataLst>
              <p:tags r:id="rId3"/>
            </p:custDataLst>
          </p:nvPr>
        </p:nvPicPr>
        <p:blipFill>
          <a:blip r:embed="rId2"/>
          <a:stretch>
            <a:fillRect/>
          </a:stretch>
        </p:blipFill>
        <p:spPr>
          <a:xfrm>
            <a:off x="-12700" y="0"/>
            <a:ext cx="977900" cy="86741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flipH="1">
            <a:off x="11139564" y="5147034"/>
            <a:ext cx="1052436" cy="1710965"/>
          </a:xfrm>
          <a:prstGeom prst="rect">
            <a:avLst/>
          </a:prstGeom>
        </p:spPr>
      </p:pic>
      <p:sp>
        <p:nvSpPr>
          <p:cNvPr id="8" name="矩形 7"/>
          <p:cNvSpPr/>
          <p:nvPr userDrawn="1">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flipH="1">
            <a:off x="11139564" y="5147034"/>
            <a:ext cx="1052436" cy="1710965"/>
          </a:xfrm>
          <a:prstGeom prst="rect">
            <a:avLst/>
          </a:prstGeom>
        </p:spPr>
      </p:pic>
      <p:sp>
        <p:nvSpPr>
          <p:cNvPr id="10" name="矩形 9"/>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rcRect t="-1438"/>
          <a:stretch>
            <a:fillRect/>
          </a:stretch>
        </p:blipFill>
        <p:spPr>
          <a:xfrm>
            <a:off x="0" y="-7507"/>
            <a:ext cx="1785265" cy="810838"/>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flipH="1">
            <a:off x="11139564" y="5147034"/>
            <a:ext cx="1052436" cy="1710965"/>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a:off x="-12700" y="0"/>
            <a:ext cx="1035685" cy="918845"/>
          </a:xfrm>
          <a:prstGeom prst="rect">
            <a:avLst/>
          </a:prstGeom>
        </p:spPr>
      </p:pic>
      <p:sp>
        <p:nvSpPr>
          <p:cNvPr id="10" name="矩形 9"/>
          <p:cNvSpPr/>
          <p:nvPr userDrawn="1">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11139564" y="5147034"/>
            <a:ext cx="1052436" cy="1710965"/>
          </a:xfrm>
          <a:prstGeom prst="rect">
            <a:avLst/>
          </a:prstGeom>
        </p:spPr>
      </p:pic>
      <p:pic>
        <p:nvPicPr>
          <p:cNvPr id="8" name="图片 7"/>
          <p:cNvPicPr>
            <a:picLocks noChangeAspect="1"/>
          </p:cNvPicPr>
          <p:nvPr>
            <p:custDataLst>
              <p:tags r:id="rId4"/>
            </p:custDataLst>
          </p:nvPr>
        </p:nvPicPr>
        <p:blipFill>
          <a:blip r:embed="rId3"/>
          <a:srcRect t="-1438"/>
          <a:stretch>
            <a:fillRect/>
          </a:stretch>
        </p:blipFill>
        <p:spPr>
          <a:xfrm>
            <a:off x="0" y="-7507"/>
            <a:ext cx="1785265" cy="810838"/>
          </a:xfrm>
          <a:prstGeom prst="rect">
            <a:avLst/>
          </a:prstGeom>
        </p:spPr>
      </p:pic>
      <p:sp>
        <p:nvSpPr>
          <p:cNvPr id="2" name="标题 1"/>
          <p:cNvSpPr>
            <a:spLocks noGrp="1"/>
          </p:cNvSpPr>
          <p:nvPr>
            <p:ph type="title"/>
            <p:custDataLst>
              <p:tags r:id="rId5"/>
            </p:custDataLst>
          </p:nvPr>
        </p:nvSpPr>
        <p:spPr/>
        <p:txBody>
          <a:bodyPr/>
          <a:lstStyle>
            <a:lvl1pPr>
              <a:defRPr>
                <a:solidFill>
                  <a:schemeClr val="accent1"/>
                </a:solidFill>
              </a:defRPr>
            </a:lvl1pPr>
          </a:lstStyle>
          <a:p>
            <a:r>
              <a:rPr lang="zh-CN" altLang="en-US"/>
              <a:t>单击此处编辑母版标题样式</a:t>
            </a:r>
            <a:endParaRPr lang="zh-CN" altLang="en-US"/>
          </a:p>
        </p:txBody>
      </p:sp>
      <p:sp>
        <p:nvSpPr>
          <p:cNvPr id="3" name="内容占位符 2"/>
          <p:cNvSpPr>
            <a:spLocks noGrp="1"/>
          </p:cNvSpPr>
          <p:nvPr>
            <p:ph idx="1"/>
            <p:custDataLst>
              <p:tags r:id="rId6"/>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rcRect t="-550" b="0"/>
          <a:stretch>
            <a:fillRect/>
          </a:stretch>
        </p:blipFill>
        <p:spPr>
          <a:xfrm>
            <a:off x="-30968" y="2240281"/>
            <a:ext cx="2846726" cy="461772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r="57065"/>
          <a:stretch>
            <a:fillRect/>
          </a:stretch>
        </p:blipFill>
        <p:spPr>
          <a:xfrm flipH="1">
            <a:off x="7415017" y="0"/>
            <a:ext cx="5241303" cy="6866904"/>
          </a:xfrm>
          <a:prstGeom prst="rect">
            <a:avLst/>
          </a:prstGeom>
        </p:spPr>
      </p:pic>
      <p:pic>
        <p:nvPicPr>
          <p:cNvPr id="9" name="图片 8"/>
          <p:cNvPicPr>
            <a:picLocks noChangeAspect="1"/>
          </p:cNvPicPr>
          <p:nvPr>
            <p:custDataLst>
              <p:tags r:id="rId6"/>
            </p:custDataLst>
          </p:nvPr>
        </p:nvPicPr>
        <p:blipFill>
          <a:blip r:embed="rId5"/>
          <a:stretch>
            <a:fillRect/>
          </a:stretch>
        </p:blipFill>
        <p:spPr>
          <a:xfrm flipH="1">
            <a:off x="10919935" y="564703"/>
            <a:ext cx="850686" cy="754144"/>
          </a:xfrm>
          <a:prstGeom prst="rect">
            <a:avLst/>
          </a:prstGeom>
        </p:spPr>
      </p:pic>
      <p:grpSp>
        <p:nvGrpSpPr>
          <p:cNvPr id="10" name="Group 4"/>
          <p:cNvGrpSpPr>
            <a:grpSpLocks noChangeAspect="1"/>
          </p:cNvGrpSpPr>
          <p:nvPr>
            <p:custDataLst>
              <p:tags r:id="rId7"/>
            </p:custDataLst>
          </p:nvPr>
        </p:nvGrpSpPr>
        <p:grpSpPr>
          <a:xfrm>
            <a:off x="5061820" y="1615825"/>
            <a:ext cx="2123121" cy="2017591"/>
            <a:chOff x="1125" y="1622"/>
            <a:chExt cx="1529" cy="1453"/>
          </a:xfrm>
          <a:solidFill>
            <a:schemeClr val="accent1"/>
          </a:solidFill>
        </p:grpSpPr>
        <p:sp>
          <p:nvSpPr>
            <p:cNvPr id="11" name="Freeform 5"/>
            <p:cNvSpPr/>
            <p:nvPr>
              <p:custDataLst>
                <p:tags r:id="rId8"/>
              </p:custDataLst>
            </p:nvPr>
          </p:nvSpPr>
          <p:spPr bwMode="auto">
            <a:xfrm>
              <a:off x="1757" y="1622"/>
              <a:ext cx="97" cy="21"/>
            </a:xfrm>
            <a:custGeom>
              <a:gdLst>
                <a:gd name="T0" fmla="*/ 27 w 41"/>
                <a:gd name="T1" fmla="*/ 5 h 9"/>
                <a:gd name="T2" fmla="*/ 41 w 41"/>
                <a:gd name="T3" fmla="*/ 1 h 9"/>
                <a:gd name="T4" fmla="*/ 33 w 41"/>
                <a:gd name="T5" fmla="*/ 0 h 9"/>
                <a:gd name="T6" fmla="*/ 0 w 41"/>
                <a:gd name="T7" fmla="*/ 9 h 9"/>
                <a:gd name="T8" fmla="*/ 27 w 41"/>
                <a:gd name="T9" fmla="*/ 5 h 9"/>
              </a:gdLst>
              <a:cxnLst>
                <a:cxn ang="0">
                  <a:pos x="T0" y="T1"/>
                </a:cxn>
                <a:cxn ang="0">
                  <a:pos x="T2" y="T3"/>
                </a:cxn>
                <a:cxn ang="0">
                  <a:pos x="T4" y="T5"/>
                </a:cxn>
                <a:cxn ang="0">
                  <a:pos x="T6" y="T7"/>
                </a:cxn>
                <a:cxn ang="0">
                  <a:pos x="T8" y="T9"/>
                </a:cxn>
              </a:cxnLst>
              <a:rect l="0" t="0" r="r" b="b"/>
              <a:pathLst>
                <a:path w="41" h="9">
                  <a:moveTo>
                    <a:pt x="27" y="5"/>
                  </a:moveTo>
                  <a:cubicBezTo>
                    <a:pt x="32" y="2"/>
                    <a:pt x="41" y="9"/>
                    <a:pt x="41" y="1"/>
                  </a:cubicBezTo>
                  <a:cubicBezTo>
                    <a:pt x="33" y="0"/>
                    <a:pt x="33" y="0"/>
                    <a:pt x="33" y="0"/>
                  </a:cubicBezTo>
                  <a:cubicBezTo>
                    <a:pt x="22" y="2"/>
                    <a:pt x="8" y="3"/>
                    <a:pt x="0" y="9"/>
                  </a:cubicBezTo>
                  <a:cubicBezTo>
                    <a:pt x="9" y="9"/>
                    <a:pt x="19" y="9"/>
                    <a:pt x="2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 name="Freeform 6"/>
            <p:cNvSpPr/>
            <p:nvPr>
              <p:custDataLst>
                <p:tags r:id="rId9"/>
              </p:custDataLst>
            </p:nvPr>
          </p:nvSpPr>
          <p:spPr bwMode="auto">
            <a:xfrm>
              <a:off x="2008" y="1638"/>
              <a:ext cx="22" cy="10"/>
            </a:xfrm>
            <a:custGeom>
              <a:gdLst>
                <a:gd name="T0" fmla="*/ 9 w 9"/>
                <a:gd name="T1" fmla="*/ 2 h 4"/>
                <a:gd name="T2" fmla="*/ 1 w 9"/>
                <a:gd name="T3" fmla="*/ 0 h 4"/>
                <a:gd name="T4" fmla="*/ 9 w 9"/>
                <a:gd name="T5" fmla="*/ 2 h 4"/>
              </a:gdLst>
              <a:cxnLst>
                <a:cxn ang="0">
                  <a:pos x="T0" y="T1"/>
                </a:cxn>
                <a:cxn ang="0">
                  <a:pos x="T2" y="T3"/>
                </a:cxn>
                <a:cxn ang="0">
                  <a:pos x="T4" y="T5"/>
                </a:cxn>
              </a:cxnLst>
              <a:rect l="0" t="0" r="r" b="b"/>
              <a:pathLst>
                <a:path w="9" h="4">
                  <a:moveTo>
                    <a:pt x="9" y="2"/>
                  </a:moveTo>
                  <a:cubicBezTo>
                    <a:pt x="1" y="0"/>
                    <a:pt x="1" y="0"/>
                    <a:pt x="1" y="0"/>
                  </a:cubicBezTo>
                  <a:cubicBezTo>
                    <a:pt x="0" y="4"/>
                    <a:pt x="6" y="3"/>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 name="Freeform 7"/>
            <p:cNvSpPr/>
            <p:nvPr>
              <p:custDataLst>
                <p:tags r:id="rId10"/>
              </p:custDataLst>
            </p:nvPr>
          </p:nvSpPr>
          <p:spPr bwMode="auto">
            <a:xfrm>
              <a:off x="2034" y="1643"/>
              <a:ext cx="36" cy="12"/>
            </a:xfrm>
            <a:custGeom>
              <a:gdLst>
                <a:gd name="T0" fmla="*/ 15 w 15"/>
                <a:gd name="T1" fmla="*/ 4 h 5"/>
                <a:gd name="T2" fmla="*/ 0 w 15"/>
                <a:gd name="T3" fmla="*/ 1 h 5"/>
                <a:gd name="T4" fmla="*/ 15 w 15"/>
                <a:gd name="T5" fmla="*/ 4 h 5"/>
              </a:gdLst>
              <a:cxnLst>
                <a:cxn ang="0">
                  <a:pos x="T0" y="T1"/>
                </a:cxn>
                <a:cxn ang="0">
                  <a:pos x="T2" y="T3"/>
                </a:cxn>
                <a:cxn ang="0">
                  <a:pos x="T4" y="T5"/>
                </a:cxn>
              </a:cxnLst>
              <a:rect l="0" t="0" r="r" b="b"/>
              <a:pathLst>
                <a:path w="15" h="5">
                  <a:moveTo>
                    <a:pt x="15" y="4"/>
                  </a:moveTo>
                  <a:cubicBezTo>
                    <a:pt x="11" y="0"/>
                    <a:pt x="5" y="2"/>
                    <a:pt x="0" y="1"/>
                  </a:cubicBezTo>
                  <a:cubicBezTo>
                    <a:pt x="4" y="2"/>
                    <a:pt x="10" y="5"/>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 name="Freeform 8"/>
            <p:cNvSpPr/>
            <p:nvPr>
              <p:custDataLst>
                <p:tags r:id="rId11"/>
              </p:custDataLst>
            </p:nvPr>
          </p:nvSpPr>
          <p:spPr bwMode="auto">
            <a:xfrm>
              <a:off x="2080" y="1653"/>
              <a:ext cx="4" cy="2"/>
            </a:xfrm>
            <a:custGeom>
              <a:gdLst>
                <a:gd name="T0" fmla="*/ 2 w 4"/>
                <a:gd name="T1" fmla="*/ 0 h 2"/>
                <a:gd name="T2" fmla="*/ 0 w 4"/>
                <a:gd name="T3" fmla="*/ 2 h 2"/>
                <a:gd name="T4" fmla="*/ 4 w 4"/>
                <a:gd name="T5" fmla="*/ 2 h 2"/>
                <a:gd name="T6" fmla="*/ 2 w 4"/>
                <a:gd name="T7" fmla="*/ 0 h 2"/>
              </a:gdLst>
              <a:cxnLst>
                <a:cxn ang="0">
                  <a:pos x="T0" y="T1"/>
                </a:cxn>
                <a:cxn ang="0">
                  <a:pos x="T2" y="T3"/>
                </a:cxn>
                <a:cxn ang="0">
                  <a:pos x="T4" y="T5"/>
                </a:cxn>
                <a:cxn ang="0">
                  <a:pos x="T6" y="T7"/>
                </a:cxn>
              </a:cxnLst>
              <a:rect l="0" t="0" r="r" b="b"/>
              <a:pathLst>
                <a:path w="4" h="2">
                  <a:moveTo>
                    <a:pt x="2" y="0"/>
                  </a:move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 name="Freeform 9"/>
            <p:cNvSpPr/>
            <p:nvPr>
              <p:custDataLst>
                <p:tags r:id="rId12"/>
              </p:custDataLst>
            </p:nvPr>
          </p:nvSpPr>
          <p:spPr bwMode="auto">
            <a:xfrm>
              <a:off x="2099" y="1655"/>
              <a:ext cx="28" cy="14"/>
            </a:xfrm>
            <a:custGeom>
              <a:gdLst>
                <a:gd name="T0" fmla="*/ 12 w 12"/>
                <a:gd name="T1" fmla="*/ 5 h 6"/>
                <a:gd name="T2" fmla="*/ 0 w 12"/>
                <a:gd name="T3" fmla="*/ 2 h 6"/>
                <a:gd name="T4" fmla="*/ 12 w 12"/>
                <a:gd name="T5" fmla="*/ 5 h 6"/>
              </a:gdLst>
              <a:cxnLst>
                <a:cxn ang="0">
                  <a:pos x="T0" y="T1"/>
                </a:cxn>
                <a:cxn ang="0">
                  <a:pos x="T2" y="T3"/>
                </a:cxn>
                <a:cxn ang="0">
                  <a:pos x="T4" y="T5"/>
                </a:cxn>
              </a:cxnLst>
              <a:rect l="0" t="0" r="r" b="b"/>
              <a:pathLst>
                <a:path w="12" h="6">
                  <a:moveTo>
                    <a:pt x="12" y="5"/>
                  </a:moveTo>
                  <a:cubicBezTo>
                    <a:pt x="7" y="5"/>
                    <a:pt x="5" y="0"/>
                    <a:pt x="0" y="2"/>
                  </a:cubicBezTo>
                  <a:cubicBezTo>
                    <a:pt x="2" y="4"/>
                    <a:pt x="7" y="6"/>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 name="Freeform 10"/>
            <p:cNvSpPr/>
            <p:nvPr>
              <p:custDataLst>
                <p:tags r:id="rId13"/>
              </p:custDataLst>
            </p:nvPr>
          </p:nvSpPr>
          <p:spPr bwMode="auto">
            <a:xfrm>
              <a:off x="1897" y="1672"/>
              <a:ext cx="12" cy="11"/>
            </a:xfrm>
            <a:custGeom>
              <a:gdLst>
                <a:gd name="T0" fmla="*/ 4 w 5"/>
                <a:gd name="T1" fmla="*/ 0 h 5"/>
                <a:gd name="T2" fmla="*/ 0 w 5"/>
                <a:gd name="T3" fmla="*/ 3 h 5"/>
                <a:gd name="T4" fmla="*/ 2 w 5"/>
                <a:gd name="T5" fmla="*/ 3 h 5"/>
                <a:gd name="T6" fmla="*/ 4 w 5"/>
                <a:gd name="T7" fmla="*/ 0 h 5"/>
              </a:gdLst>
              <a:cxnLst>
                <a:cxn ang="0">
                  <a:pos x="T0" y="T1"/>
                </a:cxn>
                <a:cxn ang="0">
                  <a:pos x="T2" y="T3"/>
                </a:cxn>
                <a:cxn ang="0">
                  <a:pos x="T4" y="T5"/>
                </a:cxn>
                <a:cxn ang="0">
                  <a:pos x="T6" y="T7"/>
                </a:cxn>
              </a:cxnLst>
              <a:rect l="0" t="0" r="r" b="b"/>
              <a:pathLst>
                <a:path w="5" h="5">
                  <a:moveTo>
                    <a:pt x="4" y="0"/>
                  </a:moveTo>
                  <a:cubicBezTo>
                    <a:pt x="0" y="3"/>
                    <a:pt x="0" y="3"/>
                    <a:pt x="0" y="3"/>
                  </a:cubicBezTo>
                  <a:cubicBezTo>
                    <a:pt x="2" y="3"/>
                    <a:pt x="2" y="3"/>
                    <a:pt x="2" y="3"/>
                  </a:cubicBezTo>
                  <a:cubicBezTo>
                    <a:pt x="3" y="5"/>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 name="Freeform 11"/>
            <p:cNvSpPr/>
            <p:nvPr>
              <p:custDataLst>
                <p:tags r:id="rId14"/>
              </p:custDataLst>
            </p:nvPr>
          </p:nvSpPr>
          <p:spPr bwMode="auto">
            <a:xfrm>
              <a:off x="1854" y="1672"/>
              <a:ext cx="10" cy="2"/>
            </a:xfrm>
            <a:custGeom>
              <a:gdLst>
                <a:gd name="T0" fmla="*/ 10 w 10"/>
                <a:gd name="T1" fmla="*/ 2 h 2"/>
                <a:gd name="T2" fmla="*/ 10 w 10"/>
                <a:gd name="T3" fmla="*/ 0 h 2"/>
                <a:gd name="T4" fmla="*/ 0 w 10"/>
                <a:gd name="T5" fmla="*/ 0 h 2"/>
                <a:gd name="T6" fmla="*/ 10 w 10"/>
                <a:gd name="T7" fmla="*/ 2 h 2"/>
              </a:gdLst>
              <a:cxnLst>
                <a:cxn ang="0">
                  <a:pos x="T0" y="T1"/>
                </a:cxn>
                <a:cxn ang="0">
                  <a:pos x="T2" y="T3"/>
                </a:cxn>
                <a:cxn ang="0">
                  <a:pos x="T4" y="T5"/>
                </a:cxn>
                <a:cxn ang="0">
                  <a:pos x="T6" y="T7"/>
                </a:cxn>
              </a:cxnLst>
              <a:rect l="0" t="0" r="r" b="b"/>
              <a:pathLst>
                <a:path w="10" h="2">
                  <a:moveTo>
                    <a:pt x="10" y="2"/>
                  </a:moveTo>
                  <a:lnTo>
                    <a:pt x="10" y="0"/>
                  </a:lnTo>
                  <a:lnTo>
                    <a:pt x="0" y="0"/>
                  </a:lnTo>
                  <a:lnTo>
                    <a:pt x="1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 name="Freeform 12"/>
            <p:cNvSpPr/>
            <p:nvPr>
              <p:custDataLst>
                <p:tags r:id="rId15"/>
              </p:custDataLst>
            </p:nvPr>
          </p:nvSpPr>
          <p:spPr bwMode="auto">
            <a:xfrm>
              <a:off x="1935" y="1672"/>
              <a:ext cx="5" cy="4"/>
            </a:xfrm>
            <a:custGeom>
              <a:gdLst>
                <a:gd name="T0" fmla="*/ 2 w 2"/>
                <a:gd name="T1" fmla="*/ 1 h 2"/>
                <a:gd name="T2" fmla="*/ 0 w 2"/>
                <a:gd name="T3" fmla="*/ 0 h 2"/>
                <a:gd name="T4" fmla="*/ 0 w 2"/>
                <a:gd name="T5" fmla="*/ 2 h 2"/>
                <a:gd name="T6" fmla="*/ 2 w 2"/>
                <a:gd name="T7" fmla="*/ 1 h 2"/>
              </a:gdLst>
              <a:cxnLst>
                <a:cxn ang="0">
                  <a:pos x="T0" y="T1"/>
                </a:cxn>
                <a:cxn ang="0">
                  <a:pos x="T2" y="T3"/>
                </a:cxn>
                <a:cxn ang="0">
                  <a:pos x="T4" y="T5"/>
                </a:cxn>
                <a:cxn ang="0">
                  <a:pos x="T6" y="T7"/>
                </a:cxn>
              </a:cxnLst>
              <a:rect l="0" t="0" r="r" b="b"/>
              <a:pathLst>
                <a:path w="2" h="2">
                  <a:moveTo>
                    <a:pt x="2" y="1"/>
                  </a:moveTo>
                  <a:cubicBezTo>
                    <a:pt x="2" y="0"/>
                    <a:pt x="1" y="0"/>
                    <a:pt x="0" y="0"/>
                  </a:cubicBezTo>
                  <a:cubicBezTo>
                    <a:pt x="0" y="2"/>
                    <a:pt x="0" y="2"/>
                    <a:pt x="0" y="2"/>
                  </a:cubicBezTo>
                  <a:cubicBezTo>
                    <a:pt x="1"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 name="Freeform 13"/>
            <p:cNvSpPr/>
            <p:nvPr>
              <p:custDataLst>
                <p:tags r:id="rId16"/>
              </p:custDataLst>
            </p:nvPr>
          </p:nvSpPr>
          <p:spPr bwMode="auto">
            <a:xfrm>
              <a:off x="1754" y="1674"/>
              <a:ext cx="27" cy="19"/>
            </a:xfrm>
            <a:custGeom>
              <a:gdLst>
                <a:gd name="T0" fmla="*/ 5 w 11"/>
                <a:gd name="T1" fmla="*/ 8 h 8"/>
                <a:gd name="T2" fmla="*/ 7 w 11"/>
                <a:gd name="T3" fmla="*/ 8 h 8"/>
                <a:gd name="T4" fmla="*/ 7 w 11"/>
                <a:gd name="T5" fmla="*/ 7 h 8"/>
                <a:gd name="T6" fmla="*/ 9 w 11"/>
                <a:gd name="T7" fmla="*/ 0 h 8"/>
                <a:gd name="T8" fmla="*/ 0 w 11"/>
                <a:gd name="T9" fmla="*/ 5 h 8"/>
                <a:gd name="T10" fmla="*/ 7 w 11"/>
                <a:gd name="T11" fmla="*/ 5 h 8"/>
                <a:gd name="T12" fmla="*/ 5 w 11"/>
                <a:gd name="T13" fmla="*/ 8 h 8"/>
              </a:gdLst>
              <a:cxnLst>
                <a:cxn ang="0">
                  <a:pos x="T0" y="T1"/>
                </a:cxn>
                <a:cxn ang="0">
                  <a:pos x="T2" y="T3"/>
                </a:cxn>
                <a:cxn ang="0">
                  <a:pos x="T4" y="T5"/>
                </a:cxn>
                <a:cxn ang="0">
                  <a:pos x="T6" y="T7"/>
                </a:cxn>
                <a:cxn ang="0">
                  <a:pos x="T8" y="T9"/>
                </a:cxn>
                <a:cxn ang="0">
                  <a:pos x="T10" y="T11"/>
                </a:cxn>
                <a:cxn ang="0">
                  <a:pos x="T12" y="T13"/>
                </a:cxn>
              </a:cxnLst>
              <a:rect l="0" t="0" r="r" b="b"/>
              <a:pathLst>
                <a:path w="11" h="8">
                  <a:moveTo>
                    <a:pt x="5" y="8"/>
                  </a:moveTo>
                  <a:cubicBezTo>
                    <a:pt x="7" y="8"/>
                    <a:pt x="7" y="8"/>
                    <a:pt x="7" y="8"/>
                  </a:cubicBezTo>
                  <a:cubicBezTo>
                    <a:pt x="7" y="7"/>
                    <a:pt x="7" y="7"/>
                    <a:pt x="7" y="7"/>
                  </a:cubicBezTo>
                  <a:cubicBezTo>
                    <a:pt x="9" y="5"/>
                    <a:pt x="11" y="2"/>
                    <a:pt x="9" y="0"/>
                  </a:cubicBezTo>
                  <a:cubicBezTo>
                    <a:pt x="5" y="0"/>
                    <a:pt x="1" y="0"/>
                    <a:pt x="0" y="5"/>
                  </a:cubicBezTo>
                  <a:cubicBezTo>
                    <a:pt x="7" y="5"/>
                    <a:pt x="7" y="5"/>
                    <a:pt x="7" y="5"/>
                  </a:cubicBezTo>
                  <a:lnTo>
                    <a:pt x="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 name="Freeform 14"/>
            <p:cNvSpPr/>
            <p:nvPr>
              <p:custDataLst>
                <p:tags r:id="rId17"/>
              </p:custDataLst>
            </p:nvPr>
          </p:nvSpPr>
          <p:spPr bwMode="auto">
            <a:xfrm>
              <a:off x="1804" y="1674"/>
              <a:ext cx="10" cy="9"/>
            </a:xfrm>
            <a:custGeom>
              <a:gdLst>
                <a:gd name="T0" fmla="*/ 0 w 4"/>
                <a:gd name="T1" fmla="*/ 3 h 4"/>
                <a:gd name="T2" fmla="*/ 4 w 4"/>
                <a:gd name="T3" fmla="*/ 2 h 4"/>
                <a:gd name="T4" fmla="*/ 3 w 4"/>
                <a:gd name="T5" fmla="*/ 0 h 4"/>
                <a:gd name="T6" fmla="*/ 0 w 4"/>
                <a:gd name="T7" fmla="*/ 3 h 4"/>
              </a:gdLst>
              <a:cxnLst>
                <a:cxn ang="0">
                  <a:pos x="T0" y="T1"/>
                </a:cxn>
                <a:cxn ang="0">
                  <a:pos x="T2" y="T3"/>
                </a:cxn>
                <a:cxn ang="0">
                  <a:pos x="T4" y="T5"/>
                </a:cxn>
                <a:cxn ang="0">
                  <a:pos x="T6" y="T7"/>
                </a:cxn>
              </a:cxnLst>
              <a:rect l="0" t="0" r="r" b="b"/>
              <a:pathLst>
                <a:path w="4" h="4">
                  <a:moveTo>
                    <a:pt x="0" y="3"/>
                  </a:moveTo>
                  <a:cubicBezTo>
                    <a:pt x="1" y="2"/>
                    <a:pt x="3" y="4"/>
                    <a:pt x="4" y="2"/>
                  </a:cubicBezTo>
                  <a:cubicBezTo>
                    <a:pt x="4" y="1"/>
                    <a:pt x="3" y="1"/>
                    <a:pt x="3"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1" name="Freeform 15"/>
            <p:cNvSpPr/>
            <p:nvPr>
              <p:custDataLst>
                <p:tags r:id="rId18"/>
              </p:custDataLst>
            </p:nvPr>
          </p:nvSpPr>
          <p:spPr bwMode="auto">
            <a:xfrm>
              <a:off x="1970" y="1674"/>
              <a:ext cx="12" cy="12"/>
            </a:xfrm>
            <a:custGeom>
              <a:gdLst>
                <a:gd name="T0" fmla="*/ 5 w 5"/>
                <a:gd name="T1" fmla="*/ 2 h 5"/>
                <a:gd name="T2" fmla="*/ 0 w 5"/>
                <a:gd name="T3" fmla="*/ 3 h 5"/>
                <a:gd name="T4" fmla="*/ 5 w 5"/>
                <a:gd name="T5" fmla="*/ 2 h 5"/>
              </a:gdLst>
              <a:cxnLst>
                <a:cxn ang="0">
                  <a:pos x="T0" y="T1"/>
                </a:cxn>
                <a:cxn ang="0">
                  <a:pos x="T2" y="T3"/>
                </a:cxn>
                <a:cxn ang="0">
                  <a:pos x="T4" y="T5"/>
                </a:cxn>
              </a:cxnLst>
              <a:rect l="0" t="0" r="r" b="b"/>
              <a:pathLst>
                <a:path w="5" h="5">
                  <a:moveTo>
                    <a:pt x="5" y="2"/>
                  </a:moveTo>
                  <a:cubicBezTo>
                    <a:pt x="4" y="1"/>
                    <a:pt x="0" y="0"/>
                    <a:pt x="0" y="3"/>
                  </a:cubicBezTo>
                  <a:cubicBezTo>
                    <a:pt x="2" y="5"/>
                    <a:pt x="4"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2" name="Freeform 16"/>
            <p:cNvSpPr/>
            <p:nvPr>
              <p:custDataLst>
                <p:tags r:id="rId19"/>
              </p:custDataLst>
            </p:nvPr>
          </p:nvSpPr>
          <p:spPr bwMode="auto">
            <a:xfrm>
              <a:off x="1783" y="1676"/>
              <a:ext cx="9" cy="5"/>
            </a:xfrm>
            <a:custGeom>
              <a:gdLst>
                <a:gd name="T0" fmla="*/ 0 w 4"/>
                <a:gd name="T1" fmla="*/ 2 h 2"/>
                <a:gd name="T2" fmla="*/ 4 w 4"/>
                <a:gd name="T3" fmla="*/ 2 h 2"/>
                <a:gd name="T4" fmla="*/ 4 w 4"/>
                <a:gd name="T5" fmla="*/ 1 h 2"/>
                <a:gd name="T6" fmla="*/ 0 w 4"/>
                <a:gd name="T7" fmla="*/ 2 h 2"/>
              </a:gd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3" name="Freeform 17"/>
            <p:cNvSpPr/>
            <p:nvPr>
              <p:custDataLst>
                <p:tags r:id="rId20"/>
              </p:custDataLst>
            </p:nvPr>
          </p:nvSpPr>
          <p:spPr bwMode="auto">
            <a:xfrm>
              <a:off x="1994" y="1679"/>
              <a:ext cx="31" cy="14"/>
            </a:xfrm>
            <a:custGeom>
              <a:gdLst>
                <a:gd name="T0" fmla="*/ 13 w 13"/>
                <a:gd name="T1" fmla="*/ 3 h 6"/>
                <a:gd name="T2" fmla="*/ 9 w 13"/>
                <a:gd name="T3" fmla="*/ 0 h 6"/>
                <a:gd name="T4" fmla="*/ 0 w 13"/>
                <a:gd name="T5" fmla="*/ 1 h 6"/>
                <a:gd name="T6" fmla="*/ 13 w 13"/>
                <a:gd name="T7" fmla="*/ 3 h 6"/>
              </a:gdLst>
              <a:cxnLst>
                <a:cxn ang="0">
                  <a:pos x="T0" y="T1"/>
                </a:cxn>
                <a:cxn ang="0">
                  <a:pos x="T2" y="T3"/>
                </a:cxn>
                <a:cxn ang="0">
                  <a:pos x="T4" y="T5"/>
                </a:cxn>
                <a:cxn ang="0">
                  <a:pos x="T6" y="T7"/>
                </a:cxn>
              </a:cxnLst>
              <a:rect l="0" t="0" r="r" b="b"/>
              <a:pathLst>
                <a:path w="13" h="6">
                  <a:moveTo>
                    <a:pt x="13" y="3"/>
                  </a:moveTo>
                  <a:cubicBezTo>
                    <a:pt x="12" y="0"/>
                    <a:pt x="9" y="3"/>
                    <a:pt x="9" y="0"/>
                  </a:cubicBezTo>
                  <a:cubicBezTo>
                    <a:pt x="6" y="3"/>
                    <a:pt x="3" y="0"/>
                    <a:pt x="0" y="1"/>
                  </a:cubicBezTo>
                  <a:cubicBezTo>
                    <a:pt x="4" y="6"/>
                    <a:pt x="10" y="1"/>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4" name="Freeform 18"/>
            <p:cNvSpPr/>
            <p:nvPr>
              <p:custDataLst>
                <p:tags r:id="rId21"/>
              </p:custDataLst>
            </p:nvPr>
          </p:nvSpPr>
          <p:spPr bwMode="auto">
            <a:xfrm>
              <a:off x="1716" y="1683"/>
              <a:ext cx="31" cy="22"/>
            </a:xfrm>
            <a:custGeom>
              <a:gdLst>
                <a:gd name="T0" fmla="*/ 4 w 13"/>
                <a:gd name="T1" fmla="*/ 7 h 9"/>
                <a:gd name="T2" fmla="*/ 5 w 13"/>
                <a:gd name="T3" fmla="*/ 4 h 9"/>
                <a:gd name="T4" fmla="*/ 6 w 13"/>
                <a:gd name="T5" fmla="*/ 9 h 9"/>
                <a:gd name="T6" fmla="*/ 10 w 13"/>
                <a:gd name="T7" fmla="*/ 7 h 9"/>
                <a:gd name="T8" fmla="*/ 7 w 13"/>
                <a:gd name="T9" fmla="*/ 5 h 9"/>
                <a:gd name="T10" fmla="*/ 10 w 13"/>
                <a:gd name="T11" fmla="*/ 3 h 9"/>
                <a:gd name="T12" fmla="*/ 12 w 13"/>
                <a:gd name="T13" fmla="*/ 0 h 9"/>
                <a:gd name="T14" fmla="*/ 2 w 13"/>
                <a:gd name="T15" fmla="*/ 7 h 9"/>
                <a:gd name="T16" fmla="*/ 4 w 13"/>
                <a:gd name="T17"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4" y="7"/>
                  </a:moveTo>
                  <a:cubicBezTo>
                    <a:pt x="4" y="6"/>
                    <a:pt x="4" y="4"/>
                    <a:pt x="5" y="4"/>
                  </a:cubicBezTo>
                  <a:cubicBezTo>
                    <a:pt x="9" y="5"/>
                    <a:pt x="3" y="7"/>
                    <a:pt x="6" y="9"/>
                  </a:cubicBezTo>
                  <a:cubicBezTo>
                    <a:pt x="8" y="9"/>
                    <a:pt x="9" y="8"/>
                    <a:pt x="10" y="7"/>
                  </a:cubicBezTo>
                  <a:cubicBezTo>
                    <a:pt x="7" y="5"/>
                    <a:pt x="7" y="5"/>
                    <a:pt x="7" y="5"/>
                  </a:cubicBezTo>
                  <a:cubicBezTo>
                    <a:pt x="8" y="4"/>
                    <a:pt x="8" y="3"/>
                    <a:pt x="10" y="3"/>
                  </a:cubicBezTo>
                  <a:cubicBezTo>
                    <a:pt x="11" y="2"/>
                    <a:pt x="13" y="2"/>
                    <a:pt x="12" y="0"/>
                  </a:cubicBezTo>
                  <a:cubicBezTo>
                    <a:pt x="9" y="2"/>
                    <a:pt x="0" y="0"/>
                    <a:pt x="2" y="7"/>
                  </a:cubicBezTo>
                  <a:lnTo>
                    <a:pt x="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5" name="Freeform 19"/>
            <p:cNvSpPr/>
            <p:nvPr>
              <p:custDataLst>
                <p:tags r:id="rId22"/>
              </p:custDataLst>
            </p:nvPr>
          </p:nvSpPr>
          <p:spPr bwMode="auto">
            <a:xfrm>
              <a:off x="2004" y="3034"/>
              <a:ext cx="9" cy="8"/>
            </a:xfrm>
            <a:custGeom>
              <a:gdLst>
                <a:gd name="T0" fmla="*/ 0 w 4"/>
                <a:gd name="T1" fmla="*/ 3 h 3"/>
                <a:gd name="T2" fmla="*/ 4 w 4"/>
                <a:gd name="T3" fmla="*/ 2 h 3"/>
                <a:gd name="T4" fmla="*/ 2 w 4"/>
                <a:gd name="T5" fmla="*/ 0 h 3"/>
                <a:gd name="T6" fmla="*/ 0 w 4"/>
                <a:gd name="T7" fmla="*/ 3 h 3"/>
              </a:gdLst>
              <a:cxnLst>
                <a:cxn ang="0">
                  <a:pos x="T0" y="T1"/>
                </a:cxn>
                <a:cxn ang="0">
                  <a:pos x="T2" y="T3"/>
                </a:cxn>
                <a:cxn ang="0">
                  <a:pos x="T4" y="T5"/>
                </a:cxn>
                <a:cxn ang="0">
                  <a:pos x="T6" y="T7"/>
                </a:cxn>
              </a:cxnLst>
              <a:rect l="0" t="0" r="r" b="b"/>
              <a:pathLst>
                <a:path w="4" h="3">
                  <a:moveTo>
                    <a:pt x="0" y="3"/>
                  </a:moveTo>
                  <a:cubicBezTo>
                    <a:pt x="1" y="3"/>
                    <a:pt x="2" y="2"/>
                    <a:pt x="4" y="2"/>
                  </a:cubicBezTo>
                  <a:cubicBezTo>
                    <a:pt x="2" y="0"/>
                    <a:pt x="2" y="0"/>
                    <a:pt x="2" y="0"/>
                  </a:cubicBezTo>
                  <a:cubicBezTo>
                    <a:pt x="2" y="2"/>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6" name="Freeform 20"/>
            <p:cNvSpPr/>
            <p:nvPr>
              <p:custDataLst>
                <p:tags r:id="rId23"/>
              </p:custDataLst>
            </p:nvPr>
          </p:nvSpPr>
          <p:spPr bwMode="auto">
            <a:xfrm>
              <a:off x="1346" y="2830"/>
              <a:ext cx="3" cy="0"/>
            </a:xfrm>
            <a:custGeom>
              <a:gdLst>
                <a:gd name="T0" fmla="*/ 1 w 1"/>
                <a:gd name="T1" fmla="*/ 0 w 1"/>
                <a:gd name="T2" fmla="*/ 1 w 1"/>
              </a:gd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7" name="Freeform 21"/>
            <p:cNvSpPr>
              <a:spLocks noEditPoints="1"/>
            </p:cNvSpPr>
            <p:nvPr>
              <p:custDataLst>
                <p:tags r:id="rId24"/>
              </p:custDataLst>
            </p:nvPr>
          </p:nvSpPr>
          <p:spPr bwMode="auto">
            <a:xfrm>
              <a:off x="1284" y="1676"/>
              <a:ext cx="1296" cy="1399"/>
            </a:xfrm>
            <a:custGeom>
              <a:gdLst>
                <a:gd name="T0" fmla="*/ 539 w 546"/>
                <a:gd name="T1" fmla="*/ 312 h 589"/>
                <a:gd name="T2" fmla="*/ 540 w 546"/>
                <a:gd name="T3" fmla="*/ 257 h 589"/>
                <a:gd name="T4" fmla="*/ 530 w 546"/>
                <a:gd name="T5" fmla="*/ 195 h 589"/>
                <a:gd name="T6" fmla="*/ 467 w 546"/>
                <a:gd name="T7" fmla="*/ 99 h 589"/>
                <a:gd name="T8" fmla="*/ 382 w 546"/>
                <a:gd name="T9" fmla="*/ 49 h 589"/>
                <a:gd name="T10" fmla="*/ 344 w 546"/>
                <a:gd name="T11" fmla="*/ 35 h 589"/>
                <a:gd name="T12" fmla="*/ 320 w 546"/>
                <a:gd name="T13" fmla="*/ 24 h 589"/>
                <a:gd name="T14" fmla="*/ 283 w 546"/>
                <a:gd name="T15" fmla="*/ 9 h 589"/>
                <a:gd name="T16" fmla="*/ 254 w 546"/>
                <a:gd name="T17" fmla="*/ 8 h 589"/>
                <a:gd name="T18" fmla="*/ 104 w 546"/>
                <a:gd name="T19" fmla="*/ 55 h 589"/>
                <a:gd name="T20" fmla="*/ 83 w 546"/>
                <a:gd name="T21" fmla="*/ 62 h 589"/>
                <a:gd name="T22" fmla="*/ 70 w 546"/>
                <a:gd name="T23" fmla="*/ 70 h 589"/>
                <a:gd name="T24" fmla="*/ 50 w 546"/>
                <a:gd name="T25" fmla="*/ 85 h 589"/>
                <a:gd name="T26" fmla="*/ 43 w 546"/>
                <a:gd name="T27" fmla="*/ 78 h 589"/>
                <a:gd name="T28" fmla="*/ 38 w 546"/>
                <a:gd name="T29" fmla="*/ 88 h 589"/>
                <a:gd name="T30" fmla="*/ 65 w 546"/>
                <a:gd name="T31" fmla="*/ 78 h 589"/>
                <a:gd name="T32" fmla="*/ 86 w 546"/>
                <a:gd name="T33" fmla="*/ 70 h 589"/>
                <a:gd name="T34" fmla="*/ 35 w 546"/>
                <a:gd name="T35" fmla="*/ 128 h 589"/>
                <a:gd name="T36" fmla="*/ 31 w 546"/>
                <a:gd name="T37" fmla="*/ 156 h 589"/>
                <a:gd name="T38" fmla="*/ 16 w 546"/>
                <a:gd name="T39" fmla="*/ 202 h 589"/>
                <a:gd name="T40" fmla="*/ 3 w 546"/>
                <a:gd name="T41" fmla="*/ 244 h 589"/>
                <a:gd name="T42" fmla="*/ 22 w 546"/>
                <a:gd name="T43" fmla="*/ 233 h 589"/>
                <a:gd name="T44" fmla="*/ 11 w 546"/>
                <a:gd name="T45" fmla="*/ 295 h 589"/>
                <a:gd name="T46" fmla="*/ 42 w 546"/>
                <a:gd name="T47" fmla="*/ 403 h 589"/>
                <a:gd name="T48" fmla="*/ 97 w 546"/>
                <a:gd name="T49" fmla="*/ 465 h 589"/>
                <a:gd name="T50" fmla="*/ 139 w 546"/>
                <a:gd name="T51" fmla="*/ 508 h 589"/>
                <a:gd name="T52" fmla="*/ 202 w 546"/>
                <a:gd name="T53" fmla="*/ 527 h 589"/>
                <a:gd name="T54" fmla="*/ 245 w 546"/>
                <a:gd name="T55" fmla="*/ 528 h 589"/>
                <a:gd name="T56" fmla="*/ 256 w 546"/>
                <a:gd name="T57" fmla="*/ 526 h 589"/>
                <a:gd name="T58" fmla="*/ 268 w 546"/>
                <a:gd name="T59" fmla="*/ 527 h 589"/>
                <a:gd name="T60" fmla="*/ 288 w 546"/>
                <a:gd name="T61" fmla="*/ 526 h 589"/>
                <a:gd name="T62" fmla="*/ 351 w 546"/>
                <a:gd name="T63" fmla="*/ 515 h 589"/>
                <a:gd name="T64" fmla="*/ 350 w 546"/>
                <a:gd name="T65" fmla="*/ 527 h 589"/>
                <a:gd name="T66" fmla="*/ 314 w 546"/>
                <a:gd name="T67" fmla="*/ 546 h 589"/>
                <a:gd name="T68" fmla="*/ 275 w 546"/>
                <a:gd name="T69" fmla="*/ 558 h 589"/>
                <a:gd name="T70" fmla="*/ 245 w 546"/>
                <a:gd name="T71" fmla="*/ 560 h 589"/>
                <a:gd name="T72" fmla="*/ 221 w 546"/>
                <a:gd name="T73" fmla="*/ 568 h 589"/>
                <a:gd name="T74" fmla="*/ 112 w 546"/>
                <a:gd name="T75" fmla="*/ 545 h 589"/>
                <a:gd name="T76" fmla="*/ 62 w 546"/>
                <a:gd name="T77" fmla="*/ 499 h 589"/>
                <a:gd name="T78" fmla="*/ 41 w 546"/>
                <a:gd name="T79" fmla="*/ 484 h 589"/>
                <a:gd name="T80" fmla="*/ 28 w 546"/>
                <a:gd name="T81" fmla="*/ 479 h 589"/>
                <a:gd name="T82" fmla="*/ 30 w 546"/>
                <a:gd name="T83" fmla="*/ 487 h 589"/>
                <a:gd name="T84" fmla="*/ 49 w 546"/>
                <a:gd name="T85" fmla="*/ 504 h 589"/>
                <a:gd name="T86" fmla="*/ 66 w 546"/>
                <a:gd name="T87" fmla="*/ 517 h 589"/>
                <a:gd name="T88" fmla="*/ 92 w 546"/>
                <a:gd name="T89" fmla="*/ 551 h 589"/>
                <a:gd name="T90" fmla="*/ 94 w 546"/>
                <a:gd name="T91" fmla="*/ 557 h 589"/>
                <a:gd name="T92" fmla="*/ 102 w 546"/>
                <a:gd name="T93" fmla="*/ 560 h 589"/>
                <a:gd name="T94" fmla="*/ 164 w 546"/>
                <a:gd name="T95" fmla="*/ 582 h 589"/>
                <a:gd name="T96" fmla="*/ 274 w 546"/>
                <a:gd name="T97" fmla="*/ 584 h 589"/>
                <a:gd name="T98" fmla="*/ 311 w 546"/>
                <a:gd name="T99" fmla="*/ 567 h 589"/>
                <a:gd name="T100" fmla="*/ 327 w 546"/>
                <a:gd name="T101" fmla="*/ 565 h 589"/>
                <a:gd name="T102" fmla="*/ 358 w 546"/>
                <a:gd name="T103" fmla="*/ 557 h 589"/>
                <a:gd name="T104" fmla="*/ 393 w 546"/>
                <a:gd name="T105" fmla="*/ 535 h 589"/>
                <a:gd name="T106" fmla="*/ 497 w 546"/>
                <a:gd name="T107" fmla="*/ 431 h 589"/>
                <a:gd name="T108" fmla="*/ 34 w 546"/>
                <a:gd name="T109" fmla="*/ 212 h 589"/>
                <a:gd name="T110" fmla="*/ 52 w 546"/>
                <a:gd name="T111" fmla="*/ 168 h 589"/>
                <a:gd name="T112" fmla="*/ 116 w 546"/>
                <a:gd name="T113" fmla="*/ 484 h 589"/>
                <a:gd name="T114" fmla="*/ 141 w 546"/>
                <a:gd name="T115" fmla="*/ 127 h 589"/>
                <a:gd name="T116" fmla="*/ 442 w 546"/>
                <a:gd name="T117" fmla="*/ 424 h 589"/>
                <a:gd name="T118" fmla="*/ 417 w 546"/>
                <a:gd name="T119" fmla="*/ 451 h 589"/>
                <a:gd name="T120" fmla="*/ 445 w 546"/>
                <a:gd name="T121" fmla="*/ 414 h 589"/>
                <a:gd name="T122" fmla="*/ 453 w 546"/>
                <a:gd name="T123" fmla="*/ 407 h 5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6" h="589">
                  <a:moveTo>
                    <a:pt x="529" y="367"/>
                  </a:moveTo>
                  <a:cubicBezTo>
                    <a:pt x="530" y="366"/>
                    <a:pt x="527" y="362"/>
                    <a:pt x="530" y="363"/>
                  </a:cubicBezTo>
                  <a:cubicBezTo>
                    <a:pt x="530" y="351"/>
                    <a:pt x="537" y="343"/>
                    <a:pt x="538" y="331"/>
                  </a:cubicBezTo>
                  <a:cubicBezTo>
                    <a:pt x="539" y="324"/>
                    <a:pt x="541" y="319"/>
                    <a:pt x="539" y="312"/>
                  </a:cubicBezTo>
                  <a:cubicBezTo>
                    <a:pt x="542" y="286"/>
                    <a:pt x="542" y="286"/>
                    <a:pt x="542" y="286"/>
                  </a:cubicBezTo>
                  <a:cubicBezTo>
                    <a:pt x="543" y="286"/>
                    <a:pt x="543" y="286"/>
                    <a:pt x="543" y="286"/>
                  </a:cubicBezTo>
                  <a:cubicBezTo>
                    <a:pt x="542" y="282"/>
                    <a:pt x="541" y="279"/>
                    <a:pt x="543" y="275"/>
                  </a:cubicBezTo>
                  <a:cubicBezTo>
                    <a:pt x="538" y="269"/>
                    <a:pt x="546" y="263"/>
                    <a:pt x="540" y="257"/>
                  </a:cubicBezTo>
                  <a:cubicBezTo>
                    <a:pt x="539" y="248"/>
                    <a:pt x="538" y="239"/>
                    <a:pt x="538" y="229"/>
                  </a:cubicBezTo>
                  <a:cubicBezTo>
                    <a:pt x="535" y="224"/>
                    <a:pt x="538" y="217"/>
                    <a:pt x="533" y="212"/>
                  </a:cubicBezTo>
                  <a:cubicBezTo>
                    <a:pt x="536" y="206"/>
                    <a:pt x="530" y="202"/>
                    <a:pt x="531" y="195"/>
                  </a:cubicBezTo>
                  <a:cubicBezTo>
                    <a:pt x="530" y="195"/>
                    <a:pt x="530" y="195"/>
                    <a:pt x="530" y="195"/>
                  </a:cubicBezTo>
                  <a:cubicBezTo>
                    <a:pt x="526" y="182"/>
                    <a:pt x="517" y="168"/>
                    <a:pt x="512" y="155"/>
                  </a:cubicBezTo>
                  <a:cubicBezTo>
                    <a:pt x="504" y="145"/>
                    <a:pt x="497" y="130"/>
                    <a:pt x="489" y="126"/>
                  </a:cubicBezTo>
                  <a:cubicBezTo>
                    <a:pt x="484" y="116"/>
                    <a:pt x="476" y="108"/>
                    <a:pt x="467" y="100"/>
                  </a:cubicBezTo>
                  <a:cubicBezTo>
                    <a:pt x="467" y="99"/>
                    <a:pt x="467" y="99"/>
                    <a:pt x="467" y="99"/>
                  </a:cubicBezTo>
                  <a:cubicBezTo>
                    <a:pt x="465" y="97"/>
                    <a:pt x="460" y="98"/>
                    <a:pt x="460" y="93"/>
                  </a:cubicBezTo>
                  <a:cubicBezTo>
                    <a:pt x="456" y="94"/>
                    <a:pt x="454" y="90"/>
                    <a:pt x="451" y="87"/>
                  </a:cubicBezTo>
                  <a:cubicBezTo>
                    <a:pt x="439" y="82"/>
                    <a:pt x="429" y="70"/>
                    <a:pt x="416" y="65"/>
                  </a:cubicBezTo>
                  <a:cubicBezTo>
                    <a:pt x="406" y="53"/>
                    <a:pt x="391" y="60"/>
                    <a:pt x="382" y="49"/>
                  </a:cubicBezTo>
                  <a:cubicBezTo>
                    <a:pt x="373" y="46"/>
                    <a:pt x="365" y="40"/>
                    <a:pt x="357" y="36"/>
                  </a:cubicBezTo>
                  <a:cubicBezTo>
                    <a:pt x="353" y="31"/>
                    <a:pt x="345" y="31"/>
                    <a:pt x="339" y="28"/>
                  </a:cubicBezTo>
                  <a:cubicBezTo>
                    <a:pt x="339" y="34"/>
                    <a:pt x="331" y="25"/>
                    <a:pt x="332" y="28"/>
                  </a:cubicBezTo>
                  <a:cubicBezTo>
                    <a:pt x="336" y="30"/>
                    <a:pt x="344" y="32"/>
                    <a:pt x="344" y="35"/>
                  </a:cubicBezTo>
                  <a:cubicBezTo>
                    <a:pt x="335" y="36"/>
                    <a:pt x="335" y="36"/>
                    <a:pt x="335" y="36"/>
                  </a:cubicBezTo>
                  <a:cubicBezTo>
                    <a:pt x="326" y="34"/>
                    <a:pt x="328" y="25"/>
                    <a:pt x="324" y="22"/>
                  </a:cubicBezTo>
                  <a:cubicBezTo>
                    <a:pt x="322" y="26"/>
                    <a:pt x="322" y="26"/>
                    <a:pt x="322" y="26"/>
                  </a:cubicBezTo>
                  <a:cubicBezTo>
                    <a:pt x="320" y="24"/>
                    <a:pt x="320" y="24"/>
                    <a:pt x="320" y="24"/>
                  </a:cubicBezTo>
                  <a:cubicBezTo>
                    <a:pt x="318" y="20"/>
                    <a:pt x="318" y="22"/>
                    <a:pt x="314" y="21"/>
                  </a:cubicBezTo>
                  <a:cubicBezTo>
                    <a:pt x="307" y="17"/>
                    <a:pt x="299" y="18"/>
                    <a:pt x="294" y="12"/>
                  </a:cubicBezTo>
                  <a:cubicBezTo>
                    <a:pt x="292" y="15"/>
                    <a:pt x="290" y="8"/>
                    <a:pt x="289" y="13"/>
                  </a:cubicBezTo>
                  <a:cubicBezTo>
                    <a:pt x="285" y="15"/>
                    <a:pt x="286" y="10"/>
                    <a:pt x="283" y="9"/>
                  </a:cubicBezTo>
                  <a:cubicBezTo>
                    <a:pt x="283" y="10"/>
                    <a:pt x="283" y="10"/>
                    <a:pt x="283" y="10"/>
                  </a:cubicBezTo>
                  <a:cubicBezTo>
                    <a:pt x="282" y="13"/>
                    <a:pt x="278" y="11"/>
                    <a:pt x="276" y="10"/>
                  </a:cubicBezTo>
                  <a:cubicBezTo>
                    <a:pt x="278" y="9"/>
                    <a:pt x="278" y="7"/>
                    <a:pt x="278" y="5"/>
                  </a:cubicBezTo>
                  <a:cubicBezTo>
                    <a:pt x="269" y="8"/>
                    <a:pt x="261" y="0"/>
                    <a:pt x="254" y="8"/>
                  </a:cubicBezTo>
                  <a:cubicBezTo>
                    <a:pt x="239" y="2"/>
                    <a:pt x="227" y="7"/>
                    <a:pt x="213" y="9"/>
                  </a:cubicBezTo>
                  <a:cubicBezTo>
                    <a:pt x="206" y="10"/>
                    <a:pt x="196" y="9"/>
                    <a:pt x="192" y="15"/>
                  </a:cubicBezTo>
                  <a:cubicBezTo>
                    <a:pt x="178" y="12"/>
                    <a:pt x="168" y="24"/>
                    <a:pt x="153" y="27"/>
                  </a:cubicBezTo>
                  <a:cubicBezTo>
                    <a:pt x="138" y="37"/>
                    <a:pt x="120" y="45"/>
                    <a:pt x="104" y="55"/>
                  </a:cubicBezTo>
                  <a:cubicBezTo>
                    <a:pt x="103" y="56"/>
                    <a:pt x="105" y="61"/>
                    <a:pt x="101" y="59"/>
                  </a:cubicBezTo>
                  <a:cubicBezTo>
                    <a:pt x="99" y="58"/>
                    <a:pt x="99" y="57"/>
                    <a:pt x="99" y="55"/>
                  </a:cubicBezTo>
                  <a:cubicBezTo>
                    <a:pt x="95" y="58"/>
                    <a:pt x="87" y="58"/>
                    <a:pt x="85" y="64"/>
                  </a:cubicBezTo>
                  <a:cubicBezTo>
                    <a:pt x="83" y="62"/>
                    <a:pt x="83" y="62"/>
                    <a:pt x="83" y="62"/>
                  </a:cubicBezTo>
                  <a:cubicBezTo>
                    <a:pt x="84" y="61"/>
                    <a:pt x="84" y="61"/>
                    <a:pt x="84" y="61"/>
                  </a:cubicBezTo>
                  <a:cubicBezTo>
                    <a:pt x="82" y="59"/>
                    <a:pt x="82" y="59"/>
                    <a:pt x="82" y="59"/>
                  </a:cubicBezTo>
                  <a:cubicBezTo>
                    <a:pt x="80" y="61"/>
                    <a:pt x="80" y="61"/>
                    <a:pt x="80" y="61"/>
                  </a:cubicBezTo>
                  <a:cubicBezTo>
                    <a:pt x="77" y="61"/>
                    <a:pt x="71" y="66"/>
                    <a:pt x="70" y="70"/>
                  </a:cubicBezTo>
                  <a:cubicBezTo>
                    <a:pt x="68" y="68"/>
                    <a:pt x="68" y="68"/>
                    <a:pt x="68" y="68"/>
                  </a:cubicBezTo>
                  <a:cubicBezTo>
                    <a:pt x="67" y="67"/>
                    <a:pt x="68" y="67"/>
                    <a:pt x="69" y="66"/>
                  </a:cubicBezTo>
                  <a:cubicBezTo>
                    <a:pt x="63" y="67"/>
                    <a:pt x="64" y="73"/>
                    <a:pt x="57" y="71"/>
                  </a:cubicBezTo>
                  <a:cubicBezTo>
                    <a:pt x="65" y="77"/>
                    <a:pt x="53" y="83"/>
                    <a:pt x="50" y="85"/>
                  </a:cubicBezTo>
                  <a:cubicBezTo>
                    <a:pt x="51" y="81"/>
                    <a:pt x="49" y="79"/>
                    <a:pt x="53" y="76"/>
                  </a:cubicBezTo>
                  <a:cubicBezTo>
                    <a:pt x="52" y="76"/>
                    <a:pt x="52" y="76"/>
                    <a:pt x="52" y="76"/>
                  </a:cubicBezTo>
                  <a:cubicBezTo>
                    <a:pt x="49" y="75"/>
                    <a:pt x="47" y="80"/>
                    <a:pt x="44" y="81"/>
                  </a:cubicBezTo>
                  <a:cubicBezTo>
                    <a:pt x="43" y="78"/>
                    <a:pt x="43" y="78"/>
                    <a:pt x="43" y="78"/>
                  </a:cubicBezTo>
                  <a:cubicBezTo>
                    <a:pt x="37" y="86"/>
                    <a:pt x="37" y="86"/>
                    <a:pt x="37" y="86"/>
                  </a:cubicBezTo>
                  <a:cubicBezTo>
                    <a:pt x="35" y="84"/>
                    <a:pt x="35" y="84"/>
                    <a:pt x="35" y="84"/>
                  </a:cubicBezTo>
                  <a:cubicBezTo>
                    <a:pt x="30" y="90"/>
                    <a:pt x="30" y="90"/>
                    <a:pt x="30" y="90"/>
                  </a:cubicBezTo>
                  <a:cubicBezTo>
                    <a:pt x="33" y="92"/>
                    <a:pt x="36" y="90"/>
                    <a:pt x="38" y="88"/>
                  </a:cubicBezTo>
                  <a:cubicBezTo>
                    <a:pt x="39" y="82"/>
                    <a:pt x="44" y="86"/>
                    <a:pt x="47" y="85"/>
                  </a:cubicBezTo>
                  <a:cubicBezTo>
                    <a:pt x="49" y="95"/>
                    <a:pt x="35" y="92"/>
                    <a:pt x="37" y="100"/>
                  </a:cubicBezTo>
                  <a:cubicBezTo>
                    <a:pt x="43" y="98"/>
                    <a:pt x="46" y="86"/>
                    <a:pt x="55" y="89"/>
                  </a:cubicBezTo>
                  <a:cubicBezTo>
                    <a:pt x="53" y="83"/>
                    <a:pt x="63" y="81"/>
                    <a:pt x="65" y="78"/>
                  </a:cubicBezTo>
                  <a:cubicBezTo>
                    <a:pt x="67" y="69"/>
                    <a:pt x="78" y="70"/>
                    <a:pt x="82" y="65"/>
                  </a:cubicBezTo>
                  <a:cubicBezTo>
                    <a:pt x="85" y="65"/>
                    <a:pt x="89" y="61"/>
                    <a:pt x="91" y="65"/>
                  </a:cubicBezTo>
                  <a:cubicBezTo>
                    <a:pt x="89" y="66"/>
                    <a:pt x="85" y="69"/>
                    <a:pt x="82" y="68"/>
                  </a:cubicBezTo>
                  <a:cubicBezTo>
                    <a:pt x="81" y="71"/>
                    <a:pt x="85" y="68"/>
                    <a:pt x="86" y="70"/>
                  </a:cubicBezTo>
                  <a:cubicBezTo>
                    <a:pt x="75" y="82"/>
                    <a:pt x="63" y="95"/>
                    <a:pt x="51" y="104"/>
                  </a:cubicBezTo>
                  <a:cubicBezTo>
                    <a:pt x="50" y="108"/>
                    <a:pt x="51" y="115"/>
                    <a:pt x="45" y="114"/>
                  </a:cubicBezTo>
                  <a:cubicBezTo>
                    <a:pt x="47" y="116"/>
                    <a:pt x="47" y="117"/>
                    <a:pt x="44" y="119"/>
                  </a:cubicBezTo>
                  <a:cubicBezTo>
                    <a:pt x="41" y="122"/>
                    <a:pt x="34" y="124"/>
                    <a:pt x="35" y="128"/>
                  </a:cubicBezTo>
                  <a:cubicBezTo>
                    <a:pt x="39" y="129"/>
                    <a:pt x="37" y="125"/>
                    <a:pt x="40" y="123"/>
                  </a:cubicBezTo>
                  <a:cubicBezTo>
                    <a:pt x="42" y="129"/>
                    <a:pt x="40" y="136"/>
                    <a:pt x="38" y="142"/>
                  </a:cubicBezTo>
                  <a:cubicBezTo>
                    <a:pt x="34" y="141"/>
                    <a:pt x="37" y="150"/>
                    <a:pt x="32" y="147"/>
                  </a:cubicBezTo>
                  <a:cubicBezTo>
                    <a:pt x="34" y="150"/>
                    <a:pt x="34" y="154"/>
                    <a:pt x="31" y="156"/>
                  </a:cubicBezTo>
                  <a:cubicBezTo>
                    <a:pt x="28" y="155"/>
                    <a:pt x="31" y="152"/>
                    <a:pt x="30" y="152"/>
                  </a:cubicBezTo>
                  <a:cubicBezTo>
                    <a:pt x="22" y="160"/>
                    <a:pt x="35" y="165"/>
                    <a:pt x="34" y="171"/>
                  </a:cubicBezTo>
                  <a:cubicBezTo>
                    <a:pt x="33" y="183"/>
                    <a:pt x="25" y="193"/>
                    <a:pt x="18" y="205"/>
                  </a:cubicBezTo>
                  <a:cubicBezTo>
                    <a:pt x="16" y="202"/>
                    <a:pt x="16" y="202"/>
                    <a:pt x="16" y="202"/>
                  </a:cubicBezTo>
                  <a:cubicBezTo>
                    <a:pt x="11" y="206"/>
                    <a:pt x="11" y="206"/>
                    <a:pt x="11" y="206"/>
                  </a:cubicBezTo>
                  <a:cubicBezTo>
                    <a:pt x="10" y="216"/>
                    <a:pt x="4" y="226"/>
                    <a:pt x="2" y="235"/>
                  </a:cubicBezTo>
                  <a:cubicBezTo>
                    <a:pt x="1" y="235"/>
                    <a:pt x="1" y="235"/>
                    <a:pt x="1" y="235"/>
                  </a:cubicBezTo>
                  <a:cubicBezTo>
                    <a:pt x="0" y="239"/>
                    <a:pt x="1" y="241"/>
                    <a:pt x="3" y="244"/>
                  </a:cubicBezTo>
                  <a:cubicBezTo>
                    <a:pt x="5" y="234"/>
                    <a:pt x="8" y="222"/>
                    <a:pt x="15" y="214"/>
                  </a:cubicBezTo>
                  <a:cubicBezTo>
                    <a:pt x="16" y="216"/>
                    <a:pt x="14" y="219"/>
                    <a:pt x="17" y="221"/>
                  </a:cubicBezTo>
                  <a:cubicBezTo>
                    <a:pt x="27" y="226"/>
                    <a:pt x="23" y="212"/>
                    <a:pt x="28" y="207"/>
                  </a:cubicBezTo>
                  <a:cubicBezTo>
                    <a:pt x="28" y="216"/>
                    <a:pt x="25" y="226"/>
                    <a:pt x="22" y="233"/>
                  </a:cubicBezTo>
                  <a:cubicBezTo>
                    <a:pt x="25" y="249"/>
                    <a:pt x="9" y="261"/>
                    <a:pt x="16" y="278"/>
                  </a:cubicBezTo>
                  <a:cubicBezTo>
                    <a:pt x="13" y="283"/>
                    <a:pt x="14" y="294"/>
                    <a:pt x="9" y="297"/>
                  </a:cubicBezTo>
                  <a:cubicBezTo>
                    <a:pt x="11" y="297"/>
                    <a:pt x="11" y="297"/>
                    <a:pt x="11" y="297"/>
                  </a:cubicBezTo>
                  <a:cubicBezTo>
                    <a:pt x="10" y="296"/>
                    <a:pt x="11" y="296"/>
                    <a:pt x="11" y="295"/>
                  </a:cubicBezTo>
                  <a:cubicBezTo>
                    <a:pt x="16" y="297"/>
                    <a:pt x="11" y="300"/>
                    <a:pt x="12" y="302"/>
                  </a:cubicBezTo>
                  <a:cubicBezTo>
                    <a:pt x="16" y="310"/>
                    <a:pt x="15" y="318"/>
                    <a:pt x="17" y="325"/>
                  </a:cubicBezTo>
                  <a:cubicBezTo>
                    <a:pt x="13" y="333"/>
                    <a:pt x="23" y="343"/>
                    <a:pt x="21" y="352"/>
                  </a:cubicBezTo>
                  <a:cubicBezTo>
                    <a:pt x="23" y="372"/>
                    <a:pt x="34" y="386"/>
                    <a:pt x="42" y="403"/>
                  </a:cubicBezTo>
                  <a:cubicBezTo>
                    <a:pt x="48" y="409"/>
                    <a:pt x="53" y="419"/>
                    <a:pt x="59" y="424"/>
                  </a:cubicBezTo>
                  <a:cubicBezTo>
                    <a:pt x="64" y="436"/>
                    <a:pt x="74" y="442"/>
                    <a:pt x="82" y="452"/>
                  </a:cubicBezTo>
                  <a:cubicBezTo>
                    <a:pt x="86" y="451"/>
                    <a:pt x="90" y="455"/>
                    <a:pt x="88" y="458"/>
                  </a:cubicBezTo>
                  <a:cubicBezTo>
                    <a:pt x="94" y="457"/>
                    <a:pt x="93" y="464"/>
                    <a:pt x="97" y="465"/>
                  </a:cubicBezTo>
                  <a:cubicBezTo>
                    <a:pt x="98" y="464"/>
                    <a:pt x="98" y="464"/>
                    <a:pt x="98" y="464"/>
                  </a:cubicBezTo>
                  <a:cubicBezTo>
                    <a:pt x="102" y="469"/>
                    <a:pt x="104" y="474"/>
                    <a:pt x="109" y="477"/>
                  </a:cubicBezTo>
                  <a:cubicBezTo>
                    <a:pt x="105" y="480"/>
                    <a:pt x="105" y="480"/>
                    <a:pt x="105" y="480"/>
                  </a:cubicBezTo>
                  <a:cubicBezTo>
                    <a:pt x="101" y="500"/>
                    <a:pt x="126" y="499"/>
                    <a:pt x="139" y="508"/>
                  </a:cubicBezTo>
                  <a:cubicBezTo>
                    <a:pt x="139" y="505"/>
                    <a:pt x="139" y="505"/>
                    <a:pt x="139" y="505"/>
                  </a:cubicBezTo>
                  <a:cubicBezTo>
                    <a:pt x="142" y="506"/>
                    <a:pt x="141" y="510"/>
                    <a:pt x="144" y="510"/>
                  </a:cubicBezTo>
                  <a:cubicBezTo>
                    <a:pt x="155" y="517"/>
                    <a:pt x="169" y="522"/>
                    <a:pt x="182" y="523"/>
                  </a:cubicBezTo>
                  <a:cubicBezTo>
                    <a:pt x="188" y="528"/>
                    <a:pt x="195" y="524"/>
                    <a:pt x="202" y="527"/>
                  </a:cubicBezTo>
                  <a:cubicBezTo>
                    <a:pt x="199" y="529"/>
                    <a:pt x="199" y="529"/>
                    <a:pt x="199" y="529"/>
                  </a:cubicBezTo>
                  <a:cubicBezTo>
                    <a:pt x="204" y="531"/>
                    <a:pt x="204" y="531"/>
                    <a:pt x="204" y="531"/>
                  </a:cubicBezTo>
                  <a:cubicBezTo>
                    <a:pt x="205" y="527"/>
                    <a:pt x="205" y="527"/>
                    <a:pt x="205" y="527"/>
                  </a:cubicBezTo>
                  <a:cubicBezTo>
                    <a:pt x="218" y="531"/>
                    <a:pt x="230" y="527"/>
                    <a:pt x="245" y="528"/>
                  </a:cubicBezTo>
                  <a:cubicBezTo>
                    <a:pt x="245" y="531"/>
                    <a:pt x="249" y="531"/>
                    <a:pt x="250" y="531"/>
                  </a:cubicBezTo>
                  <a:cubicBezTo>
                    <a:pt x="250" y="530"/>
                    <a:pt x="250" y="530"/>
                    <a:pt x="250" y="530"/>
                  </a:cubicBezTo>
                  <a:cubicBezTo>
                    <a:pt x="249" y="530"/>
                    <a:pt x="248" y="530"/>
                    <a:pt x="247" y="529"/>
                  </a:cubicBezTo>
                  <a:cubicBezTo>
                    <a:pt x="249" y="528"/>
                    <a:pt x="253" y="527"/>
                    <a:pt x="256" y="526"/>
                  </a:cubicBezTo>
                  <a:cubicBezTo>
                    <a:pt x="261" y="529"/>
                    <a:pt x="254" y="532"/>
                    <a:pt x="257" y="535"/>
                  </a:cubicBezTo>
                  <a:cubicBezTo>
                    <a:pt x="256" y="530"/>
                    <a:pt x="262" y="530"/>
                    <a:pt x="265" y="528"/>
                  </a:cubicBezTo>
                  <a:cubicBezTo>
                    <a:pt x="266" y="527"/>
                    <a:pt x="264" y="525"/>
                    <a:pt x="267" y="526"/>
                  </a:cubicBezTo>
                  <a:cubicBezTo>
                    <a:pt x="268" y="526"/>
                    <a:pt x="268" y="527"/>
                    <a:pt x="268" y="527"/>
                  </a:cubicBezTo>
                  <a:cubicBezTo>
                    <a:pt x="276" y="528"/>
                    <a:pt x="276" y="528"/>
                    <a:pt x="276" y="528"/>
                  </a:cubicBezTo>
                  <a:cubicBezTo>
                    <a:pt x="276" y="530"/>
                    <a:pt x="276" y="530"/>
                    <a:pt x="276" y="530"/>
                  </a:cubicBezTo>
                  <a:cubicBezTo>
                    <a:pt x="276" y="528"/>
                    <a:pt x="278" y="527"/>
                    <a:pt x="280" y="527"/>
                  </a:cubicBezTo>
                  <a:cubicBezTo>
                    <a:pt x="283" y="528"/>
                    <a:pt x="287" y="530"/>
                    <a:pt x="288" y="526"/>
                  </a:cubicBezTo>
                  <a:cubicBezTo>
                    <a:pt x="304" y="527"/>
                    <a:pt x="316" y="514"/>
                    <a:pt x="331" y="511"/>
                  </a:cubicBezTo>
                  <a:cubicBezTo>
                    <a:pt x="335" y="509"/>
                    <a:pt x="338" y="513"/>
                    <a:pt x="341" y="509"/>
                  </a:cubicBezTo>
                  <a:cubicBezTo>
                    <a:pt x="341" y="511"/>
                    <a:pt x="344" y="514"/>
                    <a:pt x="341" y="515"/>
                  </a:cubicBezTo>
                  <a:cubicBezTo>
                    <a:pt x="345" y="520"/>
                    <a:pt x="348" y="510"/>
                    <a:pt x="351" y="515"/>
                  </a:cubicBezTo>
                  <a:cubicBezTo>
                    <a:pt x="351" y="520"/>
                    <a:pt x="345" y="519"/>
                    <a:pt x="342" y="521"/>
                  </a:cubicBezTo>
                  <a:cubicBezTo>
                    <a:pt x="342" y="523"/>
                    <a:pt x="343" y="524"/>
                    <a:pt x="344" y="525"/>
                  </a:cubicBezTo>
                  <a:cubicBezTo>
                    <a:pt x="345" y="524"/>
                    <a:pt x="345" y="524"/>
                    <a:pt x="345" y="524"/>
                  </a:cubicBezTo>
                  <a:cubicBezTo>
                    <a:pt x="347" y="523"/>
                    <a:pt x="350" y="525"/>
                    <a:pt x="350" y="527"/>
                  </a:cubicBezTo>
                  <a:cubicBezTo>
                    <a:pt x="348" y="530"/>
                    <a:pt x="344" y="531"/>
                    <a:pt x="341" y="531"/>
                  </a:cubicBezTo>
                  <a:cubicBezTo>
                    <a:pt x="339" y="533"/>
                    <a:pt x="332" y="536"/>
                    <a:pt x="333" y="540"/>
                  </a:cubicBezTo>
                  <a:cubicBezTo>
                    <a:pt x="328" y="538"/>
                    <a:pt x="328" y="545"/>
                    <a:pt x="324" y="543"/>
                  </a:cubicBezTo>
                  <a:cubicBezTo>
                    <a:pt x="322" y="548"/>
                    <a:pt x="318" y="547"/>
                    <a:pt x="314" y="546"/>
                  </a:cubicBezTo>
                  <a:cubicBezTo>
                    <a:pt x="309" y="546"/>
                    <a:pt x="309" y="549"/>
                    <a:pt x="307" y="552"/>
                  </a:cubicBezTo>
                  <a:cubicBezTo>
                    <a:pt x="300" y="548"/>
                    <a:pt x="296" y="555"/>
                    <a:pt x="290" y="555"/>
                  </a:cubicBezTo>
                  <a:cubicBezTo>
                    <a:pt x="287" y="555"/>
                    <a:pt x="283" y="556"/>
                    <a:pt x="283" y="552"/>
                  </a:cubicBezTo>
                  <a:cubicBezTo>
                    <a:pt x="280" y="553"/>
                    <a:pt x="279" y="563"/>
                    <a:pt x="275" y="558"/>
                  </a:cubicBezTo>
                  <a:cubicBezTo>
                    <a:pt x="273" y="565"/>
                    <a:pt x="270" y="555"/>
                    <a:pt x="266" y="558"/>
                  </a:cubicBezTo>
                  <a:cubicBezTo>
                    <a:pt x="266" y="560"/>
                    <a:pt x="266" y="560"/>
                    <a:pt x="266" y="560"/>
                  </a:cubicBezTo>
                  <a:cubicBezTo>
                    <a:pt x="260" y="559"/>
                    <a:pt x="256" y="564"/>
                    <a:pt x="250" y="565"/>
                  </a:cubicBezTo>
                  <a:cubicBezTo>
                    <a:pt x="251" y="561"/>
                    <a:pt x="248" y="560"/>
                    <a:pt x="245" y="560"/>
                  </a:cubicBezTo>
                  <a:cubicBezTo>
                    <a:pt x="248" y="560"/>
                    <a:pt x="249" y="565"/>
                    <a:pt x="247" y="567"/>
                  </a:cubicBezTo>
                  <a:cubicBezTo>
                    <a:pt x="241" y="570"/>
                    <a:pt x="244" y="562"/>
                    <a:pt x="239" y="563"/>
                  </a:cubicBezTo>
                  <a:cubicBezTo>
                    <a:pt x="234" y="564"/>
                    <a:pt x="238" y="567"/>
                    <a:pt x="234" y="568"/>
                  </a:cubicBezTo>
                  <a:cubicBezTo>
                    <a:pt x="230" y="569"/>
                    <a:pt x="224" y="573"/>
                    <a:pt x="221" y="568"/>
                  </a:cubicBezTo>
                  <a:cubicBezTo>
                    <a:pt x="219" y="567"/>
                    <a:pt x="216" y="567"/>
                    <a:pt x="216" y="570"/>
                  </a:cubicBezTo>
                  <a:cubicBezTo>
                    <a:pt x="187" y="569"/>
                    <a:pt x="157" y="560"/>
                    <a:pt x="129" y="551"/>
                  </a:cubicBezTo>
                  <a:cubicBezTo>
                    <a:pt x="124" y="549"/>
                    <a:pt x="118" y="544"/>
                    <a:pt x="113" y="547"/>
                  </a:cubicBezTo>
                  <a:cubicBezTo>
                    <a:pt x="112" y="545"/>
                    <a:pt x="112" y="545"/>
                    <a:pt x="112" y="545"/>
                  </a:cubicBezTo>
                  <a:cubicBezTo>
                    <a:pt x="104" y="538"/>
                    <a:pt x="90" y="534"/>
                    <a:pt x="82" y="526"/>
                  </a:cubicBezTo>
                  <a:cubicBezTo>
                    <a:pt x="72" y="526"/>
                    <a:pt x="77" y="517"/>
                    <a:pt x="67" y="518"/>
                  </a:cubicBezTo>
                  <a:cubicBezTo>
                    <a:pt x="67" y="510"/>
                    <a:pt x="55" y="509"/>
                    <a:pt x="51" y="501"/>
                  </a:cubicBezTo>
                  <a:cubicBezTo>
                    <a:pt x="55" y="496"/>
                    <a:pt x="60" y="509"/>
                    <a:pt x="62" y="499"/>
                  </a:cubicBezTo>
                  <a:cubicBezTo>
                    <a:pt x="60" y="493"/>
                    <a:pt x="55" y="501"/>
                    <a:pt x="53" y="495"/>
                  </a:cubicBezTo>
                  <a:cubicBezTo>
                    <a:pt x="52" y="493"/>
                    <a:pt x="50" y="490"/>
                    <a:pt x="51" y="488"/>
                  </a:cubicBezTo>
                  <a:cubicBezTo>
                    <a:pt x="51" y="486"/>
                    <a:pt x="49" y="490"/>
                    <a:pt x="49" y="486"/>
                  </a:cubicBezTo>
                  <a:cubicBezTo>
                    <a:pt x="46" y="489"/>
                    <a:pt x="42" y="488"/>
                    <a:pt x="41" y="484"/>
                  </a:cubicBezTo>
                  <a:cubicBezTo>
                    <a:pt x="32" y="482"/>
                    <a:pt x="32" y="464"/>
                    <a:pt x="20" y="469"/>
                  </a:cubicBezTo>
                  <a:cubicBezTo>
                    <a:pt x="18" y="470"/>
                    <a:pt x="16" y="472"/>
                    <a:pt x="16" y="474"/>
                  </a:cubicBezTo>
                  <a:cubicBezTo>
                    <a:pt x="17" y="479"/>
                    <a:pt x="17" y="472"/>
                    <a:pt x="19" y="473"/>
                  </a:cubicBezTo>
                  <a:cubicBezTo>
                    <a:pt x="20" y="478"/>
                    <a:pt x="23" y="482"/>
                    <a:pt x="28" y="479"/>
                  </a:cubicBezTo>
                  <a:cubicBezTo>
                    <a:pt x="28" y="486"/>
                    <a:pt x="28" y="486"/>
                    <a:pt x="28" y="486"/>
                  </a:cubicBezTo>
                  <a:cubicBezTo>
                    <a:pt x="28" y="487"/>
                    <a:pt x="27" y="487"/>
                    <a:pt x="27" y="486"/>
                  </a:cubicBezTo>
                  <a:cubicBezTo>
                    <a:pt x="29" y="488"/>
                    <a:pt x="29" y="488"/>
                    <a:pt x="29" y="488"/>
                  </a:cubicBezTo>
                  <a:cubicBezTo>
                    <a:pt x="30" y="487"/>
                    <a:pt x="30" y="487"/>
                    <a:pt x="30" y="487"/>
                  </a:cubicBezTo>
                  <a:cubicBezTo>
                    <a:pt x="32" y="489"/>
                    <a:pt x="32" y="489"/>
                    <a:pt x="32" y="489"/>
                  </a:cubicBezTo>
                  <a:cubicBezTo>
                    <a:pt x="31" y="490"/>
                    <a:pt x="31" y="490"/>
                    <a:pt x="31" y="490"/>
                  </a:cubicBezTo>
                  <a:cubicBezTo>
                    <a:pt x="34" y="502"/>
                    <a:pt x="44" y="495"/>
                    <a:pt x="50" y="503"/>
                  </a:cubicBezTo>
                  <a:cubicBezTo>
                    <a:pt x="49" y="504"/>
                    <a:pt x="49" y="504"/>
                    <a:pt x="49" y="504"/>
                  </a:cubicBezTo>
                  <a:cubicBezTo>
                    <a:pt x="48" y="504"/>
                    <a:pt x="47" y="505"/>
                    <a:pt x="46" y="503"/>
                  </a:cubicBezTo>
                  <a:cubicBezTo>
                    <a:pt x="46" y="510"/>
                    <a:pt x="56" y="508"/>
                    <a:pt x="58" y="513"/>
                  </a:cubicBezTo>
                  <a:cubicBezTo>
                    <a:pt x="57" y="515"/>
                    <a:pt x="57" y="515"/>
                    <a:pt x="57" y="515"/>
                  </a:cubicBezTo>
                  <a:cubicBezTo>
                    <a:pt x="58" y="521"/>
                    <a:pt x="65" y="519"/>
                    <a:pt x="66" y="517"/>
                  </a:cubicBezTo>
                  <a:cubicBezTo>
                    <a:pt x="68" y="522"/>
                    <a:pt x="71" y="524"/>
                    <a:pt x="76" y="526"/>
                  </a:cubicBezTo>
                  <a:cubicBezTo>
                    <a:pt x="79" y="539"/>
                    <a:pt x="94" y="538"/>
                    <a:pt x="102" y="549"/>
                  </a:cubicBezTo>
                  <a:cubicBezTo>
                    <a:pt x="107" y="558"/>
                    <a:pt x="98" y="546"/>
                    <a:pt x="97" y="554"/>
                  </a:cubicBezTo>
                  <a:cubicBezTo>
                    <a:pt x="92" y="551"/>
                    <a:pt x="92" y="551"/>
                    <a:pt x="92" y="551"/>
                  </a:cubicBezTo>
                  <a:cubicBezTo>
                    <a:pt x="91" y="553"/>
                    <a:pt x="91" y="553"/>
                    <a:pt x="91" y="553"/>
                  </a:cubicBezTo>
                  <a:cubicBezTo>
                    <a:pt x="88" y="553"/>
                    <a:pt x="89" y="550"/>
                    <a:pt x="88" y="549"/>
                  </a:cubicBezTo>
                  <a:cubicBezTo>
                    <a:pt x="83" y="551"/>
                    <a:pt x="78" y="539"/>
                    <a:pt x="73" y="543"/>
                  </a:cubicBezTo>
                  <a:cubicBezTo>
                    <a:pt x="77" y="549"/>
                    <a:pt x="86" y="555"/>
                    <a:pt x="94" y="557"/>
                  </a:cubicBezTo>
                  <a:cubicBezTo>
                    <a:pt x="95" y="556"/>
                    <a:pt x="95" y="556"/>
                    <a:pt x="95" y="556"/>
                  </a:cubicBezTo>
                  <a:cubicBezTo>
                    <a:pt x="97" y="560"/>
                    <a:pt x="97" y="560"/>
                    <a:pt x="97" y="560"/>
                  </a:cubicBezTo>
                  <a:cubicBezTo>
                    <a:pt x="100" y="555"/>
                    <a:pt x="100" y="555"/>
                    <a:pt x="100" y="555"/>
                  </a:cubicBezTo>
                  <a:cubicBezTo>
                    <a:pt x="104" y="556"/>
                    <a:pt x="99" y="559"/>
                    <a:pt x="102" y="560"/>
                  </a:cubicBezTo>
                  <a:cubicBezTo>
                    <a:pt x="107" y="564"/>
                    <a:pt x="114" y="567"/>
                    <a:pt x="118" y="567"/>
                  </a:cubicBezTo>
                  <a:cubicBezTo>
                    <a:pt x="123" y="570"/>
                    <a:pt x="128" y="572"/>
                    <a:pt x="133" y="575"/>
                  </a:cubicBezTo>
                  <a:cubicBezTo>
                    <a:pt x="139" y="573"/>
                    <a:pt x="145" y="579"/>
                    <a:pt x="150" y="575"/>
                  </a:cubicBezTo>
                  <a:cubicBezTo>
                    <a:pt x="151" y="583"/>
                    <a:pt x="160" y="578"/>
                    <a:pt x="164" y="582"/>
                  </a:cubicBezTo>
                  <a:cubicBezTo>
                    <a:pt x="172" y="579"/>
                    <a:pt x="177" y="585"/>
                    <a:pt x="185" y="584"/>
                  </a:cubicBezTo>
                  <a:cubicBezTo>
                    <a:pt x="184" y="585"/>
                    <a:pt x="184" y="585"/>
                    <a:pt x="184" y="585"/>
                  </a:cubicBezTo>
                  <a:cubicBezTo>
                    <a:pt x="211" y="586"/>
                    <a:pt x="242" y="589"/>
                    <a:pt x="272" y="586"/>
                  </a:cubicBezTo>
                  <a:cubicBezTo>
                    <a:pt x="274" y="584"/>
                    <a:pt x="274" y="584"/>
                    <a:pt x="274" y="584"/>
                  </a:cubicBezTo>
                  <a:cubicBezTo>
                    <a:pt x="281" y="588"/>
                    <a:pt x="283" y="580"/>
                    <a:pt x="288" y="578"/>
                  </a:cubicBezTo>
                  <a:cubicBezTo>
                    <a:pt x="287" y="577"/>
                    <a:pt x="287" y="577"/>
                    <a:pt x="287" y="577"/>
                  </a:cubicBezTo>
                  <a:cubicBezTo>
                    <a:pt x="293" y="572"/>
                    <a:pt x="299" y="572"/>
                    <a:pt x="305" y="572"/>
                  </a:cubicBezTo>
                  <a:cubicBezTo>
                    <a:pt x="306" y="569"/>
                    <a:pt x="310" y="570"/>
                    <a:pt x="311" y="567"/>
                  </a:cubicBezTo>
                  <a:cubicBezTo>
                    <a:pt x="316" y="568"/>
                    <a:pt x="321" y="562"/>
                    <a:pt x="325" y="566"/>
                  </a:cubicBezTo>
                  <a:cubicBezTo>
                    <a:pt x="318" y="571"/>
                    <a:pt x="318" y="571"/>
                    <a:pt x="318" y="571"/>
                  </a:cubicBezTo>
                  <a:cubicBezTo>
                    <a:pt x="328" y="567"/>
                    <a:pt x="328" y="567"/>
                    <a:pt x="328" y="567"/>
                  </a:cubicBezTo>
                  <a:cubicBezTo>
                    <a:pt x="327" y="565"/>
                    <a:pt x="327" y="565"/>
                    <a:pt x="327" y="565"/>
                  </a:cubicBezTo>
                  <a:cubicBezTo>
                    <a:pt x="331" y="565"/>
                    <a:pt x="333" y="557"/>
                    <a:pt x="338" y="561"/>
                  </a:cubicBezTo>
                  <a:cubicBezTo>
                    <a:pt x="338" y="563"/>
                    <a:pt x="336" y="564"/>
                    <a:pt x="335" y="565"/>
                  </a:cubicBezTo>
                  <a:cubicBezTo>
                    <a:pt x="337" y="567"/>
                    <a:pt x="337" y="567"/>
                    <a:pt x="337" y="567"/>
                  </a:cubicBezTo>
                  <a:cubicBezTo>
                    <a:pt x="346" y="564"/>
                    <a:pt x="349" y="560"/>
                    <a:pt x="358" y="557"/>
                  </a:cubicBezTo>
                  <a:cubicBezTo>
                    <a:pt x="358" y="556"/>
                    <a:pt x="358" y="555"/>
                    <a:pt x="357" y="554"/>
                  </a:cubicBezTo>
                  <a:cubicBezTo>
                    <a:pt x="360" y="553"/>
                    <a:pt x="361" y="555"/>
                    <a:pt x="364" y="554"/>
                  </a:cubicBezTo>
                  <a:cubicBezTo>
                    <a:pt x="369" y="548"/>
                    <a:pt x="377" y="546"/>
                    <a:pt x="383" y="543"/>
                  </a:cubicBezTo>
                  <a:cubicBezTo>
                    <a:pt x="387" y="540"/>
                    <a:pt x="388" y="532"/>
                    <a:pt x="393" y="535"/>
                  </a:cubicBezTo>
                  <a:cubicBezTo>
                    <a:pt x="419" y="517"/>
                    <a:pt x="441" y="496"/>
                    <a:pt x="463" y="475"/>
                  </a:cubicBezTo>
                  <a:cubicBezTo>
                    <a:pt x="469" y="465"/>
                    <a:pt x="476" y="458"/>
                    <a:pt x="484" y="451"/>
                  </a:cubicBezTo>
                  <a:cubicBezTo>
                    <a:pt x="479" y="440"/>
                    <a:pt x="494" y="441"/>
                    <a:pt x="493" y="430"/>
                  </a:cubicBezTo>
                  <a:cubicBezTo>
                    <a:pt x="494" y="430"/>
                    <a:pt x="495" y="431"/>
                    <a:pt x="497" y="431"/>
                  </a:cubicBezTo>
                  <a:cubicBezTo>
                    <a:pt x="500" y="420"/>
                    <a:pt x="507" y="413"/>
                    <a:pt x="510" y="401"/>
                  </a:cubicBezTo>
                  <a:cubicBezTo>
                    <a:pt x="516" y="400"/>
                    <a:pt x="516" y="391"/>
                    <a:pt x="520" y="386"/>
                  </a:cubicBezTo>
                  <a:cubicBezTo>
                    <a:pt x="523" y="380"/>
                    <a:pt x="522" y="371"/>
                    <a:pt x="529" y="367"/>
                  </a:cubicBezTo>
                  <a:close/>
                  <a:moveTo>
                    <a:pt x="34" y="212"/>
                  </a:moveTo>
                  <a:cubicBezTo>
                    <a:pt x="36" y="218"/>
                    <a:pt x="29" y="219"/>
                    <a:pt x="30" y="224"/>
                  </a:cubicBezTo>
                  <a:cubicBezTo>
                    <a:pt x="29" y="222"/>
                    <a:pt x="28" y="219"/>
                    <a:pt x="32" y="217"/>
                  </a:cubicBezTo>
                  <a:cubicBezTo>
                    <a:pt x="31" y="209"/>
                    <a:pt x="37" y="203"/>
                    <a:pt x="38" y="196"/>
                  </a:cubicBezTo>
                  <a:cubicBezTo>
                    <a:pt x="43" y="187"/>
                    <a:pt x="46" y="177"/>
                    <a:pt x="52" y="168"/>
                  </a:cubicBezTo>
                  <a:cubicBezTo>
                    <a:pt x="48" y="183"/>
                    <a:pt x="39" y="198"/>
                    <a:pt x="34" y="212"/>
                  </a:cubicBezTo>
                  <a:close/>
                  <a:moveTo>
                    <a:pt x="109" y="480"/>
                  </a:moveTo>
                  <a:cubicBezTo>
                    <a:pt x="109" y="478"/>
                    <a:pt x="109" y="478"/>
                    <a:pt x="109" y="478"/>
                  </a:cubicBezTo>
                  <a:cubicBezTo>
                    <a:pt x="110" y="483"/>
                    <a:pt x="116" y="479"/>
                    <a:pt x="116" y="484"/>
                  </a:cubicBezTo>
                  <a:cubicBezTo>
                    <a:pt x="113" y="486"/>
                    <a:pt x="111" y="481"/>
                    <a:pt x="109" y="480"/>
                  </a:cubicBezTo>
                  <a:close/>
                  <a:moveTo>
                    <a:pt x="143" y="132"/>
                  </a:moveTo>
                  <a:cubicBezTo>
                    <a:pt x="133" y="138"/>
                    <a:pt x="133" y="138"/>
                    <a:pt x="133" y="138"/>
                  </a:cubicBezTo>
                  <a:cubicBezTo>
                    <a:pt x="132" y="128"/>
                    <a:pt x="141" y="134"/>
                    <a:pt x="141" y="127"/>
                  </a:cubicBezTo>
                  <a:cubicBezTo>
                    <a:pt x="139" y="127"/>
                    <a:pt x="139" y="127"/>
                    <a:pt x="139" y="127"/>
                  </a:cubicBezTo>
                  <a:cubicBezTo>
                    <a:pt x="150" y="120"/>
                    <a:pt x="160" y="112"/>
                    <a:pt x="172" y="110"/>
                  </a:cubicBezTo>
                  <a:cubicBezTo>
                    <a:pt x="163" y="117"/>
                    <a:pt x="150" y="125"/>
                    <a:pt x="143" y="132"/>
                  </a:cubicBezTo>
                  <a:close/>
                  <a:moveTo>
                    <a:pt x="442" y="424"/>
                  </a:moveTo>
                  <a:cubicBezTo>
                    <a:pt x="442" y="432"/>
                    <a:pt x="434" y="433"/>
                    <a:pt x="434" y="438"/>
                  </a:cubicBezTo>
                  <a:cubicBezTo>
                    <a:pt x="430" y="442"/>
                    <a:pt x="428" y="446"/>
                    <a:pt x="424" y="448"/>
                  </a:cubicBezTo>
                  <a:cubicBezTo>
                    <a:pt x="422" y="447"/>
                    <a:pt x="422" y="447"/>
                    <a:pt x="422" y="447"/>
                  </a:cubicBezTo>
                  <a:cubicBezTo>
                    <a:pt x="417" y="451"/>
                    <a:pt x="417" y="451"/>
                    <a:pt x="417" y="451"/>
                  </a:cubicBezTo>
                  <a:cubicBezTo>
                    <a:pt x="421" y="444"/>
                    <a:pt x="412" y="443"/>
                    <a:pt x="415" y="436"/>
                  </a:cubicBezTo>
                  <a:cubicBezTo>
                    <a:pt x="421" y="433"/>
                    <a:pt x="427" y="431"/>
                    <a:pt x="430" y="424"/>
                  </a:cubicBezTo>
                  <a:cubicBezTo>
                    <a:pt x="437" y="424"/>
                    <a:pt x="436" y="417"/>
                    <a:pt x="442" y="417"/>
                  </a:cubicBezTo>
                  <a:cubicBezTo>
                    <a:pt x="445" y="414"/>
                    <a:pt x="445" y="414"/>
                    <a:pt x="445" y="414"/>
                  </a:cubicBezTo>
                  <a:cubicBezTo>
                    <a:pt x="441" y="412"/>
                    <a:pt x="441" y="412"/>
                    <a:pt x="441" y="412"/>
                  </a:cubicBezTo>
                  <a:cubicBezTo>
                    <a:pt x="445" y="412"/>
                    <a:pt x="444" y="404"/>
                    <a:pt x="448" y="409"/>
                  </a:cubicBezTo>
                  <a:cubicBezTo>
                    <a:pt x="451" y="404"/>
                    <a:pt x="451" y="404"/>
                    <a:pt x="451" y="404"/>
                  </a:cubicBezTo>
                  <a:cubicBezTo>
                    <a:pt x="453" y="407"/>
                    <a:pt x="453" y="407"/>
                    <a:pt x="453" y="407"/>
                  </a:cubicBezTo>
                  <a:cubicBezTo>
                    <a:pt x="454" y="406"/>
                    <a:pt x="454" y="406"/>
                    <a:pt x="454" y="406"/>
                  </a:cubicBezTo>
                  <a:cubicBezTo>
                    <a:pt x="450" y="411"/>
                    <a:pt x="448" y="420"/>
                    <a:pt x="442" y="4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8" name="Freeform 22"/>
            <p:cNvSpPr/>
            <p:nvPr>
              <p:custDataLst>
                <p:tags r:id="rId25"/>
              </p:custDataLst>
            </p:nvPr>
          </p:nvSpPr>
          <p:spPr bwMode="auto">
            <a:xfrm>
              <a:off x="1968" y="3044"/>
              <a:ext cx="7" cy="7"/>
            </a:xfrm>
            <a:custGeom>
              <a:gdLst>
                <a:gd name="T0" fmla="*/ 3 w 3"/>
                <a:gd name="T1" fmla="*/ 2 h 3"/>
                <a:gd name="T2" fmla="*/ 3 w 3"/>
                <a:gd name="T3" fmla="*/ 1 h 3"/>
                <a:gd name="T4" fmla="*/ 0 w 3"/>
                <a:gd name="T5" fmla="*/ 2 h 3"/>
                <a:gd name="T6" fmla="*/ 3 w 3"/>
                <a:gd name="T7" fmla="*/ 2 h 3"/>
              </a:gdLst>
              <a:cxnLst>
                <a:cxn ang="0">
                  <a:pos x="T0" y="T1"/>
                </a:cxn>
                <a:cxn ang="0">
                  <a:pos x="T2" y="T3"/>
                </a:cxn>
                <a:cxn ang="0">
                  <a:pos x="T4" y="T5"/>
                </a:cxn>
                <a:cxn ang="0">
                  <a:pos x="T6" y="T7"/>
                </a:cxn>
              </a:cxnLst>
              <a:rect l="0" t="0" r="r" b="b"/>
              <a:pathLst>
                <a:path w="3" h="3">
                  <a:moveTo>
                    <a:pt x="3" y="2"/>
                  </a:moveTo>
                  <a:cubicBezTo>
                    <a:pt x="3" y="1"/>
                    <a:pt x="3" y="1"/>
                    <a:pt x="3" y="1"/>
                  </a:cubicBezTo>
                  <a:cubicBezTo>
                    <a:pt x="2" y="1"/>
                    <a:pt x="1" y="1"/>
                    <a:pt x="0" y="2"/>
                  </a:cubicBezTo>
                  <a:cubicBezTo>
                    <a:pt x="0" y="3"/>
                    <a:pt x="2"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9" name="Freeform 23"/>
            <p:cNvSpPr/>
            <p:nvPr>
              <p:custDataLst>
                <p:tags r:id="rId26"/>
              </p:custDataLst>
            </p:nvPr>
          </p:nvSpPr>
          <p:spPr bwMode="auto">
            <a:xfrm>
              <a:off x="1339" y="2826"/>
              <a:ext cx="7" cy="4"/>
            </a:xfrm>
            <a:custGeom>
              <a:gdLst>
                <a:gd name="T0" fmla="*/ 0 w 3"/>
                <a:gd name="T1" fmla="*/ 0 h 2"/>
                <a:gd name="T2" fmla="*/ 3 w 3"/>
                <a:gd name="T3" fmla="*/ 2 h 2"/>
                <a:gd name="T4" fmla="*/ 0 w 3"/>
                <a:gd name="T5" fmla="*/ 0 h 2"/>
              </a:gdLst>
              <a:cxnLst>
                <a:cxn ang="0">
                  <a:pos x="T0" y="T1"/>
                </a:cxn>
                <a:cxn ang="0">
                  <a:pos x="T2" y="T3"/>
                </a:cxn>
                <a:cxn ang="0">
                  <a:pos x="T4" y="T5"/>
                </a:cxn>
              </a:cxnLst>
              <a:rect l="0" t="0" r="r" b="b"/>
              <a:pathLst>
                <a:path w="3" h="2">
                  <a:moveTo>
                    <a:pt x="0" y="0"/>
                  </a:moveTo>
                  <a:cubicBezTo>
                    <a:pt x="3" y="2"/>
                    <a:pt x="3" y="2"/>
                    <a:pt x="3"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0" name="Freeform 24"/>
            <p:cNvSpPr/>
            <p:nvPr>
              <p:custDataLst>
                <p:tags r:id="rId27"/>
              </p:custDataLst>
            </p:nvPr>
          </p:nvSpPr>
          <p:spPr bwMode="auto">
            <a:xfrm>
              <a:off x="2037" y="1686"/>
              <a:ext cx="16" cy="9"/>
            </a:xfrm>
            <a:custGeom>
              <a:gdLst>
                <a:gd name="T0" fmla="*/ 7 w 7"/>
                <a:gd name="T1" fmla="*/ 2 h 4"/>
                <a:gd name="T2" fmla="*/ 0 w 7"/>
                <a:gd name="T3" fmla="*/ 0 h 4"/>
                <a:gd name="T4" fmla="*/ 1 w 7"/>
                <a:gd name="T5" fmla="*/ 3 h 4"/>
                <a:gd name="T6" fmla="*/ 7 w 7"/>
                <a:gd name="T7" fmla="*/ 2 h 4"/>
              </a:gdLst>
              <a:cxnLst>
                <a:cxn ang="0">
                  <a:pos x="T0" y="T1"/>
                </a:cxn>
                <a:cxn ang="0">
                  <a:pos x="T2" y="T3"/>
                </a:cxn>
                <a:cxn ang="0">
                  <a:pos x="T4" y="T5"/>
                </a:cxn>
                <a:cxn ang="0">
                  <a:pos x="T6" y="T7"/>
                </a:cxn>
              </a:cxnLst>
              <a:rect l="0" t="0" r="r" b="b"/>
              <a:pathLst>
                <a:path w="7" h="4">
                  <a:moveTo>
                    <a:pt x="7" y="2"/>
                  </a:moveTo>
                  <a:cubicBezTo>
                    <a:pt x="6" y="0"/>
                    <a:pt x="3" y="0"/>
                    <a:pt x="0" y="0"/>
                  </a:cubicBezTo>
                  <a:cubicBezTo>
                    <a:pt x="1" y="3"/>
                    <a:pt x="1" y="3"/>
                    <a:pt x="1" y="3"/>
                  </a:cubicBezTo>
                  <a:cubicBezTo>
                    <a:pt x="3" y="3"/>
                    <a:pt x="6" y="4"/>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1" name="Freeform 25"/>
            <p:cNvSpPr/>
            <p:nvPr>
              <p:custDataLst>
                <p:tags r:id="rId28"/>
              </p:custDataLst>
            </p:nvPr>
          </p:nvSpPr>
          <p:spPr bwMode="auto">
            <a:xfrm>
              <a:off x="1968" y="1688"/>
              <a:ext cx="21" cy="14"/>
            </a:xfrm>
            <a:custGeom>
              <a:gdLst>
                <a:gd name="T0" fmla="*/ 6 w 9"/>
                <a:gd name="T1" fmla="*/ 5 h 6"/>
                <a:gd name="T2" fmla="*/ 9 w 9"/>
                <a:gd name="T3" fmla="*/ 2 h 6"/>
                <a:gd name="T4" fmla="*/ 0 w 9"/>
                <a:gd name="T5" fmla="*/ 2 h 6"/>
                <a:gd name="T6" fmla="*/ 6 w 9"/>
                <a:gd name="T7" fmla="*/ 5 h 6"/>
              </a:gdLst>
              <a:cxnLst>
                <a:cxn ang="0">
                  <a:pos x="T0" y="T1"/>
                </a:cxn>
                <a:cxn ang="0">
                  <a:pos x="T2" y="T3"/>
                </a:cxn>
                <a:cxn ang="0">
                  <a:pos x="T4" y="T5"/>
                </a:cxn>
                <a:cxn ang="0">
                  <a:pos x="T6" y="T7"/>
                </a:cxn>
              </a:cxnLst>
              <a:rect l="0" t="0" r="r" b="b"/>
              <a:pathLst>
                <a:path w="9" h="6">
                  <a:moveTo>
                    <a:pt x="6" y="5"/>
                  </a:moveTo>
                  <a:cubicBezTo>
                    <a:pt x="9" y="6"/>
                    <a:pt x="9" y="4"/>
                    <a:pt x="9" y="2"/>
                  </a:cubicBezTo>
                  <a:cubicBezTo>
                    <a:pt x="6" y="2"/>
                    <a:pt x="1" y="0"/>
                    <a:pt x="0" y="2"/>
                  </a:cubicBezTo>
                  <a:cubicBezTo>
                    <a:pt x="2" y="2"/>
                    <a:pt x="6" y="2"/>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2" name="Freeform 26"/>
            <p:cNvSpPr/>
            <p:nvPr>
              <p:custDataLst>
                <p:tags r:id="rId29"/>
              </p:custDataLst>
            </p:nvPr>
          </p:nvSpPr>
          <p:spPr bwMode="auto">
            <a:xfrm>
              <a:off x="2063" y="1693"/>
              <a:ext cx="2" cy="0"/>
            </a:xfrm>
            <a:custGeom>
              <a:gdLst>
                <a:gd name="T0" fmla="*/ 0 w 1"/>
                <a:gd name="T1" fmla="*/ 1 w 1"/>
                <a:gd name="T2" fmla="*/ 1 w 1"/>
                <a:gd name="T3" fmla="*/ 0 w 1"/>
              </a:gd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3" name="Freeform 27"/>
            <p:cNvSpPr/>
            <p:nvPr>
              <p:custDataLst>
                <p:tags r:id="rId30"/>
              </p:custDataLst>
            </p:nvPr>
          </p:nvSpPr>
          <p:spPr bwMode="auto">
            <a:xfrm>
              <a:off x="2065" y="1693"/>
              <a:ext cx="15" cy="7"/>
            </a:xfrm>
            <a:custGeom>
              <a:gdLst>
                <a:gd name="T0" fmla="*/ 0 w 6"/>
                <a:gd name="T1" fmla="*/ 0 h 3"/>
                <a:gd name="T2" fmla="*/ 6 w 6"/>
                <a:gd name="T3" fmla="*/ 2 h 3"/>
                <a:gd name="T4" fmla="*/ 0 w 6"/>
                <a:gd name="T5" fmla="*/ 0 h 3"/>
              </a:gdLst>
              <a:cxnLst>
                <a:cxn ang="0">
                  <a:pos x="T0" y="T1"/>
                </a:cxn>
                <a:cxn ang="0">
                  <a:pos x="T2" y="T3"/>
                </a:cxn>
                <a:cxn ang="0">
                  <a:pos x="T4" y="T5"/>
                </a:cxn>
              </a:cxnLst>
              <a:rect l="0" t="0" r="r" b="b"/>
              <a:pathLst>
                <a:path w="6" h="3">
                  <a:moveTo>
                    <a:pt x="0" y="0"/>
                  </a:moveTo>
                  <a:cubicBezTo>
                    <a:pt x="2" y="3"/>
                    <a:pt x="4" y="3"/>
                    <a:pt x="6" y="2"/>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4" name="Freeform 28"/>
            <p:cNvSpPr/>
            <p:nvPr>
              <p:custDataLst>
                <p:tags r:id="rId31"/>
              </p:custDataLst>
            </p:nvPr>
          </p:nvSpPr>
          <p:spPr bwMode="auto">
            <a:xfrm>
              <a:off x="2058" y="1691"/>
              <a:ext cx="5" cy="4"/>
            </a:xfrm>
            <a:custGeom>
              <a:gdLst>
                <a:gd name="T0" fmla="*/ 2 w 2"/>
                <a:gd name="T1" fmla="*/ 2 h 2"/>
                <a:gd name="T2" fmla="*/ 2 w 2"/>
                <a:gd name="T3" fmla="*/ 1 h 2"/>
                <a:gd name="T4" fmla="*/ 0 w 2"/>
                <a:gd name="T5" fmla="*/ 0 h 2"/>
                <a:gd name="T6" fmla="*/ 2 w 2"/>
                <a:gd name="T7" fmla="*/ 2 h 2"/>
              </a:gdLst>
              <a:cxnLst>
                <a:cxn ang="0">
                  <a:pos x="T0" y="T1"/>
                </a:cxn>
                <a:cxn ang="0">
                  <a:pos x="T2" y="T3"/>
                </a:cxn>
                <a:cxn ang="0">
                  <a:pos x="T4" y="T5"/>
                </a:cxn>
                <a:cxn ang="0">
                  <a:pos x="T6" y="T7"/>
                </a:cxn>
              </a:cxnLst>
              <a:rect l="0" t="0" r="r" b="b"/>
              <a:pathLst>
                <a:path w="2" h="2">
                  <a:moveTo>
                    <a:pt x="2" y="2"/>
                  </a:moveTo>
                  <a:cubicBezTo>
                    <a:pt x="2" y="1"/>
                    <a:pt x="2" y="1"/>
                    <a:pt x="2" y="1"/>
                  </a:cubicBezTo>
                  <a:cubicBezTo>
                    <a:pt x="2" y="1"/>
                    <a:pt x="1" y="1"/>
                    <a:pt x="0" y="0"/>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5" name="Freeform 29"/>
            <p:cNvSpPr/>
            <p:nvPr>
              <p:custDataLst>
                <p:tags r:id="rId32"/>
              </p:custDataLst>
            </p:nvPr>
          </p:nvSpPr>
          <p:spPr bwMode="auto">
            <a:xfrm>
              <a:off x="1690" y="1693"/>
              <a:ext cx="24" cy="12"/>
            </a:xfrm>
            <a:custGeom>
              <a:gdLst>
                <a:gd name="T0" fmla="*/ 10 w 10"/>
                <a:gd name="T1" fmla="*/ 1 h 5"/>
                <a:gd name="T2" fmla="*/ 4 w 10"/>
                <a:gd name="T3" fmla="*/ 1 h 5"/>
                <a:gd name="T4" fmla="*/ 0 w 10"/>
                <a:gd name="T5" fmla="*/ 5 h 5"/>
                <a:gd name="T6" fmla="*/ 10 w 10"/>
                <a:gd name="T7" fmla="*/ 1 h 5"/>
              </a:gdLst>
              <a:cxnLst>
                <a:cxn ang="0">
                  <a:pos x="T0" y="T1"/>
                </a:cxn>
                <a:cxn ang="0">
                  <a:pos x="T2" y="T3"/>
                </a:cxn>
                <a:cxn ang="0">
                  <a:pos x="T4" y="T5"/>
                </a:cxn>
                <a:cxn ang="0">
                  <a:pos x="T6" y="T7"/>
                </a:cxn>
              </a:cxnLst>
              <a:rect l="0" t="0" r="r" b="b"/>
              <a:pathLst>
                <a:path w="10" h="5">
                  <a:moveTo>
                    <a:pt x="10" y="1"/>
                  </a:moveTo>
                  <a:cubicBezTo>
                    <a:pt x="8" y="0"/>
                    <a:pt x="6" y="5"/>
                    <a:pt x="4" y="1"/>
                  </a:cubicBezTo>
                  <a:cubicBezTo>
                    <a:pt x="2" y="0"/>
                    <a:pt x="0" y="4"/>
                    <a:pt x="0" y="5"/>
                  </a:cubicBezTo>
                  <a:cubicBezTo>
                    <a:pt x="4" y="4"/>
                    <a:pt x="8" y="3"/>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6" name="Freeform 30"/>
            <p:cNvSpPr/>
            <p:nvPr>
              <p:custDataLst>
                <p:tags r:id="rId33"/>
              </p:custDataLst>
            </p:nvPr>
          </p:nvSpPr>
          <p:spPr bwMode="auto">
            <a:xfrm>
              <a:off x="1999" y="1693"/>
              <a:ext cx="21" cy="17"/>
            </a:xfrm>
            <a:custGeom>
              <a:gdLst>
                <a:gd name="T0" fmla="*/ 0 w 9"/>
                <a:gd name="T1" fmla="*/ 3 h 7"/>
                <a:gd name="T2" fmla="*/ 8 w 9"/>
                <a:gd name="T3" fmla="*/ 7 h 7"/>
                <a:gd name="T4" fmla="*/ 9 w 9"/>
                <a:gd name="T5" fmla="*/ 3 h 7"/>
                <a:gd name="T6" fmla="*/ 0 w 9"/>
                <a:gd name="T7" fmla="*/ 3 h 7"/>
              </a:gdLst>
              <a:cxnLst>
                <a:cxn ang="0">
                  <a:pos x="T0" y="T1"/>
                </a:cxn>
                <a:cxn ang="0">
                  <a:pos x="T2" y="T3"/>
                </a:cxn>
                <a:cxn ang="0">
                  <a:pos x="T4" y="T5"/>
                </a:cxn>
                <a:cxn ang="0">
                  <a:pos x="T6" y="T7"/>
                </a:cxn>
              </a:cxnLst>
              <a:rect l="0" t="0" r="r" b="b"/>
              <a:pathLst>
                <a:path w="9" h="7">
                  <a:moveTo>
                    <a:pt x="0" y="3"/>
                  </a:moveTo>
                  <a:cubicBezTo>
                    <a:pt x="1" y="6"/>
                    <a:pt x="6" y="5"/>
                    <a:pt x="8" y="7"/>
                  </a:cubicBezTo>
                  <a:cubicBezTo>
                    <a:pt x="9" y="3"/>
                    <a:pt x="9" y="3"/>
                    <a:pt x="9" y="3"/>
                  </a:cubicBezTo>
                  <a:cubicBezTo>
                    <a:pt x="7" y="3"/>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7" name="Freeform 31"/>
            <p:cNvSpPr/>
            <p:nvPr>
              <p:custDataLst>
                <p:tags r:id="rId34"/>
              </p:custDataLst>
            </p:nvPr>
          </p:nvSpPr>
          <p:spPr bwMode="auto">
            <a:xfrm>
              <a:off x="2025" y="1700"/>
              <a:ext cx="31" cy="19"/>
            </a:xfrm>
            <a:custGeom>
              <a:gdLst>
                <a:gd name="T0" fmla="*/ 0 w 13"/>
                <a:gd name="T1" fmla="*/ 2 h 8"/>
                <a:gd name="T2" fmla="*/ 13 w 13"/>
                <a:gd name="T3" fmla="*/ 5 h 8"/>
                <a:gd name="T4" fmla="*/ 0 w 13"/>
                <a:gd name="T5" fmla="*/ 0 h 8"/>
                <a:gd name="T6" fmla="*/ 0 w 13"/>
                <a:gd name="T7" fmla="*/ 2 h 8"/>
              </a:gdLst>
              <a:cxnLst>
                <a:cxn ang="0">
                  <a:pos x="T0" y="T1"/>
                </a:cxn>
                <a:cxn ang="0">
                  <a:pos x="T2" y="T3"/>
                </a:cxn>
                <a:cxn ang="0">
                  <a:pos x="T4" y="T5"/>
                </a:cxn>
                <a:cxn ang="0">
                  <a:pos x="T6" y="T7"/>
                </a:cxn>
              </a:cxnLst>
              <a:rect l="0" t="0" r="r" b="b"/>
              <a:pathLst>
                <a:path w="13" h="8">
                  <a:moveTo>
                    <a:pt x="0" y="2"/>
                  </a:moveTo>
                  <a:cubicBezTo>
                    <a:pt x="5" y="3"/>
                    <a:pt x="10" y="8"/>
                    <a:pt x="13" y="5"/>
                  </a:cubicBezTo>
                  <a:cubicBezTo>
                    <a:pt x="11" y="0"/>
                    <a:pt x="4" y="3"/>
                    <a:pt x="0"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8" name="Freeform 32"/>
            <p:cNvSpPr/>
            <p:nvPr>
              <p:custDataLst>
                <p:tags r:id="rId35"/>
              </p:custDataLst>
            </p:nvPr>
          </p:nvSpPr>
          <p:spPr bwMode="auto">
            <a:xfrm>
              <a:off x="2108" y="1702"/>
              <a:ext cx="5" cy="8"/>
            </a:xfrm>
            <a:custGeom>
              <a:gdLst>
                <a:gd name="T0" fmla="*/ 2 w 2"/>
                <a:gd name="T1" fmla="*/ 1 h 3"/>
                <a:gd name="T2" fmla="*/ 0 w 2"/>
                <a:gd name="T3" fmla="*/ 0 h 3"/>
                <a:gd name="T4" fmla="*/ 2 w 2"/>
                <a:gd name="T5" fmla="*/ 3 h 3"/>
                <a:gd name="T6" fmla="*/ 2 w 2"/>
                <a:gd name="T7" fmla="*/ 1 h 3"/>
              </a:gdLst>
              <a:cxnLst>
                <a:cxn ang="0">
                  <a:pos x="T0" y="T1"/>
                </a:cxn>
                <a:cxn ang="0">
                  <a:pos x="T2" y="T3"/>
                </a:cxn>
                <a:cxn ang="0">
                  <a:pos x="T4" y="T5"/>
                </a:cxn>
                <a:cxn ang="0">
                  <a:pos x="T6" y="T7"/>
                </a:cxn>
              </a:cxnLst>
              <a:rect l="0" t="0" r="r" b="b"/>
              <a:pathLst>
                <a:path w="2" h="3">
                  <a:moveTo>
                    <a:pt x="2" y="1"/>
                  </a:moveTo>
                  <a:cubicBezTo>
                    <a:pt x="1" y="1"/>
                    <a:pt x="1" y="0"/>
                    <a:pt x="0" y="0"/>
                  </a:cubicBezTo>
                  <a:cubicBezTo>
                    <a:pt x="2" y="3"/>
                    <a:pt x="2" y="3"/>
                    <a:pt x="2" y="3"/>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9" name="Freeform 33"/>
            <p:cNvSpPr/>
            <p:nvPr>
              <p:custDataLst>
                <p:tags r:id="rId36"/>
              </p:custDataLst>
            </p:nvPr>
          </p:nvSpPr>
          <p:spPr bwMode="auto">
            <a:xfrm>
              <a:off x="2122" y="1702"/>
              <a:ext cx="17" cy="12"/>
            </a:xfrm>
            <a:custGeom>
              <a:gdLst>
                <a:gd name="T0" fmla="*/ 0 w 7"/>
                <a:gd name="T1" fmla="*/ 0 h 5"/>
                <a:gd name="T2" fmla="*/ 1 w 7"/>
                <a:gd name="T3" fmla="*/ 4 h 5"/>
                <a:gd name="T4" fmla="*/ 3 w 7"/>
                <a:gd name="T5" fmla="*/ 3 h 5"/>
                <a:gd name="T6" fmla="*/ 5 w 7"/>
                <a:gd name="T7" fmla="*/ 5 h 5"/>
                <a:gd name="T8" fmla="*/ 7 w 7"/>
                <a:gd name="T9" fmla="*/ 4 h 5"/>
                <a:gd name="T10" fmla="*/ 0 w 7"/>
                <a:gd name="T11" fmla="*/ 0 h 5"/>
              </a:gdLst>
              <a:cxnLst>
                <a:cxn ang="0">
                  <a:pos x="T0" y="T1"/>
                </a:cxn>
                <a:cxn ang="0">
                  <a:pos x="T2" y="T3"/>
                </a:cxn>
                <a:cxn ang="0">
                  <a:pos x="T4" y="T5"/>
                </a:cxn>
                <a:cxn ang="0">
                  <a:pos x="T6" y="T7"/>
                </a:cxn>
                <a:cxn ang="0">
                  <a:pos x="T8" y="T9"/>
                </a:cxn>
                <a:cxn ang="0">
                  <a:pos x="T10" y="T11"/>
                </a:cxn>
              </a:cxnLst>
              <a:rect l="0" t="0" r="r" b="b"/>
              <a:pathLst>
                <a:path w="7" h="5">
                  <a:moveTo>
                    <a:pt x="0" y="0"/>
                  </a:moveTo>
                  <a:cubicBezTo>
                    <a:pt x="1" y="4"/>
                    <a:pt x="1" y="4"/>
                    <a:pt x="1" y="4"/>
                  </a:cubicBezTo>
                  <a:cubicBezTo>
                    <a:pt x="3" y="3"/>
                    <a:pt x="3" y="3"/>
                    <a:pt x="3" y="3"/>
                  </a:cubicBezTo>
                  <a:cubicBezTo>
                    <a:pt x="5" y="5"/>
                    <a:pt x="5" y="5"/>
                    <a:pt x="5" y="5"/>
                  </a:cubicBezTo>
                  <a:cubicBezTo>
                    <a:pt x="7" y="4"/>
                    <a:pt x="7" y="4"/>
                    <a:pt x="7" y="4"/>
                  </a:cubicBezTo>
                  <a:cubicBezTo>
                    <a:pt x="5" y="1"/>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0" name="Freeform 34"/>
            <p:cNvSpPr/>
            <p:nvPr>
              <p:custDataLst>
                <p:tags r:id="rId37"/>
              </p:custDataLst>
            </p:nvPr>
          </p:nvSpPr>
          <p:spPr bwMode="auto">
            <a:xfrm>
              <a:off x="2065" y="1710"/>
              <a:ext cx="19" cy="21"/>
            </a:xfrm>
            <a:custGeom>
              <a:gdLst>
                <a:gd name="T0" fmla="*/ 2 w 8"/>
                <a:gd name="T1" fmla="*/ 1 h 9"/>
                <a:gd name="T2" fmla="*/ 6 w 8"/>
                <a:gd name="T3" fmla="*/ 9 h 9"/>
                <a:gd name="T4" fmla="*/ 2 w 8"/>
                <a:gd name="T5" fmla="*/ 1 h 9"/>
              </a:gdLst>
              <a:cxnLst>
                <a:cxn ang="0">
                  <a:pos x="T0" y="T1"/>
                </a:cxn>
                <a:cxn ang="0">
                  <a:pos x="T2" y="T3"/>
                </a:cxn>
                <a:cxn ang="0">
                  <a:pos x="T4" y="T5"/>
                </a:cxn>
              </a:cxnLst>
              <a:rect l="0" t="0" r="r" b="b"/>
              <a:pathLst>
                <a:path w="8" h="9">
                  <a:moveTo>
                    <a:pt x="2" y="1"/>
                  </a:moveTo>
                  <a:cubicBezTo>
                    <a:pt x="0" y="4"/>
                    <a:pt x="6" y="8"/>
                    <a:pt x="6" y="9"/>
                  </a:cubicBezTo>
                  <a:cubicBezTo>
                    <a:pt x="4" y="7"/>
                    <a:pt x="8"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1" name="Freeform 35"/>
            <p:cNvSpPr/>
            <p:nvPr>
              <p:custDataLst>
                <p:tags r:id="rId38"/>
              </p:custDataLst>
            </p:nvPr>
          </p:nvSpPr>
          <p:spPr bwMode="auto">
            <a:xfrm>
              <a:off x="2182" y="1712"/>
              <a:ext cx="16" cy="12"/>
            </a:xfrm>
            <a:custGeom>
              <a:gdLst>
                <a:gd name="T0" fmla="*/ 7 w 7"/>
                <a:gd name="T1" fmla="*/ 2 h 5"/>
                <a:gd name="T2" fmla="*/ 0 w 7"/>
                <a:gd name="T3" fmla="*/ 0 h 5"/>
                <a:gd name="T4" fmla="*/ 7 w 7"/>
                <a:gd name="T5" fmla="*/ 2 h 5"/>
              </a:gdLst>
              <a:cxnLst>
                <a:cxn ang="0">
                  <a:pos x="T0" y="T1"/>
                </a:cxn>
                <a:cxn ang="0">
                  <a:pos x="T2" y="T3"/>
                </a:cxn>
                <a:cxn ang="0">
                  <a:pos x="T4" y="T5"/>
                </a:cxn>
              </a:cxnLst>
              <a:rect l="0" t="0" r="r" b="b"/>
              <a:pathLst>
                <a:path w="7" h="5">
                  <a:moveTo>
                    <a:pt x="7" y="2"/>
                  </a:moveTo>
                  <a:cubicBezTo>
                    <a:pt x="5" y="1"/>
                    <a:pt x="2" y="0"/>
                    <a:pt x="0" y="0"/>
                  </a:cubicBezTo>
                  <a:cubicBezTo>
                    <a:pt x="1" y="1"/>
                    <a:pt x="5" y="5"/>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2" name="Freeform 36"/>
            <p:cNvSpPr/>
            <p:nvPr>
              <p:custDataLst>
                <p:tags r:id="rId39"/>
              </p:custDataLst>
            </p:nvPr>
          </p:nvSpPr>
          <p:spPr bwMode="auto">
            <a:xfrm>
              <a:off x="2087" y="1714"/>
              <a:ext cx="2" cy="7"/>
            </a:xfrm>
            <a:custGeom>
              <a:gdLst>
                <a:gd name="T0" fmla="*/ 1 w 1"/>
                <a:gd name="T1" fmla="*/ 0 h 3"/>
                <a:gd name="T2" fmla="*/ 0 w 1"/>
                <a:gd name="T3" fmla="*/ 0 h 3"/>
                <a:gd name="T4" fmla="*/ 0 w 1"/>
                <a:gd name="T5" fmla="*/ 3 h 3"/>
                <a:gd name="T6" fmla="*/ 1 w 1"/>
                <a:gd name="T7" fmla="*/ 0 h 3"/>
              </a:gd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3" name="Freeform 37"/>
            <p:cNvSpPr/>
            <p:nvPr>
              <p:custDataLst>
                <p:tags r:id="rId40"/>
              </p:custDataLst>
            </p:nvPr>
          </p:nvSpPr>
          <p:spPr bwMode="auto">
            <a:xfrm>
              <a:off x="2151" y="1714"/>
              <a:ext cx="16" cy="15"/>
            </a:xfrm>
            <a:custGeom>
              <a:gdLst>
                <a:gd name="T0" fmla="*/ 7 w 7"/>
                <a:gd name="T1" fmla="*/ 3 h 6"/>
                <a:gd name="T2" fmla="*/ 0 w 7"/>
                <a:gd name="T3" fmla="*/ 0 h 6"/>
                <a:gd name="T4" fmla="*/ 7 w 7"/>
                <a:gd name="T5" fmla="*/ 3 h 6"/>
              </a:gdLst>
              <a:cxnLst>
                <a:cxn ang="0">
                  <a:pos x="T0" y="T1"/>
                </a:cxn>
                <a:cxn ang="0">
                  <a:pos x="T2" y="T3"/>
                </a:cxn>
                <a:cxn ang="0">
                  <a:pos x="T4" y="T5"/>
                </a:cxn>
              </a:cxnLst>
              <a:rect l="0" t="0" r="r" b="b"/>
              <a:pathLst>
                <a:path w="7" h="6">
                  <a:moveTo>
                    <a:pt x="7" y="3"/>
                  </a:moveTo>
                  <a:cubicBezTo>
                    <a:pt x="0" y="0"/>
                    <a:pt x="0" y="0"/>
                    <a:pt x="0" y="0"/>
                  </a:cubicBezTo>
                  <a:cubicBezTo>
                    <a:pt x="1" y="1"/>
                    <a:pt x="5"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4" name="Freeform 38"/>
            <p:cNvSpPr/>
            <p:nvPr>
              <p:custDataLst>
                <p:tags r:id="rId41"/>
              </p:custDataLst>
            </p:nvPr>
          </p:nvSpPr>
          <p:spPr bwMode="auto">
            <a:xfrm>
              <a:off x="2103" y="1719"/>
              <a:ext cx="7" cy="12"/>
            </a:xfrm>
            <a:custGeom>
              <a:gdLst>
                <a:gd name="T0" fmla="*/ 0 w 3"/>
                <a:gd name="T1" fmla="*/ 1 h 5"/>
                <a:gd name="T2" fmla="*/ 0 w 3"/>
                <a:gd name="T3" fmla="*/ 5 h 5"/>
                <a:gd name="T4" fmla="*/ 2 w 3"/>
                <a:gd name="T5" fmla="*/ 2 h 5"/>
                <a:gd name="T6" fmla="*/ 0 w 3"/>
                <a:gd name="T7" fmla="*/ 1 h 5"/>
              </a:gdLst>
              <a:cxnLst>
                <a:cxn ang="0">
                  <a:pos x="T0" y="T1"/>
                </a:cxn>
                <a:cxn ang="0">
                  <a:pos x="T2" y="T3"/>
                </a:cxn>
                <a:cxn ang="0">
                  <a:pos x="T4" y="T5"/>
                </a:cxn>
                <a:cxn ang="0">
                  <a:pos x="T6" y="T7"/>
                </a:cxn>
              </a:cxnLst>
              <a:rect l="0" t="0" r="r" b="b"/>
              <a:pathLst>
                <a:path w="3" h="5">
                  <a:moveTo>
                    <a:pt x="0" y="1"/>
                  </a:moveTo>
                  <a:cubicBezTo>
                    <a:pt x="0" y="5"/>
                    <a:pt x="0" y="5"/>
                    <a:pt x="0" y="5"/>
                  </a:cubicBezTo>
                  <a:cubicBezTo>
                    <a:pt x="1" y="4"/>
                    <a:pt x="3" y="3"/>
                    <a:pt x="2" y="2"/>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5" name="Freeform 39"/>
            <p:cNvSpPr/>
            <p:nvPr>
              <p:custDataLst>
                <p:tags r:id="rId42"/>
              </p:custDataLst>
            </p:nvPr>
          </p:nvSpPr>
          <p:spPr bwMode="auto">
            <a:xfrm>
              <a:off x="2113" y="1726"/>
              <a:ext cx="9" cy="10"/>
            </a:xfrm>
            <a:custGeom>
              <a:gdLst>
                <a:gd name="T0" fmla="*/ 3 w 4"/>
                <a:gd name="T1" fmla="*/ 3 h 4"/>
                <a:gd name="T2" fmla="*/ 4 w 4"/>
                <a:gd name="T3" fmla="*/ 0 h 4"/>
                <a:gd name="T4" fmla="*/ 1 w 4"/>
                <a:gd name="T5" fmla="*/ 0 h 4"/>
                <a:gd name="T6" fmla="*/ 3 w 4"/>
                <a:gd name="T7" fmla="*/ 3 h 4"/>
              </a:gdLst>
              <a:cxnLst>
                <a:cxn ang="0">
                  <a:pos x="T0" y="T1"/>
                </a:cxn>
                <a:cxn ang="0">
                  <a:pos x="T2" y="T3"/>
                </a:cxn>
                <a:cxn ang="0">
                  <a:pos x="T4" y="T5"/>
                </a:cxn>
                <a:cxn ang="0">
                  <a:pos x="T6" y="T7"/>
                </a:cxn>
              </a:cxnLst>
              <a:rect l="0" t="0" r="r" b="b"/>
              <a:pathLst>
                <a:path w="4" h="4">
                  <a:moveTo>
                    <a:pt x="3" y="3"/>
                  </a:moveTo>
                  <a:cubicBezTo>
                    <a:pt x="3" y="2"/>
                    <a:pt x="3" y="1"/>
                    <a:pt x="4" y="0"/>
                  </a:cubicBezTo>
                  <a:cubicBezTo>
                    <a:pt x="1" y="0"/>
                    <a:pt x="1" y="0"/>
                    <a:pt x="1" y="0"/>
                  </a:cubicBezTo>
                  <a:cubicBezTo>
                    <a:pt x="2" y="0"/>
                    <a:pt x="0"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6" name="Freeform 40"/>
            <p:cNvSpPr/>
            <p:nvPr>
              <p:custDataLst>
                <p:tags r:id="rId43"/>
              </p:custDataLst>
            </p:nvPr>
          </p:nvSpPr>
          <p:spPr bwMode="auto">
            <a:xfrm>
              <a:off x="2177" y="1726"/>
              <a:ext cx="45" cy="33"/>
            </a:xfrm>
            <a:custGeom>
              <a:gdLst>
                <a:gd name="T0" fmla="*/ 3 w 19"/>
                <a:gd name="T1" fmla="*/ 0 h 14"/>
                <a:gd name="T2" fmla="*/ 8 w 19"/>
                <a:gd name="T3" fmla="*/ 9 h 14"/>
                <a:gd name="T4" fmla="*/ 17 w 19"/>
                <a:gd name="T5" fmla="*/ 14 h 14"/>
                <a:gd name="T6" fmla="*/ 18 w 19"/>
                <a:gd name="T7" fmla="*/ 12 h 14"/>
                <a:gd name="T8" fmla="*/ 9 w 19"/>
                <a:gd name="T9" fmla="*/ 7 h 14"/>
                <a:gd name="T10" fmla="*/ 11 w 19"/>
                <a:gd name="T11" fmla="*/ 3 h 14"/>
                <a:gd name="T12" fmla="*/ 3 w 19"/>
                <a:gd name="T13" fmla="*/ 0 h 14"/>
              </a:gdLst>
              <a:cxnLst>
                <a:cxn ang="0">
                  <a:pos x="T0" y="T1"/>
                </a:cxn>
                <a:cxn ang="0">
                  <a:pos x="T2" y="T3"/>
                </a:cxn>
                <a:cxn ang="0">
                  <a:pos x="T4" y="T5"/>
                </a:cxn>
                <a:cxn ang="0">
                  <a:pos x="T6" y="T7"/>
                </a:cxn>
                <a:cxn ang="0">
                  <a:pos x="T8" y="T9"/>
                </a:cxn>
                <a:cxn ang="0">
                  <a:pos x="T10" y="T11"/>
                </a:cxn>
                <a:cxn ang="0">
                  <a:pos x="T12" y="T13"/>
                </a:cxn>
              </a:cxnLst>
              <a:rect l="0" t="0" r="r" b="b"/>
              <a:pathLst>
                <a:path w="19" h="14">
                  <a:moveTo>
                    <a:pt x="3" y="0"/>
                  </a:moveTo>
                  <a:cubicBezTo>
                    <a:pt x="0" y="7"/>
                    <a:pt x="12" y="2"/>
                    <a:pt x="8" y="9"/>
                  </a:cubicBezTo>
                  <a:cubicBezTo>
                    <a:pt x="17" y="14"/>
                    <a:pt x="17" y="14"/>
                    <a:pt x="17" y="14"/>
                  </a:cubicBezTo>
                  <a:cubicBezTo>
                    <a:pt x="18" y="13"/>
                    <a:pt x="19" y="13"/>
                    <a:pt x="18" y="12"/>
                  </a:cubicBezTo>
                  <a:cubicBezTo>
                    <a:pt x="15" y="11"/>
                    <a:pt x="12" y="8"/>
                    <a:pt x="9" y="7"/>
                  </a:cubicBezTo>
                  <a:cubicBezTo>
                    <a:pt x="11" y="3"/>
                    <a:pt x="11" y="3"/>
                    <a:pt x="11" y="3"/>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7" name="Freeform 41"/>
            <p:cNvSpPr/>
            <p:nvPr>
              <p:custDataLst>
                <p:tags r:id="rId44"/>
              </p:custDataLst>
            </p:nvPr>
          </p:nvSpPr>
          <p:spPr bwMode="auto">
            <a:xfrm>
              <a:off x="1579" y="1726"/>
              <a:ext cx="26" cy="17"/>
            </a:xfrm>
            <a:custGeom>
              <a:gdLst>
                <a:gd name="T0" fmla="*/ 4 w 11"/>
                <a:gd name="T1" fmla="*/ 5 h 7"/>
                <a:gd name="T2" fmla="*/ 5 w 11"/>
                <a:gd name="T3" fmla="*/ 6 h 7"/>
                <a:gd name="T4" fmla="*/ 9 w 11"/>
                <a:gd name="T5" fmla="*/ 0 h 7"/>
                <a:gd name="T6" fmla="*/ 0 w 11"/>
                <a:gd name="T7" fmla="*/ 6 h 7"/>
                <a:gd name="T8" fmla="*/ 4 w 11"/>
                <a:gd name="T9" fmla="*/ 7 h 7"/>
                <a:gd name="T10" fmla="*/ 4 w 11"/>
                <a:gd name="T11" fmla="*/ 5 h 7"/>
              </a:gd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6" y="2"/>
                    <a:pt x="9" y="0"/>
                  </a:cubicBezTo>
                  <a:cubicBezTo>
                    <a:pt x="6" y="2"/>
                    <a:pt x="2" y="2"/>
                    <a:pt x="0" y="6"/>
                  </a:cubicBezTo>
                  <a:cubicBezTo>
                    <a:pt x="1" y="7"/>
                    <a:pt x="2" y="7"/>
                    <a:pt x="4" y="7"/>
                  </a:cubicBezTo>
                  <a:cubicBezTo>
                    <a:pt x="4" y="6"/>
                    <a:pt x="3"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8" name="Freeform 42"/>
            <p:cNvSpPr/>
            <p:nvPr>
              <p:custDataLst>
                <p:tags r:id="rId45"/>
              </p:custDataLst>
            </p:nvPr>
          </p:nvSpPr>
          <p:spPr bwMode="auto">
            <a:xfrm>
              <a:off x="2129" y="1731"/>
              <a:ext cx="12" cy="7"/>
            </a:xfrm>
            <a:custGeom>
              <a:gdLst>
                <a:gd name="T0" fmla="*/ 5 w 5"/>
                <a:gd name="T1" fmla="*/ 3 h 3"/>
                <a:gd name="T2" fmla="*/ 5 w 5"/>
                <a:gd name="T3" fmla="*/ 2 h 3"/>
                <a:gd name="T4" fmla="*/ 0 w 5"/>
                <a:gd name="T5" fmla="*/ 0 h 3"/>
                <a:gd name="T6" fmla="*/ 5 w 5"/>
                <a:gd name="T7" fmla="*/ 3 h 3"/>
              </a:gdLst>
              <a:cxnLst>
                <a:cxn ang="0">
                  <a:pos x="T0" y="T1"/>
                </a:cxn>
                <a:cxn ang="0">
                  <a:pos x="T2" y="T3"/>
                </a:cxn>
                <a:cxn ang="0">
                  <a:pos x="T4" y="T5"/>
                </a:cxn>
                <a:cxn ang="0">
                  <a:pos x="T6" y="T7"/>
                </a:cxn>
              </a:cxnLst>
              <a:rect l="0" t="0" r="r" b="b"/>
              <a:pathLst>
                <a:path w="5" h="3">
                  <a:moveTo>
                    <a:pt x="5" y="3"/>
                  </a:moveTo>
                  <a:cubicBezTo>
                    <a:pt x="5" y="2"/>
                    <a:pt x="5" y="2"/>
                    <a:pt x="5" y="2"/>
                  </a:cubicBezTo>
                  <a:cubicBezTo>
                    <a:pt x="3" y="1"/>
                    <a:pt x="1" y="1"/>
                    <a:pt x="0" y="0"/>
                  </a:cubicBezTo>
                  <a:cubicBezTo>
                    <a:pt x="1" y="2"/>
                    <a:pt x="3"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49" name="Freeform 43"/>
            <p:cNvSpPr/>
            <p:nvPr>
              <p:custDataLst>
                <p:tags r:id="rId46"/>
              </p:custDataLst>
            </p:nvPr>
          </p:nvSpPr>
          <p:spPr bwMode="auto">
            <a:xfrm>
              <a:off x="2212" y="1736"/>
              <a:ext cx="5" cy="9"/>
            </a:xfrm>
            <a:custGeom>
              <a:gdLst>
                <a:gd name="T0" fmla="*/ 1 w 2"/>
                <a:gd name="T1" fmla="*/ 2 h 4"/>
                <a:gd name="T2" fmla="*/ 0 w 2"/>
                <a:gd name="T3" fmla="*/ 1 h 4"/>
                <a:gd name="T4" fmla="*/ 1 w 2"/>
                <a:gd name="T5" fmla="*/ 4 h 4"/>
                <a:gd name="T6" fmla="*/ 1 w 2"/>
                <a:gd name="T7" fmla="*/ 2 h 4"/>
              </a:gdLst>
              <a:cxnLst>
                <a:cxn ang="0">
                  <a:pos x="T0" y="T1"/>
                </a:cxn>
                <a:cxn ang="0">
                  <a:pos x="T2" y="T3"/>
                </a:cxn>
                <a:cxn ang="0">
                  <a:pos x="T4" y="T5"/>
                </a:cxn>
                <a:cxn ang="0">
                  <a:pos x="T6" y="T7"/>
                </a:cxn>
              </a:cxnLst>
              <a:rect l="0" t="0" r="r" b="b"/>
              <a:pathLst>
                <a:path w="2" h="4">
                  <a:moveTo>
                    <a:pt x="1" y="2"/>
                  </a:moveTo>
                  <a:cubicBezTo>
                    <a:pt x="1" y="1"/>
                    <a:pt x="1" y="0"/>
                    <a:pt x="0" y="1"/>
                  </a:cubicBezTo>
                  <a:cubicBezTo>
                    <a:pt x="1" y="4"/>
                    <a:pt x="1" y="4"/>
                    <a:pt x="1" y="4"/>
                  </a:cubicBezTo>
                  <a:cubicBezTo>
                    <a:pt x="2" y="3"/>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0" name="Freeform 44"/>
            <p:cNvSpPr/>
            <p:nvPr>
              <p:custDataLst>
                <p:tags r:id="rId47"/>
              </p:custDataLst>
            </p:nvPr>
          </p:nvSpPr>
          <p:spPr bwMode="auto">
            <a:xfrm>
              <a:off x="2222" y="1738"/>
              <a:ext cx="157" cy="97"/>
            </a:xfrm>
            <a:custGeom>
              <a:gdLst>
                <a:gd name="T0" fmla="*/ 2 w 66"/>
                <a:gd name="T1" fmla="*/ 8 h 41"/>
                <a:gd name="T2" fmla="*/ 14 w 66"/>
                <a:gd name="T3" fmla="*/ 18 h 41"/>
                <a:gd name="T4" fmla="*/ 42 w 66"/>
                <a:gd name="T5" fmla="*/ 35 h 41"/>
                <a:gd name="T6" fmla="*/ 42 w 66"/>
                <a:gd name="T7" fmla="*/ 32 h 41"/>
                <a:gd name="T8" fmla="*/ 50 w 66"/>
                <a:gd name="T9" fmla="*/ 31 h 41"/>
                <a:gd name="T10" fmla="*/ 56 w 66"/>
                <a:gd name="T11" fmla="*/ 39 h 41"/>
                <a:gd name="T12" fmla="*/ 66 w 66"/>
                <a:gd name="T13" fmla="*/ 36 h 41"/>
                <a:gd name="T14" fmla="*/ 51 w 66"/>
                <a:gd name="T15" fmla="*/ 26 h 41"/>
                <a:gd name="T16" fmla="*/ 53 w 66"/>
                <a:gd name="T17" fmla="*/ 27 h 41"/>
                <a:gd name="T18" fmla="*/ 51 w 66"/>
                <a:gd name="T19" fmla="*/ 30 h 41"/>
                <a:gd name="T20" fmla="*/ 43 w 66"/>
                <a:gd name="T21" fmla="*/ 22 h 41"/>
                <a:gd name="T22" fmla="*/ 31 w 66"/>
                <a:gd name="T23" fmla="*/ 16 h 41"/>
                <a:gd name="T24" fmla="*/ 22 w 66"/>
                <a:gd name="T25" fmla="*/ 12 h 41"/>
                <a:gd name="T26" fmla="*/ 0 w 66"/>
                <a:gd name="T27" fmla="*/ 4 h 41"/>
                <a:gd name="T28" fmla="*/ 14 w 66"/>
                <a:gd name="T29" fmla="*/ 12 h 41"/>
                <a:gd name="T30" fmla="*/ 2 w 66"/>
                <a:gd name="T31" fmla="*/ 8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41">
                  <a:moveTo>
                    <a:pt x="2" y="8"/>
                  </a:moveTo>
                  <a:cubicBezTo>
                    <a:pt x="2" y="16"/>
                    <a:pt x="12" y="14"/>
                    <a:pt x="14" y="18"/>
                  </a:cubicBezTo>
                  <a:cubicBezTo>
                    <a:pt x="24" y="26"/>
                    <a:pt x="39" y="21"/>
                    <a:pt x="42" y="35"/>
                  </a:cubicBezTo>
                  <a:cubicBezTo>
                    <a:pt x="42" y="32"/>
                    <a:pt x="42" y="32"/>
                    <a:pt x="42" y="32"/>
                  </a:cubicBezTo>
                  <a:cubicBezTo>
                    <a:pt x="45" y="30"/>
                    <a:pt x="47" y="32"/>
                    <a:pt x="50" y="31"/>
                  </a:cubicBezTo>
                  <a:cubicBezTo>
                    <a:pt x="51" y="37"/>
                    <a:pt x="54" y="34"/>
                    <a:pt x="56" y="39"/>
                  </a:cubicBezTo>
                  <a:cubicBezTo>
                    <a:pt x="61" y="39"/>
                    <a:pt x="65" y="41"/>
                    <a:pt x="66" y="36"/>
                  </a:cubicBezTo>
                  <a:cubicBezTo>
                    <a:pt x="51" y="26"/>
                    <a:pt x="51" y="26"/>
                    <a:pt x="51" y="26"/>
                  </a:cubicBezTo>
                  <a:cubicBezTo>
                    <a:pt x="53" y="27"/>
                    <a:pt x="53" y="27"/>
                    <a:pt x="53" y="27"/>
                  </a:cubicBezTo>
                  <a:cubicBezTo>
                    <a:pt x="51" y="30"/>
                    <a:pt x="51" y="30"/>
                    <a:pt x="51" y="30"/>
                  </a:cubicBezTo>
                  <a:cubicBezTo>
                    <a:pt x="49" y="27"/>
                    <a:pt x="47" y="20"/>
                    <a:pt x="43" y="22"/>
                  </a:cubicBezTo>
                  <a:cubicBezTo>
                    <a:pt x="43" y="14"/>
                    <a:pt x="35" y="19"/>
                    <a:pt x="31" y="16"/>
                  </a:cubicBezTo>
                  <a:cubicBezTo>
                    <a:pt x="29" y="15"/>
                    <a:pt x="25" y="13"/>
                    <a:pt x="22" y="12"/>
                  </a:cubicBezTo>
                  <a:cubicBezTo>
                    <a:pt x="15" y="9"/>
                    <a:pt x="8" y="0"/>
                    <a:pt x="0" y="4"/>
                  </a:cubicBezTo>
                  <a:cubicBezTo>
                    <a:pt x="4" y="8"/>
                    <a:pt x="11" y="10"/>
                    <a:pt x="14" y="12"/>
                  </a:cubicBezTo>
                  <a:cubicBezTo>
                    <a:pt x="11" y="14"/>
                    <a:pt x="5" y="10"/>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1" name="Freeform 45"/>
            <p:cNvSpPr/>
            <p:nvPr>
              <p:custDataLst>
                <p:tags r:id="rId48"/>
              </p:custDataLst>
            </p:nvPr>
          </p:nvSpPr>
          <p:spPr bwMode="auto">
            <a:xfrm>
              <a:off x="2338" y="1781"/>
              <a:ext cx="36" cy="26"/>
            </a:xfrm>
            <a:custGeom>
              <a:gdLst>
                <a:gd name="T0" fmla="*/ 36 w 36"/>
                <a:gd name="T1" fmla="*/ 26 h 26"/>
                <a:gd name="T2" fmla="*/ 0 w 36"/>
                <a:gd name="T3" fmla="*/ 0 h 26"/>
                <a:gd name="T4" fmla="*/ 34 w 36"/>
                <a:gd name="T5" fmla="*/ 26 h 26"/>
                <a:gd name="T6" fmla="*/ 36 w 36"/>
                <a:gd name="T7" fmla="*/ 26 h 26"/>
              </a:gdLst>
              <a:cxnLst>
                <a:cxn ang="0">
                  <a:pos x="T0" y="T1"/>
                </a:cxn>
                <a:cxn ang="0">
                  <a:pos x="T2" y="T3"/>
                </a:cxn>
                <a:cxn ang="0">
                  <a:pos x="T4" y="T5"/>
                </a:cxn>
                <a:cxn ang="0">
                  <a:pos x="T6" y="T7"/>
                </a:cxn>
              </a:cxnLst>
              <a:rect l="0" t="0" r="r" b="b"/>
              <a:pathLst>
                <a:path w="36" h="26">
                  <a:moveTo>
                    <a:pt x="36" y="26"/>
                  </a:moveTo>
                  <a:lnTo>
                    <a:pt x="0" y="0"/>
                  </a:lnTo>
                  <a:lnTo>
                    <a:pt x="34" y="26"/>
                  </a:lnTo>
                  <a:lnTo>
                    <a:pt x="3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2" name="Freeform 46"/>
            <p:cNvSpPr/>
            <p:nvPr>
              <p:custDataLst>
                <p:tags r:id="rId49"/>
              </p:custDataLst>
            </p:nvPr>
          </p:nvSpPr>
          <p:spPr bwMode="auto">
            <a:xfrm>
              <a:off x="2583" y="1800"/>
              <a:ext cx="5" cy="7"/>
            </a:xfrm>
            <a:custGeom>
              <a:gdLst>
                <a:gd name="T0" fmla="*/ 5 w 5"/>
                <a:gd name="T1" fmla="*/ 2 h 7"/>
                <a:gd name="T2" fmla="*/ 0 w 5"/>
                <a:gd name="T3" fmla="*/ 0 h 7"/>
                <a:gd name="T4" fmla="*/ 2 w 5"/>
                <a:gd name="T5" fmla="*/ 7 h 7"/>
                <a:gd name="T6" fmla="*/ 5 w 5"/>
                <a:gd name="T7" fmla="*/ 2 h 7"/>
              </a:gdLst>
              <a:cxnLst>
                <a:cxn ang="0">
                  <a:pos x="T0" y="T1"/>
                </a:cxn>
                <a:cxn ang="0">
                  <a:pos x="T2" y="T3"/>
                </a:cxn>
                <a:cxn ang="0">
                  <a:pos x="T4" y="T5"/>
                </a:cxn>
                <a:cxn ang="0">
                  <a:pos x="T6" y="T7"/>
                </a:cxn>
              </a:cxnLst>
              <a:rect l="0" t="0" r="r" b="b"/>
              <a:pathLst>
                <a:path w="5" h="7">
                  <a:moveTo>
                    <a:pt x="5" y="2"/>
                  </a:moveTo>
                  <a:lnTo>
                    <a:pt x="0" y="0"/>
                  </a:lnTo>
                  <a:lnTo>
                    <a:pt x="2" y="7"/>
                  </a:lnTo>
                  <a:lnTo>
                    <a:pt x="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3" name="Freeform 47"/>
            <p:cNvSpPr/>
            <p:nvPr>
              <p:custDataLst>
                <p:tags r:id="rId50"/>
              </p:custDataLst>
            </p:nvPr>
          </p:nvSpPr>
          <p:spPr bwMode="auto">
            <a:xfrm>
              <a:off x="2602" y="2220"/>
              <a:ext cx="14" cy="24"/>
            </a:xfrm>
            <a:custGeom>
              <a:gdLst>
                <a:gd name="T0" fmla="*/ 1 w 6"/>
                <a:gd name="T1" fmla="*/ 4 h 10"/>
                <a:gd name="T2" fmla="*/ 0 w 6"/>
                <a:gd name="T3" fmla="*/ 8 h 10"/>
                <a:gd name="T4" fmla="*/ 2 w 6"/>
                <a:gd name="T5" fmla="*/ 7 h 10"/>
                <a:gd name="T6" fmla="*/ 6 w 6"/>
                <a:gd name="T7" fmla="*/ 10 h 10"/>
                <a:gd name="T8" fmla="*/ 6 w 6"/>
                <a:gd name="T9" fmla="*/ 0 h 10"/>
                <a:gd name="T10" fmla="*/ 4 w 6"/>
                <a:gd name="T11" fmla="*/ 0 h 10"/>
                <a:gd name="T12" fmla="*/ 1 w 6"/>
                <a:gd name="T13" fmla="*/ 4 h 10"/>
              </a:gdLst>
              <a:cxnLst>
                <a:cxn ang="0">
                  <a:pos x="T0" y="T1"/>
                </a:cxn>
                <a:cxn ang="0">
                  <a:pos x="T2" y="T3"/>
                </a:cxn>
                <a:cxn ang="0">
                  <a:pos x="T4" y="T5"/>
                </a:cxn>
                <a:cxn ang="0">
                  <a:pos x="T6" y="T7"/>
                </a:cxn>
                <a:cxn ang="0">
                  <a:pos x="T8" y="T9"/>
                </a:cxn>
                <a:cxn ang="0">
                  <a:pos x="T10" y="T11"/>
                </a:cxn>
                <a:cxn ang="0">
                  <a:pos x="T12" y="T13"/>
                </a:cxn>
              </a:cxnLst>
              <a:rect l="0" t="0" r="r" b="b"/>
              <a:pathLst>
                <a:path w="6" h="10">
                  <a:moveTo>
                    <a:pt x="1" y="4"/>
                  </a:moveTo>
                  <a:cubicBezTo>
                    <a:pt x="0" y="5"/>
                    <a:pt x="0" y="6"/>
                    <a:pt x="0" y="8"/>
                  </a:cubicBezTo>
                  <a:cubicBezTo>
                    <a:pt x="1" y="8"/>
                    <a:pt x="2" y="8"/>
                    <a:pt x="2" y="7"/>
                  </a:cubicBezTo>
                  <a:cubicBezTo>
                    <a:pt x="6" y="10"/>
                    <a:pt x="6" y="10"/>
                    <a:pt x="6" y="10"/>
                  </a:cubicBezTo>
                  <a:cubicBezTo>
                    <a:pt x="6" y="7"/>
                    <a:pt x="6" y="5"/>
                    <a:pt x="6" y="0"/>
                  </a:cubicBezTo>
                  <a:cubicBezTo>
                    <a:pt x="4" y="0"/>
                    <a:pt x="4" y="0"/>
                    <a:pt x="4" y="0"/>
                  </a:cubicBezTo>
                  <a:cubicBezTo>
                    <a:pt x="2" y="2"/>
                    <a:pt x="5" y="6"/>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4" name="Freeform 48"/>
            <p:cNvSpPr/>
            <p:nvPr>
              <p:custDataLst>
                <p:tags r:id="rId51"/>
              </p:custDataLst>
            </p:nvPr>
          </p:nvSpPr>
          <p:spPr bwMode="auto">
            <a:xfrm>
              <a:off x="2379" y="1831"/>
              <a:ext cx="237" cy="389"/>
            </a:xfrm>
            <a:custGeom>
              <a:gdLst>
                <a:gd name="T0" fmla="*/ 39 w 100"/>
                <a:gd name="T1" fmla="*/ 43 h 164"/>
                <a:gd name="T2" fmla="*/ 52 w 100"/>
                <a:gd name="T3" fmla="*/ 67 h 164"/>
                <a:gd name="T4" fmla="*/ 61 w 100"/>
                <a:gd name="T5" fmla="*/ 78 h 164"/>
                <a:gd name="T6" fmla="*/ 60 w 100"/>
                <a:gd name="T7" fmla="*/ 80 h 164"/>
                <a:gd name="T8" fmla="*/ 80 w 100"/>
                <a:gd name="T9" fmla="*/ 110 h 164"/>
                <a:gd name="T10" fmla="*/ 83 w 100"/>
                <a:gd name="T11" fmla="*/ 108 h 164"/>
                <a:gd name="T12" fmla="*/ 84 w 100"/>
                <a:gd name="T13" fmla="*/ 114 h 164"/>
                <a:gd name="T14" fmla="*/ 81 w 100"/>
                <a:gd name="T15" fmla="*/ 113 h 164"/>
                <a:gd name="T16" fmla="*/ 81 w 100"/>
                <a:gd name="T17" fmla="*/ 122 h 164"/>
                <a:gd name="T18" fmla="*/ 85 w 100"/>
                <a:gd name="T19" fmla="*/ 123 h 164"/>
                <a:gd name="T20" fmla="*/ 91 w 100"/>
                <a:gd name="T21" fmla="*/ 152 h 164"/>
                <a:gd name="T22" fmla="*/ 98 w 100"/>
                <a:gd name="T23" fmla="*/ 164 h 164"/>
                <a:gd name="T24" fmla="*/ 99 w 100"/>
                <a:gd name="T25" fmla="*/ 155 h 164"/>
                <a:gd name="T26" fmla="*/ 95 w 100"/>
                <a:gd name="T27" fmla="*/ 139 h 164"/>
                <a:gd name="T28" fmla="*/ 75 w 100"/>
                <a:gd name="T29" fmla="*/ 91 h 164"/>
                <a:gd name="T30" fmla="*/ 60 w 100"/>
                <a:gd name="T31" fmla="*/ 61 h 164"/>
                <a:gd name="T32" fmla="*/ 54 w 100"/>
                <a:gd name="T33" fmla="*/ 52 h 164"/>
                <a:gd name="T34" fmla="*/ 35 w 100"/>
                <a:gd name="T35" fmla="*/ 33 h 164"/>
                <a:gd name="T36" fmla="*/ 23 w 100"/>
                <a:gd name="T37" fmla="*/ 18 h 164"/>
                <a:gd name="T38" fmla="*/ 1 w 100"/>
                <a:gd name="T39" fmla="*/ 0 h 164"/>
                <a:gd name="T40" fmla="*/ 1 w 100"/>
                <a:gd name="T41" fmla="*/ 3 h 164"/>
                <a:gd name="T42" fmla="*/ 0 w 100"/>
                <a:gd name="T43" fmla="*/ 3 h 164"/>
                <a:gd name="T44" fmla="*/ 0 w 100"/>
                <a:gd name="T45" fmla="*/ 7 h 164"/>
                <a:gd name="T46" fmla="*/ 39 w 100"/>
                <a:gd name="T47" fmla="*/ 43 h 1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164">
                  <a:moveTo>
                    <a:pt x="39" y="43"/>
                  </a:moveTo>
                  <a:cubicBezTo>
                    <a:pt x="38" y="55"/>
                    <a:pt x="52" y="55"/>
                    <a:pt x="52" y="67"/>
                  </a:cubicBezTo>
                  <a:cubicBezTo>
                    <a:pt x="58" y="67"/>
                    <a:pt x="54" y="77"/>
                    <a:pt x="61" y="78"/>
                  </a:cubicBezTo>
                  <a:cubicBezTo>
                    <a:pt x="60" y="80"/>
                    <a:pt x="60" y="80"/>
                    <a:pt x="60" y="80"/>
                  </a:cubicBezTo>
                  <a:cubicBezTo>
                    <a:pt x="69" y="88"/>
                    <a:pt x="73" y="100"/>
                    <a:pt x="80" y="110"/>
                  </a:cubicBezTo>
                  <a:cubicBezTo>
                    <a:pt x="83" y="108"/>
                    <a:pt x="83" y="108"/>
                    <a:pt x="83" y="108"/>
                  </a:cubicBezTo>
                  <a:cubicBezTo>
                    <a:pt x="84" y="110"/>
                    <a:pt x="86" y="113"/>
                    <a:pt x="84" y="114"/>
                  </a:cubicBezTo>
                  <a:cubicBezTo>
                    <a:pt x="82" y="115"/>
                    <a:pt x="82" y="113"/>
                    <a:pt x="81" y="113"/>
                  </a:cubicBezTo>
                  <a:cubicBezTo>
                    <a:pt x="76" y="116"/>
                    <a:pt x="86" y="118"/>
                    <a:pt x="81" y="122"/>
                  </a:cubicBezTo>
                  <a:cubicBezTo>
                    <a:pt x="82" y="122"/>
                    <a:pt x="84" y="121"/>
                    <a:pt x="85" y="123"/>
                  </a:cubicBezTo>
                  <a:cubicBezTo>
                    <a:pt x="81" y="133"/>
                    <a:pt x="90" y="142"/>
                    <a:pt x="91" y="152"/>
                  </a:cubicBezTo>
                  <a:cubicBezTo>
                    <a:pt x="92" y="155"/>
                    <a:pt x="93" y="163"/>
                    <a:pt x="98" y="164"/>
                  </a:cubicBezTo>
                  <a:cubicBezTo>
                    <a:pt x="100" y="162"/>
                    <a:pt x="95" y="158"/>
                    <a:pt x="99" y="155"/>
                  </a:cubicBezTo>
                  <a:cubicBezTo>
                    <a:pt x="93" y="151"/>
                    <a:pt x="97" y="143"/>
                    <a:pt x="95" y="139"/>
                  </a:cubicBezTo>
                  <a:cubicBezTo>
                    <a:pt x="90" y="123"/>
                    <a:pt x="85" y="105"/>
                    <a:pt x="75" y="91"/>
                  </a:cubicBezTo>
                  <a:cubicBezTo>
                    <a:pt x="74" y="80"/>
                    <a:pt x="64" y="72"/>
                    <a:pt x="60" y="61"/>
                  </a:cubicBezTo>
                  <a:cubicBezTo>
                    <a:pt x="57" y="59"/>
                    <a:pt x="53" y="57"/>
                    <a:pt x="54" y="52"/>
                  </a:cubicBezTo>
                  <a:cubicBezTo>
                    <a:pt x="45" y="49"/>
                    <a:pt x="45" y="34"/>
                    <a:pt x="35" y="33"/>
                  </a:cubicBezTo>
                  <a:cubicBezTo>
                    <a:pt x="35" y="27"/>
                    <a:pt x="27" y="21"/>
                    <a:pt x="23" y="18"/>
                  </a:cubicBezTo>
                  <a:cubicBezTo>
                    <a:pt x="17" y="11"/>
                    <a:pt x="10"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5" name="Freeform 49"/>
            <p:cNvSpPr/>
            <p:nvPr>
              <p:custDataLst>
                <p:tags r:id="rId52"/>
              </p:custDataLst>
            </p:nvPr>
          </p:nvSpPr>
          <p:spPr bwMode="auto">
            <a:xfrm>
              <a:off x="1239" y="1897"/>
              <a:ext cx="112" cy="117"/>
            </a:xfrm>
            <a:custGeom>
              <a:gdLst>
                <a:gd name="T0" fmla="*/ 7 w 47"/>
                <a:gd name="T1" fmla="*/ 49 h 49"/>
                <a:gd name="T2" fmla="*/ 9 w 47"/>
                <a:gd name="T3" fmla="*/ 47 h 49"/>
                <a:gd name="T4" fmla="*/ 26 w 47"/>
                <a:gd name="T5" fmla="*/ 22 h 49"/>
                <a:gd name="T6" fmla="*/ 39 w 47"/>
                <a:gd name="T7" fmla="*/ 11 h 49"/>
                <a:gd name="T8" fmla="*/ 45 w 47"/>
                <a:gd name="T9" fmla="*/ 4 h 49"/>
                <a:gd name="T10" fmla="*/ 45 w 47"/>
                <a:gd name="T11" fmla="*/ 0 h 49"/>
                <a:gd name="T12" fmla="*/ 42 w 47"/>
                <a:gd name="T13" fmla="*/ 3 h 49"/>
                <a:gd name="T14" fmla="*/ 43 w 47"/>
                <a:gd name="T15" fmla="*/ 4 h 49"/>
                <a:gd name="T16" fmla="*/ 42 w 47"/>
                <a:gd name="T17" fmla="*/ 6 h 49"/>
                <a:gd name="T18" fmla="*/ 39 w 47"/>
                <a:gd name="T19" fmla="*/ 1 h 49"/>
                <a:gd name="T20" fmla="*/ 20 w 47"/>
                <a:gd name="T21" fmla="*/ 23 h 49"/>
                <a:gd name="T22" fmla="*/ 4 w 47"/>
                <a:gd name="T23" fmla="*/ 42 h 49"/>
                <a:gd name="T24" fmla="*/ 7 w 47"/>
                <a:gd name="T25" fmla="*/ 49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9">
                  <a:moveTo>
                    <a:pt x="7" y="49"/>
                  </a:moveTo>
                  <a:cubicBezTo>
                    <a:pt x="9" y="47"/>
                    <a:pt x="9" y="47"/>
                    <a:pt x="9" y="47"/>
                  </a:cubicBezTo>
                  <a:cubicBezTo>
                    <a:pt x="14" y="38"/>
                    <a:pt x="20" y="31"/>
                    <a:pt x="26" y="22"/>
                  </a:cubicBezTo>
                  <a:cubicBezTo>
                    <a:pt x="29" y="16"/>
                    <a:pt x="34" y="16"/>
                    <a:pt x="39" y="11"/>
                  </a:cubicBezTo>
                  <a:cubicBezTo>
                    <a:pt x="39" y="8"/>
                    <a:pt x="43" y="7"/>
                    <a:pt x="45" y="4"/>
                  </a:cubicBezTo>
                  <a:cubicBezTo>
                    <a:pt x="40" y="3"/>
                    <a:pt x="47" y="0"/>
                    <a:pt x="45" y="0"/>
                  </a:cubicBezTo>
                  <a:cubicBezTo>
                    <a:pt x="42" y="3"/>
                    <a:pt x="42" y="3"/>
                    <a:pt x="42" y="3"/>
                  </a:cubicBezTo>
                  <a:cubicBezTo>
                    <a:pt x="43" y="4"/>
                    <a:pt x="43" y="4"/>
                    <a:pt x="43" y="4"/>
                  </a:cubicBezTo>
                  <a:cubicBezTo>
                    <a:pt x="43" y="5"/>
                    <a:pt x="42" y="6"/>
                    <a:pt x="42" y="6"/>
                  </a:cubicBezTo>
                  <a:cubicBezTo>
                    <a:pt x="40" y="6"/>
                    <a:pt x="38" y="2"/>
                    <a:pt x="39" y="1"/>
                  </a:cubicBezTo>
                  <a:cubicBezTo>
                    <a:pt x="33" y="8"/>
                    <a:pt x="29" y="18"/>
                    <a:pt x="20" y="23"/>
                  </a:cubicBezTo>
                  <a:cubicBezTo>
                    <a:pt x="21" y="35"/>
                    <a:pt x="7" y="33"/>
                    <a:pt x="4" y="42"/>
                  </a:cubicBezTo>
                  <a:cubicBezTo>
                    <a:pt x="0" y="46"/>
                    <a:pt x="6" y="46"/>
                    <a:pt x="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6" name="Freeform 50"/>
            <p:cNvSpPr/>
            <p:nvPr>
              <p:custDataLst>
                <p:tags r:id="rId53"/>
              </p:custDataLst>
            </p:nvPr>
          </p:nvSpPr>
          <p:spPr bwMode="auto">
            <a:xfrm>
              <a:off x="1394" y="1933"/>
              <a:ext cx="4" cy="5"/>
            </a:xfrm>
            <a:custGeom>
              <a:gdLst>
                <a:gd name="T0" fmla="*/ 2 w 2"/>
                <a:gd name="T1" fmla="*/ 1 h 2"/>
                <a:gd name="T2" fmla="*/ 0 w 2"/>
                <a:gd name="T3" fmla="*/ 0 h 2"/>
                <a:gd name="T4" fmla="*/ 1 w 2"/>
                <a:gd name="T5" fmla="*/ 2 h 2"/>
                <a:gd name="T6" fmla="*/ 2 w 2"/>
                <a:gd name="T7" fmla="*/ 1 h 2"/>
              </a:gdLst>
              <a:cxnLst>
                <a:cxn ang="0">
                  <a:pos x="T0" y="T1"/>
                </a:cxn>
                <a:cxn ang="0">
                  <a:pos x="T2" y="T3"/>
                </a:cxn>
                <a:cxn ang="0">
                  <a:pos x="T4" y="T5"/>
                </a:cxn>
                <a:cxn ang="0">
                  <a:pos x="T6" y="T7"/>
                </a:cxn>
              </a:cxnLst>
              <a:rect l="0" t="0" r="r" b="b"/>
              <a:pathLst>
                <a:path w="2" h="2">
                  <a:moveTo>
                    <a:pt x="2" y="1"/>
                  </a:moveTo>
                  <a:cubicBezTo>
                    <a:pt x="1" y="0"/>
                    <a:pt x="1" y="0"/>
                    <a:pt x="0" y="0"/>
                  </a:cubicBezTo>
                  <a:cubicBezTo>
                    <a:pt x="1" y="2"/>
                    <a:pt x="1" y="2"/>
                    <a:pt x="1" y="2"/>
                  </a:cubicBezTo>
                  <a:cubicBezTo>
                    <a:pt x="1"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7" name="Freeform 51"/>
            <p:cNvSpPr/>
            <p:nvPr>
              <p:custDataLst>
                <p:tags r:id="rId54"/>
              </p:custDataLst>
            </p:nvPr>
          </p:nvSpPr>
          <p:spPr bwMode="auto">
            <a:xfrm>
              <a:off x="1334" y="1945"/>
              <a:ext cx="43" cy="42"/>
            </a:xfrm>
            <a:custGeom>
              <a:gdLst>
                <a:gd name="T0" fmla="*/ 17 w 18"/>
                <a:gd name="T1" fmla="*/ 0 h 18"/>
                <a:gd name="T2" fmla="*/ 13 w 18"/>
                <a:gd name="T3" fmla="*/ 2 h 18"/>
                <a:gd name="T4" fmla="*/ 1 w 18"/>
                <a:gd name="T5" fmla="*/ 18 h 18"/>
                <a:gd name="T6" fmla="*/ 2 w 18"/>
                <a:gd name="T7" fmla="*/ 18 h 18"/>
                <a:gd name="T8" fmla="*/ 17 w 18"/>
                <a:gd name="T9" fmla="*/ 0 h 18"/>
              </a:gd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1" y="9"/>
                    <a:pt x="0" y="12"/>
                    <a:pt x="1" y="18"/>
                  </a:cubicBezTo>
                  <a:cubicBezTo>
                    <a:pt x="2" y="18"/>
                    <a:pt x="2" y="18"/>
                    <a:pt x="2" y="18"/>
                  </a:cubicBezTo>
                  <a:cubicBezTo>
                    <a:pt x="3" y="9"/>
                    <a:pt x="18" y="12"/>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8" name="Freeform 52"/>
            <p:cNvSpPr/>
            <p:nvPr>
              <p:custDataLst>
                <p:tags r:id="rId55"/>
              </p:custDataLst>
            </p:nvPr>
          </p:nvSpPr>
          <p:spPr bwMode="auto">
            <a:xfrm>
              <a:off x="1313" y="1978"/>
              <a:ext cx="9" cy="9"/>
            </a:xfrm>
            <a:custGeom>
              <a:gdLst>
                <a:gd name="T0" fmla="*/ 3 w 4"/>
                <a:gd name="T1" fmla="*/ 0 h 4"/>
                <a:gd name="T2" fmla="*/ 0 w 4"/>
                <a:gd name="T3" fmla="*/ 3 h 4"/>
                <a:gd name="T4" fmla="*/ 3 w 4"/>
                <a:gd name="T5" fmla="*/ 4 h 4"/>
                <a:gd name="T6" fmla="*/ 3 w 4"/>
                <a:gd name="T7" fmla="*/ 0 h 4"/>
              </a:gdLst>
              <a:cxnLst>
                <a:cxn ang="0">
                  <a:pos x="T0" y="T1"/>
                </a:cxn>
                <a:cxn ang="0">
                  <a:pos x="T2" y="T3"/>
                </a:cxn>
                <a:cxn ang="0">
                  <a:pos x="T4" y="T5"/>
                </a:cxn>
                <a:cxn ang="0">
                  <a:pos x="T6" y="T7"/>
                </a:cxn>
              </a:cxnLst>
              <a:rect l="0" t="0" r="r" b="b"/>
              <a:pathLst>
                <a:path w="4" h="4">
                  <a:moveTo>
                    <a:pt x="3" y="0"/>
                  </a:moveTo>
                  <a:cubicBezTo>
                    <a:pt x="0" y="3"/>
                    <a:pt x="0" y="3"/>
                    <a:pt x="0" y="3"/>
                  </a:cubicBezTo>
                  <a:cubicBezTo>
                    <a:pt x="3" y="4"/>
                    <a:pt x="3" y="4"/>
                    <a:pt x="3" y="4"/>
                  </a:cubicBezTo>
                  <a:cubicBezTo>
                    <a:pt x="1" y="3"/>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59" name="Freeform 53"/>
            <p:cNvSpPr/>
            <p:nvPr>
              <p:custDataLst>
                <p:tags r:id="rId56"/>
              </p:custDataLst>
            </p:nvPr>
          </p:nvSpPr>
          <p:spPr bwMode="auto">
            <a:xfrm>
              <a:off x="1320" y="1987"/>
              <a:ext cx="2" cy="3"/>
            </a:xfrm>
            <a:custGeom>
              <a:gdLst>
                <a:gd name="T0" fmla="*/ 1 w 1"/>
                <a:gd name="T1" fmla="*/ 1 h 1"/>
                <a:gd name="T2" fmla="*/ 0 w 1"/>
                <a:gd name="T3" fmla="*/ 0 h 1"/>
                <a:gd name="T4" fmla="*/ 1 w 1"/>
                <a:gd name="T5" fmla="*/ 1 h 1"/>
              </a:gdLst>
              <a:cxnLst>
                <a:cxn ang="0">
                  <a:pos x="T0" y="T1"/>
                </a:cxn>
                <a:cxn ang="0">
                  <a:pos x="T2" y="T3"/>
                </a:cxn>
                <a:cxn ang="0">
                  <a:pos x="T4" y="T5"/>
                </a:cxn>
              </a:cxnLst>
              <a:rect l="0" t="0" r="r" b="b"/>
              <a:pathLst>
                <a:path w="1" h="1">
                  <a:moveTo>
                    <a:pt x="1" y="1"/>
                  </a:move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0" name="Freeform 54"/>
            <p:cNvSpPr/>
            <p:nvPr>
              <p:custDataLst>
                <p:tags r:id="rId57"/>
              </p:custDataLst>
            </p:nvPr>
          </p:nvSpPr>
          <p:spPr bwMode="auto">
            <a:xfrm>
              <a:off x="1337" y="1987"/>
              <a:ext cx="19" cy="22"/>
            </a:xfrm>
            <a:custGeom>
              <a:gdLst>
                <a:gd name="T0" fmla="*/ 1 w 8"/>
                <a:gd name="T1" fmla="*/ 9 h 9"/>
                <a:gd name="T2" fmla="*/ 8 w 8"/>
                <a:gd name="T3" fmla="*/ 0 h 9"/>
                <a:gd name="T4" fmla="*/ 1 w 8"/>
                <a:gd name="T5" fmla="*/ 9 h 9"/>
              </a:gdLst>
              <a:cxnLst>
                <a:cxn ang="0">
                  <a:pos x="T0" y="T1"/>
                </a:cxn>
                <a:cxn ang="0">
                  <a:pos x="T2" y="T3"/>
                </a:cxn>
                <a:cxn ang="0">
                  <a:pos x="T4" y="T5"/>
                </a:cxn>
              </a:cxnLst>
              <a:rect l="0" t="0" r="r" b="b"/>
              <a:pathLst>
                <a:path w="8" h="9">
                  <a:moveTo>
                    <a:pt x="1" y="9"/>
                  </a:moveTo>
                  <a:cubicBezTo>
                    <a:pt x="5" y="8"/>
                    <a:pt x="6" y="1"/>
                    <a:pt x="8" y="0"/>
                  </a:cubicBezTo>
                  <a:cubicBezTo>
                    <a:pt x="4" y="2"/>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1" name="Freeform 55"/>
            <p:cNvSpPr/>
            <p:nvPr>
              <p:custDataLst>
                <p:tags r:id="rId58"/>
              </p:custDataLst>
            </p:nvPr>
          </p:nvSpPr>
          <p:spPr bwMode="auto">
            <a:xfrm>
              <a:off x="1315" y="1992"/>
              <a:ext cx="10" cy="10"/>
            </a:xfrm>
            <a:custGeom>
              <a:gdLst>
                <a:gd name="T0" fmla="*/ 0 w 4"/>
                <a:gd name="T1" fmla="*/ 0 h 4"/>
                <a:gd name="T2" fmla="*/ 2 w 4"/>
                <a:gd name="T3" fmla="*/ 4 h 4"/>
                <a:gd name="T4" fmla="*/ 4 w 4"/>
                <a:gd name="T5" fmla="*/ 2 h 4"/>
                <a:gd name="T6" fmla="*/ 0 w 4"/>
                <a:gd name="T7" fmla="*/ 0 h 4"/>
              </a:gdLst>
              <a:cxnLst>
                <a:cxn ang="0">
                  <a:pos x="T0" y="T1"/>
                </a:cxn>
                <a:cxn ang="0">
                  <a:pos x="T2" y="T3"/>
                </a:cxn>
                <a:cxn ang="0">
                  <a:pos x="T4" y="T5"/>
                </a:cxn>
                <a:cxn ang="0">
                  <a:pos x="T6" y="T7"/>
                </a:cxn>
              </a:cxnLst>
              <a:rect l="0" t="0" r="r" b="b"/>
              <a:pathLst>
                <a:path w="4" h="4">
                  <a:moveTo>
                    <a:pt x="0" y="0"/>
                  </a:moveTo>
                  <a:cubicBezTo>
                    <a:pt x="2" y="4"/>
                    <a:pt x="2" y="4"/>
                    <a:pt x="2" y="4"/>
                  </a:cubicBezTo>
                  <a:cubicBezTo>
                    <a:pt x="4" y="2"/>
                    <a:pt x="4" y="2"/>
                    <a:pt x="4" y="2"/>
                  </a:cubicBezTo>
                  <a:cubicBezTo>
                    <a:pt x="3"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2" name="Freeform 56"/>
            <p:cNvSpPr/>
            <p:nvPr>
              <p:custDataLst>
                <p:tags r:id="rId59"/>
              </p:custDataLst>
            </p:nvPr>
          </p:nvSpPr>
          <p:spPr bwMode="auto">
            <a:xfrm>
              <a:off x="1313" y="2004"/>
              <a:ext cx="2" cy="5"/>
            </a:xfrm>
            <a:custGeom>
              <a:gdLst>
                <a:gd name="T0" fmla="*/ 1 w 1"/>
                <a:gd name="T1" fmla="*/ 0 h 2"/>
                <a:gd name="T2" fmla="*/ 0 w 1"/>
                <a:gd name="T3" fmla="*/ 2 h 2"/>
                <a:gd name="T4" fmla="*/ 1 w 1"/>
                <a:gd name="T5" fmla="*/ 0 h 2"/>
              </a:gdLst>
              <a:cxnLst>
                <a:cxn ang="0">
                  <a:pos x="T0" y="T1"/>
                </a:cxn>
                <a:cxn ang="0">
                  <a:pos x="T2" y="T3"/>
                </a:cxn>
                <a:cxn ang="0">
                  <a:pos x="T4" y="T5"/>
                </a:cxn>
              </a:cxnLst>
              <a:rect l="0" t="0" r="r" b="b"/>
              <a:pathLst>
                <a:path w="1" h="2">
                  <a:moveTo>
                    <a:pt x="1" y="0"/>
                  </a:moveTo>
                  <a:cubicBezTo>
                    <a:pt x="1" y="0"/>
                    <a:pt x="1"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3" name="Freeform 57"/>
            <p:cNvSpPr/>
            <p:nvPr>
              <p:custDataLst>
                <p:tags r:id="rId60"/>
              </p:custDataLst>
            </p:nvPr>
          </p:nvSpPr>
          <p:spPr bwMode="auto">
            <a:xfrm>
              <a:off x="1301" y="2009"/>
              <a:ext cx="12" cy="19"/>
            </a:xfrm>
            <a:custGeom>
              <a:gdLst>
                <a:gd name="T0" fmla="*/ 5 w 5"/>
                <a:gd name="T1" fmla="*/ 0 h 8"/>
                <a:gd name="T2" fmla="*/ 0 w 5"/>
                <a:gd name="T3" fmla="*/ 1 h 8"/>
                <a:gd name="T4" fmla="*/ 5 w 5"/>
                <a:gd name="T5" fmla="*/ 0 h 8"/>
              </a:gdLst>
              <a:cxnLst>
                <a:cxn ang="0">
                  <a:pos x="T0" y="T1"/>
                </a:cxn>
                <a:cxn ang="0">
                  <a:pos x="T2" y="T3"/>
                </a:cxn>
                <a:cxn ang="0">
                  <a:pos x="T4" y="T5"/>
                </a:cxn>
              </a:cxnLst>
              <a:rect l="0" t="0" r="r" b="b"/>
              <a:pathLst>
                <a:path w="5" h="8">
                  <a:moveTo>
                    <a:pt x="5" y="0"/>
                  </a:moveTo>
                  <a:cubicBezTo>
                    <a:pt x="4" y="1"/>
                    <a:pt x="2" y="0"/>
                    <a:pt x="0" y="1"/>
                  </a:cubicBezTo>
                  <a:cubicBezTo>
                    <a:pt x="1" y="8"/>
                    <a:pt x="4"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4" name="Freeform 58"/>
            <p:cNvSpPr/>
            <p:nvPr>
              <p:custDataLst>
                <p:tags r:id="rId61"/>
              </p:custDataLst>
            </p:nvPr>
          </p:nvSpPr>
          <p:spPr bwMode="auto">
            <a:xfrm>
              <a:off x="1239" y="2014"/>
              <a:ext cx="10" cy="4"/>
            </a:xfrm>
            <a:custGeom>
              <a:gdLst>
                <a:gd name="T0" fmla="*/ 5 w 10"/>
                <a:gd name="T1" fmla="*/ 0 h 4"/>
                <a:gd name="T2" fmla="*/ 0 w 10"/>
                <a:gd name="T3" fmla="*/ 4 h 4"/>
                <a:gd name="T4" fmla="*/ 10 w 10"/>
                <a:gd name="T5" fmla="*/ 4 h 4"/>
                <a:gd name="T6" fmla="*/ 5 w 10"/>
                <a:gd name="T7" fmla="*/ 0 h 4"/>
              </a:gdLst>
              <a:cxnLst>
                <a:cxn ang="0">
                  <a:pos x="T0" y="T1"/>
                </a:cxn>
                <a:cxn ang="0">
                  <a:pos x="T2" y="T3"/>
                </a:cxn>
                <a:cxn ang="0">
                  <a:pos x="T4" y="T5"/>
                </a:cxn>
                <a:cxn ang="0">
                  <a:pos x="T6" y="T7"/>
                </a:cxn>
              </a:cxnLst>
              <a:rect l="0" t="0" r="r" b="b"/>
              <a:pathLst>
                <a:path w="10" h="4">
                  <a:moveTo>
                    <a:pt x="5" y="0"/>
                  </a:moveTo>
                  <a:lnTo>
                    <a:pt x="0" y="4"/>
                  </a:lnTo>
                  <a:lnTo>
                    <a:pt x="10" y="4"/>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5" name="Freeform 59"/>
            <p:cNvSpPr/>
            <p:nvPr>
              <p:custDataLst>
                <p:tags r:id="rId62"/>
              </p:custDataLst>
            </p:nvPr>
          </p:nvSpPr>
          <p:spPr bwMode="auto">
            <a:xfrm>
              <a:off x="1244" y="2014"/>
              <a:ext cx="69" cy="109"/>
            </a:xfrm>
            <a:custGeom>
              <a:gdLst>
                <a:gd name="T0" fmla="*/ 19 w 29"/>
                <a:gd name="T1" fmla="*/ 13 h 46"/>
                <a:gd name="T2" fmla="*/ 22 w 29"/>
                <a:gd name="T3" fmla="*/ 11 h 46"/>
                <a:gd name="T4" fmla="*/ 24 w 29"/>
                <a:gd name="T5" fmla="*/ 4 h 46"/>
                <a:gd name="T6" fmla="*/ 21 w 29"/>
                <a:gd name="T7" fmla="*/ 7 h 46"/>
                <a:gd name="T8" fmla="*/ 19 w 29"/>
                <a:gd name="T9" fmla="*/ 0 h 46"/>
                <a:gd name="T10" fmla="*/ 18 w 29"/>
                <a:gd name="T11" fmla="*/ 1 h 46"/>
                <a:gd name="T12" fmla="*/ 9 w 29"/>
                <a:gd name="T13" fmla="*/ 14 h 46"/>
                <a:gd name="T14" fmla="*/ 3 w 29"/>
                <a:gd name="T15" fmla="*/ 30 h 46"/>
                <a:gd name="T16" fmla="*/ 5 w 29"/>
                <a:gd name="T17" fmla="*/ 36 h 46"/>
                <a:gd name="T18" fmla="*/ 9 w 29"/>
                <a:gd name="T19" fmla="*/ 31 h 46"/>
                <a:gd name="T20" fmla="*/ 5 w 29"/>
                <a:gd name="T21" fmla="*/ 46 h 46"/>
                <a:gd name="T22" fmla="*/ 17 w 29"/>
                <a:gd name="T23" fmla="*/ 27 h 46"/>
                <a:gd name="T24" fmla="*/ 19 w 29"/>
                <a:gd name="T25" fmla="*/ 28 h 46"/>
                <a:gd name="T26" fmla="*/ 19 w 29"/>
                <a:gd name="T27" fmla="*/ 13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2" y="11"/>
                    <a:pt x="22" y="11"/>
                    <a:pt x="22" y="11"/>
                  </a:cubicBezTo>
                  <a:cubicBezTo>
                    <a:pt x="19" y="8"/>
                    <a:pt x="25" y="7"/>
                    <a:pt x="24" y="4"/>
                  </a:cubicBezTo>
                  <a:cubicBezTo>
                    <a:pt x="21" y="7"/>
                    <a:pt x="21" y="7"/>
                    <a:pt x="21" y="7"/>
                  </a:cubicBezTo>
                  <a:cubicBezTo>
                    <a:pt x="18" y="6"/>
                    <a:pt x="20" y="0"/>
                    <a:pt x="19" y="0"/>
                  </a:cubicBezTo>
                  <a:cubicBezTo>
                    <a:pt x="18" y="1"/>
                    <a:pt x="18" y="1"/>
                    <a:pt x="18" y="1"/>
                  </a:cubicBezTo>
                  <a:cubicBezTo>
                    <a:pt x="15" y="5"/>
                    <a:pt x="15" y="14"/>
                    <a:pt x="9" y="14"/>
                  </a:cubicBezTo>
                  <a:cubicBezTo>
                    <a:pt x="10" y="20"/>
                    <a:pt x="5" y="27"/>
                    <a:pt x="3" y="30"/>
                  </a:cubicBezTo>
                  <a:cubicBezTo>
                    <a:pt x="3" y="31"/>
                    <a:pt x="0" y="37"/>
                    <a:pt x="5" y="36"/>
                  </a:cubicBezTo>
                  <a:cubicBezTo>
                    <a:pt x="7" y="35"/>
                    <a:pt x="5" y="30"/>
                    <a:pt x="9" y="31"/>
                  </a:cubicBezTo>
                  <a:cubicBezTo>
                    <a:pt x="11" y="36"/>
                    <a:pt x="7" y="41"/>
                    <a:pt x="5" y="46"/>
                  </a:cubicBezTo>
                  <a:cubicBezTo>
                    <a:pt x="10" y="40"/>
                    <a:pt x="15" y="34"/>
                    <a:pt x="17" y="27"/>
                  </a:cubicBezTo>
                  <a:cubicBezTo>
                    <a:pt x="19" y="28"/>
                    <a:pt x="19" y="28"/>
                    <a:pt x="19" y="28"/>
                  </a:cubicBezTo>
                  <a:cubicBezTo>
                    <a:pt x="15" y="21"/>
                    <a:pt x="29" y="18"/>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6" name="Freeform 60"/>
            <p:cNvSpPr/>
            <p:nvPr>
              <p:custDataLst>
                <p:tags r:id="rId63"/>
              </p:custDataLst>
            </p:nvPr>
          </p:nvSpPr>
          <p:spPr bwMode="auto">
            <a:xfrm>
              <a:off x="1211" y="2021"/>
              <a:ext cx="35" cy="45"/>
            </a:xfrm>
            <a:custGeom>
              <a:gdLst>
                <a:gd name="T0" fmla="*/ 4 w 15"/>
                <a:gd name="T1" fmla="*/ 19 h 19"/>
                <a:gd name="T2" fmla="*/ 10 w 15"/>
                <a:gd name="T3" fmla="*/ 0 h 19"/>
                <a:gd name="T4" fmla="*/ 7 w 15"/>
                <a:gd name="T5" fmla="*/ 10 h 19"/>
                <a:gd name="T6" fmla="*/ 6 w 15"/>
                <a:gd name="T7" fmla="*/ 10 h 19"/>
                <a:gd name="T8" fmla="*/ 0 w 15"/>
                <a:gd name="T9" fmla="*/ 16 h 19"/>
                <a:gd name="T10" fmla="*/ 0 w 15"/>
                <a:gd name="T11" fmla="*/ 16 h 19"/>
                <a:gd name="T12" fmla="*/ 4 w 15"/>
                <a:gd name="T13" fmla="*/ 19 h 19"/>
              </a:gdLst>
              <a:cxnLst>
                <a:cxn ang="0">
                  <a:pos x="T0" y="T1"/>
                </a:cxn>
                <a:cxn ang="0">
                  <a:pos x="T2" y="T3"/>
                </a:cxn>
                <a:cxn ang="0">
                  <a:pos x="T4" y="T5"/>
                </a:cxn>
                <a:cxn ang="0">
                  <a:pos x="T6" y="T7"/>
                </a:cxn>
                <a:cxn ang="0">
                  <a:pos x="T8" y="T9"/>
                </a:cxn>
                <a:cxn ang="0">
                  <a:pos x="T10" y="T11"/>
                </a:cxn>
                <a:cxn ang="0">
                  <a:pos x="T12" y="T13"/>
                </a:cxn>
              </a:cxnLst>
              <a:rect l="0" t="0" r="r" b="b"/>
              <a:pathLst>
                <a:path w="15" h="19">
                  <a:moveTo>
                    <a:pt x="4" y="19"/>
                  </a:moveTo>
                  <a:cubicBezTo>
                    <a:pt x="6" y="11"/>
                    <a:pt x="15" y="7"/>
                    <a:pt x="10" y="0"/>
                  </a:cubicBezTo>
                  <a:cubicBezTo>
                    <a:pt x="7" y="5"/>
                    <a:pt x="9" y="5"/>
                    <a:pt x="7" y="10"/>
                  </a:cubicBezTo>
                  <a:cubicBezTo>
                    <a:pt x="6" y="10"/>
                    <a:pt x="6" y="10"/>
                    <a:pt x="6" y="10"/>
                  </a:cubicBezTo>
                  <a:cubicBezTo>
                    <a:pt x="4" y="12"/>
                    <a:pt x="0" y="12"/>
                    <a:pt x="0" y="16"/>
                  </a:cubicBezTo>
                  <a:cubicBezTo>
                    <a:pt x="0" y="16"/>
                    <a:pt x="0" y="16"/>
                    <a:pt x="0" y="16"/>
                  </a:cubicBezTo>
                  <a:lnTo>
                    <a:pt x="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7" name="Freeform 61"/>
            <p:cNvSpPr/>
            <p:nvPr>
              <p:custDataLst>
                <p:tags r:id="rId64"/>
              </p:custDataLst>
            </p:nvPr>
          </p:nvSpPr>
          <p:spPr bwMode="auto">
            <a:xfrm>
              <a:off x="1294" y="2023"/>
              <a:ext cx="31" cy="26"/>
            </a:xfrm>
            <a:custGeom>
              <a:gdLst>
                <a:gd name="T0" fmla="*/ 3 w 13"/>
                <a:gd name="T1" fmla="*/ 11 h 11"/>
                <a:gd name="T2" fmla="*/ 13 w 13"/>
                <a:gd name="T3" fmla="*/ 4 h 11"/>
                <a:gd name="T4" fmla="*/ 11 w 13"/>
                <a:gd name="T5" fmla="*/ 6 h 11"/>
                <a:gd name="T6" fmla="*/ 8 w 13"/>
                <a:gd name="T7" fmla="*/ 4 h 11"/>
                <a:gd name="T8" fmla="*/ 11 w 13"/>
                <a:gd name="T9" fmla="*/ 3 h 11"/>
                <a:gd name="T10" fmla="*/ 11 w 13"/>
                <a:gd name="T11" fmla="*/ 0 h 11"/>
                <a:gd name="T12" fmla="*/ 9 w 13"/>
                <a:gd name="T13" fmla="*/ 0 h 11"/>
                <a:gd name="T14" fmla="*/ 3 w 13"/>
                <a:gd name="T15" fmla="*/ 11 h 1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3" y="9"/>
                    <a:pt x="13" y="4"/>
                  </a:cubicBezTo>
                  <a:cubicBezTo>
                    <a:pt x="11" y="6"/>
                    <a:pt x="11" y="6"/>
                    <a:pt x="11" y="6"/>
                  </a:cubicBezTo>
                  <a:cubicBezTo>
                    <a:pt x="10" y="6"/>
                    <a:pt x="9" y="5"/>
                    <a:pt x="8" y="4"/>
                  </a:cubicBezTo>
                  <a:cubicBezTo>
                    <a:pt x="9" y="4"/>
                    <a:pt x="10" y="2"/>
                    <a:pt x="11" y="3"/>
                  </a:cubicBezTo>
                  <a:cubicBezTo>
                    <a:pt x="11" y="0"/>
                    <a:pt x="11" y="0"/>
                    <a:pt x="11" y="0"/>
                  </a:cubicBezTo>
                  <a:cubicBezTo>
                    <a:pt x="9" y="0"/>
                    <a:pt x="9" y="0"/>
                    <a:pt x="9" y="0"/>
                  </a:cubicBezTo>
                  <a:cubicBezTo>
                    <a:pt x="8" y="5"/>
                    <a:pt x="0" y="6"/>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8" name="Freeform 62"/>
            <p:cNvSpPr/>
            <p:nvPr>
              <p:custDataLst>
                <p:tags r:id="rId65"/>
              </p:custDataLst>
            </p:nvPr>
          </p:nvSpPr>
          <p:spPr bwMode="auto">
            <a:xfrm>
              <a:off x="1284" y="2059"/>
              <a:ext cx="62" cy="87"/>
            </a:xfrm>
            <a:custGeom>
              <a:gdLst>
                <a:gd name="T0" fmla="*/ 25 w 26"/>
                <a:gd name="T1" fmla="*/ 0 h 37"/>
                <a:gd name="T2" fmla="*/ 13 w 26"/>
                <a:gd name="T3" fmla="*/ 16 h 37"/>
                <a:gd name="T4" fmla="*/ 12 w 26"/>
                <a:gd name="T5" fmla="*/ 12 h 37"/>
                <a:gd name="T6" fmla="*/ 5 w 26"/>
                <a:gd name="T7" fmla="*/ 28 h 37"/>
                <a:gd name="T8" fmla="*/ 4 w 26"/>
                <a:gd name="T9" fmla="*/ 27 h 37"/>
                <a:gd name="T10" fmla="*/ 2 w 26"/>
                <a:gd name="T11" fmla="*/ 37 h 37"/>
                <a:gd name="T12" fmla="*/ 7 w 26"/>
                <a:gd name="T13" fmla="*/ 34 h 37"/>
                <a:gd name="T14" fmla="*/ 9 w 26"/>
                <a:gd name="T15" fmla="*/ 34 h 37"/>
                <a:gd name="T16" fmla="*/ 8 w 26"/>
                <a:gd name="T17" fmla="*/ 30 h 37"/>
                <a:gd name="T18" fmla="*/ 17 w 26"/>
                <a:gd name="T19" fmla="*/ 18 h 37"/>
                <a:gd name="T20" fmla="*/ 16 w 26"/>
                <a:gd name="T21" fmla="*/ 14 h 37"/>
                <a:gd name="T22" fmla="*/ 18 w 26"/>
                <a:gd name="T23" fmla="*/ 15 h 37"/>
                <a:gd name="T24" fmla="*/ 25 w 26"/>
                <a:gd name="T25" fmla="*/ 0 h 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7">
                  <a:moveTo>
                    <a:pt x="25" y="0"/>
                  </a:moveTo>
                  <a:cubicBezTo>
                    <a:pt x="18" y="6"/>
                    <a:pt x="19" y="10"/>
                    <a:pt x="13" y="16"/>
                  </a:cubicBezTo>
                  <a:cubicBezTo>
                    <a:pt x="12" y="12"/>
                    <a:pt x="12" y="12"/>
                    <a:pt x="12" y="12"/>
                  </a:cubicBezTo>
                  <a:cubicBezTo>
                    <a:pt x="7" y="16"/>
                    <a:pt x="9" y="23"/>
                    <a:pt x="5" y="28"/>
                  </a:cubicBezTo>
                  <a:cubicBezTo>
                    <a:pt x="4" y="27"/>
                    <a:pt x="4" y="27"/>
                    <a:pt x="4" y="27"/>
                  </a:cubicBezTo>
                  <a:cubicBezTo>
                    <a:pt x="0" y="29"/>
                    <a:pt x="4" y="35"/>
                    <a:pt x="2" y="37"/>
                  </a:cubicBezTo>
                  <a:cubicBezTo>
                    <a:pt x="7" y="37"/>
                    <a:pt x="3" y="36"/>
                    <a:pt x="7" y="34"/>
                  </a:cubicBezTo>
                  <a:cubicBezTo>
                    <a:pt x="7" y="35"/>
                    <a:pt x="8" y="34"/>
                    <a:pt x="9" y="34"/>
                  </a:cubicBezTo>
                  <a:cubicBezTo>
                    <a:pt x="10" y="33"/>
                    <a:pt x="10" y="31"/>
                    <a:pt x="8" y="30"/>
                  </a:cubicBezTo>
                  <a:cubicBezTo>
                    <a:pt x="13" y="30"/>
                    <a:pt x="14" y="22"/>
                    <a:pt x="17" y="18"/>
                  </a:cubicBezTo>
                  <a:cubicBezTo>
                    <a:pt x="14" y="17"/>
                    <a:pt x="16" y="16"/>
                    <a:pt x="16" y="14"/>
                  </a:cubicBezTo>
                  <a:cubicBezTo>
                    <a:pt x="18" y="15"/>
                    <a:pt x="18" y="15"/>
                    <a:pt x="18" y="15"/>
                  </a:cubicBezTo>
                  <a:cubicBezTo>
                    <a:pt x="21" y="10"/>
                    <a:pt x="26" y="5"/>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69" name="Freeform 63"/>
            <p:cNvSpPr/>
            <p:nvPr>
              <p:custDataLst>
                <p:tags r:id="rId66"/>
              </p:custDataLst>
            </p:nvPr>
          </p:nvSpPr>
          <p:spPr bwMode="auto">
            <a:xfrm>
              <a:off x="2585" y="2059"/>
              <a:ext cx="7" cy="11"/>
            </a:xfrm>
            <a:custGeom>
              <a:gdLst>
                <a:gd name="T0" fmla="*/ 5 w 7"/>
                <a:gd name="T1" fmla="*/ 11 h 11"/>
                <a:gd name="T2" fmla="*/ 7 w 7"/>
                <a:gd name="T3" fmla="*/ 4 h 11"/>
                <a:gd name="T4" fmla="*/ 0 w 7"/>
                <a:gd name="T5" fmla="*/ 0 h 11"/>
                <a:gd name="T6" fmla="*/ 5 w 7"/>
                <a:gd name="T7" fmla="*/ 11 h 11"/>
              </a:gdLst>
              <a:cxnLst>
                <a:cxn ang="0">
                  <a:pos x="T0" y="T1"/>
                </a:cxn>
                <a:cxn ang="0">
                  <a:pos x="T2" y="T3"/>
                </a:cxn>
                <a:cxn ang="0">
                  <a:pos x="T4" y="T5"/>
                </a:cxn>
                <a:cxn ang="0">
                  <a:pos x="T6" y="T7"/>
                </a:cxn>
              </a:cxnLst>
              <a:rect l="0" t="0" r="r" b="b"/>
              <a:pathLst>
                <a:path w="7" h="11">
                  <a:moveTo>
                    <a:pt x="5" y="11"/>
                  </a:moveTo>
                  <a:lnTo>
                    <a:pt x="7" y="4"/>
                  </a:lnTo>
                  <a:lnTo>
                    <a:pt x="0" y="0"/>
                  </a:lnTo>
                  <a:lnTo>
                    <a:pt x="5"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0" name="Freeform 64"/>
            <p:cNvSpPr/>
            <p:nvPr>
              <p:custDataLst>
                <p:tags r:id="rId67"/>
              </p:custDataLst>
            </p:nvPr>
          </p:nvSpPr>
          <p:spPr bwMode="auto">
            <a:xfrm>
              <a:off x="1201" y="2066"/>
              <a:ext cx="7" cy="2"/>
            </a:xfrm>
            <a:custGeom>
              <a:gdLst>
                <a:gd name="T0" fmla="*/ 0 w 3"/>
                <a:gd name="T1" fmla="*/ 1 h 1"/>
                <a:gd name="T2" fmla="*/ 2 w 3"/>
                <a:gd name="T3" fmla="*/ 1 h 1"/>
                <a:gd name="T4" fmla="*/ 3 w 3"/>
                <a:gd name="T5" fmla="*/ 0 h 1"/>
                <a:gd name="T6" fmla="*/ 0 w 3"/>
                <a:gd name="T7" fmla="*/ 1 h 1"/>
              </a:gdLst>
              <a:cxnLst>
                <a:cxn ang="0">
                  <a:pos x="T0" y="T1"/>
                </a:cxn>
                <a:cxn ang="0">
                  <a:pos x="T2" y="T3"/>
                </a:cxn>
                <a:cxn ang="0">
                  <a:pos x="T4" y="T5"/>
                </a:cxn>
                <a:cxn ang="0">
                  <a:pos x="T6" y="T7"/>
                </a:cxn>
              </a:cxnLst>
              <a:rect l="0" t="0" r="r" b="b"/>
              <a:pathLst>
                <a:path w="3" h="1">
                  <a:moveTo>
                    <a:pt x="0" y="1"/>
                  </a:moveTo>
                  <a:cubicBezTo>
                    <a:pt x="2" y="1"/>
                    <a:pt x="2" y="1"/>
                    <a:pt x="2" y="1"/>
                  </a:cubicBezTo>
                  <a:cubicBezTo>
                    <a:pt x="3" y="1"/>
                    <a:pt x="3" y="0"/>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1" name="Freeform 65"/>
            <p:cNvSpPr/>
            <p:nvPr>
              <p:custDataLst>
                <p:tags r:id="rId68"/>
              </p:custDataLst>
            </p:nvPr>
          </p:nvSpPr>
          <p:spPr bwMode="auto">
            <a:xfrm>
              <a:off x="1206" y="2068"/>
              <a:ext cx="2" cy="2"/>
            </a:xfrm>
            <a:custGeom>
              <a:gdLst>
                <a:gd name="T0" fmla="*/ 0 w 1"/>
                <a:gd name="T1" fmla="*/ 0 h 1"/>
                <a:gd name="T2" fmla="*/ 0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2" name="Freeform 66"/>
            <p:cNvSpPr/>
            <p:nvPr>
              <p:custDataLst>
                <p:tags r:id="rId69"/>
              </p:custDataLst>
            </p:nvPr>
          </p:nvSpPr>
          <p:spPr bwMode="auto">
            <a:xfrm>
              <a:off x="1125" y="2070"/>
              <a:ext cx="81" cy="518"/>
            </a:xfrm>
            <a:custGeom>
              <a:gdLst>
                <a:gd name="T0" fmla="*/ 21 w 34"/>
                <a:gd name="T1" fmla="*/ 215 h 218"/>
                <a:gd name="T2" fmla="*/ 13 w 34"/>
                <a:gd name="T3" fmla="*/ 175 h 218"/>
                <a:gd name="T4" fmla="*/ 10 w 34"/>
                <a:gd name="T5" fmla="*/ 151 h 218"/>
                <a:gd name="T6" fmla="*/ 9 w 34"/>
                <a:gd name="T7" fmla="*/ 151 h 218"/>
                <a:gd name="T8" fmla="*/ 11 w 34"/>
                <a:gd name="T9" fmla="*/ 73 h 218"/>
                <a:gd name="T10" fmla="*/ 13 w 34"/>
                <a:gd name="T11" fmla="*/ 61 h 218"/>
                <a:gd name="T12" fmla="*/ 16 w 34"/>
                <a:gd name="T13" fmla="*/ 46 h 218"/>
                <a:gd name="T14" fmla="*/ 31 w 34"/>
                <a:gd name="T15" fmla="*/ 14 h 218"/>
                <a:gd name="T16" fmla="*/ 34 w 34"/>
                <a:gd name="T17" fmla="*/ 0 h 218"/>
                <a:gd name="T18" fmla="*/ 24 w 34"/>
                <a:gd name="T19" fmla="*/ 22 h 218"/>
                <a:gd name="T20" fmla="*/ 22 w 34"/>
                <a:gd name="T21" fmla="*/ 27 h 218"/>
                <a:gd name="T22" fmla="*/ 18 w 34"/>
                <a:gd name="T23" fmla="*/ 38 h 218"/>
                <a:gd name="T24" fmla="*/ 11 w 34"/>
                <a:gd name="T25" fmla="*/ 50 h 218"/>
                <a:gd name="T26" fmla="*/ 7 w 34"/>
                <a:gd name="T27" fmla="*/ 79 h 218"/>
                <a:gd name="T28" fmla="*/ 3 w 34"/>
                <a:gd name="T29" fmla="*/ 87 h 218"/>
                <a:gd name="T30" fmla="*/ 0 w 34"/>
                <a:gd name="T31" fmla="*/ 129 h 218"/>
                <a:gd name="T32" fmla="*/ 4 w 34"/>
                <a:gd name="T33" fmla="*/ 155 h 218"/>
                <a:gd name="T34" fmla="*/ 0 w 34"/>
                <a:gd name="T35" fmla="*/ 149 h 218"/>
                <a:gd name="T36" fmla="*/ 4 w 34"/>
                <a:gd name="T37" fmla="*/ 166 h 218"/>
                <a:gd name="T38" fmla="*/ 4 w 34"/>
                <a:gd name="T39" fmla="*/ 176 h 218"/>
                <a:gd name="T40" fmla="*/ 8 w 34"/>
                <a:gd name="T41" fmla="*/ 203 h 218"/>
                <a:gd name="T42" fmla="*/ 11 w 34"/>
                <a:gd name="T43" fmla="*/ 213 h 218"/>
                <a:gd name="T44" fmla="*/ 21 w 34"/>
                <a:gd name="T45" fmla="*/ 215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1" y="215"/>
                  </a:moveTo>
                  <a:cubicBezTo>
                    <a:pt x="17" y="202"/>
                    <a:pt x="13" y="189"/>
                    <a:pt x="13" y="175"/>
                  </a:cubicBezTo>
                  <a:cubicBezTo>
                    <a:pt x="11" y="168"/>
                    <a:pt x="10" y="158"/>
                    <a:pt x="10" y="151"/>
                  </a:cubicBezTo>
                  <a:cubicBezTo>
                    <a:pt x="9" y="151"/>
                    <a:pt x="9" y="151"/>
                    <a:pt x="9" y="151"/>
                  </a:cubicBezTo>
                  <a:cubicBezTo>
                    <a:pt x="7" y="124"/>
                    <a:pt x="9" y="97"/>
                    <a:pt x="11" y="73"/>
                  </a:cubicBezTo>
                  <a:cubicBezTo>
                    <a:pt x="15" y="70"/>
                    <a:pt x="11" y="64"/>
                    <a:pt x="13" y="61"/>
                  </a:cubicBezTo>
                  <a:cubicBezTo>
                    <a:pt x="13" y="56"/>
                    <a:pt x="17" y="51"/>
                    <a:pt x="16" y="46"/>
                  </a:cubicBezTo>
                  <a:cubicBezTo>
                    <a:pt x="21" y="36"/>
                    <a:pt x="23" y="20"/>
                    <a:pt x="31" y="14"/>
                  </a:cubicBezTo>
                  <a:cubicBezTo>
                    <a:pt x="31" y="11"/>
                    <a:pt x="33" y="5"/>
                    <a:pt x="34" y="0"/>
                  </a:cubicBezTo>
                  <a:cubicBezTo>
                    <a:pt x="28" y="6"/>
                    <a:pt x="26" y="14"/>
                    <a:pt x="24" y="22"/>
                  </a:cubicBezTo>
                  <a:cubicBezTo>
                    <a:pt x="22" y="23"/>
                    <a:pt x="20" y="25"/>
                    <a:pt x="22" y="27"/>
                  </a:cubicBezTo>
                  <a:cubicBezTo>
                    <a:pt x="18" y="29"/>
                    <a:pt x="19" y="35"/>
                    <a:pt x="18" y="38"/>
                  </a:cubicBezTo>
                  <a:cubicBezTo>
                    <a:pt x="15" y="43"/>
                    <a:pt x="13" y="45"/>
                    <a:pt x="11" y="50"/>
                  </a:cubicBezTo>
                  <a:cubicBezTo>
                    <a:pt x="11" y="61"/>
                    <a:pt x="5" y="68"/>
                    <a:pt x="7" y="79"/>
                  </a:cubicBezTo>
                  <a:cubicBezTo>
                    <a:pt x="2" y="82"/>
                    <a:pt x="6" y="84"/>
                    <a:pt x="3" y="87"/>
                  </a:cubicBezTo>
                  <a:cubicBezTo>
                    <a:pt x="4" y="99"/>
                    <a:pt x="2" y="116"/>
                    <a:pt x="0" y="129"/>
                  </a:cubicBezTo>
                  <a:cubicBezTo>
                    <a:pt x="7" y="136"/>
                    <a:pt x="1" y="147"/>
                    <a:pt x="4" y="155"/>
                  </a:cubicBezTo>
                  <a:cubicBezTo>
                    <a:pt x="0" y="149"/>
                    <a:pt x="0" y="149"/>
                    <a:pt x="0" y="149"/>
                  </a:cubicBezTo>
                  <a:cubicBezTo>
                    <a:pt x="4" y="166"/>
                    <a:pt x="4" y="166"/>
                    <a:pt x="4" y="166"/>
                  </a:cubicBezTo>
                  <a:cubicBezTo>
                    <a:pt x="8" y="169"/>
                    <a:pt x="3" y="173"/>
                    <a:pt x="4" y="176"/>
                  </a:cubicBezTo>
                  <a:cubicBezTo>
                    <a:pt x="3" y="187"/>
                    <a:pt x="13" y="194"/>
                    <a:pt x="8" y="203"/>
                  </a:cubicBezTo>
                  <a:cubicBezTo>
                    <a:pt x="10" y="206"/>
                    <a:pt x="10" y="210"/>
                    <a:pt x="11" y="213"/>
                  </a:cubicBezTo>
                  <a:cubicBezTo>
                    <a:pt x="15" y="213"/>
                    <a:pt x="18" y="218"/>
                    <a:pt x="21"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3" name="Freeform 67"/>
            <p:cNvSpPr/>
            <p:nvPr>
              <p:custDataLst>
                <p:tags r:id="rId70"/>
              </p:custDataLst>
            </p:nvPr>
          </p:nvSpPr>
          <p:spPr bwMode="auto">
            <a:xfrm>
              <a:off x="1337" y="2070"/>
              <a:ext cx="16" cy="43"/>
            </a:xfrm>
            <a:custGeom>
              <a:gdLst>
                <a:gd name="T0" fmla="*/ 7 w 7"/>
                <a:gd name="T1" fmla="*/ 1 h 18"/>
                <a:gd name="T2" fmla="*/ 5 w 7"/>
                <a:gd name="T3" fmla="*/ 0 h 18"/>
                <a:gd name="T4" fmla="*/ 2 w 7"/>
                <a:gd name="T5" fmla="*/ 18 h 18"/>
                <a:gd name="T6" fmla="*/ 7 w 7"/>
                <a:gd name="T7" fmla="*/ 1 h 18"/>
              </a:gdLst>
              <a:cxnLst>
                <a:cxn ang="0">
                  <a:pos x="T0" y="T1"/>
                </a:cxn>
                <a:cxn ang="0">
                  <a:pos x="T2" y="T3"/>
                </a:cxn>
                <a:cxn ang="0">
                  <a:pos x="T4" y="T5"/>
                </a:cxn>
                <a:cxn ang="0">
                  <a:pos x="T6" y="T7"/>
                </a:cxn>
              </a:cxnLst>
              <a:rect l="0" t="0" r="r" b="b"/>
              <a:pathLst>
                <a:path w="7" h="18">
                  <a:moveTo>
                    <a:pt x="7" y="1"/>
                  </a:moveTo>
                  <a:cubicBezTo>
                    <a:pt x="5" y="0"/>
                    <a:pt x="5" y="0"/>
                    <a:pt x="5" y="0"/>
                  </a:cubicBezTo>
                  <a:cubicBezTo>
                    <a:pt x="0" y="5"/>
                    <a:pt x="1" y="12"/>
                    <a:pt x="2" y="18"/>
                  </a:cubicBezTo>
                  <a:cubicBezTo>
                    <a:pt x="6" y="14"/>
                    <a:pt x="4" y="7"/>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4" name="Freeform 68"/>
            <p:cNvSpPr/>
            <p:nvPr>
              <p:custDataLst>
                <p:tags r:id="rId71"/>
              </p:custDataLst>
            </p:nvPr>
          </p:nvSpPr>
          <p:spPr bwMode="auto">
            <a:xfrm>
              <a:off x="1161" y="2089"/>
              <a:ext cx="90" cy="532"/>
            </a:xfrm>
            <a:custGeom>
              <a:gdLst>
                <a:gd name="T0" fmla="*/ 34 w 38"/>
                <a:gd name="T1" fmla="*/ 224 h 224"/>
                <a:gd name="T2" fmla="*/ 36 w 38"/>
                <a:gd name="T3" fmla="*/ 219 h 224"/>
                <a:gd name="T4" fmla="*/ 34 w 38"/>
                <a:gd name="T5" fmla="*/ 221 h 224"/>
                <a:gd name="T6" fmla="*/ 28 w 38"/>
                <a:gd name="T7" fmla="*/ 210 h 224"/>
                <a:gd name="T8" fmla="*/ 30 w 38"/>
                <a:gd name="T9" fmla="*/ 201 h 224"/>
                <a:gd name="T10" fmla="*/ 29 w 38"/>
                <a:gd name="T11" fmla="*/ 201 h 224"/>
                <a:gd name="T12" fmla="*/ 26 w 38"/>
                <a:gd name="T13" fmla="*/ 196 h 224"/>
                <a:gd name="T14" fmla="*/ 26 w 38"/>
                <a:gd name="T15" fmla="*/ 180 h 224"/>
                <a:gd name="T16" fmla="*/ 17 w 38"/>
                <a:gd name="T17" fmla="*/ 176 h 224"/>
                <a:gd name="T18" fmla="*/ 21 w 38"/>
                <a:gd name="T19" fmla="*/ 175 h 224"/>
                <a:gd name="T20" fmla="*/ 19 w 38"/>
                <a:gd name="T21" fmla="*/ 162 h 224"/>
                <a:gd name="T22" fmla="*/ 16 w 38"/>
                <a:gd name="T23" fmla="*/ 143 h 224"/>
                <a:gd name="T24" fmla="*/ 11 w 38"/>
                <a:gd name="T25" fmla="*/ 99 h 224"/>
                <a:gd name="T26" fmla="*/ 12 w 38"/>
                <a:gd name="T27" fmla="*/ 78 h 224"/>
                <a:gd name="T28" fmla="*/ 18 w 38"/>
                <a:gd name="T29" fmla="*/ 53 h 224"/>
                <a:gd name="T30" fmla="*/ 25 w 38"/>
                <a:gd name="T31" fmla="*/ 34 h 224"/>
                <a:gd name="T32" fmla="*/ 38 w 38"/>
                <a:gd name="T33" fmla="*/ 7 h 224"/>
                <a:gd name="T34" fmla="*/ 27 w 38"/>
                <a:gd name="T35" fmla="*/ 17 h 224"/>
                <a:gd name="T36" fmla="*/ 16 w 38"/>
                <a:gd name="T37" fmla="*/ 40 h 224"/>
                <a:gd name="T38" fmla="*/ 20 w 38"/>
                <a:gd name="T39" fmla="*/ 42 h 224"/>
                <a:gd name="T40" fmla="*/ 19 w 38"/>
                <a:gd name="T41" fmla="*/ 47 h 224"/>
                <a:gd name="T42" fmla="*/ 16 w 38"/>
                <a:gd name="T43" fmla="*/ 42 h 224"/>
                <a:gd name="T44" fmla="*/ 10 w 38"/>
                <a:gd name="T45" fmla="*/ 70 h 224"/>
                <a:gd name="T46" fmla="*/ 6 w 38"/>
                <a:gd name="T47" fmla="*/ 104 h 224"/>
                <a:gd name="T48" fmla="*/ 4 w 38"/>
                <a:gd name="T49" fmla="*/ 127 h 224"/>
                <a:gd name="T50" fmla="*/ 3 w 38"/>
                <a:gd name="T51" fmla="*/ 133 h 224"/>
                <a:gd name="T52" fmla="*/ 8 w 38"/>
                <a:gd name="T53" fmla="*/ 172 h 224"/>
                <a:gd name="T54" fmla="*/ 9 w 38"/>
                <a:gd name="T55" fmla="*/ 170 h 224"/>
                <a:gd name="T56" fmla="*/ 18 w 38"/>
                <a:gd name="T57" fmla="*/ 201 h 224"/>
                <a:gd name="T58" fmla="*/ 27 w 38"/>
                <a:gd name="T59" fmla="*/ 202 h 224"/>
                <a:gd name="T60" fmla="*/ 30 w 38"/>
                <a:gd name="T61" fmla="*/ 222 h 224"/>
                <a:gd name="T62" fmla="*/ 34 w 38"/>
                <a:gd name="T63" fmla="*/ 224 h 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6" y="223"/>
                    <a:pt x="34" y="220"/>
                    <a:pt x="36" y="219"/>
                  </a:cubicBezTo>
                  <a:cubicBezTo>
                    <a:pt x="34" y="221"/>
                    <a:pt x="34" y="221"/>
                    <a:pt x="34" y="221"/>
                  </a:cubicBezTo>
                  <a:cubicBezTo>
                    <a:pt x="26" y="219"/>
                    <a:pt x="36" y="208"/>
                    <a:pt x="28" y="210"/>
                  </a:cubicBezTo>
                  <a:cubicBezTo>
                    <a:pt x="30" y="201"/>
                    <a:pt x="30" y="201"/>
                    <a:pt x="30" y="201"/>
                  </a:cubicBezTo>
                  <a:cubicBezTo>
                    <a:pt x="29" y="201"/>
                    <a:pt x="29" y="201"/>
                    <a:pt x="29" y="201"/>
                  </a:cubicBezTo>
                  <a:cubicBezTo>
                    <a:pt x="27" y="201"/>
                    <a:pt x="25" y="199"/>
                    <a:pt x="26" y="196"/>
                  </a:cubicBezTo>
                  <a:cubicBezTo>
                    <a:pt x="30" y="192"/>
                    <a:pt x="23" y="186"/>
                    <a:pt x="26" y="180"/>
                  </a:cubicBezTo>
                  <a:cubicBezTo>
                    <a:pt x="23" y="180"/>
                    <a:pt x="18" y="179"/>
                    <a:pt x="17" y="176"/>
                  </a:cubicBezTo>
                  <a:cubicBezTo>
                    <a:pt x="18" y="174"/>
                    <a:pt x="20" y="175"/>
                    <a:pt x="21" y="175"/>
                  </a:cubicBezTo>
                  <a:cubicBezTo>
                    <a:pt x="20" y="171"/>
                    <a:pt x="13" y="166"/>
                    <a:pt x="19" y="162"/>
                  </a:cubicBezTo>
                  <a:cubicBezTo>
                    <a:pt x="13" y="156"/>
                    <a:pt x="20" y="148"/>
                    <a:pt x="16" y="143"/>
                  </a:cubicBezTo>
                  <a:cubicBezTo>
                    <a:pt x="20" y="126"/>
                    <a:pt x="3" y="115"/>
                    <a:pt x="11" y="99"/>
                  </a:cubicBezTo>
                  <a:cubicBezTo>
                    <a:pt x="9" y="92"/>
                    <a:pt x="10" y="85"/>
                    <a:pt x="12" y="78"/>
                  </a:cubicBezTo>
                  <a:cubicBezTo>
                    <a:pt x="11" y="68"/>
                    <a:pt x="18" y="62"/>
                    <a:pt x="18" y="53"/>
                  </a:cubicBezTo>
                  <a:cubicBezTo>
                    <a:pt x="22" y="49"/>
                    <a:pt x="20" y="40"/>
                    <a:pt x="25" y="34"/>
                  </a:cubicBezTo>
                  <a:cubicBezTo>
                    <a:pt x="30" y="25"/>
                    <a:pt x="30" y="14"/>
                    <a:pt x="38" y="7"/>
                  </a:cubicBezTo>
                  <a:cubicBezTo>
                    <a:pt x="29" y="0"/>
                    <a:pt x="30" y="12"/>
                    <a:pt x="27" y="17"/>
                  </a:cubicBezTo>
                  <a:cubicBezTo>
                    <a:pt x="23" y="24"/>
                    <a:pt x="19" y="32"/>
                    <a:pt x="16" y="40"/>
                  </a:cubicBezTo>
                  <a:cubicBezTo>
                    <a:pt x="17" y="40"/>
                    <a:pt x="19" y="40"/>
                    <a:pt x="20" y="42"/>
                  </a:cubicBezTo>
                  <a:cubicBezTo>
                    <a:pt x="20" y="44"/>
                    <a:pt x="21" y="46"/>
                    <a:pt x="19" y="47"/>
                  </a:cubicBezTo>
                  <a:cubicBezTo>
                    <a:pt x="16" y="42"/>
                    <a:pt x="16" y="42"/>
                    <a:pt x="16" y="42"/>
                  </a:cubicBezTo>
                  <a:cubicBezTo>
                    <a:pt x="12" y="49"/>
                    <a:pt x="19" y="63"/>
                    <a:pt x="10" y="70"/>
                  </a:cubicBezTo>
                  <a:cubicBezTo>
                    <a:pt x="11" y="82"/>
                    <a:pt x="1" y="91"/>
                    <a:pt x="6" y="104"/>
                  </a:cubicBezTo>
                  <a:cubicBezTo>
                    <a:pt x="0" y="108"/>
                    <a:pt x="6" y="120"/>
                    <a:pt x="4" y="127"/>
                  </a:cubicBezTo>
                  <a:cubicBezTo>
                    <a:pt x="5" y="129"/>
                    <a:pt x="0" y="130"/>
                    <a:pt x="3" y="133"/>
                  </a:cubicBezTo>
                  <a:cubicBezTo>
                    <a:pt x="3" y="145"/>
                    <a:pt x="6" y="162"/>
                    <a:pt x="8" y="172"/>
                  </a:cubicBezTo>
                  <a:cubicBezTo>
                    <a:pt x="8" y="172"/>
                    <a:pt x="8" y="171"/>
                    <a:pt x="9" y="170"/>
                  </a:cubicBezTo>
                  <a:cubicBezTo>
                    <a:pt x="13" y="180"/>
                    <a:pt x="14" y="191"/>
                    <a:pt x="18" y="201"/>
                  </a:cubicBezTo>
                  <a:cubicBezTo>
                    <a:pt x="19" y="206"/>
                    <a:pt x="24" y="200"/>
                    <a:pt x="27" y="202"/>
                  </a:cubicBezTo>
                  <a:cubicBezTo>
                    <a:pt x="27" y="208"/>
                    <a:pt x="29" y="215"/>
                    <a:pt x="30" y="222"/>
                  </a:cubicBezTo>
                  <a:cubicBezTo>
                    <a:pt x="33" y="221"/>
                    <a:pt x="33" y="224"/>
                    <a:pt x="34"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5" name="Freeform 69"/>
            <p:cNvSpPr/>
            <p:nvPr>
              <p:custDataLst>
                <p:tags r:id="rId72"/>
              </p:custDataLst>
            </p:nvPr>
          </p:nvSpPr>
          <p:spPr bwMode="auto">
            <a:xfrm>
              <a:off x="1315" y="2123"/>
              <a:ext cx="19" cy="28"/>
            </a:xfrm>
            <a:custGeom>
              <a:gdLst>
                <a:gd name="T0" fmla="*/ 0 w 8"/>
                <a:gd name="T1" fmla="*/ 6 h 12"/>
                <a:gd name="T2" fmla="*/ 0 w 8"/>
                <a:gd name="T3" fmla="*/ 7 h 12"/>
                <a:gd name="T4" fmla="*/ 6 w 8"/>
                <a:gd name="T5" fmla="*/ 12 h 12"/>
                <a:gd name="T6" fmla="*/ 7 w 8"/>
                <a:gd name="T7" fmla="*/ 1 h 12"/>
                <a:gd name="T8" fmla="*/ 0 w 8"/>
                <a:gd name="T9" fmla="*/ 6 h 12"/>
              </a:gdLst>
              <a:cxnLst>
                <a:cxn ang="0">
                  <a:pos x="T0" y="T1"/>
                </a:cxn>
                <a:cxn ang="0">
                  <a:pos x="T2" y="T3"/>
                </a:cxn>
                <a:cxn ang="0">
                  <a:pos x="T4" y="T5"/>
                </a:cxn>
                <a:cxn ang="0">
                  <a:pos x="T6" y="T7"/>
                </a:cxn>
                <a:cxn ang="0">
                  <a:pos x="T8" y="T9"/>
                </a:cxn>
              </a:cxnLst>
              <a:rect l="0" t="0" r="r" b="b"/>
              <a:pathLst>
                <a:path w="8" h="12">
                  <a:moveTo>
                    <a:pt x="0" y="6"/>
                  </a:moveTo>
                  <a:cubicBezTo>
                    <a:pt x="0" y="7"/>
                    <a:pt x="0" y="7"/>
                    <a:pt x="0" y="7"/>
                  </a:cubicBezTo>
                  <a:cubicBezTo>
                    <a:pt x="2" y="9"/>
                    <a:pt x="4" y="11"/>
                    <a:pt x="6" y="12"/>
                  </a:cubicBezTo>
                  <a:cubicBezTo>
                    <a:pt x="8" y="7"/>
                    <a:pt x="5" y="5"/>
                    <a:pt x="7" y="1"/>
                  </a:cubicBezTo>
                  <a:cubicBezTo>
                    <a:pt x="3" y="0"/>
                    <a:pt x="3"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6" name="Freeform 70"/>
            <p:cNvSpPr/>
            <p:nvPr>
              <p:custDataLst>
                <p:tags r:id="rId73"/>
              </p:custDataLst>
            </p:nvPr>
          </p:nvSpPr>
          <p:spPr bwMode="auto">
            <a:xfrm>
              <a:off x="2625" y="2123"/>
              <a:ext cx="8" cy="16"/>
            </a:xfrm>
            <a:custGeom>
              <a:gdLst>
                <a:gd name="T0" fmla="*/ 0 w 3"/>
                <a:gd name="T1" fmla="*/ 1 h 7"/>
                <a:gd name="T2" fmla="*/ 3 w 3"/>
                <a:gd name="T3" fmla="*/ 7 h 7"/>
                <a:gd name="T4" fmla="*/ 3 w 3"/>
                <a:gd name="T5" fmla="*/ 4 h 7"/>
                <a:gd name="T6" fmla="*/ 0 w 3"/>
                <a:gd name="T7" fmla="*/ 1 h 7"/>
              </a:gd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7" name="Freeform 71"/>
            <p:cNvSpPr/>
            <p:nvPr>
              <p:custDataLst>
                <p:tags r:id="rId74"/>
              </p:custDataLst>
            </p:nvPr>
          </p:nvSpPr>
          <p:spPr bwMode="auto">
            <a:xfrm>
              <a:off x="1237" y="2127"/>
              <a:ext cx="17" cy="38"/>
            </a:xfrm>
            <a:custGeom>
              <a:gdLst>
                <a:gd name="T0" fmla="*/ 0 w 7"/>
                <a:gd name="T1" fmla="*/ 16 h 16"/>
                <a:gd name="T2" fmla="*/ 6 w 7"/>
                <a:gd name="T3" fmla="*/ 0 h 16"/>
                <a:gd name="T4" fmla="*/ 0 w 7"/>
                <a:gd name="T5" fmla="*/ 16 h 16"/>
              </a:gdLst>
              <a:cxnLst>
                <a:cxn ang="0">
                  <a:pos x="T0" y="T1"/>
                </a:cxn>
                <a:cxn ang="0">
                  <a:pos x="T2" y="T3"/>
                </a:cxn>
                <a:cxn ang="0">
                  <a:pos x="T4" y="T5"/>
                </a:cxn>
              </a:cxnLst>
              <a:rect l="0" t="0" r="r" b="b"/>
              <a:pathLst>
                <a:path w="7" h="16">
                  <a:moveTo>
                    <a:pt x="0" y="16"/>
                  </a:moveTo>
                  <a:cubicBezTo>
                    <a:pt x="3" y="11"/>
                    <a:pt x="7" y="5"/>
                    <a:pt x="6" y="0"/>
                  </a:cubicBez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8" name="Freeform 72"/>
            <p:cNvSpPr/>
            <p:nvPr>
              <p:custDataLst>
                <p:tags r:id="rId75"/>
              </p:custDataLst>
            </p:nvPr>
          </p:nvSpPr>
          <p:spPr bwMode="auto">
            <a:xfrm>
              <a:off x="1306" y="2146"/>
              <a:ext cx="12" cy="15"/>
            </a:xfrm>
            <a:custGeom>
              <a:gdLst>
                <a:gd name="T0" fmla="*/ 0 w 5"/>
                <a:gd name="T1" fmla="*/ 6 h 6"/>
                <a:gd name="T2" fmla="*/ 2 w 5"/>
                <a:gd name="T3" fmla="*/ 6 h 6"/>
                <a:gd name="T4" fmla="*/ 2 w 5"/>
                <a:gd name="T5" fmla="*/ 0 h 6"/>
                <a:gd name="T6" fmla="*/ 0 w 5"/>
                <a:gd name="T7" fmla="*/ 6 h 6"/>
              </a:gdLst>
              <a:cxnLst>
                <a:cxn ang="0">
                  <a:pos x="T0" y="T1"/>
                </a:cxn>
                <a:cxn ang="0">
                  <a:pos x="T2" y="T3"/>
                </a:cxn>
                <a:cxn ang="0">
                  <a:pos x="T4" y="T5"/>
                </a:cxn>
                <a:cxn ang="0">
                  <a:pos x="T6" y="T7"/>
                </a:cxn>
              </a:cxnLst>
              <a:rect l="0" t="0" r="r" b="b"/>
              <a:pathLst>
                <a:path w="5" h="6">
                  <a:moveTo>
                    <a:pt x="0" y="6"/>
                  </a:moveTo>
                  <a:cubicBezTo>
                    <a:pt x="2" y="6"/>
                    <a:pt x="2" y="6"/>
                    <a:pt x="2" y="6"/>
                  </a:cubicBezTo>
                  <a:cubicBezTo>
                    <a:pt x="2" y="4"/>
                    <a:pt x="5" y="1"/>
                    <a:pt x="2" y="0"/>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79" name="Freeform 73"/>
            <p:cNvSpPr/>
            <p:nvPr>
              <p:custDataLst>
                <p:tags r:id="rId76"/>
              </p:custDataLst>
            </p:nvPr>
          </p:nvSpPr>
          <p:spPr bwMode="auto">
            <a:xfrm>
              <a:off x="2633" y="2154"/>
              <a:ext cx="2" cy="4"/>
            </a:xfrm>
            <a:custGeom>
              <a:gdLst>
                <a:gd name="T0" fmla="*/ 2 w 2"/>
                <a:gd name="T1" fmla="*/ 0 h 4"/>
                <a:gd name="T2" fmla="*/ 0 w 2"/>
                <a:gd name="T3" fmla="*/ 0 h 4"/>
                <a:gd name="T4" fmla="*/ 2 w 2"/>
                <a:gd name="T5" fmla="*/ 4 h 4"/>
                <a:gd name="T6" fmla="*/ 2 w 2"/>
                <a:gd name="T7" fmla="*/ 0 h 4"/>
              </a:gdLst>
              <a:cxnLst>
                <a:cxn ang="0">
                  <a:pos x="T0" y="T1"/>
                </a:cxn>
                <a:cxn ang="0">
                  <a:pos x="T2" y="T3"/>
                </a:cxn>
                <a:cxn ang="0">
                  <a:pos x="T4" y="T5"/>
                </a:cxn>
                <a:cxn ang="0">
                  <a:pos x="T6" y="T7"/>
                </a:cxn>
              </a:cxnLst>
              <a:rect l="0" t="0" r="r" b="b"/>
              <a:pathLst>
                <a:path w="2" h="4">
                  <a:moveTo>
                    <a:pt x="2" y="0"/>
                  </a:moveTo>
                  <a:lnTo>
                    <a:pt x="0" y="0"/>
                  </a:lnTo>
                  <a:lnTo>
                    <a:pt x="2"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0" name="Freeform 74"/>
            <p:cNvSpPr/>
            <p:nvPr>
              <p:custDataLst>
                <p:tags r:id="rId77"/>
              </p:custDataLst>
            </p:nvPr>
          </p:nvSpPr>
          <p:spPr bwMode="auto">
            <a:xfrm>
              <a:off x="2637" y="2168"/>
              <a:ext cx="17" cy="40"/>
            </a:xfrm>
            <a:custGeom>
              <a:gdLst>
                <a:gd name="T0" fmla="*/ 1 w 7"/>
                <a:gd name="T1" fmla="*/ 5 h 17"/>
                <a:gd name="T2" fmla="*/ 3 w 7"/>
                <a:gd name="T3" fmla="*/ 17 h 17"/>
                <a:gd name="T4" fmla="*/ 1 w 7"/>
                <a:gd name="T5" fmla="*/ 0 h 17"/>
                <a:gd name="T6" fmla="*/ 1 w 7"/>
                <a:gd name="T7" fmla="*/ 5 h 17"/>
              </a:gdLst>
              <a:cxnLst>
                <a:cxn ang="0">
                  <a:pos x="T0" y="T1"/>
                </a:cxn>
                <a:cxn ang="0">
                  <a:pos x="T2" y="T3"/>
                </a:cxn>
                <a:cxn ang="0">
                  <a:pos x="T4" y="T5"/>
                </a:cxn>
                <a:cxn ang="0">
                  <a:pos x="T6" y="T7"/>
                </a:cxn>
              </a:cxnLst>
              <a:rect l="0" t="0" r="r" b="b"/>
              <a:pathLst>
                <a:path w="7" h="17">
                  <a:moveTo>
                    <a:pt x="1" y="5"/>
                  </a:moveTo>
                  <a:cubicBezTo>
                    <a:pt x="6" y="8"/>
                    <a:pt x="0" y="13"/>
                    <a:pt x="3" y="17"/>
                  </a:cubicBezTo>
                  <a:cubicBezTo>
                    <a:pt x="7" y="13"/>
                    <a:pt x="3" y="5"/>
                    <a:pt x="1" y="0"/>
                  </a:cubicBezTo>
                  <a:cubicBezTo>
                    <a:pt x="0" y="2"/>
                    <a:pt x="2"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1" name="Freeform 75"/>
            <p:cNvSpPr/>
            <p:nvPr>
              <p:custDataLst>
                <p:tags r:id="rId78"/>
              </p:custDataLst>
            </p:nvPr>
          </p:nvSpPr>
          <p:spPr bwMode="auto">
            <a:xfrm>
              <a:off x="1230" y="2173"/>
              <a:ext cx="5" cy="7"/>
            </a:xfrm>
            <a:custGeom>
              <a:gdLst>
                <a:gd name="T0" fmla="*/ 2 w 2"/>
                <a:gd name="T1" fmla="*/ 0 h 3"/>
                <a:gd name="T2" fmla="*/ 0 w 2"/>
                <a:gd name="T3" fmla="*/ 3 h 3"/>
                <a:gd name="T4" fmla="*/ 2 w 2"/>
                <a:gd name="T5" fmla="*/ 3 h 3"/>
                <a:gd name="T6" fmla="*/ 2 w 2"/>
                <a:gd name="T7" fmla="*/ 0 h 3"/>
              </a:gdLst>
              <a:cxnLst>
                <a:cxn ang="0">
                  <a:pos x="T0" y="T1"/>
                </a:cxn>
                <a:cxn ang="0">
                  <a:pos x="T2" y="T3"/>
                </a:cxn>
                <a:cxn ang="0">
                  <a:pos x="T4" y="T5"/>
                </a:cxn>
                <a:cxn ang="0">
                  <a:pos x="T6" y="T7"/>
                </a:cxn>
              </a:cxnLst>
              <a:rect l="0" t="0" r="r" b="b"/>
              <a:pathLst>
                <a:path w="2" h="3">
                  <a:moveTo>
                    <a:pt x="2" y="0"/>
                  </a:moveTo>
                  <a:cubicBezTo>
                    <a:pt x="1" y="0"/>
                    <a:pt x="0" y="1"/>
                    <a:pt x="0" y="3"/>
                  </a:cubicBezTo>
                  <a:cubicBezTo>
                    <a:pt x="2" y="3"/>
                    <a:pt x="2" y="3"/>
                    <a:pt x="2" y="3"/>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2" name="Freeform 76"/>
            <p:cNvSpPr/>
            <p:nvPr>
              <p:custDataLst>
                <p:tags r:id="rId79"/>
              </p:custDataLst>
            </p:nvPr>
          </p:nvSpPr>
          <p:spPr bwMode="auto">
            <a:xfrm>
              <a:off x="1277" y="2180"/>
              <a:ext cx="10" cy="28"/>
            </a:xfrm>
            <a:custGeom>
              <a:gdLst>
                <a:gd name="T0" fmla="*/ 4 w 4"/>
                <a:gd name="T1" fmla="*/ 0 h 12"/>
                <a:gd name="T2" fmla="*/ 1 w 4"/>
                <a:gd name="T3" fmla="*/ 12 h 12"/>
                <a:gd name="T4" fmla="*/ 4 w 4"/>
                <a:gd name="T5" fmla="*/ 0 h 12"/>
              </a:gdLst>
              <a:cxnLst>
                <a:cxn ang="0">
                  <a:pos x="T0" y="T1"/>
                </a:cxn>
                <a:cxn ang="0">
                  <a:pos x="T2" y="T3"/>
                </a:cxn>
                <a:cxn ang="0">
                  <a:pos x="T4" y="T5"/>
                </a:cxn>
              </a:cxnLst>
              <a:rect l="0" t="0" r="r" b="b"/>
              <a:pathLst>
                <a:path w="4" h="12">
                  <a:moveTo>
                    <a:pt x="4" y="0"/>
                  </a:moveTo>
                  <a:cubicBezTo>
                    <a:pt x="4" y="4"/>
                    <a:pt x="0" y="8"/>
                    <a:pt x="1" y="12"/>
                  </a:cubicBezTo>
                  <a:cubicBezTo>
                    <a:pt x="3" y="8"/>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3" name="Freeform 77"/>
            <p:cNvSpPr/>
            <p:nvPr>
              <p:custDataLst>
                <p:tags r:id="rId80"/>
              </p:custDataLst>
            </p:nvPr>
          </p:nvSpPr>
          <p:spPr bwMode="auto">
            <a:xfrm>
              <a:off x="1261" y="2180"/>
              <a:ext cx="19" cy="23"/>
            </a:xfrm>
            <a:custGeom>
              <a:gdLst>
                <a:gd name="T0" fmla="*/ 3 w 8"/>
                <a:gd name="T1" fmla="*/ 6 h 10"/>
                <a:gd name="T2" fmla="*/ 0 w 8"/>
                <a:gd name="T3" fmla="*/ 4 h 10"/>
                <a:gd name="T4" fmla="*/ 3 w 8"/>
                <a:gd name="T5" fmla="*/ 10 h 10"/>
                <a:gd name="T6" fmla="*/ 6 w 8"/>
                <a:gd name="T7" fmla="*/ 0 h 10"/>
                <a:gd name="T8" fmla="*/ 3 w 8"/>
                <a:gd name="T9" fmla="*/ 6 h 10"/>
              </a:gdLst>
              <a:cxnLst>
                <a:cxn ang="0">
                  <a:pos x="T0" y="T1"/>
                </a:cxn>
                <a:cxn ang="0">
                  <a:pos x="T2" y="T3"/>
                </a:cxn>
                <a:cxn ang="0">
                  <a:pos x="T4" y="T5"/>
                </a:cxn>
                <a:cxn ang="0">
                  <a:pos x="T6" y="T7"/>
                </a:cxn>
                <a:cxn ang="0">
                  <a:pos x="T8" y="T9"/>
                </a:cxn>
              </a:cxnLst>
              <a:rect l="0" t="0" r="r" b="b"/>
              <a:pathLst>
                <a:path w="8" h="10">
                  <a:moveTo>
                    <a:pt x="3" y="6"/>
                  </a:moveTo>
                  <a:cubicBezTo>
                    <a:pt x="0" y="4"/>
                    <a:pt x="0" y="4"/>
                    <a:pt x="0" y="4"/>
                  </a:cubicBezTo>
                  <a:cubicBezTo>
                    <a:pt x="0" y="6"/>
                    <a:pt x="2" y="9"/>
                    <a:pt x="3" y="10"/>
                  </a:cubicBezTo>
                  <a:cubicBezTo>
                    <a:pt x="4" y="7"/>
                    <a:pt x="8" y="3"/>
                    <a:pt x="6" y="0"/>
                  </a:cubicBezTo>
                  <a:lnTo>
                    <a:pt x="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4" name="Freeform 78"/>
            <p:cNvSpPr/>
            <p:nvPr>
              <p:custDataLst>
                <p:tags r:id="rId81"/>
              </p:custDataLst>
            </p:nvPr>
          </p:nvSpPr>
          <p:spPr bwMode="auto">
            <a:xfrm>
              <a:off x="1251" y="2211"/>
              <a:ext cx="10" cy="45"/>
            </a:xfrm>
            <a:custGeom>
              <a:gdLst>
                <a:gd name="T0" fmla="*/ 4 w 4"/>
                <a:gd name="T1" fmla="*/ 0 h 19"/>
                <a:gd name="T2" fmla="*/ 0 w 4"/>
                <a:gd name="T3" fmla="*/ 19 h 19"/>
                <a:gd name="T4" fmla="*/ 4 w 4"/>
                <a:gd name="T5" fmla="*/ 0 h 19"/>
              </a:gdLst>
              <a:cxnLst>
                <a:cxn ang="0">
                  <a:pos x="T0" y="T1"/>
                </a:cxn>
                <a:cxn ang="0">
                  <a:pos x="T2" y="T3"/>
                </a:cxn>
                <a:cxn ang="0">
                  <a:pos x="T4" y="T5"/>
                </a:cxn>
              </a:cxnLst>
              <a:rect l="0" t="0" r="r" b="b"/>
              <a:pathLst>
                <a:path w="4" h="19">
                  <a:moveTo>
                    <a:pt x="4" y="0"/>
                  </a:moveTo>
                  <a:cubicBezTo>
                    <a:pt x="1" y="7"/>
                    <a:pt x="2" y="13"/>
                    <a:pt x="0" y="19"/>
                  </a:cubicBezTo>
                  <a:cubicBezTo>
                    <a:pt x="3" y="14"/>
                    <a:pt x="3" y="5"/>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5" name="Freeform 79"/>
            <p:cNvSpPr/>
            <p:nvPr>
              <p:custDataLst>
                <p:tags r:id="rId82"/>
              </p:custDataLst>
            </p:nvPr>
          </p:nvSpPr>
          <p:spPr bwMode="auto">
            <a:xfrm>
              <a:off x="2649" y="2225"/>
              <a:ext cx="5" cy="9"/>
            </a:xfrm>
            <a:custGeom>
              <a:gdLst>
                <a:gd name="T0" fmla="*/ 2 w 2"/>
                <a:gd name="T1" fmla="*/ 2 h 4"/>
                <a:gd name="T2" fmla="*/ 0 w 2"/>
                <a:gd name="T3" fmla="*/ 0 h 4"/>
                <a:gd name="T4" fmla="*/ 1 w 2"/>
                <a:gd name="T5" fmla="*/ 4 h 4"/>
                <a:gd name="T6" fmla="*/ 2 w 2"/>
                <a:gd name="T7" fmla="*/ 2 h 4"/>
              </a:gdLst>
              <a:cxnLst>
                <a:cxn ang="0">
                  <a:pos x="T0" y="T1"/>
                </a:cxn>
                <a:cxn ang="0">
                  <a:pos x="T2" y="T3"/>
                </a:cxn>
                <a:cxn ang="0">
                  <a:pos x="T4" y="T5"/>
                </a:cxn>
                <a:cxn ang="0">
                  <a:pos x="T6" y="T7"/>
                </a:cxn>
              </a:cxnLst>
              <a:rect l="0" t="0" r="r" b="b"/>
              <a:pathLst>
                <a:path w="2" h="4">
                  <a:moveTo>
                    <a:pt x="2" y="2"/>
                  </a:moveTo>
                  <a:cubicBezTo>
                    <a:pt x="2" y="1"/>
                    <a:pt x="1" y="1"/>
                    <a:pt x="0" y="0"/>
                  </a:cubicBezTo>
                  <a:cubicBezTo>
                    <a:pt x="1" y="4"/>
                    <a:pt x="1" y="4"/>
                    <a:pt x="1" y="4"/>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6" name="Freeform 80"/>
            <p:cNvSpPr/>
            <p:nvPr>
              <p:custDataLst>
                <p:tags r:id="rId83"/>
              </p:custDataLst>
            </p:nvPr>
          </p:nvSpPr>
          <p:spPr bwMode="auto">
            <a:xfrm>
              <a:off x="1311" y="2246"/>
              <a:ext cx="9" cy="22"/>
            </a:xfrm>
            <a:custGeom>
              <a:gdLst>
                <a:gd name="T0" fmla="*/ 4 w 4"/>
                <a:gd name="T1" fmla="*/ 8 h 9"/>
                <a:gd name="T2" fmla="*/ 4 w 4"/>
                <a:gd name="T3" fmla="*/ 0 h 9"/>
                <a:gd name="T4" fmla="*/ 2 w 4"/>
                <a:gd name="T5" fmla="*/ 9 h 9"/>
                <a:gd name="T6" fmla="*/ 4 w 4"/>
                <a:gd name="T7" fmla="*/ 8 h 9"/>
              </a:gdLst>
              <a:cxnLst>
                <a:cxn ang="0">
                  <a:pos x="T0" y="T1"/>
                </a:cxn>
                <a:cxn ang="0">
                  <a:pos x="T2" y="T3"/>
                </a:cxn>
                <a:cxn ang="0">
                  <a:pos x="T4" y="T5"/>
                </a:cxn>
                <a:cxn ang="0">
                  <a:pos x="T6" y="T7"/>
                </a:cxn>
              </a:cxnLst>
              <a:rect l="0" t="0" r="r" b="b"/>
              <a:pathLst>
                <a:path w="4" h="9">
                  <a:moveTo>
                    <a:pt x="4" y="8"/>
                  </a:moveTo>
                  <a:cubicBezTo>
                    <a:pt x="4" y="0"/>
                    <a:pt x="4" y="0"/>
                    <a:pt x="4" y="0"/>
                  </a:cubicBezTo>
                  <a:cubicBezTo>
                    <a:pt x="4" y="3"/>
                    <a:pt x="0" y="6"/>
                    <a:pt x="2" y="9"/>
                  </a:cubicBezTo>
                  <a:cubicBezTo>
                    <a:pt x="3" y="8"/>
                    <a:pt x="3"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7" name="Freeform 81"/>
            <p:cNvSpPr/>
            <p:nvPr>
              <p:custDataLst>
                <p:tags r:id="rId84"/>
              </p:custDataLst>
            </p:nvPr>
          </p:nvSpPr>
          <p:spPr bwMode="auto">
            <a:xfrm>
              <a:off x="1277" y="2249"/>
              <a:ext cx="7" cy="21"/>
            </a:xfrm>
            <a:custGeom>
              <a:gdLst>
                <a:gd name="T0" fmla="*/ 0 w 7"/>
                <a:gd name="T1" fmla="*/ 21 h 21"/>
                <a:gd name="T2" fmla="*/ 7 w 7"/>
                <a:gd name="T3" fmla="*/ 9 h 21"/>
                <a:gd name="T4" fmla="*/ 3 w 7"/>
                <a:gd name="T5" fmla="*/ 0 h 21"/>
                <a:gd name="T6" fmla="*/ 0 w 7"/>
                <a:gd name="T7" fmla="*/ 21 h 21"/>
              </a:gdLst>
              <a:cxnLst>
                <a:cxn ang="0">
                  <a:pos x="T0" y="T1"/>
                </a:cxn>
                <a:cxn ang="0">
                  <a:pos x="T2" y="T3"/>
                </a:cxn>
                <a:cxn ang="0">
                  <a:pos x="T4" y="T5"/>
                </a:cxn>
                <a:cxn ang="0">
                  <a:pos x="T6" y="T7"/>
                </a:cxn>
              </a:cxnLst>
              <a:rect l="0" t="0" r="r" b="b"/>
              <a:pathLst>
                <a:path w="7" h="21">
                  <a:moveTo>
                    <a:pt x="0" y="21"/>
                  </a:moveTo>
                  <a:lnTo>
                    <a:pt x="7" y="9"/>
                  </a:lnTo>
                  <a:lnTo>
                    <a:pt x="3"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8" name="Freeform 82"/>
            <p:cNvSpPr/>
            <p:nvPr>
              <p:custDataLst>
                <p:tags r:id="rId85"/>
              </p:custDataLst>
            </p:nvPr>
          </p:nvSpPr>
          <p:spPr bwMode="auto">
            <a:xfrm>
              <a:off x="2609" y="2256"/>
              <a:ext cx="5" cy="7"/>
            </a:xfrm>
            <a:custGeom>
              <a:gdLst>
                <a:gd name="T0" fmla="*/ 0 w 2"/>
                <a:gd name="T1" fmla="*/ 0 h 3"/>
                <a:gd name="T2" fmla="*/ 0 w 2"/>
                <a:gd name="T3" fmla="*/ 3 h 3"/>
                <a:gd name="T4" fmla="*/ 1 w 2"/>
                <a:gd name="T5" fmla="*/ 0 h 3"/>
                <a:gd name="T6" fmla="*/ 0 w 2"/>
                <a:gd name="T7" fmla="*/ 0 h 3"/>
              </a:gdLst>
              <a:cxnLst>
                <a:cxn ang="0">
                  <a:pos x="T0" y="T1"/>
                </a:cxn>
                <a:cxn ang="0">
                  <a:pos x="T2" y="T3"/>
                </a:cxn>
                <a:cxn ang="0">
                  <a:pos x="T4" y="T5"/>
                </a:cxn>
                <a:cxn ang="0">
                  <a:pos x="T6" y="T7"/>
                </a:cxn>
              </a:cxnLst>
              <a:rect l="0" t="0" r="r" b="b"/>
              <a:pathLst>
                <a:path w="2" h="3">
                  <a:moveTo>
                    <a:pt x="0" y="0"/>
                  </a:moveTo>
                  <a:cubicBezTo>
                    <a:pt x="0" y="3"/>
                    <a:pt x="0" y="3"/>
                    <a:pt x="0" y="3"/>
                  </a:cubicBezTo>
                  <a:cubicBezTo>
                    <a:pt x="2" y="3"/>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89" name="Freeform 83"/>
            <p:cNvSpPr/>
            <p:nvPr>
              <p:custDataLst>
                <p:tags r:id="rId86"/>
              </p:custDataLst>
            </p:nvPr>
          </p:nvSpPr>
          <p:spPr bwMode="auto">
            <a:xfrm>
              <a:off x="1239" y="2265"/>
              <a:ext cx="15" cy="29"/>
            </a:xfrm>
            <a:custGeom>
              <a:gdLst>
                <a:gd name="T0" fmla="*/ 4 w 6"/>
                <a:gd name="T1" fmla="*/ 0 h 12"/>
                <a:gd name="T2" fmla="*/ 1 w 6"/>
                <a:gd name="T3" fmla="*/ 4 h 12"/>
                <a:gd name="T4" fmla="*/ 2 w 6"/>
                <a:gd name="T5" fmla="*/ 12 h 12"/>
                <a:gd name="T6" fmla="*/ 4 w 6"/>
                <a:gd name="T7" fmla="*/ 0 h 12"/>
              </a:gdLst>
              <a:cxnLst>
                <a:cxn ang="0">
                  <a:pos x="T0" y="T1"/>
                </a:cxn>
                <a:cxn ang="0">
                  <a:pos x="T2" y="T3"/>
                </a:cxn>
                <a:cxn ang="0">
                  <a:pos x="T4" y="T5"/>
                </a:cxn>
                <a:cxn ang="0">
                  <a:pos x="T6" y="T7"/>
                </a:cxn>
              </a:cxnLst>
              <a:rect l="0" t="0" r="r" b="b"/>
              <a:pathLst>
                <a:path w="6" h="12">
                  <a:moveTo>
                    <a:pt x="4" y="0"/>
                  </a:moveTo>
                  <a:cubicBezTo>
                    <a:pt x="3" y="1"/>
                    <a:pt x="0" y="1"/>
                    <a:pt x="1" y="4"/>
                  </a:cubicBezTo>
                  <a:cubicBezTo>
                    <a:pt x="5" y="6"/>
                    <a:pt x="0" y="8"/>
                    <a:pt x="2" y="12"/>
                  </a:cubicBezTo>
                  <a:cubicBezTo>
                    <a:pt x="2" y="7"/>
                    <a:pt x="6"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0" name="Freeform 84"/>
            <p:cNvSpPr/>
            <p:nvPr>
              <p:custDataLst>
                <p:tags r:id="rId87"/>
              </p:custDataLst>
            </p:nvPr>
          </p:nvSpPr>
          <p:spPr bwMode="auto">
            <a:xfrm>
              <a:off x="1287" y="2275"/>
              <a:ext cx="2" cy="9"/>
            </a:xfrm>
            <a:custGeom>
              <a:gdLst>
                <a:gd name="T0" fmla="*/ 0 w 1"/>
                <a:gd name="T1" fmla="*/ 4 h 4"/>
                <a:gd name="T2" fmla="*/ 1 w 1"/>
                <a:gd name="T3" fmla="*/ 4 h 4"/>
                <a:gd name="T4" fmla="*/ 1 w 1"/>
                <a:gd name="T5" fmla="*/ 0 h 4"/>
                <a:gd name="T6" fmla="*/ 0 w 1"/>
                <a:gd name="T7" fmla="*/ 4 h 4"/>
              </a:gdLst>
              <a:cxnLst>
                <a:cxn ang="0">
                  <a:pos x="T0" y="T1"/>
                </a:cxn>
                <a:cxn ang="0">
                  <a:pos x="T2" y="T3"/>
                </a:cxn>
                <a:cxn ang="0">
                  <a:pos x="T4" y="T5"/>
                </a:cxn>
                <a:cxn ang="0">
                  <a:pos x="T6" y="T7"/>
                </a:cxn>
              </a:cxnLst>
              <a:rect l="0" t="0" r="r" b="b"/>
              <a:pathLst>
                <a:path w="1" h="4">
                  <a:moveTo>
                    <a:pt x="0" y="4"/>
                  </a:moveTo>
                  <a:cubicBezTo>
                    <a:pt x="1" y="4"/>
                    <a:pt x="1" y="4"/>
                    <a:pt x="1" y="4"/>
                  </a:cubicBezTo>
                  <a:cubicBezTo>
                    <a:pt x="0" y="2"/>
                    <a:pt x="1" y="1"/>
                    <a:pt x="1"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1" name="Freeform 85"/>
            <p:cNvSpPr/>
            <p:nvPr>
              <p:custDataLst>
                <p:tags r:id="rId88"/>
              </p:custDataLst>
            </p:nvPr>
          </p:nvSpPr>
          <p:spPr bwMode="auto">
            <a:xfrm>
              <a:off x="2521" y="2697"/>
              <a:ext cx="7" cy="10"/>
            </a:xfrm>
            <a:custGeom>
              <a:gdLst>
                <a:gd name="T0" fmla="*/ 3 w 3"/>
                <a:gd name="T1" fmla="*/ 0 h 4"/>
                <a:gd name="T2" fmla="*/ 0 w 3"/>
                <a:gd name="T3" fmla="*/ 4 h 4"/>
                <a:gd name="T4" fmla="*/ 3 w 3"/>
                <a:gd name="T5" fmla="*/ 0 h 4"/>
              </a:gdLst>
              <a:cxnLst>
                <a:cxn ang="0">
                  <a:pos x="T0" y="T1"/>
                </a:cxn>
                <a:cxn ang="0">
                  <a:pos x="T2" y="T3"/>
                </a:cxn>
                <a:cxn ang="0">
                  <a:pos x="T4" y="T5"/>
                </a:cxn>
              </a:cxnLst>
              <a:rect l="0" t="0" r="r" b="b"/>
              <a:pathLst>
                <a:path w="3" h="4">
                  <a:moveTo>
                    <a:pt x="3" y="0"/>
                  </a:moveTo>
                  <a:cubicBezTo>
                    <a:pt x="2" y="1"/>
                    <a:pt x="1" y="3"/>
                    <a:pt x="0" y="4"/>
                  </a:cubicBezTo>
                  <a:cubicBezTo>
                    <a:pt x="1" y="3"/>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2" name="Freeform 86"/>
            <p:cNvSpPr/>
            <p:nvPr>
              <p:custDataLst>
                <p:tags r:id="rId89"/>
              </p:custDataLst>
            </p:nvPr>
          </p:nvSpPr>
          <p:spPr bwMode="auto">
            <a:xfrm>
              <a:off x="2512" y="2707"/>
              <a:ext cx="9" cy="21"/>
            </a:xfrm>
            <a:custGeom>
              <a:gdLst>
                <a:gd name="T0" fmla="*/ 1 w 4"/>
                <a:gd name="T1" fmla="*/ 9 h 9"/>
                <a:gd name="T2" fmla="*/ 3 w 4"/>
                <a:gd name="T3" fmla="*/ 6 h 9"/>
                <a:gd name="T4" fmla="*/ 4 w 4"/>
                <a:gd name="T5" fmla="*/ 0 h 9"/>
                <a:gd name="T6" fmla="*/ 1 w 4"/>
                <a:gd name="T7" fmla="*/ 9 h 9"/>
              </a:gdLst>
              <a:cxnLst>
                <a:cxn ang="0">
                  <a:pos x="T0" y="T1"/>
                </a:cxn>
                <a:cxn ang="0">
                  <a:pos x="T2" y="T3"/>
                </a:cxn>
                <a:cxn ang="0">
                  <a:pos x="T4" y="T5"/>
                </a:cxn>
                <a:cxn ang="0">
                  <a:pos x="T6" y="T7"/>
                </a:cxn>
              </a:cxnLst>
              <a:rect l="0" t="0" r="r" b="b"/>
              <a:pathLst>
                <a:path w="4" h="9">
                  <a:moveTo>
                    <a:pt x="1" y="9"/>
                  </a:moveTo>
                  <a:cubicBezTo>
                    <a:pt x="3" y="6"/>
                    <a:pt x="3" y="6"/>
                    <a:pt x="3" y="6"/>
                  </a:cubicBezTo>
                  <a:cubicBezTo>
                    <a:pt x="3" y="4"/>
                    <a:pt x="4" y="2"/>
                    <a:pt x="4" y="0"/>
                  </a:cubicBezTo>
                  <a:cubicBezTo>
                    <a:pt x="2" y="3"/>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3" name="Freeform 87"/>
            <p:cNvSpPr/>
            <p:nvPr>
              <p:custDataLst>
                <p:tags r:id="rId90"/>
              </p:custDataLst>
            </p:nvPr>
          </p:nvSpPr>
          <p:spPr bwMode="auto">
            <a:xfrm>
              <a:off x="2528" y="2275"/>
              <a:ext cx="93" cy="422"/>
            </a:xfrm>
            <a:custGeom>
              <a:gdLst>
                <a:gd name="T0" fmla="*/ 29 w 39"/>
                <a:gd name="T1" fmla="*/ 39 h 178"/>
                <a:gd name="T2" fmla="*/ 28 w 39"/>
                <a:gd name="T3" fmla="*/ 49 h 178"/>
                <a:gd name="T4" fmla="*/ 24 w 39"/>
                <a:gd name="T5" fmla="*/ 49 h 178"/>
                <a:gd name="T6" fmla="*/ 25 w 39"/>
                <a:gd name="T7" fmla="*/ 63 h 178"/>
                <a:gd name="T8" fmla="*/ 20 w 39"/>
                <a:gd name="T9" fmla="*/ 84 h 178"/>
                <a:gd name="T10" fmla="*/ 21 w 39"/>
                <a:gd name="T11" fmla="*/ 116 h 178"/>
                <a:gd name="T12" fmla="*/ 17 w 39"/>
                <a:gd name="T13" fmla="*/ 128 h 178"/>
                <a:gd name="T14" fmla="*/ 0 w 39"/>
                <a:gd name="T15" fmla="*/ 176 h 178"/>
                <a:gd name="T16" fmla="*/ 0 w 39"/>
                <a:gd name="T17" fmla="*/ 178 h 178"/>
                <a:gd name="T18" fmla="*/ 8 w 39"/>
                <a:gd name="T19" fmla="*/ 158 h 178"/>
                <a:gd name="T20" fmla="*/ 28 w 39"/>
                <a:gd name="T21" fmla="*/ 94 h 178"/>
                <a:gd name="T22" fmla="*/ 32 w 39"/>
                <a:gd name="T23" fmla="*/ 81 h 178"/>
                <a:gd name="T24" fmla="*/ 32 w 39"/>
                <a:gd name="T25" fmla="*/ 72 h 178"/>
                <a:gd name="T26" fmla="*/ 37 w 39"/>
                <a:gd name="T27" fmla="*/ 18 h 178"/>
                <a:gd name="T28" fmla="*/ 38 w 39"/>
                <a:gd name="T29" fmla="*/ 0 h 178"/>
                <a:gd name="T30" fmla="*/ 29 w 39"/>
                <a:gd name="T31" fmla="*/ 39 h 1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178">
                  <a:moveTo>
                    <a:pt x="29" y="39"/>
                  </a:moveTo>
                  <a:cubicBezTo>
                    <a:pt x="29" y="42"/>
                    <a:pt x="26" y="47"/>
                    <a:pt x="28" y="49"/>
                  </a:cubicBezTo>
                  <a:cubicBezTo>
                    <a:pt x="24" y="49"/>
                    <a:pt x="24" y="49"/>
                    <a:pt x="24" y="49"/>
                  </a:cubicBezTo>
                  <a:cubicBezTo>
                    <a:pt x="31" y="53"/>
                    <a:pt x="22" y="58"/>
                    <a:pt x="25" y="63"/>
                  </a:cubicBezTo>
                  <a:cubicBezTo>
                    <a:pt x="22" y="70"/>
                    <a:pt x="24" y="76"/>
                    <a:pt x="20" y="84"/>
                  </a:cubicBezTo>
                  <a:cubicBezTo>
                    <a:pt x="26" y="96"/>
                    <a:pt x="12" y="104"/>
                    <a:pt x="21" y="116"/>
                  </a:cubicBezTo>
                  <a:cubicBezTo>
                    <a:pt x="21" y="119"/>
                    <a:pt x="15" y="125"/>
                    <a:pt x="17" y="128"/>
                  </a:cubicBezTo>
                  <a:cubicBezTo>
                    <a:pt x="12" y="143"/>
                    <a:pt x="5" y="161"/>
                    <a:pt x="0" y="176"/>
                  </a:cubicBezTo>
                  <a:cubicBezTo>
                    <a:pt x="0" y="177"/>
                    <a:pt x="0" y="177"/>
                    <a:pt x="0" y="178"/>
                  </a:cubicBezTo>
                  <a:cubicBezTo>
                    <a:pt x="4" y="172"/>
                    <a:pt x="10" y="166"/>
                    <a:pt x="8" y="158"/>
                  </a:cubicBezTo>
                  <a:cubicBezTo>
                    <a:pt x="18" y="138"/>
                    <a:pt x="24" y="116"/>
                    <a:pt x="28" y="94"/>
                  </a:cubicBezTo>
                  <a:cubicBezTo>
                    <a:pt x="31" y="89"/>
                    <a:pt x="27" y="83"/>
                    <a:pt x="32" y="81"/>
                  </a:cubicBezTo>
                  <a:cubicBezTo>
                    <a:pt x="30" y="77"/>
                    <a:pt x="32" y="73"/>
                    <a:pt x="32" y="72"/>
                  </a:cubicBezTo>
                  <a:cubicBezTo>
                    <a:pt x="33" y="55"/>
                    <a:pt x="39" y="36"/>
                    <a:pt x="37" y="18"/>
                  </a:cubicBezTo>
                  <a:cubicBezTo>
                    <a:pt x="38" y="12"/>
                    <a:pt x="39" y="5"/>
                    <a:pt x="38" y="0"/>
                  </a:cubicBezTo>
                  <a:cubicBezTo>
                    <a:pt x="25" y="9"/>
                    <a:pt x="35" y="26"/>
                    <a:pt x="2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4" name="Freeform 88"/>
            <p:cNvSpPr/>
            <p:nvPr>
              <p:custDataLst>
                <p:tags r:id="rId91"/>
              </p:custDataLst>
            </p:nvPr>
          </p:nvSpPr>
          <p:spPr bwMode="auto">
            <a:xfrm flipH="1">
              <a:off x="2604" y="2465"/>
              <a:ext cx="0" cy="2"/>
            </a:xfrm>
            <a:custGeom>
              <a:gdLst>
                <a:gd name="T0" fmla="*/ 0 h 1"/>
                <a:gd name="T1" fmla="*/ 1 h 1"/>
                <a:gd name="T2" fmla="*/ 1 h 1"/>
                <a:gd name="T3" fmla="*/ 0 h 1"/>
              </a:gd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5" name="Freeform 89"/>
            <p:cNvSpPr/>
            <p:nvPr>
              <p:custDataLst>
                <p:tags r:id="rId92"/>
              </p:custDataLst>
            </p:nvPr>
          </p:nvSpPr>
          <p:spPr bwMode="auto">
            <a:xfrm>
              <a:off x="1296" y="2287"/>
              <a:ext cx="15" cy="23"/>
            </a:xfrm>
            <a:custGeom>
              <a:gdLst>
                <a:gd name="T0" fmla="*/ 0 w 6"/>
                <a:gd name="T1" fmla="*/ 9 h 10"/>
                <a:gd name="T2" fmla="*/ 4 w 6"/>
                <a:gd name="T3" fmla="*/ 10 h 10"/>
                <a:gd name="T4" fmla="*/ 6 w 6"/>
                <a:gd name="T5" fmla="*/ 0 h 10"/>
                <a:gd name="T6" fmla="*/ 1 w 6"/>
                <a:gd name="T7" fmla="*/ 3 h 10"/>
                <a:gd name="T8" fmla="*/ 2 w 6"/>
                <a:gd name="T9" fmla="*/ 4 h 10"/>
                <a:gd name="T10" fmla="*/ 0 w 6"/>
                <a:gd name="T11" fmla="*/ 9 h 10"/>
              </a:gd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4" y="10"/>
                  </a:cubicBezTo>
                  <a:cubicBezTo>
                    <a:pt x="6" y="0"/>
                    <a:pt x="6" y="0"/>
                    <a:pt x="6" y="0"/>
                  </a:cubicBezTo>
                  <a:cubicBezTo>
                    <a:pt x="1" y="3"/>
                    <a:pt x="1" y="3"/>
                    <a:pt x="1" y="3"/>
                  </a:cubicBezTo>
                  <a:cubicBezTo>
                    <a:pt x="2" y="4"/>
                    <a:pt x="2" y="4"/>
                    <a:pt x="2" y="4"/>
                  </a:cubicBezTo>
                  <a:cubicBezTo>
                    <a:pt x="2" y="5"/>
                    <a:pt x="2"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6" name="Freeform 90"/>
            <p:cNvSpPr/>
            <p:nvPr>
              <p:custDataLst>
                <p:tags r:id="rId93"/>
              </p:custDataLst>
            </p:nvPr>
          </p:nvSpPr>
          <p:spPr bwMode="auto">
            <a:xfrm>
              <a:off x="1277" y="2294"/>
              <a:ext cx="10" cy="16"/>
            </a:xfrm>
            <a:custGeom>
              <a:gdLst>
                <a:gd name="T0" fmla="*/ 2 w 4"/>
                <a:gd name="T1" fmla="*/ 7 h 7"/>
                <a:gd name="T2" fmla="*/ 3 w 4"/>
                <a:gd name="T3" fmla="*/ 0 h 7"/>
                <a:gd name="T4" fmla="*/ 2 w 4"/>
                <a:gd name="T5" fmla="*/ 7 h 7"/>
              </a:gd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7" name="Freeform 91"/>
            <p:cNvSpPr/>
            <p:nvPr>
              <p:custDataLst>
                <p:tags r:id="rId94"/>
              </p:custDataLst>
            </p:nvPr>
          </p:nvSpPr>
          <p:spPr bwMode="auto">
            <a:xfrm>
              <a:off x="1242" y="2296"/>
              <a:ext cx="4" cy="12"/>
            </a:xfrm>
            <a:custGeom>
              <a:gdLst>
                <a:gd name="T0" fmla="*/ 0 w 2"/>
                <a:gd name="T1" fmla="*/ 0 h 5"/>
                <a:gd name="T2" fmla="*/ 0 w 2"/>
                <a:gd name="T3" fmla="*/ 5 h 5"/>
                <a:gd name="T4" fmla="*/ 1 w 2"/>
                <a:gd name="T5" fmla="*/ 4 h 5"/>
                <a:gd name="T6" fmla="*/ 0 w 2"/>
                <a:gd name="T7" fmla="*/ 0 h 5"/>
              </a:gdLst>
              <a:cxnLst>
                <a:cxn ang="0">
                  <a:pos x="T0" y="T1"/>
                </a:cxn>
                <a:cxn ang="0">
                  <a:pos x="T2" y="T3"/>
                </a:cxn>
                <a:cxn ang="0">
                  <a:pos x="T4" y="T5"/>
                </a:cxn>
                <a:cxn ang="0">
                  <a:pos x="T6" y="T7"/>
                </a:cxn>
              </a:cxnLst>
              <a:rect l="0" t="0" r="r" b="b"/>
              <a:pathLst>
                <a:path w="2" h="5">
                  <a:moveTo>
                    <a:pt x="0" y="0"/>
                  </a:moveTo>
                  <a:cubicBezTo>
                    <a:pt x="0" y="5"/>
                    <a:pt x="0" y="5"/>
                    <a:pt x="0" y="5"/>
                  </a:cubicBezTo>
                  <a:cubicBezTo>
                    <a:pt x="1" y="4"/>
                    <a:pt x="1" y="4"/>
                    <a:pt x="1" y="4"/>
                  </a:cubicBezTo>
                  <a:cubicBezTo>
                    <a:pt x="1" y="3"/>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8" name="Freeform 92"/>
            <p:cNvSpPr/>
            <p:nvPr>
              <p:custDataLst>
                <p:tags r:id="rId95"/>
              </p:custDataLst>
            </p:nvPr>
          </p:nvSpPr>
          <p:spPr bwMode="auto">
            <a:xfrm>
              <a:off x="2652" y="2315"/>
              <a:ext cx="2" cy="7"/>
            </a:xfrm>
            <a:custGeom>
              <a:gdLst>
                <a:gd name="T0" fmla="*/ 2 w 2"/>
                <a:gd name="T1" fmla="*/ 7 h 7"/>
                <a:gd name="T2" fmla="*/ 2 w 2"/>
                <a:gd name="T3" fmla="*/ 0 h 7"/>
                <a:gd name="T4" fmla="*/ 0 w 2"/>
                <a:gd name="T5" fmla="*/ 0 h 7"/>
                <a:gd name="T6" fmla="*/ 2 w 2"/>
                <a:gd name="T7" fmla="*/ 7 h 7"/>
              </a:gdLst>
              <a:cxnLst>
                <a:cxn ang="0">
                  <a:pos x="T0" y="T1"/>
                </a:cxn>
                <a:cxn ang="0">
                  <a:pos x="T2" y="T3"/>
                </a:cxn>
                <a:cxn ang="0">
                  <a:pos x="T4" y="T5"/>
                </a:cxn>
                <a:cxn ang="0">
                  <a:pos x="T6" y="T7"/>
                </a:cxn>
              </a:cxnLst>
              <a:rect l="0" t="0" r="r" b="b"/>
              <a:pathLst>
                <a:path w="2" h="7">
                  <a:moveTo>
                    <a:pt x="2" y="7"/>
                  </a:moveTo>
                  <a:lnTo>
                    <a:pt x="2" y="0"/>
                  </a:lnTo>
                  <a:lnTo>
                    <a:pt x="0" y="0"/>
                  </a:lnTo>
                  <a:lnTo>
                    <a:pt x="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99" name="Freeform 93"/>
            <p:cNvSpPr/>
            <p:nvPr>
              <p:custDataLst>
                <p:tags r:id="rId96"/>
              </p:custDataLst>
            </p:nvPr>
          </p:nvSpPr>
          <p:spPr bwMode="auto">
            <a:xfrm>
              <a:off x="1280" y="2322"/>
              <a:ext cx="2" cy="10"/>
            </a:xfrm>
            <a:custGeom>
              <a:gdLst>
                <a:gd name="T0" fmla="*/ 2 w 2"/>
                <a:gd name="T1" fmla="*/ 3 h 10"/>
                <a:gd name="T2" fmla="*/ 0 w 2"/>
                <a:gd name="T3" fmla="*/ 0 h 10"/>
                <a:gd name="T4" fmla="*/ 2 w 2"/>
                <a:gd name="T5" fmla="*/ 10 h 10"/>
                <a:gd name="T6" fmla="*/ 2 w 2"/>
                <a:gd name="T7" fmla="*/ 3 h 10"/>
              </a:gdLst>
              <a:cxnLst>
                <a:cxn ang="0">
                  <a:pos x="T0" y="T1"/>
                </a:cxn>
                <a:cxn ang="0">
                  <a:pos x="T2" y="T3"/>
                </a:cxn>
                <a:cxn ang="0">
                  <a:pos x="T4" y="T5"/>
                </a:cxn>
                <a:cxn ang="0">
                  <a:pos x="T6" y="T7"/>
                </a:cxn>
              </a:cxnLst>
              <a:rect l="0" t="0" r="r" b="b"/>
              <a:pathLst>
                <a:path w="2" h="10">
                  <a:moveTo>
                    <a:pt x="2" y="3"/>
                  </a:moveTo>
                  <a:lnTo>
                    <a:pt x="0" y="0"/>
                  </a:lnTo>
                  <a:lnTo>
                    <a:pt x="2" y="1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0" name="Rectangle 94"/>
            <p:cNvSpPr>
              <a:spLocks noChangeArrowheads="1"/>
            </p:cNvSpPr>
            <p:nvPr>
              <p:custDataLst>
                <p:tags r:id="rId97"/>
              </p:custDataLst>
            </p:nvPr>
          </p:nvSpPr>
          <p:spPr bwMode="auto">
            <a:xfrm>
              <a:off x="1239" y="2329"/>
              <a:ext cx="1" cy="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600"/>
            </a:p>
          </p:txBody>
        </p:sp>
        <p:sp>
          <p:nvSpPr>
            <p:cNvPr id="101" name="Freeform 95"/>
            <p:cNvSpPr/>
            <p:nvPr>
              <p:custDataLst>
                <p:tags r:id="rId98"/>
              </p:custDataLst>
            </p:nvPr>
          </p:nvSpPr>
          <p:spPr bwMode="auto">
            <a:xfrm>
              <a:off x="1292" y="2336"/>
              <a:ext cx="7" cy="10"/>
            </a:xfrm>
            <a:custGeom>
              <a:gdLst>
                <a:gd name="T0" fmla="*/ 3 w 3"/>
                <a:gd name="T1" fmla="*/ 3 h 4"/>
                <a:gd name="T2" fmla="*/ 0 w 3"/>
                <a:gd name="T3" fmla="*/ 0 h 4"/>
                <a:gd name="T4" fmla="*/ 3 w 3"/>
                <a:gd name="T5" fmla="*/ 3 h 4"/>
              </a:gdLst>
              <a:cxnLst>
                <a:cxn ang="0">
                  <a:pos x="T0" y="T1"/>
                </a:cxn>
                <a:cxn ang="0">
                  <a:pos x="T2" y="T3"/>
                </a:cxn>
                <a:cxn ang="0">
                  <a:pos x="T4" y="T5"/>
                </a:cxn>
              </a:cxnLst>
              <a:rect l="0" t="0" r="r" b="b"/>
              <a:pathLst>
                <a:path w="3" h="4">
                  <a:moveTo>
                    <a:pt x="3" y="3"/>
                  </a:moveTo>
                  <a:cubicBezTo>
                    <a:pt x="0" y="0"/>
                    <a:pt x="0" y="0"/>
                    <a:pt x="0" y="0"/>
                  </a:cubicBezTo>
                  <a:cubicBezTo>
                    <a:pt x="0" y="1"/>
                    <a:pt x="0"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2" name="Freeform 96"/>
            <p:cNvSpPr/>
            <p:nvPr>
              <p:custDataLst>
                <p:tags r:id="rId99"/>
              </p:custDataLst>
            </p:nvPr>
          </p:nvSpPr>
          <p:spPr bwMode="auto">
            <a:xfrm>
              <a:off x="1292" y="2351"/>
              <a:ext cx="2" cy="7"/>
            </a:xfrm>
            <a:custGeom>
              <a:gdLst>
                <a:gd name="T0" fmla="*/ 2 w 2"/>
                <a:gd name="T1" fmla="*/ 7 h 7"/>
                <a:gd name="T2" fmla="*/ 2 w 2"/>
                <a:gd name="T3" fmla="*/ 0 h 7"/>
                <a:gd name="T4" fmla="*/ 0 w 2"/>
                <a:gd name="T5" fmla="*/ 0 h 7"/>
                <a:gd name="T6" fmla="*/ 2 w 2"/>
                <a:gd name="T7" fmla="*/ 7 h 7"/>
              </a:gdLst>
              <a:cxnLst>
                <a:cxn ang="0">
                  <a:pos x="T0" y="T1"/>
                </a:cxn>
                <a:cxn ang="0">
                  <a:pos x="T2" y="T3"/>
                </a:cxn>
                <a:cxn ang="0">
                  <a:pos x="T4" y="T5"/>
                </a:cxn>
                <a:cxn ang="0">
                  <a:pos x="T6" y="T7"/>
                </a:cxn>
              </a:cxnLst>
              <a:rect l="0" t="0" r="r" b="b"/>
              <a:pathLst>
                <a:path w="2" h="7">
                  <a:moveTo>
                    <a:pt x="2" y="7"/>
                  </a:moveTo>
                  <a:lnTo>
                    <a:pt x="2" y="0"/>
                  </a:lnTo>
                  <a:lnTo>
                    <a:pt x="0" y="0"/>
                  </a:lnTo>
                  <a:lnTo>
                    <a:pt x="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3" name="Freeform 97"/>
            <p:cNvSpPr/>
            <p:nvPr>
              <p:custDataLst>
                <p:tags r:id="rId100"/>
              </p:custDataLst>
            </p:nvPr>
          </p:nvSpPr>
          <p:spPr bwMode="auto">
            <a:xfrm>
              <a:off x="1223" y="2372"/>
              <a:ext cx="26" cy="107"/>
            </a:xfrm>
            <a:custGeom>
              <a:gdLst>
                <a:gd name="T0" fmla="*/ 9 w 11"/>
                <a:gd name="T1" fmla="*/ 45 h 45"/>
                <a:gd name="T2" fmla="*/ 11 w 11"/>
                <a:gd name="T3" fmla="*/ 45 h 45"/>
                <a:gd name="T4" fmla="*/ 7 w 11"/>
                <a:gd name="T5" fmla="*/ 0 h 45"/>
                <a:gd name="T6" fmla="*/ 6 w 11"/>
                <a:gd name="T7" fmla="*/ 12 h 45"/>
                <a:gd name="T8" fmla="*/ 2 w 11"/>
                <a:gd name="T9" fmla="*/ 19 h 45"/>
                <a:gd name="T10" fmla="*/ 5 w 11"/>
                <a:gd name="T11" fmla="*/ 14 h 45"/>
                <a:gd name="T12" fmla="*/ 7 w 11"/>
                <a:gd name="T13" fmla="*/ 30 h 45"/>
                <a:gd name="T14" fmla="*/ 9 w 11"/>
                <a:gd name="T15" fmla="*/ 45 h 4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5">
                  <a:moveTo>
                    <a:pt x="9" y="45"/>
                  </a:moveTo>
                  <a:cubicBezTo>
                    <a:pt x="11" y="45"/>
                    <a:pt x="11" y="45"/>
                    <a:pt x="11" y="45"/>
                  </a:cubicBezTo>
                  <a:cubicBezTo>
                    <a:pt x="10" y="30"/>
                    <a:pt x="8" y="14"/>
                    <a:pt x="7" y="0"/>
                  </a:cubicBezTo>
                  <a:cubicBezTo>
                    <a:pt x="3" y="4"/>
                    <a:pt x="2" y="7"/>
                    <a:pt x="6" y="12"/>
                  </a:cubicBezTo>
                  <a:cubicBezTo>
                    <a:pt x="0" y="11"/>
                    <a:pt x="2" y="16"/>
                    <a:pt x="2" y="19"/>
                  </a:cubicBezTo>
                  <a:cubicBezTo>
                    <a:pt x="5" y="14"/>
                    <a:pt x="5" y="14"/>
                    <a:pt x="5" y="14"/>
                  </a:cubicBezTo>
                  <a:cubicBezTo>
                    <a:pt x="8" y="21"/>
                    <a:pt x="0" y="25"/>
                    <a:pt x="7" y="30"/>
                  </a:cubicBezTo>
                  <a:cubicBezTo>
                    <a:pt x="6" y="35"/>
                    <a:pt x="9" y="40"/>
                    <a:pt x="9"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4" name="Freeform 98"/>
            <p:cNvSpPr/>
            <p:nvPr>
              <p:custDataLst>
                <p:tags r:id="rId101"/>
              </p:custDataLst>
            </p:nvPr>
          </p:nvSpPr>
          <p:spPr bwMode="auto">
            <a:xfrm>
              <a:off x="1254" y="2372"/>
              <a:ext cx="2" cy="10"/>
            </a:xfrm>
            <a:custGeom>
              <a:gdLst>
                <a:gd name="T0" fmla="*/ 1 w 1"/>
                <a:gd name="T1" fmla="*/ 4 h 4"/>
                <a:gd name="T2" fmla="*/ 0 w 1"/>
                <a:gd name="T3" fmla="*/ 0 h 4"/>
                <a:gd name="T4" fmla="*/ 1 w 1"/>
                <a:gd name="T5" fmla="*/ 4 h 4"/>
              </a:gdLst>
              <a:cxnLst>
                <a:cxn ang="0">
                  <a:pos x="T0" y="T1"/>
                </a:cxn>
                <a:cxn ang="0">
                  <a:pos x="T2" y="T3"/>
                </a:cxn>
                <a:cxn ang="0">
                  <a:pos x="T4" y="T5"/>
                </a:cxn>
              </a:cxnLst>
              <a:rect l="0" t="0" r="r" b="b"/>
              <a:pathLst>
                <a:path w="1" h="4">
                  <a:moveTo>
                    <a:pt x="1" y="4"/>
                  </a:moveTo>
                  <a:cubicBezTo>
                    <a:pt x="1" y="3"/>
                    <a:pt x="1" y="1"/>
                    <a:pt x="0" y="0"/>
                  </a:cubicBezTo>
                  <a:cubicBezTo>
                    <a:pt x="0" y="2"/>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5" name="Freeform 99"/>
            <p:cNvSpPr/>
            <p:nvPr>
              <p:custDataLst>
                <p:tags r:id="rId102"/>
              </p:custDataLst>
            </p:nvPr>
          </p:nvSpPr>
          <p:spPr bwMode="auto">
            <a:xfrm>
              <a:off x="1251" y="2382"/>
              <a:ext cx="24" cy="85"/>
            </a:xfrm>
            <a:custGeom>
              <a:gdLst>
                <a:gd name="T0" fmla="*/ 2 w 10"/>
                <a:gd name="T1" fmla="*/ 21 h 36"/>
                <a:gd name="T2" fmla="*/ 8 w 10"/>
                <a:gd name="T3" fmla="*/ 36 h 36"/>
                <a:gd name="T4" fmla="*/ 6 w 10"/>
                <a:gd name="T5" fmla="*/ 19 h 36"/>
                <a:gd name="T6" fmla="*/ 4 w 10"/>
                <a:gd name="T7" fmla="*/ 16 h 36"/>
                <a:gd name="T8" fmla="*/ 5 w 10"/>
                <a:gd name="T9" fmla="*/ 7 h 36"/>
                <a:gd name="T10" fmla="*/ 2 w 10"/>
                <a:gd name="T11" fmla="*/ 0 h 36"/>
                <a:gd name="T12" fmla="*/ 2 w 10"/>
                <a:gd name="T13" fmla="*/ 21 h 36"/>
              </a:gd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5" y="25"/>
                    <a:pt x="2" y="34"/>
                    <a:pt x="8" y="36"/>
                  </a:cubicBezTo>
                  <a:cubicBezTo>
                    <a:pt x="10" y="30"/>
                    <a:pt x="4" y="26"/>
                    <a:pt x="6" y="19"/>
                  </a:cubicBezTo>
                  <a:cubicBezTo>
                    <a:pt x="6" y="17"/>
                    <a:pt x="3" y="20"/>
                    <a:pt x="4" y="16"/>
                  </a:cubicBezTo>
                  <a:cubicBezTo>
                    <a:pt x="8" y="15"/>
                    <a:pt x="2" y="10"/>
                    <a:pt x="5" y="7"/>
                  </a:cubicBezTo>
                  <a:cubicBezTo>
                    <a:pt x="6" y="3"/>
                    <a:pt x="4" y="2"/>
                    <a:pt x="2" y="0"/>
                  </a:cubicBezTo>
                  <a:cubicBezTo>
                    <a:pt x="2" y="7"/>
                    <a:pt x="0" y="15"/>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6" name="Freeform 100"/>
            <p:cNvSpPr/>
            <p:nvPr>
              <p:custDataLst>
                <p:tags r:id="rId103"/>
              </p:custDataLst>
            </p:nvPr>
          </p:nvSpPr>
          <p:spPr bwMode="auto">
            <a:xfrm flipH="1">
              <a:off x="1275" y="2384"/>
              <a:ext cx="0" cy="7"/>
            </a:xfrm>
            <a:custGeom>
              <a:gdLst>
                <a:gd name="T0" fmla="*/ 0 h 7"/>
                <a:gd name="T1" fmla="*/ 7 h 7"/>
                <a:gd name="T2" fmla="*/ 0 h 7"/>
                <a:gd name="T3" fmla="*/ 0 h 7"/>
              </a:gdLst>
              <a:cxnLst>
                <a:cxn ang="0">
                  <a:pos x="0" y="T0"/>
                </a:cxn>
                <a:cxn ang="0">
                  <a:pos x="0" y="T1"/>
                </a:cxn>
                <a:cxn ang="0">
                  <a:pos x="0" y="T2"/>
                </a:cxn>
                <a:cxn ang="0">
                  <a:pos x="0" y="T3"/>
                </a:cxn>
              </a:cxnLst>
              <a:rect l="0" t="0" r="r" b="b"/>
              <a:pathLst>
                <a:path h="7">
                  <a:moveTo>
                    <a:pt x="0" y="0"/>
                  </a:moveTo>
                  <a:lnTo>
                    <a:pt x="0" y="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7" name="Freeform 101"/>
            <p:cNvSpPr/>
            <p:nvPr>
              <p:custDataLst>
                <p:tags r:id="rId104"/>
              </p:custDataLst>
            </p:nvPr>
          </p:nvSpPr>
          <p:spPr bwMode="auto">
            <a:xfrm>
              <a:off x="1277" y="2431"/>
              <a:ext cx="7" cy="10"/>
            </a:xfrm>
            <a:custGeom>
              <a:gdLst>
                <a:gd name="T0" fmla="*/ 0 w 3"/>
                <a:gd name="T1" fmla="*/ 4 h 4"/>
                <a:gd name="T2" fmla="*/ 1 w 3"/>
                <a:gd name="T3" fmla="*/ 0 h 4"/>
                <a:gd name="T4" fmla="*/ 0 w 3"/>
                <a:gd name="T5" fmla="*/ 0 h 4"/>
                <a:gd name="T6" fmla="*/ 0 w 3"/>
                <a:gd name="T7" fmla="*/ 4 h 4"/>
              </a:gdLst>
              <a:cxnLst>
                <a:cxn ang="0">
                  <a:pos x="T0" y="T1"/>
                </a:cxn>
                <a:cxn ang="0">
                  <a:pos x="T2" y="T3"/>
                </a:cxn>
                <a:cxn ang="0">
                  <a:pos x="T4" y="T5"/>
                </a:cxn>
                <a:cxn ang="0">
                  <a:pos x="T6" y="T7"/>
                </a:cxn>
              </a:cxnLst>
              <a:rect l="0" t="0" r="r" b="b"/>
              <a:pathLst>
                <a:path w="3" h="4">
                  <a:moveTo>
                    <a:pt x="0" y="4"/>
                  </a:moveTo>
                  <a:cubicBezTo>
                    <a:pt x="1" y="3"/>
                    <a:pt x="3" y="1"/>
                    <a:pt x="1"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8" name="Freeform 102"/>
            <p:cNvSpPr/>
            <p:nvPr>
              <p:custDataLst>
                <p:tags r:id="rId105"/>
              </p:custDataLst>
            </p:nvPr>
          </p:nvSpPr>
          <p:spPr bwMode="auto">
            <a:xfrm>
              <a:off x="2633" y="2434"/>
              <a:ext cx="4" cy="12"/>
            </a:xfrm>
            <a:custGeom>
              <a:gdLst>
                <a:gd name="T0" fmla="*/ 0 w 4"/>
                <a:gd name="T1" fmla="*/ 12 h 12"/>
                <a:gd name="T2" fmla="*/ 4 w 4"/>
                <a:gd name="T3" fmla="*/ 9 h 12"/>
                <a:gd name="T4" fmla="*/ 0 w 4"/>
                <a:gd name="T5" fmla="*/ 0 h 12"/>
                <a:gd name="T6" fmla="*/ 0 w 4"/>
                <a:gd name="T7" fmla="*/ 12 h 12"/>
              </a:gdLst>
              <a:cxnLst>
                <a:cxn ang="0">
                  <a:pos x="T0" y="T1"/>
                </a:cxn>
                <a:cxn ang="0">
                  <a:pos x="T2" y="T3"/>
                </a:cxn>
                <a:cxn ang="0">
                  <a:pos x="T4" y="T5"/>
                </a:cxn>
                <a:cxn ang="0">
                  <a:pos x="T6" y="T7"/>
                </a:cxn>
              </a:cxnLst>
              <a:rect l="0" t="0" r="r" b="b"/>
              <a:pathLst>
                <a:path w="4" h="12">
                  <a:moveTo>
                    <a:pt x="0" y="12"/>
                  </a:moveTo>
                  <a:lnTo>
                    <a:pt x="4" y="9"/>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09" name="Freeform 103"/>
            <p:cNvSpPr/>
            <p:nvPr>
              <p:custDataLst>
                <p:tags r:id="rId106"/>
              </p:custDataLst>
            </p:nvPr>
          </p:nvSpPr>
          <p:spPr bwMode="auto">
            <a:xfrm>
              <a:off x="1280" y="2469"/>
              <a:ext cx="7" cy="15"/>
            </a:xfrm>
            <a:custGeom>
              <a:gdLst>
                <a:gd name="T0" fmla="*/ 3 w 3"/>
                <a:gd name="T1" fmla="*/ 6 h 6"/>
                <a:gd name="T2" fmla="*/ 2 w 3"/>
                <a:gd name="T3" fmla="*/ 0 h 6"/>
                <a:gd name="T4" fmla="*/ 3 w 3"/>
                <a:gd name="T5" fmla="*/ 6 h 6"/>
              </a:gdLst>
              <a:cxnLst>
                <a:cxn ang="0">
                  <a:pos x="T0" y="T1"/>
                </a:cxn>
                <a:cxn ang="0">
                  <a:pos x="T2" y="T3"/>
                </a:cxn>
                <a:cxn ang="0">
                  <a:pos x="T4" y="T5"/>
                </a:cxn>
              </a:cxnLst>
              <a:rect l="0" t="0" r="r" b="b"/>
              <a:pathLst>
                <a:path w="3" h="6">
                  <a:moveTo>
                    <a:pt x="3" y="6"/>
                  </a:moveTo>
                  <a:cubicBezTo>
                    <a:pt x="2" y="4"/>
                    <a:pt x="3" y="1"/>
                    <a:pt x="2" y="0"/>
                  </a:cubicBezTo>
                  <a:cubicBezTo>
                    <a:pt x="1" y="1"/>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0" name="Freeform 104"/>
            <p:cNvSpPr/>
            <p:nvPr>
              <p:custDataLst>
                <p:tags r:id="rId107"/>
              </p:custDataLst>
            </p:nvPr>
          </p:nvSpPr>
          <p:spPr bwMode="auto">
            <a:xfrm>
              <a:off x="1265" y="2474"/>
              <a:ext cx="22" cy="64"/>
            </a:xfrm>
            <a:custGeom>
              <a:gdLst>
                <a:gd name="T0" fmla="*/ 9 w 9"/>
                <a:gd name="T1" fmla="*/ 27 h 27"/>
                <a:gd name="T2" fmla="*/ 3 w 9"/>
                <a:gd name="T3" fmla="*/ 0 h 27"/>
                <a:gd name="T4" fmla="*/ 9 w 9"/>
                <a:gd name="T5" fmla="*/ 27 h 27"/>
              </a:gdLst>
              <a:cxnLst>
                <a:cxn ang="0">
                  <a:pos x="T0" y="T1"/>
                </a:cxn>
                <a:cxn ang="0">
                  <a:pos x="T2" y="T3"/>
                </a:cxn>
                <a:cxn ang="0">
                  <a:pos x="T4" y="T5"/>
                </a:cxn>
              </a:cxnLst>
              <a:rect l="0" t="0" r="r" b="b"/>
              <a:pathLst>
                <a:path w="9" h="27">
                  <a:moveTo>
                    <a:pt x="9" y="27"/>
                  </a:moveTo>
                  <a:cubicBezTo>
                    <a:pt x="5" y="18"/>
                    <a:pt x="5" y="9"/>
                    <a:pt x="3" y="0"/>
                  </a:cubicBezTo>
                  <a:cubicBezTo>
                    <a:pt x="0" y="9"/>
                    <a:pt x="4" y="20"/>
                    <a:pt x="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1" name="Freeform 105"/>
            <p:cNvSpPr/>
            <p:nvPr>
              <p:custDataLst>
                <p:tags r:id="rId108"/>
              </p:custDataLst>
            </p:nvPr>
          </p:nvSpPr>
          <p:spPr bwMode="auto">
            <a:xfrm>
              <a:off x="1287" y="2488"/>
              <a:ext cx="26" cy="91"/>
            </a:xfrm>
            <a:custGeom>
              <a:gdLst>
                <a:gd name="T0" fmla="*/ 11 w 11"/>
                <a:gd name="T1" fmla="*/ 38 h 38"/>
                <a:gd name="T2" fmla="*/ 9 w 11"/>
                <a:gd name="T3" fmla="*/ 23 h 38"/>
                <a:gd name="T4" fmla="*/ 0 w 11"/>
                <a:gd name="T5" fmla="*/ 0 h 38"/>
                <a:gd name="T6" fmla="*/ 11 w 11"/>
                <a:gd name="T7" fmla="*/ 38 h 38"/>
              </a:gdLst>
              <a:cxnLst>
                <a:cxn ang="0">
                  <a:pos x="T0" y="T1"/>
                </a:cxn>
                <a:cxn ang="0">
                  <a:pos x="T2" y="T3"/>
                </a:cxn>
                <a:cxn ang="0">
                  <a:pos x="T4" y="T5"/>
                </a:cxn>
                <a:cxn ang="0">
                  <a:pos x="T6" y="T7"/>
                </a:cxn>
              </a:cxnLst>
              <a:rect l="0" t="0" r="r" b="b"/>
              <a:pathLst>
                <a:path w="11" h="38">
                  <a:moveTo>
                    <a:pt x="11" y="38"/>
                  </a:moveTo>
                  <a:cubicBezTo>
                    <a:pt x="9" y="23"/>
                    <a:pt x="9" y="23"/>
                    <a:pt x="9" y="23"/>
                  </a:cubicBezTo>
                  <a:cubicBezTo>
                    <a:pt x="3" y="16"/>
                    <a:pt x="5" y="7"/>
                    <a:pt x="0" y="0"/>
                  </a:cubicBezTo>
                  <a:cubicBezTo>
                    <a:pt x="0" y="14"/>
                    <a:pt x="8" y="27"/>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2" name="Freeform 106"/>
            <p:cNvSpPr/>
            <p:nvPr>
              <p:custDataLst>
                <p:tags r:id="rId109"/>
              </p:custDataLst>
            </p:nvPr>
          </p:nvSpPr>
          <p:spPr bwMode="auto">
            <a:xfrm>
              <a:off x="1294" y="2636"/>
              <a:ext cx="31" cy="52"/>
            </a:xfrm>
            <a:custGeom>
              <a:gdLst>
                <a:gd name="T0" fmla="*/ 3 w 13"/>
                <a:gd name="T1" fmla="*/ 17 h 22"/>
                <a:gd name="T2" fmla="*/ 13 w 13"/>
                <a:gd name="T3" fmla="*/ 22 h 22"/>
                <a:gd name="T4" fmla="*/ 1 w 13"/>
                <a:gd name="T5" fmla="*/ 0 h 22"/>
                <a:gd name="T6" fmla="*/ 3 w 13"/>
                <a:gd name="T7" fmla="*/ 17 h 22"/>
              </a:gdLst>
              <a:cxnLst>
                <a:cxn ang="0">
                  <a:pos x="T0" y="T1"/>
                </a:cxn>
                <a:cxn ang="0">
                  <a:pos x="T2" y="T3"/>
                </a:cxn>
                <a:cxn ang="0">
                  <a:pos x="T4" y="T5"/>
                </a:cxn>
                <a:cxn ang="0">
                  <a:pos x="T6" y="T7"/>
                </a:cxn>
              </a:cxnLst>
              <a:rect l="0" t="0" r="r" b="b"/>
              <a:pathLst>
                <a:path w="13" h="22">
                  <a:moveTo>
                    <a:pt x="3" y="17"/>
                  </a:moveTo>
                  <a:cubicBezTo>
                    <a:pt x="6" y="16"/>
                    <a:pt x="11" y="19"/>
                    <a:pt x="13" y="22"/>
                  </a:cubicBezTo>
                  <a:cubicBezTo>
                    <a:pt x="9" y="15"/>
                    <a:pt x="5" y="7"/>
                    <a:pt x="1" y="0"/>
                  </a:cubicBezTo>
                  <a:cubicBezTo>
                    <a:pt x="0" y="7"/>
                    <a:pt x="6" y="10"/>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3" name="Freeform 107"/>
            <p:cNvSpPr/>
            <p:nvPr>
              <p:custDataLst>
                <p:tags r:id="rId110"/>
              </p:custDataLst>
            </p:nvPr>
          </p:nvSpPr>
          <p:spPr bwMode="auto">
            <a:xfrm>
              <a:off x="1235" y="2498"/>
              <a:ext cx="59" cy="135"/>
            </a:xfrm>
            <a:custGeom>
              <a:gdLst>
                <a:gd name="T0" fmla="*/ 15 w 25"/>
                <a:gd name="T1" fmla="*/ 25 h 57"/>
                <a:gd name="T2" fmla="*/ 9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5 w 25"/>
                <a:gd name="T21" fmla="*/ 25 h 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5" y="25"/>
                  </a:moveTo>
                  <a:cubicBezTo>
                    <a:pt x="8" y="23"/>
                    <a:pt x="11" y="14"/>
                    <a:pt x="9" y="10"/>
                  </a:cubicBezTo>
                  <a:cubicBezTo>
                    <a:pt x="6" y="6"/>
                    <a:pt x="12" y="1"/>
                    <a:pt x="6" y="0"/>
                  </a:cubicBezTo>
                  <a:cubicBezTo>
                    <a:pt x="6" y="2"/>
                    <a:pt x="5" y="5"/>
                    <a:pt x="2" y="5"/>
                  </a:cubicBezTo>
                  <a:cubicBezTo>
                    <a:pt x="5" y="8"/>
                    <a:pt x="0" y="15"/>
                    <a:pt x="6" y="15"/>
                  </a:cubicBezTo>
                  <a:cubicBezTo>
                    <a:pt x="4" y="20"/>
                    <a:pt x="15" y="25"/>
                    <a:pt x="7" y="29"/>
                  </a:cubicBezTo>
                  <a:cubicBezTo>
                    <a:pt x="9" y="32"/>
                    <a:pt x="11" y="27"/>
                    <a:pt x="12" y="30"/>
                  </a:cubicBezTo>
                  <a:cubicBezTo>
                    <a:pt x="11" y="32"/>
                    <a:pt x="12" y="35"/>
                    <a:pt x="13" y="37"/>
                  </a:cubicBezTo>
                  <a:cubicBezTo>
                    <a:pt x="20" y="38"/>
                    <a:pt x="20" y="52"/>
                    <a:pt x="25" y="57"/>
                  </a:cubicBezTo>
                  <a:cubicBezTo>
                    <a:pt x="25" y="56"/>
                    <a:pt x="24" y="55"/>
                    <a:pt x="24" y="55"/>
                  </a:cubicBezTo>
                  <a:cubicBezTo>
                    <a:pt x="24" y="43"/>
                    <a:pt x="14" y="37"/>
                    <a:pt x="1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4" name="Freeform 108"/>
            <p:cNvSpPr/>
            <p:nvPr>
              <p:custDataLst>
                <p:tags r:id="rId111"/>
              </p:custDataLst>
            </p:nvPr>
          </p:nvSpPr>
          <p:spPr bwMode="auto">
            <a:xfrm>
              <a:off x="1294" y="2633"/>
              <a:ext cx="2" cy="3"/>
            </a:xfrm>
            <a:custGeom>
              <a:gdLst>
                <a:gd name="T0" fmla="*/ 0 w 1"/>
                <a:gd name="T1" fmla="*/ 0 h 1"/>
                <a:gd name="T2" fmla="*/ 1 w 1"/>
                <a:gd name="T3" fmla="*/ 1 h 1"/>
                <a:gd name="T4" fmla="*/ 1 w 1"/>
                <a:gd name="T5" fmla="*/ 0 h 1"/>
                <a:gd name="T6" fmla="*/ 0 w 1"/>
                <a:gd name="T7" fmla="*/ 0 h 1"/>
              </a:gdLst>
              <a:cxnLst>
                <a:cxn ang="0">
                  <a:pos x="T0" y="T1"/>
                </a:cxn>
                <a:cxn ang="0">
                  <a:pos x="T2" y="T3"/>
                </a:cxn>
                <a:cxn ang="0">
                  <a:pos x="T4" y="T5"/>
                </a:cxn>
                <a:cxn ang="0">
                  <a:pos x="T6" y="T7"/>
                </a:cxn>
              </a:cxnLst>
              <a:rect l="0" t="0" r="r" b="b"/>
              <a:pathLst>
                <a:path w="1" h="1">
                  <a:moveTo>
                    <a:pt x="0" y="0"/>
                  </a:moveTo>
                  <a:cubicBezTo>
                    <a:pt x="0" y="0"/>
                    <a:pt x="1" y="0"/>
                    <a:pt x="1" y="1"/>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5" name="Freeform 109"/>
            <p:cNvSpPr/>
            <p:nvPr>
              <p:custDataLst>
                <p:tags r:id="rId112"/>
              </p:custDataLst>
            </p:nvPr>
          </p:nvSpPr>
          <p:spPr bwMode="auto">
            <a:xfrm>
              <a:off x="1311" y="2507"/>
              <a:ext cx="7" cy="10"/>
            </a:xfrm>
            <a:custGeom>
              <a:gdLst>
                <a:gd name="T0" fmla="*/ 0 w 3"/>
                <a:gd name="T1" fmla="*/ 0 h 4"/>
                <a:gd name="T2" fmla="*/ 0 w 3"/>
                <a:gd name="T3" fmla="*/ 4 h 4"/>
                <a:gd name="T4" fmla="*/ 0 w 3"/>
                <a:gd name="T5" fmla="*/ 0 h 4"/>
              </a:gdLst>
              <a:cxnLst>
                <a:cxn ang="0">
                  <a:pos x="T0" y="T1"/>
                </a:cxn>
                <a:cxn ang="0">
                  <a:pos x="T2" y="T3"/>
                </a:cxn>
                <a:cxn ang="0">
                  <a:pos x="T4" y="T5"/>
                </a:cxn>
              </a:cxnLst>
              <a:rect l="0" t="0" r="r" b="b"/>
              <a:pathLst>
                <a:path w="3" h="4">
                  <a:moveTo>
                    <a:pt x="0" y="0"/>
                  </a:moveTo>
                  <a:cubicBezTo>
                    <a:pt x="0" y="4"/>
                    <a:pt x="0" y="4"/>
                    <a:pt x="0" y="4"/>
                  </a:cubicBezTo>
                  <a:cubicBezTo>
                    <a:pt x="3" y="3"/>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6" name="Freeform 110"/>
            <p:cNvSpPr/>
            <p:nvPr>
              <p:custDataLst>
                <p:tags r:id="rId113"/>
              </p:custDataLst>
            </p:nvPr>
          </p:nvSpPr>
          <p:spPr bwMode="auto">
            <a:xfrm>
              <a:off x="1180" y="2517"/>
              <a:ext cx="7" cy="9"/>
            </a:xfrm>
            <a:custGeom>
              <a:gdLst>
                <a:gd name="T0" fmla="*/ 0 w 7"/>
                <a:gd name="T1" fmla="*/ 9 h 9"/>
                <a:gd name="T2" fmla="*/ 7 w 7"/>
                <a:gd name="T3" fmla="*/ 9 h 9"/>
                <a:gd name="T4" fmla="*/ 2 w 7"/>
                <a:gd name="T5" fmla="*/ 0 h 9"/>
                <a:gd name="T6" fmla="*/ 0 w 7"/>
                <a:gd name="T7" fmla="*/ 9 h 9"/>
              </a:gdLst>
              <a:cxnLst>
                <a:cxn ang="0">
                  <a:pos x="T0" y="T1"/>
                </a:cxn>
                <a:cxn ang="0">
                  <a:pos x="T2" y="T3"/>
                </a:cxn>
                <a:cxn ang="0">
                  <a:pos x="T4" y="T5"/>
                </a:cxn>
                <a:cxn ang="0">
                  <a:pos x="T6" y="T7"/>
                </a:cxn>
              </a:cxnLst>
              <a:rect l="0" t="0" r="r" b="b"/>
              <a:pathLst>
                <a:path w="7" h="9">
                  <a:moveTo>
                    <a:pt x="0" y="9"/>
                  </a:moveTo>
                  <a:lnTo>
                    <a:pt x="7" y="9"/>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7" name="Freeform 111"/>
            <p:cNvSpPr/>
            <p:nvPr>
              <p:custDataLst>
                <p:tags r:id="rId114"/>
              </p:custDataLst>
            </p:nvPr>
          </p:nvSpPr>
          <p:spPr bwMode="auto">
            <a:xfrm>
              <a:off x="2614" y="2526"/>
              <a:ext cx="4" cy="12"/>
            </a:xfrm>
            <a:custGeom>
              <a:gdLst>
                <a:gd name="T0" fmla="*/ 0 w 2"/>
                <a:gd name="T1" fmla="*/ 5 h 5"/>
                <a:gd name="T2" fmla="*/ 2 w 2"/>
                <a:gd name="T3" fmla="*/ 0 h 5"/>
                <a:gd name="T4" fmla="*/ 0 w 2"/>
                <a:gd name="T5" fmla="*/ 5 h 5"/>
              </a:gdLst>
              <a:cxnLst>
                <a:cxn ang="0">
                  <a:pos x="T0" y="T1"/>
                </a:cxn>
                <a:cxn ang="0">
                  <a:pos x="T2" y="T3"/>
                </a:cxn>
                <a:cxn ang="0">
                  <a:pos x="T4" y="T5"/>
                </a:cxn>
              </a:cxnLst>
              <a:rect l="0" t="0" r="r" b="b"/>
              <a:pathLst>
                <a:path w="2" h="5">
                  <a:moveTo>
                    <a:pt x="0" y="5"/>
                  </a:moveTo>
                  <a:cubicBezTo>
                    <a:pt x="2" y="5"/>
                    <a:pt x="2" y="1"/>
                    <a:pt x="2" y="0"/>
                  </a:cubicBezTo>
                  <a:cubicBezTo>
                    <a:pt x="0" y="1"/>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8" name="Freeform 112"/>
            <p:cNvSpPr/>
            <p:nvPr>
              <p:custDataLst>
                <p:tags r:id="rId115"/>
              </p:custDataLst>
            </p:nvPr>
          </p:nvSpPr>
          <p:spPr bwMode="auto">
            <a:xfrm>
              <a:off x="1315" y="2533"/>
              <a:ext cx="5" cy="12"/>
            </a:xfrm>
            <a:custGeom>
              <a:gdLst>
                <a:gd name="T0" fmla="*/ 0 w 5"/>
                <a:gd name="T1" fmla="*/ 0 h 12"/>
                <a:gd name="T2" fmla="*/ 5 w 5"/>
                <a:gd name="T3" fmla="*/ 12 h 12"/>
                <a:gd name="T4" fmla="*/ 5 w 5"/>
                <a:gd name="T5" fmla="*/ 8 h 12"/>
                <a:gd name="T6" fmla="*/ 0 w 5"/>
                <a:gd name="T7" fmla="*/ 0 h 12"/>
              </a:gdLst>
              <a:cxnLst>
                <a:cxn ang="0">
                  <a:pos x="T0" y="T1"/>
                </a:cxn>
                <a:cxn ang="0">
                  <a:pos x="T2" y="T3"/>
                </a:cxn>
                <a:cxn ang="0">
                  <a:pos x="T4" y="T5"/>
                </a:cxn>
                <a:cxn ang="0">
                  <a:pos x="T6" y="T7"/>
                </a:cxn>
              </a:cxnLst>
              <a:rect l="0" t="0" r="r" b="b"/>
              <a:pathLst>
                <a:path w="5" h="12">
                  <a:moveTo>
                    <a:pt x="0" y="0"/>
                  </a:moveTo>
                  <a:lnTo>
                    <a:pt x="5" y="12"/>
                  </a:lnTo>
                  <a:lnTo>
                    <a:pt x="5"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19" name="Freeform 113"/>
            <p:cNvSpPr/>
            <p:nvPr>
              <p:custDataLst>
                <p:tags r:id="rId116"/>
              </p:custDataLst>
            </p:nvPr>
          </p:nvSpPr>
          <p:spPr bwMode="auto">
            <a:xfrm>
              <a:off x="1284" y="2543"/>
              <a:ext cx="65" cy="119"/>
            </a:xfrm>
            <a:custGeom>
              <a:gdLst>
                <a:gd name="T0" fmla="*/ 11 w 27"/>
                <a:gd name="T1" fmla="*/ 25 h 50"/>
                <a:gd name="T2" fmla="*/ 6 w 27"/>
                <a:gd name="T3" fmla="*/ 13 h 50"/>
                <a:gd name="T4" fmla="*/ 0 w 27"/>
                <a:gd name="T5" fmla="*/ 1 h 50"/>
                <a:gd name="T6" fmla="*/ 11 w 27"/>
                <a:gd name="T7" fmla="*/ 31 h 50"/>
                <a:gd name="T8" fmla="*/ 23 w 27"/>
                <a:gd name="T9" fmla="*/ 50 h 50"/>
                <a:gd name="T10" fmla="*/ 20 w 27"/>
                <a:gd name="T11" fmla="*/ 38 h 50"/>
                <a:gd name="T12" fmla="*/ 27 w 27"/>
                <a:gd name="T13" fmla="*/ 43 h 50"/>
                <a:gd name="T14" fmla="*/ 21 w 27"/>
                <a:gd name="T15" fmla="*/ 32 h 50"/>
                <a:gd name="T16" fmla="*/ 18 w 27"/>
                <a:gd name="T17" fmla="*/ 34 h 50"/>
                <a:gd name="T18" fmla="*/ 11 w 27"/>
                <a:gd name="T19" fmla="*/ 25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1" y="25"/>
                  </a:moveTo>
                  <a:cubicBezTo>
                    <a:pt x="9" y="20"/>
                    <a:pt x="9" y="16"/>
                    <a:pt x="6" y="13"/>
                  </a:cubicBezTo>
                  <a:cubicBezTo>
                    <a:pt x="2" y="10"/>
                    <a:pt x="8" y="0"/>
                    <a:pt x="0" y="1"/>
                  </a:cubicBezTo>
                  <a:cubicBezTo>
                    <a:pt x="1" y="12"/>
                    <a:pt x="10" y="20"/>
                    <a:pt x="11" y="31"/>
                  </a:cubicBezTo>
                  <a:cubicBezTo>
                    <a:pt x="15" y="37"/>
                    <a:pt x="20" y="44"/>
                    <a:pt x="23" y="50"/>
                  </a:cubicBezTo>
                  <a:cubicBezTo>
                    <a:pt x="23" y="46"/>
                    <a:pt x="17" y="43"/>
                    <a:pt x="20" y="38"/>
                  </a:cubicBezTo>
                  <a:cubicBezTo>
                    <a:pt x="22" y="39"/>
                    <a:pt x="24" y="41"/>
                    <a:pt x="27" y="43"/>
                  </a:cubicBezTo>
                  <a:cubicBezTo>
                    <a:pt x="27" y="38"/>
                    <a:pt x="23" y="35"/>
                    <a:pt x="21" y="32"/>
                  </a:cubicBezTo>
                  <a:cubicBezTo>
                    <a:pt x="18" y="34"/>
                    <a:pt x="18" y="34"/>
                    <a:pt x="18" y="34"/>
                  </a:cubicBezTo>
                  <a:cubicBezTo>
                    <a:pt x="15" y="32"/>
                    <a:pt x="15" y="27"/>
                    <a:pt x="1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0" name="Freeform 114"/>
            <p:cNvSpPr/>
            <p:nvPr>
              <p:custDataLst>
                <p:tags r:id="rId117"/>
              </p:custDataLst>
            </p:nvPr>
          </p:nvSpPr>
          <p:spPr bwMode="auto">
            <a:xfrm>
              <a:off x="1325" y="2550"/>
              <a:ext cx="7" cy="7"/>
            </a:xfrm>
            <a:custGeom>
              <a:gdLst>
                <a:gd name="T0" fmla="*/ 0 w 3"/>
                <a:gd name="T1" fmla="*/ 1 h 3"/>
                <a:gd name="T2" fmla="*/ 3 w 3"/>
                <a:gd name="T3" fmla="*/ 3 h 3"/>
                <a:gd name="T4" fmla="*/ 3 w 3"/>
                <a:gd name="T5" fmla="*/ 1 h 3"/>
                <a:gd name="T6" fmla="*/ 0 w 3"/>
                <a:gd name="T7" fmla="*/ 1 h 3"/>
              </a:gd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1" name="Freeform 115"/>
            <p:cNvSpPr/>
            <p:nvPr>
              <p:custDataLst>
                <p:tags r:id="rId118"/>
              </p:custDataLst>
            </p:nvPr>
          </p:nvSpPr>
          <p:spPr bwMode="auto">
            <a:xfrm>
              <a:off x="1325" y="2557"/>
              <a:ext cx="33" cy="60"/>
            </a:xfrm>
            <a:custGeom>
              <a:gdLst>
                <a:gd name="T0" fmla="*/ 3 w 14"/>
                <a:gd name="T1" fmla="*/ 8 h 25"/>
                <a:gd name="T2" fmla="*/ 14 w 14"/>
                <a:gd name="T3" fmla="*/ 25 h 25"/>
                <a:gd name="T4" fmla="*/ 0 w 14"/>
                <a:gd name="T5" fmla="*/ 0 h 25"/>
                <a:gd name="T6" fmla="*/ 3 w 14"/>
                <a:gd name="T7" fmla="*/ 8 h 25"/>
              </a:gdLst>
              <a:cxnLst>
                <a:cxn ang="0">
                  <a:pos x="T0" y="T1"/>
                </a:cxn>
                <a:cxn ang="0">
                  <a:pos x="T2" y="T3"/>
                </a:cxn>
                <a:cxn ang="0">
                  <a:pos x="T4" y="T5"/>
                </a:cxn>
                <a:cxn ang="0">
                  <a:pos x="T6" y="T7"/>
                </a:cxn>
              </a:cxnLst>
              <a:rect l="0" t="0" r="r" b="b"/>
              <a:pathLst>
                <a:path w="14" h="25">
                  <a:moveTo>
                    <a:pt x="3" y="8"/>
                  </a:moveTo>
                  <a:cubicBezTo>
                    <a:pt x="6" y="14"/>
                    <a:pt x="10" y="22"/>
                    <a:pt x="14" y="25"/>
                  </a:cubicBezTo>
                  <a:cubicBezTo>
                    <a:pt x="12" y="15"/>
                    <a:pt x="7" y="7"/>
                    <a:pt x="0" y="0"/>
                  </a:cubicBezTo>
                  <a:cubicBezTo>
                    <a:pt x="1" y="3"/>
                    <a:pt x="0"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2" name="Freeform 116"/>
            <p:cNvSpPr/>
            <p:nvPr>
              <p:custDataLst>
                <p:tags r:id="rId119"/>
              </p:custDataLst>
            </p:nvPr>
          </p:nvSpPr>
          <p:spPr bwMode="auto">
            <a:xfrm>
              <a:off x="2559" y="2560"/>
              <a:ext cx="7" cy="11"/>
            </a:xfrm>
            <a:custGeom>
              <a:gdLst>
                <a:gd name="T0" fmla="*/ 0 w 3"/>
                <a:gd name="T1" fmla="*/ 0 h 5"/>
                <a:gd name="T2" fmla="*/ 0 w 3"/>
                <a:gd name="T3" fmla="*/ 5 h 5"/>
                <a:gd name="T4" fmla="*/ 3 w 3"/>
                <a:gd name="T5" fmla="*/ 2 h 5"/>
                <a:gd name="T6" fmla="*/ 0 w 3"/>
                <a:gd name="T7" fmla="*/ 0 h 5"/>
              </a:gdLst>
              <a:cxnLst>
                <a:cxn ang="0">
                  <a:pos x="T0" y="T1"/>
                </a:cxn>
                <a:cxn ang="0">
                  <a:pos x="T2" y="T3"/>
                </a:cxn>
                <a:cxn ang="0">
                  <a:pos x="T4" y="T5"/>
                </a:cxn>
                <a:cxn ang="0">
                  <a:pos x="T6" y="T7"/>
                </a:cxn>
              </a:cxnLst>
              <a:rect l="0" t="0" r="r" b="b"/>
              <a:pathLst>
                <a:path w="3" h="5">
                  <a:moveTo>
                    <a:pt x="0" y="0"/>
                  </a:moveTo>
                  <a:cubicBezTo>
                    <a:pt x="0" y="5"/>
                    <a:pt x="0" y="5"/>
                    <a:pt x="0" y="5"/>
                  </a:cubicBezTo>
                  <a:cubicBezTo>
                    <a:pt x="3" y="2"/>
                    <a:pt x="3" y="2"/>
                    <a:pt x="3" y="2"/>
                  </a:cubicBezTo>
                  <a:cubicBezTo>
                    <a:pt x="2"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3" name="Freeform 117"/>
            <p:cNvSpPr/>
            <p:nvPr>
              <p:custDataLst>
                <p:tags r:id="rId120"/>
              </p:custDataLst>
            </p:nvPr>
          </p:nvSpPr>
          <p:spPr bwMode="auto">
            <a:xfrm>
              <a:off x="1189" y="2567"/>
              <a:ext cx="17" cy="21"/>
            </a:xfrm>
            <a:custGeom>
              <a:gdLst>
                <a:gd name="T0" fmla="*/ 2 w 7"/>
                <a:gd name="T1" fmla="*/ 0 h 9"/>
                <a:gd name="T2" fmla="*/ 4 w 7"/>
                <a:gd name="T3" fmla="*/ 9 h 9"/>
                <a:gd name="T4" fmla="*/ 6 w 7"/>
                <a:gd name="T5" fmla="*/ 7 h 9"/>
                <a:gd name="T6" fmla="*/ 2 w 7"/>
                <a:gd name="T7" fmla="*/ 0 h 9"/>
              </a:gdLst>
              <a:cxnLst>
                <a:cxn ang="0">
                  <a:pos x="T0" y="T1"/>
                </a:cxn>
                <a:cxn ang="0">
                  <a:pos x="T2" y="T3"/>
                </a:cxn>
                <a:cxn ang="0">
                  <a:pos x="T4" y="T5"/>
                </a:cxn>
                <a:cxn ang="0">
                  <a:pos x="T6" y="T7"/>
                </a:cxn>
              </a:cxnLst>
              <a:rect l="0" t="0" r="r" b="b"/>
              <a:pathLst>
                <a:path w="7" h="9">
                  <a:moveTo>
                    <a:pt x="2" y="0"/>
                  </a:moveTo>
                  <a:cubicBezTo>
                    <a:pt x="0" y="3"/>
                    <a:pt x="4" y="6"/>
                    <a:pt x="4" y="9"/>
                  </a:cubicBezTo>
                  <a:cubicBezTo>
                    <a:pt x="6" y="7"/>
                    <a:pt x="6" y="7"/>
                    <a:pt x="6" y="7"/>
                  </a:cubicBezTo>
                  <a:cubicBezTo>
                    <a:pt x="7" y="3"/>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4" name="Freeform 118"/>
            <p:cNvSpPr/>
            <p:nvPr>
              <p:custDataLst>
                <p:tags r:id="rId121"/>
              </p:custDataLst>
            </p:nvPr>
          </p:nvSpPr>
          <p:spPr bwMode="auto">
            <a:xfrm>
              <a:off x="1208" y="2581"/>
              <a:ext cx="22" cy="52"/>
            </a:xfrm>
            <a:custGeom>
              <a:gdLst>
                <a:gd name="T0" fmla="*/ 4 w 9"/>
                <a:gd name="T1" fmla="*/ 3 h 22"/>
                <a:gd name="T2" fmla="*/ 0 w 9"/>
                <a:gd name="T3" fmla="*/ 0 h 22"/>
                <a:gd name="T4" fmla="*/ 8 w 9"/>
                <a:gd name="T5" fmla="*/ 22 h 22"/>
                <a:gd name="T6" fmla="*/ 3 w 9"/>
                <a:gd name="T7" fmla="*/ 7 h 22"/>
                <a:gd name="T8" fmla="*/ 4 w 9"/>
                <a:gd name="T9" fmla="*/ 3 h 22"/>
              </a:gdLst>
              <a:cxnLst>
                <a:cxn ang="0">
                  <a:pos x="T0" y="T1"/>
                </a:cxn>
                <a:cxn ang="0">
                  <a:pos x="T2" y="T3"/>
                </a:cxn>
                <a:cxn ang="0">
                  <a:pos x="T4" y="T5"/>
                </a:cxn>
                <a:cxn ang="0">
                  <a:pos x="T6" y="T7"/>
                </a:cxn>
                <a:cxn ang="0">
                  <a:pos x="T8" y="T9"/>
                </a:cxn>
              </a:cxnLst>
              <a:rect l="0" t="0" r="r" b="b"/>
              <a:pathLst>
                <a:path w="9" h="22">
                  <a:moveTo>
                    <a:pt x="4" y="3"/>
                  </a:moveTo>
                  <a:cubicBezTo>
                    <a:pt x="3" y="1"/>
                    <a:pt x="2" y="2"/>
                    <a:pt x="0" y="0"/>
                  </a:cubicBezTo>
                  <a:cubicBezTo>
                    <a:pt x="3" y="7"/>
                    <a:pt x="4" y="17"/>
                    <a:pt x="8" y="22"/>
                  </a:cubicBezTo>
                  <a:cubicBezTo>
                    <a:pt x="9" y="17"/>
                    <a:pt x="7" y="10"/>
                    <a:pt x="3" y="7"/>
                  </a:cubicBezTo>
                  <a:cubicBezTo>
                    <a:pt x="3" y="6"/>
                    <a:pt x="2"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5" name="Freeform 119"/>
            <p:cNvSpPr/>
            <p:nvPr>
              <p:custDataLst>
                <p:tags r:id="rId122"/>
              </p:custDataLst>
            </p:nvPr>
          </p:nvSpPr>
          <p:spPr bwMode="auto">
            <a:xfrm>
              <a:off x="1315" y="2586"/>
              <a:ext cx="12" cy="26"/>
            </a:xfrm>
            <a:custGeom>
              <a:gdLst>
                <a:gd name="T0" fmla="*/ 12 w 12"/>
                <a:gd name="T1" fmla="*/ 26 h 26"/>
                <a:gd name="T2" fmla="*/ 12 w 12"/>
                <a:gd name="T3" fmla="*/ 16 h 26"/>
                <a:gd name="T4" fmla="*/ 0 w 12"/>
                <a:gd name="T5" fmla="*/ 0 h 26"/>
                <a:gd name="T6" fmla="*/ 12 w 12"/>
                <a:gd name="T7" fmla="*/ 26 h 26"/>
              </a:gdLst>
              <a:cxnLst>
                <a:cxn ang="0">
                  <a:pos x="T0" y="T1"/>
                </a:cxn>
                <a:cxn ang="0">
                  <a:pos x="T2" y="T3"/>
                </a:cxn>
                <a:cxn ang="0">
                  <a:pos x="T4" y="T5"/>
                </a:cxn>
                <a:cxn ang="0">
                  <a:pos x="T6" y="T7"/>
                </a:cxn>
              </a:cxnLst>
              <a:rect l="0" t="0" r="r" b="b"/>
              <a:pathLst>
                <a:path w="12" h="26">
                  <a:moveTo>
                    <a:pt x="12" y="26"/>
                  </a:moveTo>
                  <a:lnTo>
                    <a:pt x="12" y="16"/>
                  </a:lnTo>
                  <a:lnTo>
                    <a:pt x="0" y="0"/>
                  </a:lnTo>
                  <a:lnTo>
                    <a:pt x="1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6" name="Freeform 120"/>
            <p:cNvSpPr/>
            <p:nvPr>
              <p:custDataLst>
                <p:tags r:id="rId123"/>
              </p:custDataLst>
            </p:nvPr>
          </p:nvSpPr>
          <p:spPr bwMode="auto">
            <a:xfrm>
              <a:off x="1156" y="2595"/>
              <a:ext cx="33" cy="33"/>
            </a:xfrm>
            <a:custGeom>
              <a:gdLst>
                <a:gd name="T0" fmla="*/ 10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0 w 14"/>
                <a:gd name="T13" fmla="*/ 14 h 14"/>
              </a:gdLst>
              <a:cxnLst>
                <a:cxn ang="0">
                  <a:pos x="T0" y="T1"/>
                </a:cxn>
                <a:cxn ang="0">
                  <a:pos x="T2" y="T3"/>
                </a:cxn>
                <a:cxn ang="0">
                  <a:pos x="T4" y="T5"/>
                </a:cxn>
                <a:cxn ang="0">
                  <a:pos x="T6" y="T7"/>
                </a:cxn>
                <a:cxn ang="0">
                  <a:pos x="T8" y="T9"/>
                </a:cxn>
                <a:cxn ang="0">
                  <a:pos x="T10" y="T11"/>
                </a:cxn>
                <a:cxn ang="0">
                  <a:pos x="T12" y="T13"/>
                </a:cxn>
              </a:cxnLst>
              <a:rect l="0" t="0" r="r" b="b"/>
              <a:pathLst>
                <a:path w="14" h="14">
                  <a:moveTo>
                    <a:pt x="10"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7" name="Freeform 121"/>
            <p:cNvSpPr/>
            <p:nvPr>
              <p:custDataLst>
                <p:tags r:id="rId124"/>
              </p:custDataLst>
            </p:nvPr>
          </p:nvSpPr>
          <p:spPr bwMode="auto">
            <a:xfrm>
              <a:off x="1180" y="2633"/>
              <a:ext cx="69" cy="119"/>
            </a:xfrm>
            <a:custGeom>
              <a:gdLst>
                <a:gd name="T0" fmla="*/ 8 w 29"/>
                <a:gd name="T1" fmla="*/ 7 h 50"/>
                <a:gd name="T2" fmla="*/ 5 w 29"/>
                <a:gd name="T3" fmla="*/ 0 h 50"/>
                <a:gd name="T4" fmla="*/ 0 w 29"/>
                <a:gd name="T5" fmla="*/ 6 h 50"/>
                <a:gd name="T6" fmla="*/ 7 w 29"/>
                <a:gd name="T7" fmla="*/ 12 h 50"/>
                <a:gd name="T8" fmla="*/ 4 w 29"/>
                <a:gd name="T9" fmla="*/ 17 h 50"/>
                <a:gd name="T10" fmla="*/ 9 w 29"/>
                <a:gd name="T11" fmla="*/ 17 h 50"/>
                <a:gd name="T12" fmla="*/ 8 w 29"/>
                <a:gd name="T13" fmla="*/ 23 h 50"/>
                <a:gd name="T14" fmla="*/ 13 w 29"/>
                <a:gd name="T15" fmla="*/ 26 h 50"/>
                <a:gd name="T16" fmla="*/ 18 w 29"/>
                <a:gd name="T17" fmla="*/ 42 h 50"/>
                <a:gd name="T18" fmla="*/ 19 w 29"/>
                <a:gd name="T19" fmla="*/ 41 h 50"/>
                <a:gd name="T20" fmla="*/ 29 w 29"/>
                <a:gd name="T21" fmla="*/ 50 h 50"/>
                <a:gd name="T22" fmla="*/ 11 w 29"/>
                <a:gd name="T23" fmla="*/ 19 h 50"/>
                <a:gd name="T24" fmla="*/ 8 w 29"/>
                <a:gd name="T25" fmla="*/ 7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5" y="5"/>
                    <a:pt x="1" y="13"/>
                    <a:pt x="7" y="12"/>
                  </a:cubicBezTo>
                  <a:cubicBezTo>
                    <a:pt x="4" y="17"/>
                    <a:pt x="4" y="17"/>
                    <a:pt x="4" y="17"/>
                  </a:cubicBezTo>
                  <a:cubicBezTo>
                    <a:pt x="6" y="14"/>
                    <a:pt x="8" y="17"/>
                    <a:pt x="9" y="17"/>
                  </a:cubicBezTo>
                  <a:cubicBezTo>
                    <a:pt x="10" y="20"/>
                    <a:pt x="8" y="21"/>
                    <a:pt x="8" y="23"/>
                  </a:cubicBezTo>
                  <a:cubicBezTo>
                    <a:pt x="8" y="26"/>
                    <a:pt x="11" y="26"/>
                    <a:pt x="13" y="26"/>
                  </a:cubicBezTo>
                  <a:cubicBezTo>
                    <a:pt x="13" y="31"/>
                    <a:pt x="15" y="38"/>
                    <a:pt x="18" y="42"/>
                  </a:cubicBezTo>
                  <a:cubicBezTo>
                    <a:pt x="19" y="41"/>
                    <a:pt x="19" y="41"/>
                    <a:pt x="19" y="41"/>
                  </a:cubicBezTo>
                  <a:cubicBezTo>
                    <a:pt x="29" y="50"/>
                    <a:pt x="29" y="50"/>
                    <a:pt x="29" y="50"/>
                  </a:cubicBezTo>
                  <a:cubicBezTo>
                    <a:pt x="24" y="41"/>
                    <a:pt x="18" y="26"/>
                    <a:pt x="11" y="19"/>
                  </a:cubicBezTo>
                  <a:cubicBezTo>
                    <a:pt x="12" y="14"/>
                    <a:pt x="6" y="12"/>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8" name="Freeform 122"/>
            <p:cNvSpPr/>
            <p:nvPr>
              <p:custDataLst>
                <p:tags r:id="rId125"/>
              </p:custDataLst>
            </p:nvPr>
          </p:nvSpPr>
          <p:spPr bwMode="auto">
            <a:xfrm>
              <a:off x="1320" y="2752"/>
              <a:ext cx="2" cy="5"/>
            </a:xfrm>
            <a:custGeom>
              <a:gdLst>
                <a:gd name="T0" fmla="*/ 0 w 1"/>
                <a:gd name="T1" fmla="*/ 2 h 2"/>
                <a:gd name="T2" fmla="*/ 1 w 1"/>
                <a:gd name="T3" fmla="*/ 0 h 2"/>
                <a:gd name="T4" fmla="*/ 0 w 1"/>
                <a:gd name="T5" fmla="*/ 2 h 2"/>
              </a:gd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29" name="Freeform 123"/>
            <p:cNvSpPr/>
            <p:nvPr>
              <p:custDataLst>
                <p:tags r:id="rId126"/>
              </p:custDataLst>
            </p:nvPr>
          </p:nvSpPr>
          <p:spPr bwMode="auto">
            <a:xfrm>
              <a:off x="1232" y="2638"/>
              <a:ext cx="95" cy="157"/>
            </a:xfrm>
            <a:custGeom>
              <a:gdLst>
                <a:gd name="T0" fmla="*/ 37 w 40"/>
                <a:gd name="T1" fmla="*/ 63 h 66"/>
                <a:gd name="T2" fmla="*/ 39 w 40"/>
                <a:gd name="T3" fmla="*/ 63 h 66"/>
                <a:gd name="T4" fmla="*/ 33 w 40"/>
                <a:gd name="T5" fmla="*/ 54 h 66"/>
                <a:gd name="T6" fmla="*/ 33 w 40"/>
                <a:gd name="T7" fmla="*/ 55 h 66"/>
                <a:gd name="T8" fmla="*/ 31 w 40"/>
                <a:gd name="T9" fmla="*/ 48 h 66"/>
                <a:gd name="T10" fmla="*/ 38 w 40"/>
                <a:gd name="T11" fmla="*/ 55 h 66"/>
                <a:gd name="T12" fmla="*/ 37 w 40"/>
                <a:gd name="T13" fmla="*/ 50 h 66"/>
                <a:gd name="T14" fmla="*/ 36 w 40"/>
                <a:gd name="T15" fmla="*/ 50 h 66"/>
                <a:gd name="T16" fmla="*/ 26 w 40"/>
                <a:gd name="T17" fmla="*/ 46 h 66"/>
                <a:gd name="T18" fmla="*/ 27 w 40"/>
                <a:gd name="T19" fmla="*/ 36 h 66"/>
                <a:gd name="T20" fmla="*/ 20 w 40"/>
                <a:gd name="T21" fmla="*/ 32 h 66"/>
                <a:gd name="T22" fmla="*/ 22 w 40"/>
                <a:gd name="T23" fmla="*/ 30 h 66"/>
                <a:gd name="T24" fmla="*/ 19 w 40"/>
                <a:gd name="T25" fmla="*/ 28 h 66"/>
                <a:gd name="T26" fmla="*/ 21 w 40"/>
                <a:gd name="T27" fmla="*/ 19 h 66"/>
                <a:gd name="T28" fmla="*/ 20 w 40"/>
                <a:gd name="T29" fmla="*/ 15 h 66"/>
                <a:gd name="T30" fmla="*/ 16 w 40"/>
                <a:gd name="T31" fmla="*/ 19 h 66"/>
                <a:gd name="T32" fmla="*/ 13 w 40"/>
                <a:gd name="T33" fmla="*/ 13 h 66"/>
                <a:gd name="T34" fmla="*/ 5 w 40"/>
                <a:gd name="T35" fmla="*/ 9 h 66"/>
                <a:gd name="T36" fmla="*/ 6 w 40"/>
                <a:gd name="T37" fmla="*/ 7 h 66"/>
                <a:gd name="T38" fmla="*/ 7 w 40"/>
                <a:gd name="T39" fmla="*/ 8 h 66"/>
                <a:gd name="T40" fmla="*/ 0 w 40"/>
                <a:gd name="T41" fmla="*/ 0 h 66"/>
                <a:gd name="T42" fmla="*/ 13 w 40"/>
                <a:gd name="T43" fmla="*/ 30 h 66"/>
                <a:gd name="T44" fmla="*/ 18 w 40"/>
                <a:gd name="T45" fmla="*/ 38 h 66"/>
                <a:gd name="T46" fmla="*/ 14 w 40"/>
                <a:gd name="T47" fmla="*/ 38 h 66"/>
                <a:gd name="T48" fmla="*/ 14 w 40"/>
                <a:gd name="T49" fmla="*/ 40 h 66"/>
                <a:gd name="T50" fmla="*/ 18 w 40"/>
                <a:gd name="T51" fmla="*/ 42 h 66"/>
                <a:gd name="T52" fmla="*/ 19 w 40"/>
                <a:gd name="T53" fmla="*/ 39 h 66"/>
                <a:gd name="T54" fmla="*/ 29 w 40"/>
                <a:gd name="T55" fmla="*/ 53 h 66"/>
                <a:gd name="T56" fmla="*/ 29 w 40"/>
                <a:gd name="T57" fmla="*/ 53 h 66"/>
                <a:gd name="T58" fmla="*/ 27 w 40"/>
                <a:gd name="T59" fmla="*/ 53 h 66"/>
                <a:gd name="T60" fmla="*/ 33 w 40"/>
                <a:gd name="T61" fmla="*/ 60 h 66"/>
                <a:gd name="T62" fmla="*/ 31 w 40"/>
                <a:gd name="T63" fmla="*/ 62 h 66"/>
                <a:gd name="T64" fmla="*/ 35 w 40"/>
                <a:gd name="T65" fmla="*/ 66 h 66"/>
                <a:gd name="T66" fmla="*/ 34 w 40"/>
                <a:gd name="T67" fmla="*/ 60 h 66"/>
                <a:gd name="T68" fmla="*/ 37 w 40"/>
                <a:gd name="T69" fmla="*/ 63 h 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66">
                  <a:moveTo>
                    <a:pt x="37" y="63"/>
                  </a:moveTo>
                  <a:cubicBezTo>
                    <a:pt x="37" y="64"/>
                    <a:pt x="39" y="64"/>
                    <a:pt x="39" y="63"/>
                  </a:cubicBezTo>
                  <a:cubicBezTo>
                    <a:pt x="34" y="63"/>
                    <a:pt x="37" y="56"/>
                    <a:pt x="33" y="54"/>
                  </a:cubicBezTo>
                  <a:cubicBezTo>
                    <a:pt x="33" y="55"/>
                    <a:pt x="33" y="55"/>
                    <a:pt x="33" y="55"/>
                  </a:cubicBezTo>
                  <a:cubicBezTo>
                    <a:pt x="33" y="53"/>
                    <a:pt x="29" y="51"/>
                    <a:pt x="31" y="48"/>
                  </a:cubicBezTo>
                  <a:cubicBezTo>
                    <a:pt x="38" y="55"/>
                    <a:pt x="38" y="55"/>
                    <a:pt x="38" y="55"/>
                  </a:cubicBezTo>
                  <a:cubicBezTo>
                    <a:pt x="40" y="53"/>
                    <a:pt x="37" y="51"/>
                    <a:pt x="37" y="50"/>
                  </a:cubicBezTo>
                  <a:cubicBezTo>
                    <a:pt x="36" y="50"/>
                    <a:pt x="36" y="50"/>
                    <a:pt x="36" y="50"/>
                  </a:cubicBezTo>
                  <a:cubicBezTo>
                    <a:pt x="35" y="44"/>
                    <a:pt x="29" y="48"/>
                    <a:pt x="26" y="46"/>
                  </a:cubicBezTo>
                  <a:cubicBezTo>
                    <a:pt x="28" y="43"/>
                    <a:pt x="23" y="40"/>
                    <a:pt x="27" y="36"/>
                  </a:cubicBezTo>
                  <a:cubicBezTo>
                    <a:pt x="26" y="33"/>
                    <a:pt x="23" y="34"/>
                    <a:pt x="20" y="32"/>
                  </a:cubicBezTo>
                  <a:cubicBezTo>
                    <a:pt x="22" y="30"/>
                    <a:pt x="22" y="30"/>
                    <a:pt x="22" y="30"/>
                  </a:cubicBezTo>
                  <a:cubicBezTo>
                    <a:pt x="19" y="28"/>
                    <a:pt x="19" y="28"/>
                    <a:pt x="19" y="28"/>
                  </a:cubicBezTo>
                  <a:cubicBezTo>
                    <a:pt x="20" y="26"/>
                    <a:pt x="14" y="19"/>
                    <a:pt x="21" y="19"/>
                  </a:cubicBezTo>
                  <a:cubicBezTo>
                    <a:pt x="21" y="18"/>
                    <a:pt x="18" y="17"/>
                    <a:pt x="20" y="15"/>
                  </a:cubicBezTo>
                  <a:cubicBezTo>
                    <a:pt x="18" y="16"/>
                    <a:pt x="16" y="17"/>
                    <a:pt x="16" y="19"/>
                  </a:cubicBezTo>
                  <a:cubicBezTo>
                    <a:pt x="16" y="17"/>
                    <a:pt x="12" y="16"/>
                    <a:pt x="13" y="13"/>
                  </a:cubicBezTo>
                  <a:cubicBezTo>
                    <a:pt x="12" y="9"/>
                    <a:pt x="8" y="11"/>
                    <a:pt x="5" y="9"/>
                  </a:cubicBezTo>
                  <a:cubicBezTo>
                    <a:pt x="5" y="9"/>
                    <a:pt x="5" y="7"/>
                    <a:pt x="6" y="7"/>
                  </a:cubicBezTo>
                  <a:cubicBezTo>
                    <a:pt x="7" y="8"/>
                    <a:pt x="7" y="8"/>
                    <a:pt x="7" y="8"/>
                  </a:cubicBezTo>
                  <a:cubicBezTo>
                    <a:pt x="11" y="2"/>
                    <a:pt x="2" y="4"/>
                    <a:pt x="0" y="0"/>
                  </a:cubicBezTo>
                  <a:cubicBezTo>
                    <a:pt x="2" y="12"/>
                    <a:pt x="9" y="18"/>
                    <a:pt x="13" y="30"/>
                  </a:cubicBezTo>
                  <a:cubicBezTo>
                    <a:pt x="17" y="30"/>
                    <a:pt x="17" y="35"/>
                    <a:pt x="18" y="38"/>
                  </a:cubicBezTo>
                  <a:cubicBezTo>
                    <a:pt x="18" y="39"/>
                    <a:pt x="16" y="38"/>
                    <a:pt x="14" y="38"/>
                  </a:cubicBezTo>
                  <a:cubicBezTo>
                    <a:pt x="14" y="40"/>
                    <a:pt x="14" y="40"/>
                    <a:pt x="14" y="40"/>
                  </a:cubicBezTo>
                  <a:cubicBezTo>
                    <a:pt x="15" y="41"/>
                    <a:pt x="17" y="42"/>
                    <a:pt x="18" y="42"/>
                  </a:cubicBezTo>
                  <a:cubicBezTo>
                    <a:pt x="18" y="41"/>
                    <a:pt x="18" y="40"/>
                    <a:pt x="19" y="39"/>
                  </a:cubicBezTo>
                  <a:cubicBezTo>
                    <a:pt x="25" y="42"/>
                    <a:pt x="26" y="54"/>
                    <a:pt x="29" y="53"/>
                  </a:cubicBezTo>
                  <a:cubicBezTo>
                    <a:pt x="29" y="53"/>
                    <a:pt x="29" y="53"/>
                    <a:pt x="29" y="53"/>
                  </a:cubicBezTo>
                  <a:cubicBezTo>
                    <a:pt x="28" y="54"/>
                    <a:pt x="27" y="53"/>
                    <a:pt x="27" y="53"/>
                  </a:cubicBezTo>
                  <a:cubicBezTo>
                    <a:pt x="28" y="57"/>
                    <a:pt x="31" y="57"/>
                    <a:pt x="33" y="60"/>
                  </a:cubicBezTo>
                  <a:cubicBezTo>
                    <a:pt x="31" y="62"/>
                    <a:pt x="31" y="62"/>
                    <a:pt x="31" y="62"/>
                  </a:cubicBezTo>
                  <a:cubicBezTo>
                    <a:pt x="35" y="66"/>
                    <a:pt x="35" y="66"/>
                    <a:pt x="35" y="66"/>
                  </a:cubicBezTo>
                  <a:cubicBezTo>
                    <a:pt x="36" y="64"/>
                    <a:pt x="33" y="63"/>
                    <a:pt x="34" y="60"/>
                  </a:cubicBezTo>
                  <a:lnTo>
                    <a:pt x="3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0" name="Freeform 124"/>
            <p:cNvSpPr/>
            <p:nvPr>
              <p:custDataLst>
                <p:tags r:id="rId127"/>
              </p:custDataLst>
            </p:nvPr>
          </p:nvSpPr>
          <p:spPr bwMode="auto">
            <a:xfrm>
              <a:off x="1256" y="2647"/>
              <a:ext cx="19" cy="17"/>
            </a:xfrm>
            <a:custGeom>
              <a:gdLst>
                <a:gd name="T0" fmla="*/ 5 w 8"/>
                <a:gd name="T1" fmla="*/ 7 h 7"/>
                <a:gd name="T2" fmla="*/ 2 w 8"/>
                <a:gd name="T3" fmla="*/ 0 h 7"/>
                <a:gd name="T4" fmla="*/ 5 w 8"/>
                <a:gd name="T5" fmla="*/ 7 h 7"/>
              </a:gdLst>
              <a:cxnLst>
                <a:cxn ang="0">
                  <a:pos x="T0" y="T1"/>
                </a:cxn>
                <a:cxn ang="0">
                  <a:pos x="T2" y="T3"/>
                </a:cxn>
                <a:cxn ang="0">
                  <a:pos x="T4" y="T5"/>
                </a:cxn>
              </a:cxnLst>
              <a:rect l="0" t="0" r="r" b="b"/>
              <a:pathLst>
                <a:path w="8" h="7">
                  <a:moveTo>
                    <a:pt x="5" y="7"/>
                  </a:moveTo>
                  <a:cubicBezTo>
                    <a:pt x="8" y="4"/>
                    <a:pt x="3" y="1"/>
                    <a:pt x="2" y="0"/>
                  </a:cubicBezTo>
                  <a:cubicBezTo>
                    <a:pt x="0" y="2"/>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1" name="Freeform 125"/>
            <p:cNvSpPr/>
            <p:nvPr>
              <p:custDataLst>
                <p:tags r:id="rId128"/>
              </p:custDataLst>
            </p:nvPr>
          </p:nvSpPr>
          <p:spPr bwMode="auto">
            <a:xfrm>
              <a:off x="1372" y="2652"/>
              <a:ext cx="5" cy="10"/>
            </a:xfrm>
            <a:custGeom>
              <a:gdLst>
                <a:gd name="T0" fmla="*/ 0 w 2"/>
                <a:gd name="T1" fmla="*/ 0 h 4"/>
                <a:gd name="T2" fmla="*/ 2 w 2"/>
                <a:gd name="T3" fmla="*/ 4 h 4"/>
                <a:gd name="T4" fmla="*/ 2 w 2"/>
                <a:gd name="T5" fmla="*/ 2 h 4"/>
                <a:gd name="T6" fmla="*/ 0 w 2"/>
                <a:gd name="T7" fmla="*/ 0 h 4"/>
              </a:gdLst>
              <a:cxnLst>
                <a:cxn ang="0">
                  <a:pos x="T0" y="T1"/>
                </a:cxn>
                <a:cxn ang="0">
                  <a:pos x="T2" y="T3"/>
                </a:cxn>
                <a:cxn ang="0">
                  <a:pos x="T4" y="T5"/>
                </a:cxn>
                <a:cxn ang="0">
                  <a:pos x="T6" y="T7"/>
                </a:cxn>
              </a:cxnLst>
              <a:rect l="0" t="0" r="r" b="b"/>
              <a:pathLst>
                <a:path w="2" h="4">
                  <a:moveTo>
                    <a:pt x="0" y="0"/>
                  </a:moveTo>
                  <a:cubicBezTo>
                    <a:pt x="2" y="4"/>
                    <a:pt x="2" y="4"/>
                    <a:pt x="2" y="4"/>
                  </a:cubicBezTo>
                  <a:cubicBezTo>
                    <a:pt x="2" y="2"/>
                    <a:pt x="2" y="2"/>
                    <a:pt x="2" y="2"/>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2" name="Freeform 126"/>
            <p:cNvSpPr/>
            <p:nvPr>
              <p:custDataLst>
                <p:tags r:id="rId129"/>
              </p:custDataLst>
            </p:nvPr>
          </p:nvSpPr>
          <p:spPr bwMode="auto">
            <a:xfrm>
              <a:off x="1382" y="2662"/>
              <a:ext cx="19" cy="26"/>
            </a:xfrm>
            <a:custGeom>
              <a:gdLst>
                <a:gd name="T0" fmla="*/ 3 w 8"/>
                <a:gd name="T1" fmla="*/ 0 h 11"/>
                <a:gd name="T2" fmla="*/ 0 w 8"/>
                <a:gd name="T3" fmla="*/ 2 h 11"/>
                <a:gd name="T4" fmla="*/ 3 w 8"/>
                <a:gd name="T5" fmla="*/ 8 h 11"/>
                <a:gd name="T6" fmla="*/ 7 w 8"/>
                <a:gd name="T7" fmla="*/ 11 h 11"/>
                <a:gd name="T8" fmla="*/ 8 w 8"/>
                <a:gd name="T9" fmla="*/ 9 h 11"/>
                <a:gd name="T10" fmla="*/ 3 w 8"/>
                <a:gd name="T11" fmla="*/ 0 h 11"/>
              </a:gdLst>
              <a:cxnLst>
                <a:cxn ang="0">
                  <a:pos x="T0" y="T1"/>
                </a:cxn>
                <a:cxn ang="0">
                  <a:pos x="T2" y="T3"/>
                </a:cxn>
                <a:cxn ang="0">
                  <a:pos x="T4" y="T5"/>
                </a:cxn>
                <a:cxn ang="0">
                  <a:pos x="T6" y="T7"/>
                </a:cxn>
                <a:cxn ang="0">
                  <a:pos x="T8" y="T9"/>
                </a:cxn>
                <a:cxn ang="0">
                  <a:pos x="T10" y="T11"/>
                </a:cxn>
              </a:cxnLst>
              <a:rect l="0" t="0" r="r" b="b"/>
              <a:pathLst>
                <a:path w="8" h="11">
                  <a:moveTo>
                    <a:pt x="3" y="0"/>
                  </a:moveTo>
                  <a:cubicBezTo>
                    <a:pt x="0" y="2"/>
                    <a:pt x="0" y="2"/>
                    <a:pt x="0" y="2"/>
                  </a:cubicBezTo>
                  <a:cubicBezTo>
                    <a:pt x="0" y="4"/>
                    <a:pt x="5" y="6"/>
                    <a:pt x="3" y="8"/>
                  </a:cubicBezTo>
                  <a:cubicBezTo>
                    <a:pt x="7" y="11"/>
                    <a:pt x="7" y="11"/>
                    <a:pt x="7" y="11"/>
                  </a:cubicBezTo>
                  <a:cubicBezTo>
                    <a:pt x="8" y="9"/>
                    <a:pt x="8" y="9"/>
                    <a:pt x="8" y="9"/>
                  </a:cubicBezTo>
                  <a:cubicBezTo>
                    <a:pt x="6" y="7"/>
                    <a:pt x="7"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3" name="Rectangle 127"/>
            <p:cNvSpPr>
              <a:spLocks noChangeArrowheads="1"/>
            </p:cNvSpPr>
            <p:nvPr>
              <p:custDataLst>
                <p:tags r:id="rId130"/>
              </p:custDataLst>
            </p:nvPr>
          </p:nvSpPr>
          <p:spPr bwMode="auto">
            <a:xfrm>
              <a:off x="1232" y="2666"/>
              <a:ext cx="3" cy="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600"/>
            </a:p>
          </p:txBody>
        </p:sp>
        <p:sp>
          <p:nvSpPr>
            <p:cNvPr id="134" name="Freeform 128"/>
            <p:cNvSpPr/>
            <p:nvPr>
              <p:custDataLst>
                <p:tags r:id="rId131"/>
              </p:custDataLst>
            </p:nvPr>
          </p:nvSpPr>
          <p:spPr bwMode="auto">
            <a:xfrm>
              <a:off x="1351" y="2674"/>
              <a:ext cx="21" cy="16"/>
            </a:xfrm>
            <a:custGeom>
              <a:gdLst>
                <a:gd name="T0" fmla="*/ 6 w 9"/>
                <a:gd name="T1" fmla="*/ 3 h 7"/>
                <a:gd name="T2" fmla="*/ 0 w 9"/>
                <a:gd name="T3" fmla="*/ 4 h 7"/>
                <a:gd name="T4" fmla="*/ 3 w 9"/>
                <a:gd name="T5" fmla="*/ 7 h 7"/>
                <a:gd name="T6" fmla="*/ 9 w 9"/>
                <a:gd name="T7" fmla="*/ 2 h 7"/>
                <a:gd name="T8" fmla="*/ 6 w 9"/>
                <a:gd name="T9" fmla="*/ 3 h 7"/>
              </a:gdLst>
              <a:cxnLst>
                <a:cxn ang="0">
                  <a:pos x="T0" y="T1"/>
                </a:cxn>
                <a:cxn ang="0">
                  <a:pos x="T2" y="T3"/>
                </a:cxn>
                <a:cxn ang="0">
                  <a:pos x="T4" y="T5"/>
                </a:cxn>
                <a:cxn ang="0">
                  <a:pos x="T6" y="T7"/>
                </a:cxn>
                <a:cxn ang="0">
                  <a:pos x="T8" y="T9"/>
                </a:cxn>
              </a:cxnLst>
              <a:rect l="0" t="0" r="r" b="b"/>
              <a:pathLst>
                <a:path w="9" h="7">
                  <a:moveTo>
                    <a:pt x="6" y="3"/>
                  </a:moveTo>
                  <a:cubicBezTo>
                    <a:pt x="4" y="1"/>
                    <a:pt x="2" y="3"/>
                    <a:pt x="0" y="4"/>
                  </a:cubicBezTo>
                  <a:cubicBezTo>
                    <a:pt x="3" y="7"/>
                    <a:pt x="3" y="7"/>
                    <a:pt x="3" y="7"/>
                  </a:cubicBezTo>
                  <a:cubicBezTo>
                    <a:pt x="3" y="3"/>
                    <a:pt x="9" y="5"/>
                    <a:pt x="9" y="2"/>
                  </a:cubicBezTo>
                  <a:cubicBezTo>
                    <a:pt x="7" y="0"/>
                    <a:pt x="7"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5" name="Freeform 129"/>
            <p:cNvSpPr/>
            <p:nvPr>
              <p:custDataLst>
                <p:tags r:id="rId132"/>
              </p:custDataLst>
            </p:nvPr>
          </p:nvSpPr>
          <p:spPr bwMode="auto">
            <a:xfrm>
              <a:off x="2319" y="2676"/>
              <a:ext cx="5" cy="7"/>
            </a:xfrm>
            <a:custGeom>
              <a:gdLst>
                <a:gd name="T0" fmla="*/ 0 w 2"/>
                <a:gd name="T1" fmla="*/ 3 h 3"/>
                <a:gd name="T2" fmla="*/ 2 w 2"/>
                <a:gd name="T3" fmla="*/ 0 h 3"/>
                <a:gd name="T4" fmla="*/ 0 w 2"/>
                <a:gd name="T5" fmla="*/ 0 h 3"/>
                <a:gd name="T6" fmla="*/ 0 w 2"/>
                <a:gd name="T7" fmla="*/ 3 h 3"/>
              </a:gd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6" name="Freeform 130"/>
            <p:cNvSpPr/>
            <p:nvPr>
              <p:custDataLst>
                <p:tags r:id="rId133"/>
              </p:custDataLst>
            </p:nvPr>
          </p:nvSpPr>
          <p:spPr bwMode="auto">
            <a:xfrm>
              <a:off x="2300" y="2688"/>
              <a:ext cx="12" cy="9"/>
            </a:xfrm>
            <a:custGeom>
              <a:gdLst>
                <a:gd name="T0" fmla="*/ 1 w 5"/>
                <a:gd name="T1" fmla="*/ 4 h 4"/>
                <a:gd name="T2" fmla="*/ 5 w 5"/>
                <a:gd name="T3" fmla="*/ 2 h 4"/>
                <a:gd name="T4" fmla="*/ 1 w 5"/>
                <a:gd name="T5" fmla="*/ 4 h 4"/>
              </a:gdLst>
              <a:cxnLst>
                <a:cxn ang="0">
                  <a:pos x="T0" y="T1"/>
                </a:cxn>
                <a:cxn ang="0">
                  <a:pos x="T2" y="T3"/>
                </a:cxn>
                <a:cxn ang="0">
                  <a:pos x="T4" y="T5"/>
                </a:cxn>
              </a:cxnLst>
              <a:rect l="0" t="0" r="r" b="b"/>
              <a:pathLst>
                <a:path w="5" h="4">
                  <a:moveTo>
                    <a:pt x="1" y="4"/>
                  </a:moveTo>
                  <a:cubicBezTo>
                    <a:pt x="2" y="2"/>
                    <a:pt x="4" y="3"/>
                    <a:pt x="5" y="2"/>
                  </a:cubicBezTo>
                  <a:cubicBezTo>
                    <a:pt x="4"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7" name="Freeform 131"/>
            <p:cNvSpPr/>
            <p:nvPr>
              <p:custDataLst>
                <p:tags r:id="rId134"/>
              </p:custDataLst>
            </p:nvPr>
          </p:nvSpPr>
          <p:spPr bwMode="auto">
            <a:xfrm>
              <a:off x="1246" y="2693"/>
              <a:ext cx="3" cy="7"/>
            </a:xfrm>
            <a:custGeom>
              <a:gdLst>
                <a:gd name="T0" fmla="*/ 0 w 3"/>
                <a:gd name="T1" fmla="*/ 7 h 7"/>
                <a:gd name="T2" fmla="*/ 3 w 3"/>
                <a:gd name="T3" fmla="*/ 7 h 7"/>
                <a:gd name="T4" fmla="*/ 0 w 3"/>
                <a:gd name="T5" fmla="*/ 0 h 7"/>
                <a:gd name="T6" fmla="*/ 0 w 3"/>
                <a:gd name="T7" fmla="*/ 7 h 7"/>
              </a:gdLst>
              <a:cxnLst>
                <a:cxn ang="0">
                  <a:pos x="T0" y="T1"/>
                </a:cxn>
                <a:cxn ang="0">
                  <a:pos x="T2" y="T3"/>
                </a:cxn>
                <a:cxn ang="0">
                  <a:pos x="T4" y="T5"/>
                </a:cxn>
                <a:cxn ang="0">
                  <a:pos x="T6" y="T7"/>
                </a:cxn>
              </a:cxnLst>
              <a:rect l="0" t="0" r="r" b="b"/>
              <a:pathLst>
                <a:path w="3" h="7">
                  <a:moveTo>
                    <a:pt x="0" y="7"/>
                  </a:moveTo>
                  <a:lnTo>
                    <a:pt x="3" y="7"/>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8" name="Freeform 132"/>
            <p:cNvSpPr/>
            <p:nvPr>
              <p:custDataLst>
                <p:tags r:id="rId135"/>
              </p:custDataLst>
            </p:nvPr>
          </p:nvSpPr>
          <p:spPr bwMode="auto">
            <a:xfrm>
              <a:off x="1360" y="2697"/>
              <a:ext cx="15" cy="19"/>
            </a:xfrm>
            <a:custGeom>
              <a:gdLst>
                <a:gd name="T0" fmla="*/ 0 w 6"/>
                <a:gd name="T1" fmla="*/ 0 h 8"/>
                <a:gd name="T2" fmla="*/ 6 w 6"/>
                <a:gd name="T3" fmla="*/ 8 h 8"/>
                <a:gd name="T4" fmla="*/ 6 w 6"/>
                <a:gd name="T5" fmla="*/ 5 h 8"/>
                <a:gd name="T6" fmla="*/ 0 w 6"/>
                <a:gd name="T7" fmla="*/ 0 h 8"/>
              </a:gdLst>
              <a:cxnLst>
                <a:cxn ang="0">
                  <a:pos x="T0" y="T1"/>
                </a:cxn>
                <a:cxn ang="0">
                  <a:pos x="T2" y="T3"/>
                </a:cxn>
                <a:cxn ang="0">
                  <a:pos x="T4" y="T5"/>
                </a:cxn>
                <a:cxn ang="0">
                  <a:pos x="T6" y="T7"/>
                </a:cxn>
              </a:cxnLst>
              <a:rect l="0" t="0" r="r" b="b"/>
              <a:pathLst>
                <a:path w="6" h="8">
                  <a:moveTo>
                    <a:pt x="0" y="0"/>
                  </a:moveTo>
                  <a:cubicBezTo>
                    <a:pt x="6" y="8"/>
                    <a:pt x="6" y="8"/>
                    <a:pt x="6" y="8"/>
                  </a:cubicBezTo>
                  <a:cubicBezTo>
                    <a:pt x="6" y="5"/>
                    <a:pt x="6" y="5"/>
                    <a:pt x="6" y="5"/>
                  </a:cubicBezTo>
                  <a:cubicBezTo>
                    <a:pt x="2" y="5"/>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39" name="Freeform 133"/>
            <p:cNvSpPr/>
            <p:nvPr>
              <p:custDataLst>
                <p:tags r:id="rId136"/>
              </p:custDataLst>
            </p:nvPr>
          </p:nvSpPr>
          <p:spPr bwMode="auto">
            <a:xfrm>
              <a:off x="1382" y="2695"/>
              <a:ext cx="7" cy="12"/>
            </a:xfrm>
            <a:custGeom>
              <a:gdLst>
                <a:gd name="T0" fmla="*/ 3 w 3"/>
                <a:gd name="T1" fmla="*/ 5 h 5"/>
                <a:gd name="T2" fmla="*/ 3 w 3"/>
                <a:gd name="T3" fmla="*/ 2 h 5"/>
                <a:gd name="T4" fmla="*/ 0 w 3"/>
                <a:gd name="T5" fmla="*/ 1 h 5"/>
                <a:gd name="T6" fmla="*/ 3 w 3"/>
                <a:gd name="T7" fmla="*/ 5 h 5"/>
              </a:gdLst>
              <a:cxnLst>
                <a:cxn ang="0">
                  <a:pos x="T0" y="T1"/>
                </a:cxn>
                <a:cxn ang="0">
                  <a:pos x="T2" y="T3"/>
                </a:cxn>
                <a:cxn ang="0">
                  <a:pos x="T4" y="T5"/>
                </a:cxn>
                <a:cxn ang="0">
                  <a:pos x="T6" y="T7"/>
                </a:cxn>
              </a:cxnLst>
              <a:rect l="0" t="0" r="r" b="b"/>
              <a:pathLst>
                <a:path w="3" h="5">
                  <a:moveTo>
                    <a:pt x="3" y="5"/>
                  </a:moveTo>
                  <a:cubicBezTo>
                    <a:pt x="3" y="2"/>
                    <a:pt x="3" y="2"/>
                    <a:pt x="3" y="2"/>
                  </a:cubicBezTo>
                  <a:cubicBezTo>
                    <a:pt x="2" y="2"/>
                    <a:pt x="1" y="0"/>
                    <a:pt x="0" y="1"/>
                  </a:cubicBezTo>
                  <a:lnTo>
                    <a:pt x="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0" name="Freeform 134"/>
            <p:cNvSpPr/>
            <p:nvPr>
              <p:custDataLst>
                <p:tags r:id="rId137"/>
              </p:custDataLst>
            </p:nvPr>
          </p:nvSpPr>
          <p:spPr bwMode="auto">
            <a:xfrm>
              <a:off x="1339" y="2709"/>
              <a:ext cx="14" cy="19"/>
            </a:xfrm>
            <a:custGeom>
              <a:gdLst>
                <a:gd name="T0" fmla="*/ 6 w 6"/>
                <a:gd name="T1" fmla="*/ 8 h 8"/>
                <a:gd name="T2" fmla="*/ 0 w 6"/>
                <a:gd name="T3" fmla="*/ 0 h 8"/>
                <a:gd name="T4" fmla="*/ 6 w 6"/>
                <a:gd name="T5" fmla="*/ 8 h 8"/>
              </a:gdLst>
              <a:cxnLst>
                <a:cxn ang="0">
                  <a:pos x="T0" y="T1"/>
                </a:cxn>
                <a:cxn ang="0">
                  <a:pos x="T2" y="T3"/>
                </a:cxn>
                <a:cxn ang="0">
                  <a:pos x="T4" y="T5"/>
                </a:cxn>
              </a:cxnLst>
              <a:rect l="0" t="0" r="r" b="b"/>
              <a:pathLst>
                <a:path w="6" h="8">
                  <a:moveTo>
                    <a:pt x="6" y="8"/>
                  </a:moveTo>
                  <a:cubicBezTo>
                    <a:pt x="0" y="0"/>
                    <a:pt x="0" y="0"/>
                    <a:pt x="0" y="0"/>
                  </a:cubicBezTo>
                  <a:cubicBezTo>
                    <a:pt x="0" y="4"/>
                    <a:pt x="4" y="7"/>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1" name="Freeform 135"/>
            <p:cNvSpPr/>
            <p:nvPr>
              <p:custDataLst>
                <p:tags r:id="rId138"/>
              </p:custDataLst>
            </p:nvPr>
          </p:nvSpPr>
          <p:spPr bwMode="auto">
            <a:xfrm>
              <a:off x="1386" y="2714"/>
              <a:ext cx="19" cy="21"/>
            </a:xfrm>
            <a:custGeom>
              <a:gdLst>
                <a:gd name="T0" fmla="*/ 0 w 8"/>
                <a:gd name="T1" fmla="*/ 0 h 9"/>
                <a:gd name="T2" fmla="*/ 5 w 8"/>
                <a:gd name="T3" fmla="*/ 9 h 9"/>
                <a:gd name="T4" fmla="*/ 8 w 8"/>
                <a:gd name="T5" fmla="*/ 4 h 9"/>
                <a:gd name="T6" fmla="*/ 0 w 8"/>
                <a:gd name="T7" fmla="*/ 0 h 9"/>
              </a:gdLst>
              <a:cxnLst>
                <a:cxn ang="0">
                  <a:pos x="T0" y="T1"/>
                </a:cxn>
                <a:cxn ang="0">
                  <a:pos x="T2" y="T3"/>
                </a:cxn>
                <a:cxn ang="0">
                  <a:pos x="T4" y="T5"/>
                </a:cxn>
                <a:cxn ang="0">
                  <a:pos x="T6" y="T7"/>
                </a:cxn>
              </a:cxnLst>
              <a:rect l="0" t="0" r="r" b="b"/>
              <a:pathLst>
                <a:path w="8" h="9">
                  <a:moveTo>
                    <a:pt x="0" y="0"/>
                  </a:moveTo>
                  <a:cubicBezTo>
                    <a:pt x="2" y="3"/>
                    <a:pt x="5" y="4"/>
                    <a:pt x="5" y="9"/>
                  </a:cubicBezTo>
                  <a:cubicBezTo>
                    <a:pt x="4" y="4"/>
                    <a:pt x="8" y="8"/>
                    <a:pt x="8" y="4"/>
                  </a:cubicBezTo>
                  <a:cubicBezTo>
                    <a:pt x="6" y="1"/>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2" name="Freeform 136"/>
            <p:cNvSpPr/>
            <p:nvPr>
              <p:custDataLst>
                <p:tags r:id="rId139"/>
              </p:custDataLst>
            </p:nvPr>
          </p:nvSpPr>
          <p:spPr bwMode="auto">
            <a:xfrm>
              <a:off x="1422" y="2719"/>
              <a:ext cx="5" cy="7"/>
            </a:xfrm>
            <a:custGeom>
              <a:gdLst>
                <a:gd name="T0" fmla="*/ 0 w 2"/>
                <a:gd name="T1" fmla="*/ 0 h 3"/>
                <a:gd name="T2" fmla="*/ 2 w 2"/>
                <a:gd name="T3" fmla="*/ 3 h 3"/>
                <a:gd name="T4" fmla="*/ 0 w 2"/>
                <a:gd name="T5" fmla="*/ 0 h 3"/>
              </a:gdLst>
              <a:cxnLst>
                <a:cxn ang="0">
                  <a:pos x="T0" y="T1"/>
                </a:cxn>
                <a:cxn ang="0">
                  <a:pos x="T2" y="T3"/>
                </a:cxn>
                <a:cxn ang="0">
                  <a:pos x="T4" y="T5"/>
                </a:cxn>
              </a:cxnLst>
              <a:rect l="0" t="0" r="r" b="b"/>
              <a:pathLst>
                <a:path w="2" h="3">
                  <a:moveTo>
                    <a:pt x="0" y="0"/>
                  </a:moveTo>
                  <a:cubicBezTo>
                    <a:pt x="2" y="3"/>
                    <a:pt x="2" y="3"/>
                    <a:pt x="2" y="3"/>
                  </a:cubicBezTo>
                  <a:cubicBezTo>
                    <a:pt x="2"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3" name="Freeform 137"/>
            <p:cNvSpPr/>
            <p:nvPr>
              <p:custDataLst>
                <p:tags r:id="rId140"/>
              </p:custDataLst>
            </p:nvPr>
          </p:nvSpPr>
          <p:spPr bwMode="auto">
            <a:xfrm>
              <a:off x="1427" y="2726"/>
              <a:ext cx="5" cy="2"/>
            </a:xfrm>
            <a:custGeom>
              <a:gdLst>
                <a:gd name="T0" fmla="*/ 2 w 2"/>
                <a:gd name="T1" fmla="*/ 1 h 1"/>
                <a:gd name="T2" fmla="*/ 0 w 2"/>
                <a:gd name="T3" fmla="*/ 0 h 1"/>
                <a:gd name="T4" fmla="*/ 2 w 2"/>
                <a:gd name="T5" fmla="*/ 1 h 1"/>
              </a:gdLst>
              <a:cxnLst>
                <a:cxn ang="0">
                  <a:pos x="T0" y="T1"/>
                </a:cxn>
                <a:cxn ang="0">
                  <a:pos x="T2" y="T3"/>
                </a:cxn>
                <a:cxn ang="0">
                  <a:pos x="T4" y="T5"/>
                </a:cxn>
              </a:cxnLst>
              <a:rect l="0" t="0" r="r" b="b"/>
              <a:pathLst>
                <a:path w="2" h="1">
                  <a:moveTo>
                    <a:pt x="2" y="1"/>
                  </a:moveTo>
                  <a:cubicBezTo>
                    <a:pt x="0" y="0"/>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4" name="Freeform 138"/>
            <p:cNvSpPr/>
            <p:nvPr>
              <p:custDataLst>
                <p:tags r:id="rId141"/>
              </p:custDataLst>
            </p:nvPr>
          </p:nvSpPr>
          <p:spPr bwMode="auto">
            <a:xfrm>
              <a:off x="1294" y="2721"/>
              <a:ext cx="21" cy="17"/>
            </a:xfrm>
            <a:custGeom>
              <a:gdLst>
                <a:gd name="T0" fmla="*/ 9 w 9"/>
                <a:gd name="T1" fmla="*/ 6 h 7"/>
                <a:gd name="T2" fmla="*/ 6 w 9"/>
                <a:gd name="T3" fmla="*/ 0 h 7"/>
                <a:gd name="T4" fmla="*/ 7 w 9"/>
                <a:gd name="T5" fmla="*/ 7 h 7"/>
                <a:gd name="T6" fmla="*/ 9 w 9"/>
                <a:gd name="T7" fmla="*/ 6 h 7"/>
              </a:gdLst>
              <a:cxnLst>
                <a:cxn ang="0">
                  <a:pos x="T0" y="T1"/>
                </a:cxn>
                <a:cxn ang="0">
                  <a:pos x="T2" y="T3"/>
                </a:cxn>
                <a:cxn ang="0">
                  <a:pos x="T4" y="T5"/>
                </a:cxn>
                <a:cxn ang="0">
                  <a:pos x="T6" y="T7"/>
                </a:cxn>
              </a:cxnLst>
              <a:rect l="0" t="0" r="r" b="b"/>
              <a:pathLst>
                <a:path w="9" h="7">
                  <a:moveTo>
                    <a:pt x="9" y="6"/>
                  </a:moveTo>
                  <a:cubicBezTo>
                    <a:pt x="7" y="4"/>
                    <a:pt x="7" y="2"/>
                    <a:pt x="6" y="0"/>
                  </a:cubicBezTo>
                  <a:cubicBezTo>
                    <a:pt x="0" y="3"/>
                    <a:pt x="9" y="5"/>
                    <a:pt x="7" y="7"/>
                  </a:cubicBezTo>
                  <a:lnTo>
                    <a:pt x="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5" name="Freeform 139"/>
            <p:cNvSpPr/>
            <p:nvPr>
              <p:custDataLst>
                <p:tags r:id="rId142"/>
              </p:custDataLst>
            </p:nvPr>
          </p:nvSpPr>
          <p:spPr bwMode="auto">
            <a:xfrm>
              <a:off x="1408" y="2733"/>
              <a:ext cx="14" cy="12"/>
            </a:xfrm>
            <a:custGeom>
              <a:gdLst>
                <a:gd name="T0" fmla="*/ 3 w 6"/>
                <a:gd name="T1" fmla="*/ 0 h 5"/>
                <a:gd name="T2" fmla="*/ 5 w 6"/>
                <a:gd name="T3" fmla="*/ 5 h 5"/>
                <a:gd name="T4" fmla="*/ 3 w 6"/>
                <a:gd name="T5" fmla="*/ 0 h 5"/>
              </a:gdLst>
              <a:cxnLst>
                <a:cxn ang="0">
                  <a:pos x="T0" y="T1"/>
                </a:cxn>
                <a:cxn ang="0">
                  <a:pos x="T2" y="T3"/>
                </a:cxn>
                <a:cxn ang="0">
                  <a:pos x="T4" y="T5"/>
                </a:cxn>
              </a:cxnLst>
              <a:rect l="0" t="0" r="r" b="b"/>
              <a:pathLst>
                <a:path w="6" h="5">
                  <a:moveTo>
                    <a:pt x="3" y="0"/>
                  </a:moveTo>
                  <a:cubicBezTo>
                    <a:pt x="0" y="2"/>
                    <a:pt x="4" y="4"/>
                    <a:pt x="5" y="5"/>
                  </a:cubicBezTo>
                  <a:cubicBezTo>
                    <a:pt x="6" y="3"/>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6" name="Freeform 140"/>
            <p:cNvSpPr/>
            <p:nvPr>
              <p:custDataLst>
                <p:tags r:id="rId143"/>
              </p:custDataLst>
            </p:nvPr>
          </p:nvSpPr>
          <p:spPr bwMode="auto">
            <a:xfrm>
              <a:off x="1448" y="2750"/>
              <a:ext cx="26" cy="21"/>
            </a:xfrm>
            <a:custGeom>
              <a:gdLst>
                <a:gd name="T0" fmla="*/ 0 w 11"/>
                <a:gd name="T1" fmla="*/ 0 h 9"/>
                <a:gd name="T2" fmla="*/ 11 w 11"/>
                <a:gd name="T3" fmla="*/ 9 h 9"/>
                <a:gd name="T4" fmla="*/ 0 w 11"/>
                <a:gd name="T5" fmla="*/ 0 h 9"/>
              </a:gdLst>
              <a:cxnLst>
                <a:cxn ang="0">
                  <a:pos x="T0" y="T1"/>
                </a:cxn>
                <a:cxn ang="0">
                  <a:pos x="T2" y="T3"/>
                </a:cxn>
                <a:cxn ang="0">
                  <a:pos x="T4" y="T5"/>
                </a:cxn>
              </a:cxnLst>
              <a:rect l="0" t="0" r="r" b="b"/>
              <a:pathLst>
                <a:path w="11" h="9">
                  <a:moveTo>
                    <a:pt x="0" y="0"/>
                  </a:moveTo>
                  <a:cubicBezTo>
                    <a:pt x="5" y="1"/>
                    <a:pt x="6" y="6"/>
                    <a:pt x="11" y="9"/>
                  </a:cubicBezTo>
                  <a:cubicBezTo>
                    <a:pt x="11" y="3"/>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7" name="Freeform 141"/>
            <p:cNvSpPr/>
            <p:nvPr>
              <p:custDataLst>
                <p:tags r:id="rId144"/>
              </p:custDataLst>
            </p:nvPr>
          </p:nvSpPr>
          <p:spPr bwMode="auto">
            <a:xfrm>
              <a:off x="1370" y="2750"/>
              <a:ext cx="21" cy="30"/>
            </a:xfrm>
            <a:custGeom>
              <a:gdLst>
                <a:gd name="T0" fmla="*/ 2 w 9"/>
                <a:gd name="T1" fmla="*/ 7 h 13"/>
                <a:gd name="T2" fmla="*/ 9 w 9"/>
                <a:gd name="T3" fmla="*/ 11 h 13"/>
                <a:gd name="T4" fmla="*/ 0 w 9"/>
                <a:gd name="T5" fmla="*/ 0 h 13"/>
                <a:gd name="T6" fmla="*/ 2 w 9"/>
                <a:gd name="T7" fmla="*/ 7 h 13"/>
              </a:gdLst>
              <a:cxnLst>
                <a:cxn ang="0">
                  <a:pos x="T0" y="T1"/>
                </a:cxn>
                <a:cxn ang="0">
                  <a:pos x="T2" y="T3"/>
                </a:cxn>
                <a:cxn ang="0">
                  <a:pos x="T4" y="T5"/>
                </a:cxn>
                <a:cxn ang="0">
                  <a:pos x="T6" y="T7"/>
                </a:cxn>
              </a:cxnLst>
              <a:rect l="0" t="0" r="r" b="b"/>
              <a:pathLst>
                <a:path w="9" h="13">
                  <a:moveTo>
                    <a:pt x="2" y="7"/>
                  </a:moveTo>
                  <a:cubicBezTo>
                    <a:pt x="2" y="13"/>
                    <a:pt x="8" y="10"/>
                    <a:pt x="9" y="11"/>
                  </a:cubicBezTo>
                  <a:cubicBezTo>
                    <a:pt x="8" y="5"/>
                    <a:pt x="5" y="4"/>
                    <a:pt x="0" y="0"/>
                  </a:cubicBezTo>
                  <a:cubicBezTo>
                    <a:pt x="1" y="2"/>
                    <a:pt x="5" y="4"/>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8" name="Freeform 142"/>
            <p:cNvSpPr/>
            <p:nvPr>
              <p:custDataLst>
                <p:tags r:id="rId145"/>
              </p:custDataLst>
            </p:nvPr>
          </p:nvSpPr>
          <p:spPr bwMode="auto">
            <a:xfrm>
              <a:off x="1408" y="2750"/>
              <a:ext cx="19" cy="23"/>
            </a:xfrm>
            <a:custGeom>
              <a:gdLst>
                <a:gd name="T0" fmla="*/ 5 w 8"/>
                <a:gd name="T1" fmla="*/ 10 h 10"/>
                <a:gd name="T2" fmla="*/ 3 w 8"/>
                <a:gd name="T3" fmla="*/ 0 h 10"/>
                <a:gd name="T4" fmla="*/ 5 w 8"/>
                <a:gd name="T5" fmla="*/ 10 h 10"/>
              </a:gdLst>
              <a:cxnLst>
                <a:cxn ang="0">
                  <a:pos x="T0" y="T1"/>
                </a:cxn>
                <a:cxn ang="0">
                  <a:pos x="T2" y="T3"/>
                </a:cxn>
                <a:cxn ang="0">
                  <a:pos x="T4" y="T5"/>
                </a:cxn>
              </a:cxnLst>
              <a:rect l="0" t="0" r="r" b="b"/>
              <a:pathLst>
                <a:path w="8" h="10">
                  <a:moveTo>
                    <a:pt x="5" y="10"/>
                  </a:moveTo>
                  <a:cubicBezTo>
                    <a:pt x="8" y="7"/>
                    <a:pt x="3" y="3"/>
                    <a:pt x="3" y="0"/>
                  </a:cubicBezTo>
                  <a:cubicBezTo>
                    <a:pt x="0" y="4"/>
                    <a:pt x="5" y="6"/>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9" name="Rectangle 143"/>
            <p:cNvSpPr>
              <a:spLocks noChangeArrowheads="1"/>
            </p:cNvSpPr>
            <p:nvPr>
              <p:custDataLst>
                <p:tags r:id="rId146"/>
              </p:custDataLst>
            </p:nvPr>
          </p:nvSpPr>
          <p:spPr bwMode="auto">
            <a:xfrm>
              <a:off x="2497" y="2750"/>
              <a:ext cx="3"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600"/>
            </a:p>
          </p:txBody>
        </p:sp>
        <p:sp>
          <p:nvSpPr>
            <p:cNvPr id="150" name="Freeform 144"/>
            <p:cNvSpPr>
              <a:spLocks noEditPoints="1"/>
            </p:cNvSpPr>
            <p:nvPr>
              <p:custDataLst>
                <p:tags r:id="rId147"/>
              </p:custDataLst>
            </p:nvPr>
          </p:nvSpPr>
          <p:spPr bwMode="auto">
            <a:xfrm>
              <a:off x="1256" y="2766"/>
              <a:ext cx="85" cy="100"/>
            </a:xfrm>
            <a:custGeom>
              <a:gdLst>
                <a:gd name="T0" fmla="*/ 31 w 36"/>
                <a:gd name="T1" fmla="*/ 33 h 42"/>
                <a:gd name="T2" fmla="*/ 21 w 36"/>
                <a:gd name="T3" fmla="*/ 25 h 42"/>
                <a:gd name="T4" fmla="*/ 13 w 36"/>
                <a:gd name="T5" fmla="*/ 12 h 42"/>
                <a:gd name="T6" fmla="*/ 3 w 36"/>
                <a:gd name="T7" fmla="*/ 1 h 42"/>
                <a:gd name="T8" fmla="*/ 0 w 36"/>
                <a:gd name="T9" fmla="*/ 3 h 42"/>
                <a:gd name="T10" fmla="*/ 8 w 36"/>
                <a:gd name="T11" fmla="*/ 16 h 42"/>
                <a:gd name="T12" fmla="*/ 12 w 36"/>
                <a:gd name="T13" fmla="*/ 20 h 42"/>
                <a:gd name="T14" fmla="*/ 19 w 36"/>
                <a:gd name="T15" fmla="*/ 27 h 42"/>
                <a:gd name="T16" fmla="*/ 26 w 36"/>
                <a:gd name="T17" fmla="*/ 35 h 42"/>
                <a:gd name="T18" fmla="*/ 25 w 36"/>
                <a:gd name="T19" fmla="*/ 36 h 42"/>
                <a:gd name="T20" fmla="*/ 30 w 36"/>
                <a:gd name="T21" fmla="*/ 42 h 42"/>
                <a:gd name="T22" fmla="*/ 31 w 36"/>
                <a:gd name="T23" fmla="*/ 33 h 42"/>
                <a:gd name="T24" fmla="*/ 8 w 36"/>
                <a:gd name="T25" fmla="*/ 14 h 42"/>
                <a:gd name="T26" fmla="*/ 7 w 36"/>
                <a:gd name="T27" fmla="*/ 11 h 42"/>
                <a:gd name="T28" fmla="*/ 8 w 36"/>
                <a:gd name="T29" fmla="*/ 11 h 42"/>
                <a:gd name="T30" fmla="*/ 8 w 36"/>
                <a:gd name="T31" fmla="*/ 14 h 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1" y="33"/>
                  </a:moveTo>
                  <a:cubicBezTo>
                    <a:pt x="28" y="33"/>
                    <a:pt x="26" y="27"/>
                    <a:pt x="21" y="25"/>
                  </a:cubicBezTo>
                  <a:cubicBezTo>
                    <a:pt x="21" y="18"/>
                    <a:pt x="13" y="19"/>
                    <a:pt x="13" y="12"/>
                  </a:cubicBezTo>
                  <a:cubicBezTo>
                    <a:pt x="7" y="11"/>
                    <a:pt x="7" y="5"/>
                    <a:pt x="3" y="1"/>
                  </a:cubicBezTo>
                  <a:cubicBezTo>
                    <a:pt x="2" y="0"/>
                    <a:pt x="0" y="2"/>
                    <a:pt x="0" y="3"/>
                  </a:cubicBezTo>
                  <a:cubicBezTo>
                    <a:pt x="4" y="6"/>
                    <a:pt x="2" y="17"/>
                    <a:pt x="8" y="16"/>
                  </a:cubicBezTo>
                  <a:cubicBezTo>
                    <a:pt x="12" y="20"/>
                    <a:pt x="12" y="20"/>
                    <a:pt x="12" y="20"/>
                  </a:cubicBezTo>
                  <a:cubicBezTo>
                    <a:pt x="17" y="17"/>
                    <a:pt x="16" y="25"/>
                    <a:pt x="19" y="27"/>
                  </a:cubicBezTo>
                  <a:cubicBezTo>
                    <a:pt x="25" y="27"/>
                    <a:pt x="20" y="36"/>
                    <a:pt x="26" y="35"/>
                  </a:cubicBezTo>
                  <a:cubicBezTo>
                    <a:pt x="25" y="36"/>
                    <a:pt x="25" y="36"/>
                    <a:pt x="25" y="36"/>
                  </a:cubicBezTo>
                  <a:cubicBezTo>
                    <a:pt x="30" y="42"/>
                    <a:pt x="30" y="42"/>
                    <a:pt x="30" y="42"/>
                  </a:cubicBezTo>
                  <a:cubicBezTo>
                    <a:pt x="36" y="39"/>
                    <a:pt x="29" y="39"/>
                    <a:pt x="31" y="33"/>
                  </a:cubicBezTo>
                  <a:close/>
                  <a:moveTo>
                    <a:pt x="8" y="14"/>
                  </a:moveTo>
                  <a:cubicBezTo>
                    <a:pt x="7" y="11"/>
                    <a:pt x="7" y="11"/>
                    <a:pt x="7" y="11"/>
                  </a:cubicBezTo>
                  <a:cubicBezTo>
                    <a:pt x="8" y="11"/>
                    <a:pt x="8" y="11"/>
                    <a:pt x="8" y="11"/>
                  </a:cubicBez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1" name="Freeform 145"/>
            <p:cNvSpPr/>
            <p:nvPr>
              <p:custDataLst>
                <p:tags r:id="rId148"/>
              </p:custDataLst>
            </p:nvPr>
          </p:nvSpPr>
          <p:spPr bwMode="auto">
            <a:xfrm>
              <a:off x="1427" y="2769"/>
              <a:ext cx="26" cy="30"/>
            </a:xfrm>
            <a:custGeom>
              <a:gdLst>
                <a:gd name="T0" fmla="*/ 7 w 11"/>
                <a:gd name="T1" fmla="*/ 13 h 13"/>
                <a:gd name="T2" fmla="*/ 9 w 11"/>
                <a:gd name="T3" fmla="*/ 12 h 13"/>
                <a:gd name="T4" fmla="*/ 7 w 11"/>
                <a:gd name="T5" fmla="*/ 9 h 13"/>
                <a:gd name="T6" fmla="*/ 11 w 11"/>
                <a:gd name="T7" fmla="*/ 4 h 13"/>
                <a:gd name="T8" fmla="*/ 6 w 11"/>
                <a:gd name="T9" fmla="*/ 0 h 13"/>
                <a:gd name="T10" fmla="*/ 7 w 11"/>
                <a:gd name="T11" fmla="*/ 13 h 13"/>
              </a:gdLst>
              <a:cxnLst>
                <a:cxn ang="0">
                  <a:pos x="T0" y="T1"/>
                </a:cxn>
                <a:cxn ang="0">
                  <a:pos x="T2" y="T3"/>
                </a:cxn>
                <a:cxn ang="0">
                  <a:pos x="T4" y="T5"/>
                </a:cxn>
                <a:cxn ang="0">
                  <a:pos x="T6" y="T7"/>
                </a:cxn>
                <a:cxn ang="0">
                  <a:pos x="T8" y="T9"/>
                </a:cxn>
                <a:cxn ang="0">
                  <a:pos x="T10" y="T11"/>
                </a:cxn>
              </a:cxnLst>
              <a:rect l="0" t="0" r="r" b="b"/>
              <a:pathLst>
                <a:path w="11" h="13">
                  <a:moveTo>
                    <a:pt x="7" y="13"/>
                  </a:moveTo>
                  <a:cubicBezTo>
                    <a:pt x="8" y="13"/>
                    <a:pt x="8" y="13"/>
                    <a:pt x="9" y="12"/>
                  </a:cubicBezTo>
                  <a:cubicBezTo>
                    <a:pt x="9" y="10"/>
                    <a:pt x="8" y="10"/>
                    <a:pt x="7" y="9"/>
                  </a:cubicBezTo>
                  <a:cubicBezTo>
                    <a:pt x="8" y="7"/>
                    <a:pt x="9" y="2"/>
                    <a:pt x="11" y="4"/>
                  </a:cubicBezTo>
                  <a:cubicBezTo>
                    <a:pt x="10" y="2"/>
                    <a:pt x="8" y="1"/>
                    <a:pt x="6" y="0"/>
                  </a:cubicBezTo>
                  <a:cubicBezTo>
                    <a:pt x="0" y="5"/>
                    <a:pt x="7" y="7"/>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2" name="Freeform 146"/>
            <p:cNvSpPr/>
            <p:nvPr>
              <p:custDataLst>
                <p:tags r:id="rId149"/>
              </p:custDataLst>
            </p:nvPr>
          </p:nvSpPr>
          <p:spPr bwMode="auto">
            <a:xfrm>
              <a:off x="1401" y="2785"/>
              <a:ext cx="57" cy="52"/>
            </a:xfrm>
            <a:custGeom>
              <a:gdLst>
                <a:gd name="T0" fmla="*/ 0 w 24"/>
                <a:gd name="T1" fmla="*/ 0 h 22"/>
                <a:gd name="T2" fmla="*/ 4 w 24"/>
                <a:gd name="T3" fmla="*/ 11 h 22"/>
                <a:gd name="T4" fmla="*/ 4 w 24"/>
                <a:gd name="T5" fmla="*/ 8 h 22"/>
                <a:gd name="T6" fmla="*/ 15 w 24"/>
                <a:gd name="T7" fmla="*/ 22 h 22"/>
                <a:gd name="T8" fmla="*/ 21 w 24"/>
                <a:gd name="T9" fmla="*/ 22 h 22"/>
                <a:gd name="T10" fmla="*/ 10 w 24"/>
                <a:gd name="T11" fmla="*/ 8 h 22"/>
                <a:gd name="T12" fmla="*/ 0 w 24"/>
                <a:gd name="T13" fmla="*/ 0 h 22"/>
              </a:gdLst>
              <a:cxnLst>
                <a:cxn ang="0">
                  <a:pos x="T0" y="T1"/>
                </a:cxn>
                <a:cxn ang="0">
                  <a:pos x="T2" y="T3"/>
                </a:cxn>
                <a:cxn ang="0">
                  <a:pos x="T4" y="T5"/>
                </a:cxn>
                <a:cxn ang="0">
                  <a:pos x="T6" y="T7"/>
                </a:cxn>
                <a:cxn ang="0">
                  <a:pos x="T8" y="T9"/>
                </a:cxn>
                <a:cxn ang="0">
                  <a:pos x="T10" y="T11"/>
                </a:cxn>
                <a:cxn ang="0">
                  <a:pos x="T12" y="T13"/>
                </a:cxn>
              </a:cxnLst>
              <a:rect l="0" t="0" r="r" b="b"/>
              <a:pathLst>
                <a:path w="24" h="22">
                  <a:moveTo>
                    <a:pt x="0" y="0"/>
                  </a:moveTo>
                  <a:cubicBezTo>
                    <a:pt x="5" y="3"/>
                    <a:pt x="0" y="8"/>
                    <a:pt x="4" y="11"/>
                  </a:cubicBezTo>
                  <a:cubicBezTo>
                    <a:pt x="4" y="10"/>
                    <a:pt x="3" y="9"/>
                    <a:pt x="4" y="8"/>
                  </a:cubicBezTo>
                  <a:cubicBezTo>
                    <a:pt x="8" y="12"/>
                    <a:pt x="18" y="14"/>
                    <a:pt x="15" y="22"/>
                  </a:cubicBezTo>
                  <a:cubicBezTo>
                    <a:pt x="21" y="22"/>
                    <a:pt x="21" y="22"/>
                    <a:pt x="21" y="22"/>
                  </a:cubicBezTo>
                  <a:cubicBezTo>
                    <a:pt x="24" y="13"/>
                    <a:pt x="12" y="16"/>
                    <a:pt x="10" y="8"/>
                  </a:cubicBezTo>
                  <a:cubicBezTo>
                    <a:pt x="4" y="8"/>
                    <a:pt x="4"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3" name="Freeform 147"/>
            <p:cNvSpPr/>
            <p:nvPr>
              <p:custDataLst>
                <p:tags r:id="rId150"/>
              </p:custDataLst>
            </p:nvPr>
          </p:nvSpPr>
          <p:spPr bwMode="auto">
            <a:xfrm>
              <a:off x="1493" y="2790"/>
              <a:ext cx="15" cy="7"/>
            </a:xfrm>
            <a:custGeom>
              <a:gdLst>
                <a:gd name="T0" fmla="*/ 2 w 6"/>
                <a:gd name="T1" fmla="*/ 0 h 3"/>
                <a:gd name="T2" fmla="*/ 6 w 6"/>
                <a:gd name="T3" fmla="*/ 3 h 3"/>
                <a:gd name="T4" fmla="*/ 2 w 6"/>
                <a:gd name="T5" fmla="*/ 0 h 3"/>
              </a:gdLst>
              <a:cxnLst>
                <a:cxn ang="0">
                  <a:pos x="T0" y="T1"/>
                </a:cxn>
                <a:cxn ang="0">
                  <a:pos x="T2" y="T3"/>
                </a:cxn>
                <a:cxn ang="0">
                  <a:pos x="T4" y="T5"/>
                </a:cxn>
              </a:cxnLst>
              <a:rect l="0" t="0" r="r" b="b"/>
              <a:pathLst>
                <a:path w="6" h="3">
                  <a:moveTo>
                    <a:pt x="2" y="0"/>
                  </a:moveTo>
                  <a:cubicBezTo>
                    <a:pt x="0" y="2"/>
                    <a:pt x="5" y="2"/>
                    <a:pt x="6" y="3"/>
                  </a:cubicBezTo>
                  <a:cubicBezTo>
                    <a:pt x="6"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4" name="Freeform 148"/>
            <p:cNvSpPr/>
            <p:nvPr>
              <p:custDataLst>
                <p:tags r:id="rId151"/>
              </p:custDataLst>
            </p:nvPr>
          </p:nvSpPr>
          <p:spPr bwMode="auto">
            <a:xfrm>
              <a:off x="1472" y="2790"/>
              <a:ext cx="2" cy="7"/>
            </a:xfrm>
            <a:custGeom>
              <a:gdLst>
                <a:gd name="T0" fmla="*/ 0 w 1"/>
                <a:gd name="T1" fmla="*/ 3 h 3"/>
                <a:gd name="T2" fmla="*/ 1 w 1"/>
                <a:gd name="T3" fmla="*/ 3 h 3"/>
                <a:gd name="T4" fmla="*/ 1 w 1"/>
                <a:gd name="T5" fmla="*/ 1 h 3"/>
                <a:gd name="T6" fmla="*/ 0 w 1"/>
                <a:gd name="T7" fmla="*/ 0 h 3"/>
                <a:gd name="T8" fmla="*/ 0 w 1"/>
                <a:gd name="T9" fmla="*/ 3 h 3"/>
              </a:gdLst>
              <a:cxnLst>
                <a:cxn ang="0">
                  <a:pos x="T0" y="T1"/>
                </a:cxn>
                <a:cxn ang="0">
                  <a:pos x="T2" y="T3"/>
                </a:cxn>
                <a:cxn ang="0">
                  <a:pos x="T4" y="T5"/>
                </a:cxn>
                <a:cxn ang="0">
                  <a:pos x="T6" y="T7"/>
                </a:cxn>
                <a:cxn ang="0">
                  <a:pos x="T8" y="T9"/>
                </a:cxn>
              </a:cxnLst>
              <a:rect l="0" t="0" r="r" b="b"/>
              <a:pathLst>
                <a:path w="1" h="3">
                  <a:moveTo>
                    <a:pt x="0" y="3"/>
                  </a:moveTo>
                  <a:cubicBezTo>
                    <a:pt x="1" y="3"/>
                    <a:pt x="1" y="3"/>
                    <a:pt x="1" y="3"/>
                  </a:cubicBezTo>
                  <a:cubicBezTo>
                    <a:pt x="1" y="1"/>
                    <a:pt x="1" y="1"/>
                    <a:pt x="1" y="1"/>
                  </a:cubicBezTo>
                  <a:cubicBezTo>
                    <a:pt x="1" y="1"/>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5" name="Freeform 149"/>
            <p:cNvSpPr/>
            <p:nvPr>
              <p:custDataLst>
                <p:tags r:id="rId152"/>
              </p:custDataLst>
            </p:nvPr>
          </p:nvSpPr>
          <p:spPr bwMode="auto">
            <a:xfrm>
              <a:off x="1465" y="2804"/>
              <a:ext cx="7" cy="10"/>
            </a:xfrm>
            <a:custGeom>
              <a:gdLst>
                <a:gd name="T0" fmla="*/ 1 w 3"/>
                <a:gd name="T1" fmla="*/ 0 h 4"/>
                <a:gd name="T2" fmla="*/ 0 w 3"/>
                <a:gd name="T3" fmla="*/ 4 h 4"/>
                <a:gd name="T4" fmla="*/ 2 w 3"/>
                <a:gd name="T5" fmla="*/ 4 h 4"/>
                <a:gd name="T6" fmla="*/ 1 w 3"/>
                <a:gd name="T7" fmla="*/ 0 h 4"/>
              </a:gdLst>
              <a:cxnLst>
                <a:cxn ang="0">
                  <a:pos x="T0" y="T1"/>
                </a:cxn>
                <a:cxn ang="0">
                  <a:pos x="T2" y="T3"/>
                </a:cxn>
                <a:cxn ang="0">
                  <a:pos x="T4" y="T5"/>
                </a:cxn>
                <a:cxn ang="0">
                  <a:pos x="T6" y="T7"/>
                </a:cxn>
              </a:cxnLst>
              <a:rect l="0" t="0" r="r" b="b"/>
              <a:pathLst>
                <a:path w="3" h="4">
                  <a:moveTo>
                    <a:pt x="1" y="0"/>
                  </a:moveTo>
                  <a:cubicBezTo>
                    <a:pt x="0" y="4"/>
                    <a:pt x="0" y="4"/>
                    <a:pt x="0" y="4"/>
                  </a:cubicBezTo>
                  <a:cubicBezTo>
                    <a:pt x="2" y="4"/>
                    <a:pt x="2" y="4"/>
                    <a:pt x="2" y="4"/>
                  </a:cubicBezTo>
                  <a:cubicBezTo>
                    <a:pt x="2" y="3"/>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6" name="Freeform 150"/>
            <p:cNvSpPr/>
            <p:nvPr>
              <p:custDataLst>
                <p:tags r:id="rId153"/>
              </p:custDataLst>
            </p:nvPr>
          </p:nvSpPr>
          <p:spPr bwMode="auto">
            <a:xfrm>
              <a:off x="1489" y="2809"/>
              <a:ext cx="38" cy="19"/>
            </a:xfrm>
            <a:custGeom>
              <a:gdLst>
                <a:gd name="T0" fmla="*/ 0 w 16"/>
                <a:gd name="T1" fmla="*/ 4 h 8"/>
                <a:gd name="T2" fmla="*/ 16 w 16"/>
                <a:gd name="T3" fmla="*/ 7 h 8"/>
                <a:gd name="T4" fmla="*/ 5 w 16"/>
                <a:gd name="T5" fmla="*/ 1 h 8"/>
                <a:gd name="T6" fmla="*/ 3 w 16"/>
                <a:gd name="T7" fmla="*/ 4 h 8"/>
                <a:gd name="T8" fmla="*/ 0 w 16"/>
                <a:gd name="T9" fmla="*/ 4 h 8"/>
              </a:gdLst>
              <a:cxnLst>
                <a:cxn ang="0">
                  <a:pos x="T0" y="T1"/>
                </a:cxn>
                <a:cxn ang="0">
                  <a:pos x="T2" y="T3"/>
                </a:cxn>
                <a:cxn ang="0">
                  <a:pos x="T4" y="T5"/>
                </a:cxn>
                <a:cxn ang="0">
                  <a:pos x="T6" y="T7"/>
                </a:cxn>
                <a:cxn ang="0">
                  <a:pos x="T8" y="T9"/>
                </a:cxn>
              </a:cxnLst>
              <a:rect l="0" t="0" r="r" b="b"/>
              <a:pathLst>
                <a:path w="16" h="8">
                  <a:moveTo>
                    <a:pt x="0" y="4"/>
                  </a:moveTo>
                  <a:cubicBezTo>
                    <a:pt x="5" y="8"/>
                    <a:pt x="11" y="5"/>
                    <a:pt x="16" y="7"/>
                  </a:cubicBezTo>
                  <a:cubicBezTo>
                    <a:pt x="15" y="0"/>
                    <a:pt x="8" y="7"/>
                    <a:pt x="5" y="1"/>
                  </a:cubicBezTo>
                  <a:cubicBezTo>
                    <a:pt x="3" y="4"/>
                    <a:pt x="3" y="4"/>
                    <a:pt x="3" y="4"/>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7" name="Freeform 151"/>
            <p:cNvSpPr/>
            <p:nvPr>
              <p:custDataLst>
                <p:tags r:id="rId154"/>
              </p:custDataLst>
            </p:nvPr>
          </p:nvSpPr>
          <p:spPr bwMode="auto">
            <a:xfrm>
              <a:off x="1460" y="2837"/>
              <a:ext cx="5" cy="5"/>
            </a:xfrm>
            <a:custGeom>
              <a:gdLst>
                <a:gd name="T0" fmla="*/ 0 w 2"/>
                <a:gd name="T1" fmla="*/ 0 h 2"/>
                <a:gd name="T2" fmla="*/ 0 w 2"/>
                <a:gd name="T3" fmla="*/ 2 h 2"/>
                <a:gd name="T4" fmla="*/ 2 w 2"/>
                <a:gd name="T5" fmla="*/ 2 h 2"/>
                <a:gd name="T6" fmla="*/ 0 w 2"/>
                <a:gd name="T7" fmla="*/ 0 h 2"/>
              </a:gdLst>
              <a:cxnLst>
                <a:cxn ang="0">
                  <a:pos x="T0" y="T1"/>
                </a:cxn>
                <a:cxn ang="0">
                  <a:pos x="T2" y="T3"/>
                </a:cxn>
                <a:cxn ang="0">
                  <a:pos x="T4" y="T5"/>
                </a:cxn>
                <a:cxn ang="0">
                  <a:pos x="T6" y="T7"/>
                </a:cxn>
              </a:cxnLst>
              <a:rect l="0" t="0" r="r" b="b"/>
              <a:pathLst>
                <a:path w="2" h="2">
                  <a:moveTo>
                    <a:pt x="0" y="0"/>
                  </a:moveTo>
                  <a:cubicBezTo>
                    <a:pt x="0" y="2"/>
                    <a:pt x="0" y="2"/>
                    <a:pt x="0" y="2"/>
                  </a:cubicBez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8" name="Freeform 152"/>
            <p:cNvSpPr/>
            <p:nvPr>
              <p:custDataLst>
                <p:tags r:id="rId155"/>
              </p:custDataLst>
            </p:nvPr>
          </p:nvSpPr>
          <p:spPr bwMode="auto">
            <a:xfrm>
              <a:off x="1467" y="2845"/>
              <a:ext cx="12" cy="11"/>
            </a:xfrm>
            <a:custGeom>
              <a:gdLst>
                <a:gd name="T0" fmla="*/ 5 w 5"/>
                <a:gd name="T1" fmla="*/ 4 h 5"/>
                <a:gd name="T2" fmla="*/ 5 w 5"/>
                <a:gd name="T3" fmla="*/ 3 h 5"/>
                <a:gd name="T4" fmla="*/ 1 w 5"/>
                <a:gd name="T5" fmla="*/ 0 h 5"/>
                <a:gd name="T6" fmla="*/ 5 w 5"/>
                <a:gd name="T7" fmla="*/ 4 h 5"/>
              </a:gdLst>
              <a:cxnLst>
                <a:cxn ang="0">
                  <a:pos x="T0" y="T1"/>
                </a:cxn>
                <a:cxn ang="0">
                  <a:pos x="T2" y="T3"/>
                </a:cxn>
                <a:cxn ang="0">
                  <a:pos x="T4" y="T5"/>
                </a:cxn>
                <a:cxn ang="0">
                  <a:pos x="T6" y="T7"/>
                </a:cxn>
              </a:cxnLst>
              <a:rect l="0" t="0" r="r" b="b"/>
              <a:pathLst>
                <a:path w="5" h="5">
                  <a:moveTo>
                    <a:pt x="5" y="4"/>
                  </a:moveTo>
                  <a:cubicBezTo>
                    <a:pt x="5" y="3"/>
                    <a:pt x="5" y="3"/>
                    <a:pt x="5" y="3"/>
                  </a:cubicBezTo>
                  <a:cubicBezTo>
                    <a:pt x="3" y="2"/>
                    <a:pt x="2" y="0"/>
                    <a:pt x="1" y="0"/>
                  </a:cubicBezTo>
                  <a:cubicBezTo>
                    <a:pt x="0" y="3"/>
                    <a:pt x="2" y="5"/>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59" name="Freeform 153"/>
            <p:cNvSpPr/>
            <p:nvPr>
              <p:custDataLst>
                <p:tags r:id="rId156"/>
              </p:custDataLst>
            </p:nvPr>
          </p:nvSpPr>
          <p:spPr bwMode="auto">
            <a:xfrm>
              <a:off x="1500" y="2845"/>
              <a:ext cx="8" cy="2"/>
            </a:xfrm>
            <a:custGeom>
              <a:gdLst>
                <a:gd name="T0" fmla="*/ 0 w 3"/>
                <a:gd name="T1" fmla="*/ 1 h 1"/>
                <a:gd name="T2" fmla="*/ 3 w 3"/>
                <a:gd name="T3" fmla="*/ 1 h 1"/>
                <a:gd name="T4" fmla="*/ 0 w 3"/>
                <a:gd name="T5" fmla="*/ 1 h 1"/>
              </a:gdLst>
              <a:cxnLst>
                <a:cxn ang="0">
                  <a:pos x="T0" y="T1"/>
                </a:cxn>
                <a:cxn ang="0">
                  <a:pos x="T2" y="T3"/>
                </a:cxn>
                <a:cxn ang="0">
                  <a:pos x="T4" y="T5"/>
                </a:cxn>
              </a:cxnLst>
              <a:rect l="0" t="0" r="r" b="b"/>
              <a:pathLst>
                <a:path w="3" h="1">
                  <a:moveTo>
                    <a:pt x="0" y="1"/>
                  </a:moveTo>
                  <a:cubicBezTo>
                    <a:pt x="3" y="1"/>
                    <a:pt x="3" y="1"/>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0" name="Freeform 154"/>
            <p:cNvSpPr/>
            <p:nvPr>
              <p:custDataLst>
                <p:tags r:id="rId157"/>
              </p:custDataLst>
            </p:nvPr>
          </p:nvSpPr>
          <p:spPr bwMode="auto">
            <a:xfrm>
              <a:off x="1481" y="2856"/>
              <a:ext cx="19" cy="15"/>
            </a:xfrm>
            <a:custGeom>
              <a:gdLst>
                <a:gd name="T0" fmla="*/ 8 w 8"/>
                <a:gd name="T1" fmla="*/ 6 h 6"/>
                <a:gd name="T2" fmla="*/ 0 w 8"/>
                <a:gd name="T3" fmla="*/ 0 h 6"/>
                <a:gd name="T4" fmla="*/ 8 w 8"/>
                <a:gd name="T5" fmla="*/ 6 h 6"/>
              </a:gdLst>
              <a:cxnLst>
                <a:cxn ang="0">
                  <a:pos x="T0" y="T1"/>
                </a:cxn>
                <a:cxn ang="0">
                  <a:pos x="T2" y="T3"/>
                </a:cxn>
                <a:cxn ang="0">
                  <a:pos x="T4" y="T5"/>
                </a:cxn>
              </a:cxnLst>
              <a:rect l="0" t="0" r="r" b="b"/>
              <a:pathLst>
                <a:path w="8" h="6">
                  <a:moveTo>
                    <a:pt x="8" y="6"/>
                  </a:moveTo>
                  <a:cubicBezTo>
                    <a:pt x="8" y="2"/>
                    <a:pt x="3" y="2"/>
                    <a:pt x="0" y="0"/>
                  </a:cubicBezTo>
                  <a:lnTo>
                    <a:pt x="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1" name="Freeform 155"/>
            <p:cNvSpPr/>
            <p:nvPr>
              <p:custDataLst>
                <p:tags r:id="rId158"/>
              </p:custDataLst>
            </p:nvPr>
          </p:nvSpPr>
          <p:spPr bwMode="auto">
            <a:xfrm>
              <a:off x="1337" y="2868"/>
              <a:ext cx="45" cy="45"/>
            </a:xfrm>
            <a:custGeom>
              <a:gdLst>
                <a:gd name="T0" fmla="*/ 16 w 19"/>
                <a:gd name="T1" fmla="*/ 11 h 19"/>
                <a:gd name="T2" fmla="*/ 10 w 19"/>
                <a:gd name="T3" fmla="*/ 2 h 19"/>
                <a:gd name="T4" fmla="*/ 8 w 19"/>
                <a:gd name="T5" fmla="*/ 4 h 19"/>
                <a:gd name="T6" fmla="*/ 1 w 19"/>
                <a:gd name="T7" fmla="*/ 0 h 19"/>
                <a:gd name="T8" fmla="*/ 0 w 19"/>
                <a:gd name="T9" fmla="*/ 2 h 19"/>
                <a:gd name="T10" fmla="*/ 7 w 19"/>
                <a:gd name="T11" fmla="*/ 7 h 19"/>
                <a:gd name="T12" fmla="*/ 10 w 19"/>
                <a:gd name="T13" fmla="*/ 13 h 19"/>
                <a:gd name="T14" fmla="*/ 19 w 19"/>
                <a:gd name="T15" fmla="*/ 17 h 19"/>
                <a:gd name="T16" fmla="*/ 16 w 19"/>
                <a:gd name="T17" fmla="*/ 11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9" y="12"/>
                    <a:pt x="15" y="3"/>
                    <a:pt x="10" y="2"/>
                  </a:cubicBezTo>
                  <a:cubicBezTo>
                    <a:pt x="8" y="4"/>
                    <a:pt x="8" y="4"/>
                    <a:pt x="8" y="4"/>
                  </a:cubicBezTo>
                  <a:cubicBezTo>
                    <a:pt x="6" y="3"/>
                    <a:pt x="2" y="3"/>
                    <a:pt x="1" y="0"/>
                  </a:cubicBezTo>
                  <a:cubicBezTo>
                    <a:pt x="0" y="2"/>
                    <a:pt x="0" y="2"/>
                    <a:pt x="0" y="2"/>
                  </a:cubicBezTo>
                  <a:cubicBezTo>
                    <a:pt x="1" y="5"/>
                    <a:pt x="4" y="10"/>
                    <a:pt x="7" y="7"/>
                  </a:cubicBezTo>
                  <a:cubicBezTo>
                    <a:pt x="8" y="9"/>
                    <a:pt x="13" y="9"/>
                    <a:pt x="10" y="13"/>
                  </a:cubicBezTo>
                  <a:cubicBezTo>
                    <a:pt x="14" y="12"/>
                    <a:pt x="14" y="19"/>
                    <a:pt x="19" y="17"/>
                  </a:cubicBezTo>
                  <a:cubicBezTo>
                    <a:pt x="16" y="15"/>
                    <a:pt x="17"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2" name="Freeform 156"/>
            <p:cNvSpPr/>
            <p:nvPr>
              <p:custDataLst>
                <p:tags r:id="rId159"/>
              </p:custDataLst>
            </p:nvPr>
          </p:nvSpPr>
          <p:spPr bwMode="auto">
            <a:xfrm>
              <a:off x="1429" y="2868"/>
              <a:ext cx="33" cy="36"/>
            </a:xfrm>
            <a:custGeom>
              <a:gdLst>
                <a:gd name="T0" fmla="*/ 0 w 14"/>
                <a:gd name="T1" fmla="*/ 1 h 15"/>
                <a:gd name="T2" fmla="*/ 3 w 14"/>
                <a:gd name="T3" fmla="*/ 5 h 15"/>
                <a:gd name="T4" fmla="*/ 14 w 14"/>
                <a:gd name="T5" fmla="*/ 7 h 15"/>
                <a:gd name="T6" fmla="*/ 12 w 14"/>
                <a:gd name="T7" fmla="*/ 6 h 15"/>
                <a:gd name="T8" fmla="*/ 0 w 14"/>
                <a:gd name="T9" fmla="*/ 1 h 15"/>
              </a:gdLst>
              <a:cxnLst>
                <a:cxn ang="0">
                  <a:pos x="T0" y="T1"/>
                </a:cxn>
                <a:cxn ang="0">
                  <a:pos x="T2" y="T3"/>
                </a:cxn>
                <a:cxn ang="0">
                  <a:pos x="T4" y="T5"/>
                </a:cxn>
                <a:cxn ang="0">
                  <a:pos x="T6" y="T7"/>
                </a:cxn>
                <a:cxn ang="0">
                  <a:pos x="T8" y="T9"/>
                </a:cxn>
              </a:cxnLst>
              <a:rect l="0" t="0" r="r" b="b"/>
              <a:pathLst>
                <a:path w="14" h="15">
                  <a:moveTo>
                    <a:pt x="0" y="1"/>
                  </a:moveTo>
                  <a:cubicBezTo>
                    <a:pt x="3" y="5"/>
                    <a:pt x="3" y="5"/>
                    <a:pt x="3" y="5"/>
                  </a:cubicBezTo>
                  <a:cubicBezTo>
                    <a:pt x="7" y="5"/>
                    <a:pt x="11" y="15"/>
                    <a:pt x="14" y="7"/>
                  </a:cubicBezTo>
                  <a:cubicBezTo>
                    <a:pt x="12" y="6"/>
                    <a:pt x="12" y="6"/>
                    <a:pt x="12" y="6"/>
                  </a:cubicBezTo>
                  <a:cubicBezTo>
                    <a:pt x="5" y="11"/>
                    <a:pt x="6"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3" name="Freeform 157"/>
            <p:cNvSpPr/>
            <p:nvPr>
              <p:custDataLst>
                <p:tags r:id="rId160"/>
              </p:custDataLst>
            </p:nvPr>
          </p:nvSpPr>
          <p:spPr bwMode="auto">
            <a:xfrm>
              <a:off x="1508" y="2871"/>
              <a:ext cx="11" cy="14"/>
            </a:xfrm>
            <a:custGeom>
              <a:gdLst>
                <a:gd name="T0" fmla="*/ 5 w 5"/>
                <a:gd name="T1" fmla="*/ 4 h 6"/>
                <a:gd name="T2" fmla="*/ 0 w 5"/>
                <a:gd name="T3" fmla="*/ 1 h 6"/>
                <a:gd name="T4" fmla="*/ 1 w 5"/>
                <a:gd name="T5" fmla="*/ 6 h 6"/>
                <a:gd name="T6" fmla="*/ 5 w 5"/>
                <a:gd name="T7" fmla="*/ 4 h 6"/>
              </a:gdLst>
              <a:cxnLst>
                <a:cxn ang="0">
                  <a:pos x="T0" y="T1"/>
                </a:cxn>
                <a:cxn ang="0">
                  <a:pos x="T2" y="T3"/>
                </a:cxn>
                <a:cxn ang="0">
                  <a:pos x="T4" y="T5"/>
                </a:cxn>
                <a:cxn ang="0">
                  <a:pos x="T6" y="T7"/>
                </a:cxn>
              </a:cxnLst>
              <a:rect l="0" t="0" r="r" b="b"/>
              <a:pathLst>
                <a:path w="5" h="6">
                  <a:moveTo>
                    <a:pt x="5" y="4"/>
                  </a:moveTo>
                  <a:cubicBezTo>
                    <a:pt x="4" y="2"/>
                    <a:pt x="2" y="0"/>
                    <a:pt x="0" y="1"/>
                  </a:cubicBezTo>
                  <a:cubicBezTo>
                    <a:pt x="1" y="6"/>
                    <a:pt x="1" y="6"/>
                    <a:pt x="1" y="6"/>
                  </a:cubicBez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4" name="Rectangle 158"/>
            <p:cNvSpPr>
              <a:spLocks noChangeArrowheads="1"/>
            </p:cNvSpPr>
            <p:nvPr>
              <p:custDataLst>
                <p:tags r:id="rId161"/>
              </p:custDataLst>
            </p:nvPr>
          </p:nvSpPr>
          <p:spPr bwMode="auto">
            <a:xfrm>
              <a:off x="1567" y="2875"/>
              <a:ext cx="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600"/>
            </a:p>
          </p:txBody>
        </p:sp>
        <p:sp>
          <p:nvSpPr>
            <p:cNvPr id="165" name="Freeform 159"/>
            <p:cNvSpPr/>
            <p:nvPr>
              <p:custDataLst>
                <p:tags r:id="rId162"/>
              </p:custDataLst>
            </p:nvPr>
          </p:nvSpPr>
          <p:spPr bwMode="auto">
            <a:xfrm>
              <a:off x="1524" y="2885"/>
              <a:ext cx="5" cy="2"/>
            </a:xfrm>
            <a:custGeom>
              <a:gdLst>
                <a:gd name="T0" fmla="*/ 5 w 5"/>
                <a:gd name="T1" fmla="*/ 0 h 2"/>
                <a:gd name="T2" fmla="*/ 0 w 5"/>
                <a:gd name="T3" fmla="*/ 0 h 2"/>
                <a:gd name="T4" fmla="*/ 5 w 5"/>
                <a:gd name="T5" fmla="*/ 2 h 2"/>
                <a:gd name="T6" fmla="*/ 5 w 5"/>
                <a:gd name="T7" fmla="*/ 0 h 2"/>
              </a:gdLst>
              <a:cxnLst>
                <a:cxn ang="0">
                  <a:pos x="T0" y="T1"/>
                </a:cxn>
                <a:cxn ang="0">
                  <a:pos x="T2" y="T3"/>
                </a:cxn>
                <a:cxn ang="0">
                  <a:pos x="T4" y="T5"/>
                </a:cxn>
                <a:cxn ang="0">
                  <a:pos x="T6" y="T7"/>
                </a:cxn>
              </a:cxnLst>
              <a:rect l="0" t="0" r="r" b="b"/>
              <a:pathLst>
                <a:path w="5" h="2">
                  <a:moveTo>
                    <a:pt x="5" y="0"/>
                  </a:moveTo>
                  <a:lnTo>
                    <a:pt x="0" y="0"/>
                  </a:lnTo>
                  <a:lnTo>
                    <a:pt x="5" y="2"/>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6" name="Freeform 160"/>
            <p:cNvSpPr/>
            <p:nvPr>
              <p:custDataLst>
                <p:tags r:id="rId163"/>
              </p:custDataLst>
            </p:nvPr>
          </p:nvSpPr>
          <p:spPr bwMode="auto">
            <a:xfrm>
              <a:off x="1588" y="2887"/>
              <a:ext cx="5" cy="7"/>
            </a:xfrm>
            <a:custGeom>
              <a:gdLst>
                <a:gd name="T0" fmla="*/ 5 w 5"/>
                <a:gd name="T1" fmla="*/ 5 h 7"/>
                <a:gd name="T2" fmla="*/ 0 w 5"/>
                <a:gd name="T3" fmla="*/ 0 h 7"/>
                <a:gd name="T4" fmla="*/ 3 w 5"/>
                <a:gd name="T5" fmla="*/ 7 h 7"/>
                <a:gd name="T6" fmla="*/ 5 w 5"/>
                <a:gd name="T7" fmla="*/ 5 h 7"/>
              </a:gdLst>
              <a:cxnLst>
                <a:cxn ang="0">
                  <a:pos x="T0" y="T1"/>
                </a:cxn>
                <a:cxn ang="0">
                  <a:pos x="T2" y="T3"/>
                </a:cxn>
                <a:cxn ang="0">
                  <a:pos x="T4" y="T5"/>
                </a:cxn>
                <a:cxn ang="0">
                  <a:pos x="T6" y="T7"/>
                </a:cxn>
              </a:cxnLst>
              <a:rect l="0" t="0" r="r" b="b"/>
              <a:pathLst>
                <a:path w="5" h="7">
                  <a:moveTo>
                    <a:pt x="5" y="5"/>
                  </a:moveTo>
                  <a:lnTo>
                    <a:pt x="0" y="0"/>
                  </a:lnTo>
                  <a:lnTo>
                    <a:pt x="3" y="7"/>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7" name="Freeform 161"/>
            <p:cNvSpPr/>
            <p:nvPr>
              <p:custDataLst>
                <p:tags r:id="rId164"/>
              </p:custDataLst>
            </p:nvPr>
          </p:nvSpPr>
          <p:spPr bwMode="auto">
            <a:xfrm>
              <a:off x="2383" y="2894"/>
              <a:ext cx="12" cy="17"/>
            </a:xfrm>
            <a:custGeom>
              <a:gdLst>
                <a:gd name="T0" fmla="*/ 3 w 5"/>
                <a:gd name="T1" fmla="*/ 0 h 7"/>
                <a:gd name="T2" fmla="*/ 0 w 5"/>
                <a:gd name="T3" fmla="*/ 7 h 7"/>
                <a:gd name="T4" fmla="*/ 4 w 5"/>
                <a:gd name="T5" fmla="*/ 1 h 7"/>
                <a:gd name="T6" fmla="*/ 5 w 5"/>
                <a:gd name="T7" fmla="*/ 2 h 7"/>
                <a:gd name="T8" fmla="*/ 5 w 5"/>
                <a:gd name="T9" fmla="*/ 1 h 7"/>
                <a:gd name="T10" fmla="*/ 3 w 5"/>
                <a:gd name="T11" fmla="*/ 0 h 7"/>
              </a:gdLst>
              <a:cxnLst>
                <a:cxn ang="0">
                  <a:pos x="T0" y="T1"/>
                </a:cxn>
                <a:cxn ang="0">
                  <a:pos x="T2" y="T3"/>
                </a:cxn>
                <a:cxn ang="0">
                  <a:pos x="T4" y="T5"/>
                </a:cxn>
                <a:cxn ang="0">
                  <a:pos x="T6" y="T7"/>
                </a:cxn>
                <a:cxn ang="0">
                  <a:pos x="T8" y="T9"/>
                </a:cxn>
                <a:cxn ang="0">
                  <a:pos x="T10" y="T11"/>
                </a:cxn>
              </a:cxnLst>
              <a:rect l="0" t="0" r="r" b="b"/>
              <a:pathLst>
                <a:path w="5" h="7">
                  <a:moveTo>
                    <a:pt x="3" y="0"/>
                  </a:moveTo>
                  <a:cubicBezTo>
                    <a:pt x="0" y="7"/>
                    <a:pt x="0" y="7"/>
                    <a:pt x="0" y="7"/>
                  </a:cubicBezTo>
                  <a:cubicBezTo>
                    <a:pt x="4" y="1"/>
                    <a:pt x="4" y="1"/>
                    <a:pt x="4" y="1"/>
                  </a:cubicBezTo>
                  <a:cubicBezTo>
                    <a:pt x="5" y="2"/>
                    <a:pt x="5" y="2"/>
                    <a:pt x="5" y="2"/>
                  </a:cubicBezTo>
                  <a:cubicBezTo>
                    <a:pt x="5" y="1"/>
                    <a:pt x="5" y="1"/>
                    <a:pt x="5" y="1"/>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8" name="Freeform 162"/>
            <p:cNvSpPr/>
            <p:nvPr>
              <p:custDataLst>
                <p:tags r:id="rId165"/>
              </p:custDataLst>
            </p:nvPr>
          </p:nvSpPr>
          <p:spPr bwMode="auto">
            <a:xfrm>
              <a:off x="1555" y="2904"/>
              <a:ext cx="33" cy="24"/>
            </a:xfrm>
            <a:custGeom>
              <a:gdLst>
                <a:gd name="T0" fmla="*/ 9 w 14"/>
                <a:gd name="T1" fmla="*/ 10 h 10"/>
                <a:gd name="T2" fmla="*/ 14 w 14"/>
                <a:gd name="T3" fmla="*/ 6 h 10"/>
                <a:gd name="T4" fmla="*/ 0 w 14"/>
                <a:gd name="T5" fmla="*/ 0 h 10"/>
                <a:gd name="T6" fmla="*/ 9 w 14"/>
                <a:gd name="T7" fmla="*/ 10 h 10"/>
              </a:gdLst>
              <a:cxnLst>
                <a:cxn ang="0">
                  <a:pos x="T0" y="T1"/>
                </a:cxn>
                <a:cxn ang="0">
                  <a:pos x="T2" y="T3"/>
                </a:cxn>
                <a:cxn ang="0">
                  <a:pos x="T4" y="T5"/>
                </a:cxn>
                <a:cxn ang="0">
                  <a:pos x="T6" y="T7"/>
                </a:cxn>
              </a:cxnLst>
              <a:rect l="0" t="0" r="r" b="b"/>
              <a:pathLst>
                <a:path w="14" h="10">
                  <a:moveTo>
                    <a:pt x="9" y="10"/>
                  </a:moveTo>
                  <a:cubicBezTo>
                    <a:pt x="14" y="6"/>
                    <a:pt x="14" y="6"/>
                    <a:pt x="14" y="6"/>
                  </a:cubicBezTo>
                  <a:cubicBezTo>
                    <a:pt x="10" y="3"/>
                    <a:pt x="5" y="2"/>
                    <a:pt x="0" y="0"/>
                  </a:cubicBezTo>
                  <a:lnTo>
                    <a:pt x="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69" name="Freeform 163"/>
            <p:cNvSpPr/>
            <p:nvPr>
              <p:custDataLst>
                <p:tags r:id="rId166"/>
              </p:custDataLst>
            </p:nvPr>
          </p:nvSpPr>
          <p:spPr bwMode="auto">
            <a:xfrm>
              <a:off x="1384" y="2911"/>
              <a:ext cx="52" cy="43"/>
            </a:xfrm>
            <a:custGeom>
              <a:gdLst>
                <a:gd name="T0" fmla="*/ 10 w 22"/>
                <a:gd name="T1" fmla="*/ 6 h 18"/>
                <a:gd name="T2" fmla="*/ 17 w 22"/>
                <a:gd name="T3" fmla="*/ 6 h 18"/>
                <a:gd name="T4" fmla="*/ 4 w 22"/>
                <a:gd name="T5" fmla="*/ 0 h 18"/>
                <a:gd name="T6" fmla="*/ 4 w 22"/>
                <a:gd name="T7" fmla="*/ 0 h 18"/>
                <a:gd name="T8" fmla="*/ 1 w 22"/>
                <a:gd name="T9" fmla="*/ 0 h 18"/>
                <a:gd name="T10" fmla="*/ 0 w 22"/>
                <a:gd name="T11" fmla="*/ 2 h 18"/>
                <a:gd name="T12" fmla="*/ 21 w 22"/>
                <a:gd name="T13" fmla="*/ 18 h 18"/>
                <a:gd name="T14" fmla="*/ 10 w 22"/>
                <a:gd name="T15" fmla="*/ 6 h 1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10" y="6"/>
                  </a:moveTo>
                  <a:cubicBezTo>
                    <a:pt x="12" y="7"/>
                    <a:pt x="15" y="5"/>
                    <a:pt x="17" y="6"/>
                  </a:cubicBezTo>
                  <a:cubicBezTo>
                    <a:pt x="13" y="3"/>
                    <a:pt x="8" y="1"/>
                    <a:pt x="4" y="0"/>
                  </a:cubicBezTo>
                  <a:cubicBezTo>
                    <a:pt x="4" y="0"/>
                    <a:pt x="4" y="0"/>
                    <a:pt x="4" y="0"/>
                  </a:cubicBezTo>
                  <a:cubicBezTo>
                    <a:pt x="3" y="2"/>
                    <a:pt x="2" y="0"/>
                    <a:pt x="1" y="0"/>
                  </a:cubicBezTo>
                  <a:cubicBezTo>
                    <a:pt x="0" y="2"/>
                    <a:pt x="0" y="2"/>
                    <a:pt x="0" y="2"/>
                  </a:cubicBezTo>
                  <a:cubicBezTo>
                    <a:pt x="7" y="8"/>
                    <a:pt x="14" y="14"/>
                    <a:pt x="21" y="18"/>
                  </a:cubicBezTo>
                  <a:cubicBezTo>
                    <a:pt x="22" y="11"/>
                    <a:pt x="11" y="1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0" name="Freeform 164"/>
            <p:cNvSpPr/>
            <p:nvPr>
              <p:custDataLst>
                <p:tags r:id="rId167"/>
              </p:custDataLst>
            </p:nvPr>
          </p:nvSpPr>
          <p:spPr bwMode="auto">
            <a:xfrm>
              <a:off x="1424" y="2925"/>
              <a:ext cx="3" cy="3"/>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0" y="0"/>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1" name="Freeform 165"/>
            <p:cNvSpPr/>
            <p:nvPr>
              <p:custDataLst>
                <p:tags r:id="rId168"/>
              </p:custDataLst>
            </p:nvPr>
          </p:nvSpPr>
          <p:spPr bwMode="auto">
            <a:xfrm>
              <a:off x="1484" y="2911"/>
              <a:ext cx="16" cy="14"/>
            </a:xfrm>
            <a:custGeom>
              <a:gdLst>
                <a:gd name="T0" fmla="*/ 7 w 7"/>
                <a:gd name="T1" fmla="*/ 6 h 6"/>
                <a:gd name="T2" fmla="*/ 7 w 7"/>
                <a:gd name="T3" fmla="*/ 5 h 6"/>
                <a:gd name="T4" fmla="*/ 0 w 7"/>
                <a:gd name="T5" fmla="*/ 0 h 6"/>
                <a:gd name="T6" fmla="*/ 7 w 7"/>
                <a:gd name="T7" fmla="*/ 6 h 6"/>
              </a:gdLst>
              <a:cxnLst>
                <a:cxn ang="0">
                  <a:pos x="T0" y="T1"/>
                </a:cxn>
                <a:cxn ang="0">
                  <a:pos x="T2" y="T3"/>
                </a:cxn>
                <a:cxn ang="0">
                  <a:pos x="T4" y="T5"/>
                </a:cxn>
                <a:cxn ang="0">
                  <a:pos x="T6" y="T7"/>
                </a:cxn>
              </a:cxnLst>
              <a:rect l="0" t="0" r="r" b="b"/>
              <a:pathLst>
                <a:path w="7" h="6">
                  <a:moveTo>
                    <a:pt x="7" y="6"/>
                  </a:moveTo>
                  <a:cubicBezTo>
                    <a:pt x="7" y="5"/>
                    <a:pt x="7" y="5"/>
                    <a:pt x="7" y="5"/>
                  </a:cubicBezTo>
                  <a:cubicBezTo>
                    <a:pt x="5" y="1"/>
                    <a:pt x="2" y="4"/>
                    <a:pt x="0" y="0"/>
                  </a:cubicBezTo>
                  <a:cubicBezTo>
                    <a:pt x="1" y="2"/>
                    <a:pt x="5" y="4"/>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2" name="Freeform 166"/>
            <p:cNvSpPr/>
            <p:nvPr>
              <p:custDataLst>
                <p:tags r:id="rId169"/>
              </p:custDataLst>
            </p:nvPr>
          </p:nvSpPr>
          <p:spPr bwMode="auto">
            <a:xfrm>
              <a:off x="1640" y="2911"/>
              <a:ext cx="3" cy="9"/>
            </a:xfrm>
            <a:custGeom>
              <a:gdLst>
                <a:gd name="T0" fmla="*/ 0 w 1"/>
                <a:gd name="T1" fmla="*/ 4 h 4"/>
                <a:gd name="T2" fmla="*/ 1 w 1"/>
                <a:gd name="T3" fmla="*/ 0 h 4"/>
                <a:gd name="T4" fmla="*/ 0 w 1"/>
                <a:gd name="T5" fmla="*/ 0 h 4"/>
                <a:gd name="T6" fmla="*/ 0 w 1"/>
                <a:gd name="T7" fmla="*/ 4 h 4"/>
              </a:gdLst>
              <a:cxnLst>
                <a:cxn ang="0">
                  <a:pos x="T0" y="T1"/>
                </a:cxn>
                <a:cxn ang="0">
                  <a:pos x="T2" y="T3"/>
                </a:cxn>
                <a:cxn ang="0">
                  <a:pos x="T4" y="T5"/>
                </a:cxn>
                <a:cxn ang="0">
                  <a:pos x="T6" y="T7"/>
                </a:cxn>
              </a:cxnLst>
              <a:rect l="0" t="0" r="r" b="b"/>
              <a:pathLst>
                <a:path w="1" h="4">
                  <a:moveTo>
                    <a:pt x="0" y="4"/>
                  </a:moveTo>
                  <a:cubicBezTo>
                    <a:pt x="1" y="0"/>
                    <a:pt x="1" y="0"/>
                    <a:pt x="1" y="0"/>
                  </a:cubicBezTo>
                  <a:cubicBezTo>
                    <a:pt x="0" y="0"/>
                    <a:pt x="0" y="0"/>
                    <a:pt x="0" y="0"/>
                  </a:cubicBezTo>
                  <a:cubicBezTo>
                    <a:pt x="1" y="1"/>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3" name="Freeform 167"/>
            <p:cNvSpPr/>
            <p:nvPr>
              <p:custDataLst>
                <p:tags r:id="rId170"/>
              </p:custDataLst>
            </p:nvPr>
          </p:nvSpPr>
          <p:spPr bwMode="auto">
            <a:xfrm>
              <a:off x="1655" y="2913"/>
              <a:ext cx="12" cy="12"/>
            </a:xfrm>
            <a:custGeom>
              <a:gdLst>
                <a:gd name="T0" fmla="*/ 4 w 5"/>
                <a:gd name="T1" fmla="*/ 4 h 5"/>
                <a:gd name="T2" fmla="*/ 0 w 5"/>
                <a:gd name="T3" fmla="*/ 3 h 5"/>
                <a:gd name="T4" fmla="*/ 4 w 5"/>
                <a:gd name="T5" fmla="*/ 4 h 5"/>
              </a:gdLst>
              <a:cxnLst>
                <a:cxn ang="0">
                  <a:pos x="T0" y="T1"/>
                </a:cxn>
                <a:cxn ang="0">
                  <a:pos x="T2" y="T3"/>
                </a:cxn>
                <a:cxn ang="0">
                  <a:pos x="T4" y="T5"/>
                </a:cxn>
              </a:cxnLst>
              <a:rect l="0" t="0" r="r" b="b"/>
              <a:pathLst>
                <a:path w="5" h="5">
                  <a:moveTo>
                    <a:pt x="4" y="4"/>
                  </a:moveTo>
                  <a:cubicBezTo>
                    <a:pt x="5" y="0"/>
                    <a:pt x="2" y="3"/>
                    <a:pt x="0" y="3"/>
                  </a:cubicBezTo>
                  <a:cubicBezTo>
                    <a:pt x="1" y="5"/>
                    <a:pt x="3"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4" name="Freeform 168"/>
            <p:cNvSpPr/>
            <p:nvPr>
              <p:custDataLst>
                <p:tags r:id="rId171"/>
              </p:custDataLst>
            </p:nvPr>
          </p:nvSpPr>
          <p:spPr bwMode="auto">
            <a:xfrm>
              <a:off x="2044" y="2918"/>
              <a:ext cx="9" cy="10"/>
            </a:xfrm>
            <a:custGeom>
              <a:gdLst>
                <a:gd name="T0" fmla="*/ 2 w 4"/>
                <a:gd name="T1" fmla="*/ 0 h 4"/>
                <a:gd name="T2" fmla="*/ 4 w 4"/>
                <a:gd name="T3" fmla="*/ 4 h 4"/>
                <a:gd name="T4" fmla="*/ 2 w 4"/>
                <a:gd name="T5" fmla="*/ 0 h 4"/>
              </a:gdLst>
              <a:cxnLst>
                <a:cxn ang="0">
                  <a:pos x="T0" y="T1"/>
                </a:cxn>
                <a:cxn ang="0">
                  <a:pos x="T2" y="T3"/>
                </a:cxn>
                <a:cxn ang="0">
                  <a:pos x="T4" y="T5"/>
                </a:cxn>
              </a:cxnLst>
              <a:rect l="0" t="0" r="r" b="b"/>
              <a:pathLst>
                <a:path w="4" h="4">
                  <a:moveTo>
                    <a:pt x="2" y="0"/>
                  </a:moveTo>
                  <a:cubicBezTo>
                    <a:pt x="0" y="2"/>
                    <a:pt x="2" y="4"/>
                    <a:pt x="4" y="4"/>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5" name="Rectangle 169"/>
            <p:cNvSpPr>
              <a:spLocks noChangeArrowheads="1"/>
            </p:cNvSpPr>
            <p:nvPr>
              <p:custDataLst>
                <p:tags r:id="rId172"/>
              </p:custDataLst>
            </p:nvPr>
          </p:nvSpPr>
          <p:spPr bwMode="auto">
            <a:xfrm>
              <a:off x="2082" y="2923"/>
              <a:ext cx="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600"/>
            </a:p>
          </p:txBody>
        </p:sp>
        <p:sp>
          <p:nvSpPr>
            <p:cNvPr id="176" name="Freeform 170"/>
            <p:cNvSpPr/>
            <p:nvPr>
              <p:custDataLst>
                <p:tags r:id="rId173"/>
              </p:custDataLst>
            </p:nvPr>
          </p:nvSpPr>
          <p:spPr bwMode="auto">
            <a:xfrm>
              <a:off x="1517" y="2925"/>
              <a:ext cx="12" cy="17"/>
            </a:xfrm>
            <a:custGeom>
              <a:gdLst>
                <a:gd name="T0" fmla="*/ 5 w 5"/>
                <a:gd name="T1" fmla="*/ 7 h 7"/>
                <a:gd name="T2" fmla="*/ 4 w 5"/>
                <a:gd name="T3" fmla="*/ 0 h 7"/>
                <a:gd name="T4" fmla="*/ 5 w 5"/>
                <a:gd name="T5" fmla="*/ 7 h 7"/>
              </a:gdLst>
              <a:cxnLst>
                <a:cxn ang="0">
                  <a:pos x="T0" y="T1"/>
                </a:cxn>
                <a:cxn ang="0">
                  <a:pos x="T2" y="T3"/>
                </a:cxn>
                <a:cxn ang="0">
                  <a:pos x="T4" y="T5"/>
                </a:cxn>
              </a:cxnLst>
              <a:rect l="0" t="0" r="r" b="b"/>
              <a:pathLst>
                <a:path w="5" h="7">
                  <a:moveTo>
                    <a:pt x="5" y="7"/>
                  </a:moveTo>
                  <a:cubicBezTo>
                    <a:pt x="4" y="0"/>
                    <a:pt x="4" y="0"/>
                    <a:pt x="4" y="0"/>
                  </a:cubicBezTo>
                  <a:cubicBezTo>
                    <a:pt x="4" y="4"/>
                    <a:pt x="0"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7" name="Freeform 171"/>
            <p:cNvSpPr/>
            <p:nvPr>
              <p:custDataLst>
                <p:tags r:id="rId174"/>
              </p:custDataLst>
            </p:nvPr>
          </p:nvSpPr>
          <p:spPr bwMode="auto">
            <a:xfrm>
              <a:off x="1674" y="2925"/>
              <a:ext cx="4" cy="3"/>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0" y="1"/>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8" name="Freeform 172"/>
            <p:cNvSpPr/>
            <p:nvPr>
              <p:custDataLst>
                <p:tags r:id="rId175"/>
              </p:custDataLst>
            </p:nvPr>
          </p:nvSpPr>
          <p:spPr bwMode="auto">
            <a:xfrm>
              <a:off x="1678" y="2928"/>
              <a:ext cx="8" cy="2"/>
            </a:xfrm>
            <a:custGeom>
              <a:gdLst>
                <a:gd name="T0" fmla="*/ 0 w 3"/>
                <a:gd name="T1" fmla="*/ 0 h 1"/>
                <a:gd name="T2" fmla="*/ 3 w 3"/>
                <a:gd name="T3" fmla="*/ 1 h 1"/>
                <a:gd name="T4" fmla="*/ 0 w 3"/>
                <a:gd name="T5" fmla="*/ 0 h 1"/>
              </a:gdLst>
              <a:cxnLst>
                <a:cxn ang="0">
                  <a:pos x="T0" y="T1"/>
                </a:cxn>
                <a:cxn ang="0">
                  <a:pos x="T2" y="T3"/>
                </a:cxn>
                <a:cxn ang="0">
                  <a:pos x="T4" y="T5"/>
                </a:cxn>
              </a:cxnLst>
              <a:rect l="0" t="0" r="r" b="b"/>
              <a:pathLst>
                <a:path w="3" h="1">
                  <a:moveTo>
                    <a:pt x="0" y="0"/>
                  </a:moveTo>
                  <a:cubicBezTo>
                    <a:pt x="3" y="1"/>
                    <a:pt x="3"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79" name="Freeform 173"/>
            <p:cNvSpPr/>
            <p:nvPr>
              <p:custDataLst>
                <p:tags r:id="rId176"/>
              </p:custDataLst>
            </p:nvPr>
          </p:nvSpPr>
          <p:spPr bwMode="auto">
            <a:xfrm>
              <a:off x="2068" y="2928"/>
              <a:ext cx="9" cy="7"/>
            </a:xfrm>
            <a:custGeom>
              <a:gdLst>
                <a:gd name="T0" fmla="*/ 4 w 4"/>
                <a:gd name="T1" fmla="*/ 1 h 3"/>
                <a:gd name="T2" fmla="*/ 0 w 4"/>
                <a:gd name="T3" fmla="*/ 0 h 3"/>
                <a:gd name="T4" fmla="*/ 0 w 4"/>
                <a:gd name="T5" fmla="*/ 2 h 3"/>
                <a:gd name="T6" fmla="*/ 4 w 4"/>
                <a:gd name="T7" fmla="*/ 1 h 3"/>
              </a:gdLst>
              <a:cxnLst>
                <a:cxn ang="0">
                  <a:pos x="T0" y="T1"/>
                </a:cxn>
                <a:cxn ang="0">
                  <a:pos x="T2" y="T3"/>
                </a:cxn>
                <a:cxn ang="0">
                  <a:pos x="T4" y="T5"/>
                </a:cxn>
                <a:cxn ang="0">
                  <a:pos x="T6" y="T7"/>
                </a:cxn>
              </a:cxnLst>
              <a:rect l="0" t="0" r="r" b="b"/>
              <a:pathLst>
                <a:path w="4" h="3">
                  <a:moveTo>
                    <a:pt x="4" y="1"/>
                  </a:moveTo>
                  <a:cubicBezTo>
                    <a:pt x="0" y="0"/>
                    <a:pt x="0" y="0"/>
                    <a:pt x="0" y="0"/>
                  </a:cubicBezTo>
                  <a:cubicBezTo>
                    <a:pt x="0" y="2"/>
                    <a:pt x="0" y="2"/>
                    <a:pt x="0" y="2"/>
                  </a:cubicBezTo>
                  <a:cubicBezTo>
                    <a:pt x="1" y="2"/>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0" name="Freeform 174"/>
            <p:cNvSpPr/>
            <p:nvPr>
              <p:custDataLst>
                <p:tags r:id="rId177"/>
              </p:custDataLst>
            </p:nvPr>
          </p:nvSpPr>
          <p:spPr bwMode="auto">
            <a:xfrm>
              <a:off x="1614" y="2930"/>
              <a:ext cx="17" cy="17"/>
            </a:xfrm>
            <a:custGeom>
              <a:gdLst>
                <a:gd name="T0" fmla="*/ 0 w 7"/>
                <a:gd name="T1" fmla="*/ 6 h 7"/>
                <a:gd name="T2" fmla="*/ 6 w 7"/>
                <a:gd name="T3" fmla="*/ 7 h 7"/>
                <a:gd name="T4" fmla="*/ 4 w 7"/>
                <a:gd name="T5" fmla="*/ 4 h 7"/>
                <a:gd name="T6" fmla="*/ 7 w 7"/>
                <a:gd name="T7" fmla="*/ 3 h 7"/>
                <a:gd name="T8" fmla="*/ 1 w 7"/>
                <a:gd name="T9" fmla="*/ 0 h 7"/>
                <a:gd name="T10" fmla="*/ 0 w 7"/>
                <a:gd name="T11" fmla="*/ 6 h 7"/>
              </a:gdLst>
              <a:cxnLst>
                <a:cxn ang="0">
                  <a:pos x="T0" y="T1"/>
                </a:cxn>
                <a:cxn ang="0">
                  <a:pos x="T2" y="T3"/>
                </a:cxn>
                <a:cxn ang="0">
                  <a:pos x="T4" y="T5"/>
                </a:cxn>
                <a:cxn ang="0">
                  <a:pos x="T6" y="T7"/>
                </a:cxn>
                <a:cxn ang="0">
                  <a:pos x="T8" y="T9"/>
                </a:cxn>
                <a:cxn ang="0">
                  <a:pos x="T10" y="T11"/>
                </a:cxn>
              </a:cxnLst>
              <a:rect l="0" t="0" r="r" b="b"/>
              <a:pathLst>
                <a:path w="7" h="7">
                  <a:moveTo>
                    <a:pt x="0" y="6"/>
                  </a:moveTo>
                  <a:cubicBezTo>
                    <a:pt x="6" y="7"/>
                    <a:pt x="6" y="7"/>
                    <a:pt x="6" y="7"/>
                  </a:cubicBezTo>
                  <a:cubicBezTo>
                    <a:pt x="4" y="4"/>
                    <a:pt x="4" y="4"/>
                    <a:pt x="4" y="4"/>
                  </a:cubicBezTo>
                  <a:cubicBezTo>
                    <a:pt x="7" y="3"/>
                    <a:pt x="7" y="3"/>
                    <a:pt x="7" y="3"/>
                  </a:cubicBezTo>
                  <a:cubicBezTo>
                    <a:pt x="5" y="3"/>
                    <a:pt x="3" y="1"/>
                    <a:pt x="1" y="0"/>
                  </a:cubicBezTo>
                  <a:cubicBezTo>
                    <a:pt x="2" y="2"/>
                    <a:pt x="0"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1" name="Freeform 175"/>
            <p:cNvSpPr/>
            <p:nvPr>
              <p:custDataLst>
                <p:tags r:id="rId178"/>
              </p:custDataLst>
            </p:nvPr>
          </p:nvSpPr>
          <p:spPr bwMode="auto">
            <a:xfrm>
              <a:off x="1731" y="2939"/>
              <a:ext cx="4" cy="0"/>
            </a:xfrm>
            <a:custGeom>
              <a:gdLst>
                <a:gd name="T0" fmla="*/ 2 w 2"/>
                <a:gd name="T1" fmla="*/ 0 w 2"/>
                <a:gd name="T2" fmla="*/ 2 w 2"/>
              </a:gdLst>
              <a:cxnLst>
                <a:cxn ang="0">
                  <a:pos x="T0" y="0"/>
                </a:cxn>
                <a:cxn ang="0">
                  <a:pos x="T1" y="0"/>
                </a:cxn>
                <a:cxn ang="0">
                  <a:pos x="T2" y="0"/>
                </a:cxn>
              </a:cxnLst>
              <a:rect l="0" t="0" r="r" b="b"/>
              <a:pathLst>
                <a:path w="2">
                  <a:moveTo>
                    <a:pt x="2" y="0"/>
                  </a:moveTo>
                  <a:cubicBezTo>
                    <a:pt x="0" y="0"/>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2" name="Freeform 176"/>
            <p:cNvSpPr/>
            <p:nvPr>
              <p:custDataLst>
                <p:tags r:id="rId179"/>
              </p:custDataLst>
            </p:nvPr>
          </p:nvSpPr>
          <p:spPr bwMode="auto">
            <a:xfrm>
              <a:off x="1721" y="2930"/>
              <a:ext cx="10" cy="9"/>
            </a:xfrm>
            <a:custGeom>
              <a:gdLst>
                <a:gd name="T0" fmla="*/ 0 w 4"/>
                <a:gd name="T1" fmla="*/ 4 h 4"/>
                <a:gd name="T2" fmla="*/ 4 w 4"/>
                <a:gd name="T3" fmla="*/ 4 h 4"/>
                <a:gd name="T4" fmla="*/ 2 w 4"/>
                <a:gd name="T5" fmla="*/ 0 h 4"/>
                <a:gd name="T6" fmla="*/ 0 w 4"/>
                <a:gd name="T7" fmla="*/ 4 h 4"/>
              </a:gdLst>
              <a:cxnLst>
                <a:cxn ang="0">
                  <a:pos x="T0" y="T1"/>
                </a:cxn>
                <a:cxn ang="0">
                  <a:pos x="T2" y="T3"/>
                </a:cxn>
                <a:cxn ang="0">
                  <a:pos x="T4" y="T5"/>
                </a:cxn>
                <a:cxn ang="0">
                  <a:pos x="T6" y="T7"/>
                </a:cxn>
              </a:cxnLst>
              <a:rect l="0" t="0" r="r" b="b"/>
              <a:pathLst>
                <a:path w="4" h="4">
                  <a:moveTo>
                    <a:pt x="0" y="4"/>
                  </a:moveTo>
                  <a:cubicBezTo>
                    <a:pt x="4" y="4"/>
                    <a:pt x="4" y="4"/>
                    <a:pt x="4" y="4"/>
                  </a:cubicBezTo>
                  <a:cubicBezTo>
                    <a:pt x="2" y="3"/>
                    <a:pt x="1" y="1"/>
                    <a:pt x="2"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3" name="Freeform 177"/>
            <p:cNvSpPr/>
            <p:nvPr>
              <p:custDataLst>
                <p:tags r:id="rId180"/>
              </p:custDataLst>
            </p:nvPr>
          </p:nvSpPr>
          <p:spPr bwMode="auto">
            <a:xfrm>
              <a:off x="1987" y="2935"/>
              <a:ext cx="24" cy="19"/>
            </a:xfrm>
            <a:custGeom>
              <a:gdLst>
                <a:gd name="T0" fmla="*/ 10 w 10"/>
                <a:gd name="T1" fmla="*/ 0 h 8"/>
                <a:gd name="T2" fmla="*/ 0 w 10"/>
                <a:gd name="T3" fmla="*/ 5 h 8"/>
                <a:gd name="T4" fmla="*/ 10 w 10"/>
                <a:gd name="T5" fmla="*/ 0 h 8"/>
              </a:gdLst>
              <a:cxnLst>
                <a:cxn ang="0">
                  <a:pos x="T0" y="T1"/>
                </a:cxn>
                <a:cxn ang="0">
                  <a:pos x="T2" y="T3"/>
                </a:cxn>
                <a:cxn ang="0">
                  <a:pos x="T4" y="T5"/>
                </a:cxn>
              </a:cxnLst>
              <a:rect l="0" t="0" r="r" b="b"/>
              <a:pathLst>
                <a:path w="10" h="8">
                  <a:moveTo>
                    <a:pt x="10" y="0"/>
                  </a:moveTo>
                  <a:cubicBezTo>
                    <a:pt x="6" y="1"/>
                    <a:pt x="3" y="2"/>
                    <a:pt x="0" y="5"/>
                  </a:cubicBezTo>
                  <a:cubicBezTo>
                    <a:pt x="4" y="2"/>
                    <a:pt x="1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4" name="Freeform 178"/>
            <p:cNvSpPr/>
            <p:nvPr>
              <p:custDataLst>
                <p:tags r:id="rId181"/>
              </p:custDataLst>
            </p:nvPr>
          </p:nvSpPr>
          <p:spPr bwMode="auto">
            <a:xfrm>
              <a:off x="1645" y="2939"/>
              <a:ext cx="48" cy="24"/>
            </a:xfrm>
            <a:custGeom>
              <a:gdLst>
                <a:gd name="T0" fmla="*/ 0 w 20"/>
                <a:gd name="T1" fmla="*/ 1 h 10"/>
                <a:gd name="T2" fmla="*/ 14 w 20"/>
                <a:gd name="T3" fmla="*/ 10 h 10"/>
                <a:gd name="T4" fmla="*/ 20 w 20"/>
                <a:gd name="T5" fmla="*/ 5 h 10"/>
                <a:gd name="T6" fmla="*/ 19 w 20"/>
                <a:gd name="T7" fmla="*/ 5 h 10"/>
                <a:gd name="T8" fmla="*/ 0 w 20"/>
                <a:gd name="T9" fmla="*/ 1 h 10"/>
              </a:gdLst>
              <a:cxnLst>
                <a:cxn ang="0">
                  <a:pos x="T0" y="T1"/>
                </a:cxn>
                <a:cxn ang="0">
                  <a:pos x="T2" y="T3"/>
                </a:cxn>
                <a:cxn ang="0">
                  <a:pos x="T4" y="T5"/>
                </a:cxn>
                <a:cxn ang="0">
                  <a:pos x="T6" y="T7"/>
                </a:cxn>
                <a:cxn ang="0">
                  <a:pos x="T8" y="T9"/>
                </a:cxn>
              </a:cxnLst>
              <a:rect l="0" t="0" r="r" b="b"/>
              <a:pathLst>
                <a:path w="20" h="10">
                  <a:moveTo>
                    <a:pt x="0" y="1"/>
                  </a:moveTo>
                  <a:cubicBezTo>
                    <a:pt x="6" y="0"/>
                    <a:pt x="9" y="10"/>
                    <a:pt x="14" y="10"/>
                  </a:cubicBezTo>
                  <a:cubicBezTo>
                    <a:pt x="13" y="5"/>
                    <a:pt x="18" y="7"/>
                    <a:pt x="20" y="5"/>
                  </a:cubicBezTo>
                  <a:cubicBezTo>
                    <a:pt x="19" y="5"/>
                    <a:pt x="19" y="5"/>
                    <a:pt x="19" y="5"/>
                  </a:cubicBezTo>
                  <a:cubicBezTo>
                    <a:pt x="13" y="7"/>
                    <a:pt x="6"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5" name="Freeform 179"/>
            <p:cNvSpPr/>
            <p:nvPr>
              <p:custDataLst>
                <p:tags r:id="rId182"/>
              </p:custDataLst>
            </p:nvPr>
          </p:nvSpPr>
          <p:spPr bwMode="auto">
            <a:xfrm>
              <a:off x="1909" y="2947"/>
              <a:ext cx="57" cy="47"/>
            </a:xfrm>
            <a:custGeom>
              <a:gdLst>
                <a:gd name="T0" fmla="*/ 19 w 24"/>
                <a:gd name="T1" fmla="*/ 1 h 20"/>
                <a:gd name="T2" fmla="*/ 0 w 24"/>
                <a:gd name="T3" fmla="*/ 8 h 20"/>
                <a:gd name="T4" fmla="*/ 4 w 24"/>
                <a:gd name="T5" fmla="*/ 10 h 20"/>
                <a:gd name="T6" fmla="*/ 3 w 24"/>
                <a:gd name="T7" fmla="*/ 14 h 20"/>
                <a:gd name="T8" fmla="*/ 12 w 24"/>
                <a:gd name="T9" fmla="*/ 12 h 20"/>
                <a:gd name="T10" fmla="*/ 5 w 24"/>
                <a:gd name="T11" fmla="*/ 13 h 20"/>
                <a:gd name="T12" fmla="*/ 6 w 24"/>
                <a:gd name="T13" fmla="*/ 9 h 20"/>
                <a:gd name="T14" fmla="*/ 19 w 24"/>
                <a:gd name="T15" fmla="*/ 8 h 20"/>
                <a:gd name="T16" fmla="*/ 24 w 24"/>
                <a:gd name="T17" fmla="*/ 2 h 20"/>
                <a:gd name="T18" fmla="*/ 19 w 24"/>
                <a:gd name="T19" fmla="*/ 1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0">
                  <a:moveTo>
                    <a:pt x="19" y="1"/>
                  </a:moveTo>
                  <a:cubicBezTo>
                    <a:pt x="16" y="10"/>
                    <a:pt x="5" y="1"/>
                    <a:pt x="0" y="8"/>
                  </a:cubicBezTo>
                  <a:cubicBezTo>
                    <a:pt x="4" y="10"/>
                    <a:pt x="4" y="10"/>
                    <a:pt x="4" y="10"/>
                  </a:cubicBezTo>
                  <a:cubicBezTo>
                    <a:pt x="3" y="14"/>
                    <a:pt x="3" y="14"/>
                    <a:pt x="3" y="14"/>
                  </a:cubicBezTo>
                  <a:cubicBezTo>
                    <a:pt x="7" y="20"/>
                    <a:pt x="8" y="11"/>
                    <a:pt x="12" y="12"/>
                  </a:cubicBezTo>
                  <a:cubicBezTo>
                    <a:pt x="10" y="10"/>
                    <a:pt x="7" y="15"/>
                    <a:pt x="5" y="13"/>
                  </a:cubicBezTo>
                  <a:cubicBezTo>
                    <a:pt x="5" y="11"/>
                    <a:pt x="4" y="10"/>
                    <a:pt x="6" y="9"/>
                  </a:cubicBezTo>
                  <a:cubicBezTo>
                    <a:pt x="10" y="8"/>
                    <a:pt x="15" y="5"/>
                    <a:pt x="19" y="8"/>
                  </a:cubicBezTo>
                  <a:cubicBezTo>
                    <a:pt x="24" y="2"/>
                    <a:pt x="24" y="2"/>
                    <a:pt x="24" y="2"/>
                  </a:cubicBezTo>
                  <a:cubicBezTo>
                    <a:pt x="22" y="2"/>
                    <a:pt x="21" y="0"/>
                    <a:pt x="1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6" name="Freeform 180"/>
            <p:cNvSpPr/>
            <p:nvPr>
              <p:custDataLst>
                <p:tags r:id="rId183"/>
              </p:custDataLst>
            </p:nvPr>
          </p:nvSpPr>
          <p:spPr bwMode="auto">
            <a:xfrm>
              <a:off x="1966" y="2944"/>
              <a:ext cx="16" cy="14"/>
            </a:xfrm>
            <a:custGeom>
              <a:gdLst>
                <a:gd name="T0" fmla="*/ 1 w 7"/>
                <a:gd name="T1" fmla="*/ 6 h 6"/>
                <a:gd name="T2" fmla="*/ 7 w 7"/>
                <a:gd name="T3" fmla="*/ 3 h 6"/>
                <a:gd name="T4" fmla="*/ 6 w 7"/>
                <a:gd name="T5" fmla="*/ 2 h 6"/>
                <a:gd name="T6" fmla="*/ 1 w 7"/>
                <a:gd name="T7" fmla="*/ 6 h 6"/>
              </a:gdLst>
              <a:cxnLst>
                <a:cxn ang="0">
                  <a:pos x="T0" y="T1"/>
                </a:cxn>
                <a:cxn ang="0">
                  <a:pos x="T2" y="T3"/>
                </a:cxn>
                <a:cxn ang="0">
                  <a:pos x="T4" y="T5"/>
                </a:cxn>
                <a:cxn ang="0">
                  <a:pos x="T6" y="T7"/>
                </a:cxn>
              </a:cxnLst>
              <a:rect l="0" t="0" r="r" b="b"/>
              <a:pathLst>
                <a:path w="7" h="6">
                  <a:moveTo>
                    <a:pt x="1" y="6"/>
                  </a:moveTo>
                  <a:cubicBezTo>
                    <a:pt x="7" y="3"/>
                    <a:pt x="7" y="3"/>
                    <a:pt x="7" y="3"/>
                  </a:cubicBezTo>
                  <a:cubicBezTo>
                    <a:pt x="6" y="2"/>
                    <a:pt x="6" y="2"/>
                    <a:pt x="6" y="2"/>
                  </a:cubicBezTo>
                  <a:cubicBezTo>
                    <a:pt x="4" y="6"/>
                    <a:pt x="0" y="0"/>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7" name="Freeform 181"/>
            <p:cNvSpPr/>
            <p:nvPr>
              <p:custDataLst>
                <p:tags r:id="rId184"/>
              </p:custDataLst>
            </p:nvPr>
          </p:nvSpPr>
          <p:spPr bwMode="auto">
            <a:xfrm>
              <a:off x="2001" y="2951"/>
              <a:ext cx="14" cy="15"/>
            </a:xfrm>
            <a:custGeom>
              <a:gdLst>
                <a:gd name="T0" fmla="*/ 1 w 6"/>
                <a:gd name="T1" fmla="*/ 6 h 6"/>
                <a:gd name="T2" fmla="*/ 6 w 6"/>
                <a:gd name="T3" fmla="*/ 0 h 6"/>
                <a:gd name="T4" fmla="*/ 1 w 6"/>
                <a:gd name="T5" fmla="*/ 6 h 6"/>
              </a:gdLst>
              <a:cxnLst>
                <a:cxn ang="0">
                  <a:pos x="T0" y="T1"/>
                </a:cxn>
                <a:cxn ang="0">
                  <a:pos x="T2" y="T3"/>
                </a:cxn>
                <a:cxn ang="0">
                  <a:pos x="T4" y="T5"/>
                </a:cxn>
              </a:cxnLst>
              <a:rect l="0" t="0" r="r" b="b"/>
              <a:pathLst>
                <a:path w="6" h="6">
                  <a:moveTo>
                    <a:pt x="1" y="6"/>
                  </a:moveTo>
                  <a:cubicBezTo>
                    <a:pt x="6" y="0"/>
                    <a:pt x="6" y="0"/>
                    <a:pt x="6" y="0"/>
                  </a:cubicBezTo>
                  <a:cubicBezTo>
                    <a:pt x="4"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8" name="Freeform 182"/>
            <p:cNvSpPr/>
            <p:nvPr>
              <p:custDataLst>
                <p:tags r:id="rId185"/>
              </p:custDataLst>
            </p:nvPr>
          </p:nvSpPr>
          <p:spPr bwMode="auto">
            <a:xfrm>
              <a:off x="1650" y="2951"/>
              <a:ext cx="7" cy="3"/>
            </a:xfrm>
            <a:custGeom>
              <a:gdLst>
                <a:gd name="T0" fmla="*/ 7 w 7"/>
                <a:gd name="T1" fmla="*/ 0 h 3"/>
                <a:gd name="T2" fmla="*/ 0 w 7"/>
                <a:gd name="T3" fmla="*/ 0 h 3"/>
                <a:gd name="T4" fmla="*/ 7 w 7"/>
                <a:gd name="T5" fmla="*/ 3 h 3"/>
                <a:gd name="T6" fmla="*/ 7 w 7"/>
                <a:gd name="T7" fmla="*/ 0 h 3"/>
              </a:gdLst>
              <a:cxnLst>
                <a:cxn ang="0">
                  <a:pos x="T0" y="T1"/>
                </a:cxn>
                <a:cxn ang="0">
                  <a:pos x="T2" y="T3"/>
                </a:cxn>
                <a:cxn ang="0">
                  <a:pos x="T4" y="T5"/>
                </a:cxn>
                <a:cxn ang="0">
                  <a:pos x="T6" y="T7"/>
                </a:cxn>
              </a:cxnLst>
              <a:rect l="0" t="0" r="r" b="b"/>
              <a:pathLst>
                <a:path w="7" h="3">
                  <a:moveTo>
                    <a:pt x="7" y="0"/>
                  </a:moveTo>
                  <a:lnTo>
                    <a:pt x="0" y="0"/>
                  </a:lnTo>
                  <a:lnTo>
                    <a:pt x="7" y="3"/>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89" name="Freeform 183"/>
            <p:cNvSpPr/>
            <p:nvPr>
              <p:custDataLst>
                <p:tags r:id="rId186"/>
              </p:custDataLst>
            </p:nvPr>
          </p:nvSpPr>
          <p:spPr bwMode="auto">
            <a:xfrm>
              <a:off x="1693" y="2947"/>
              <a:ext cx="45" cy="35"/>
            </a:xfrm>
            <a:custGeom>
              <a:gdLst>
                <a:gd name="T0" fmla="*/ 3 w 19"/>
                <a:gd name="T1" fmla="*/ 2 h 15"/>
                <a:gd name="T2" fmla="*/ 5 w 19"/>
                <a:gd name="T3" fmla="*/ 9 h 15"/>
                <a:gd name="T4" fmla="*/ 18 w 19"/>
                <a:gd name="T5" fmla="*/ 10 h 15"/>
                <a:gd name="T6" fmla="*/ 3 w 19"/>
                <a:gd name="T7" fmla="*/ 2 h 15"/>
              </a:gdLst>
              <a:cxnLst>
                <a:cxn ang="0">
                  <a:pos x="T0" y="T1"/>
                </a:cxn>
                <a:cxn ang="0">
                  <a:pos x="T2" y="T3"/>
                </a:cxn>
                <a:cxn ang="0">
                  <a:pos x="T4" y="T5"/>
                </a:cxn>
                <a:cxn ang="0">
                  <a:pos x="T6" y="T7"/>
                </a:cxn>
              </a:cxnLst>
              <a:rect l="0" t="0" r="r" b="b"/>
              <a:pathLst>
                <a:path w="19" h="15">
                  <a:moveTo>
                    <a:pt x="3" y="2"/>
                  </a:moveTo>
                  <a:cubicBezTo>
                    <a:pt x="0" y="6"/>
                    <a:pt x="7" y="5"/>
                    <a:pt x="5" y="9"/>
                  </a:cubicBezTo>
                  <a:cubicBezTo>
                    <a:pt x="9" y="10"/>
                    <a:pt x="15" y="15"/>
                    <a:pt x="18" y="10"/>
                  </a:cubicBezTo>
                  <a:cubicBezTo>
                    <a:pt x="19" y="0"/>
                    <a:pt x="9" y="7"/>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0" name="Freeform 184"/>
            <p:cNvSpPr/>
            <p:nvPr>
              <p:custDataLst>
                <p:tags r:id="rId187"/>
              </p:custDataLst>
            </p:nvPr>
          </p:nvSpPr>
          <p:spPr bwMode="auto">
            <a:xfrm>
              <a:off x="2324" y="2954"/>
              <a:ext cx="7" cy="12"/>
            </a:xfrm>
            <a:custGeom>
              <a:gdLst>
                <a:gd name="T0" fmla="*/ 1 w 3"/>
                <a:gd name="T1" fmla="*/ 0 h 5"/>
                <a:gd name="T2" fmla="*/ 0 w 3"/>
                <a:gd name="T3" fmla="*/ 0 h 5"/>
                <a:gd name="T4" fmla="*/ 0 w 3"/>
                <a:gd name="T5" fmla="*/ 5 h 5"/>
                <a:gd name="T6" fmla="*/ 1 w 3"/>
                <a:gd name="T7" fmla="*/ 0 h 5"/>
              </a:gdLst>
              <a:cxnLst>
                <a:cxn ang="0">
                  <a:pos x="T0" y="T1"/>
                </a:cxn>
                <a:cxn ang="0">
                  <a:pos x="T2" y="T3"/>
                </a:cxn>
                <a:cxn ang="0">
                  <a:pos x="T4" y="T5"/>
                </a:cxn>
                <a:cxn ang="0">
                  <a:pos x="T6" y="T7"/>
                </a:cxn>
              </a:cxnLst>
              <a:rect l="0" t="0" r="r" b="b"/>
              <a:pathLst>
                <a:path w="3" h="5">
                  <a:moveTo>
                    <a:pt x="1" y="0"/>
                  </a:moveTo>
                  <a:cubicBezTo>
                    <a:pt x="0" y="0"/>
                    <a:pt x="0" y="0"/>
                    <a:pt x="0" y="0"/>
                  </a:cubicBezTo>
                  <a:cubicBezTo>
                    <a:pt x="0" y="5"/>
                    <a:pt x="0" y="5"/>
                    <a:pt x="0" y="5"/>
                  </a:cubicBezTo>
                  <a:cubicBezTo>
                    <a:pt x="0" y="4"/>
                    <a:pt x="3"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1" name="Freeform 185"/>
            <p:cNvSpPr/>
            <p:nvPr>
              <p:custDataLst>
                <p:tags r:id="rId188"/>
              </p:custDataLst>
            </p:nvPr>
          </p:nvSpPr>
          <p:spPr bwMode="auto">
            <a:xfrm>
              <a:off x="1443" y="2954"/>
              <a:ext cx="8" cy="12"/>
            </a:xfrm>
            <a:custGeom>
              <a:gdLst>
                <a:gd name="T0" fmla="*/ 0 w 3"/>
                <a:gd name="T1" fmla="*/ 1 h 5"/>
                <a:gd name="T2" fmla="*/ 0 w 3"/>
                <a:gd name="T3" fmla="*/ 5 h 5"/>
                <a:gd name="T4" fmla="*/ 3 w 3"/>
                <a:gd name="T5" fmla="*/ 5 h 5"/>
                <a:gd name="T6" fmla="*/ 3 w 3"/>
                <a:gd name="T7" fmla="*/ 4 h 5"/>
                <a:gd name="T8" fmla="*/ 0 w 3"/>
                <a:gd name="T9" fmla="*/ 1 h 5"/>
              </a:gd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2" name="Freeform 186"/>
            <p:cNvSpPr/>
            <p:nvPr>
              <p:custDataLst>
                <p:tags r:id="rId189"/>
              </p:custDataLst>
            </p:nvPr>
          </p:nvSpPr>
          <p:spPr bwMode="auto">
            <a:xfrm>
              <a:off x="1973" y="2956"/>
              <a:ext cx="31" cy="29"/>
            </a:xfrm>
            <a:custGeom>
              <a:gdLst>
                <a:gd name="T0" fmla="*/ 6 w 13"/>
                <a:gd name="T1" fmla="*/ 12 h 12"/>
                <a:gd name="T2" fmla="*/ 7 w 13"/>
                <a:gd name="T3" fmla="*/ 11 h 12"/>
                <a:gd name="T4" fmla="*/ 5 w 13"/>
                <a:gd name="T5" fmla="*/ 9 h 12"/>
                <a:gd name="T6" fmla="*/ 7 w 13"/>
                <a:gd name="T7" fmla="*/ 6 h 12"/>
                <a:gd name="T8" fmla="*/ 10 w 13"/>
                <a:gd name="T9" fmla="*/ 0 h 12"/>
                <a:gd name="T10" fmla="*/ 4 w 13"/>
                <a:gd name="T11" fmla="*/ 3 h 12"/>
                <a:gd name="T12" fmla="*/ 6 w 13"/>
                <a:gd name="T13" fmla="*/ 12 h 12"/>
              </a:gdLst>
              <a:cxnLst>
                <a:cxn ang="0">
                  <a:pos x="T0" y="T1"/>
                </a:cxn>
                <a:cxn ang="0">
                  <a:pos x="T2" y="T3"/>
                </a:cxn>
                <a:cxn ang="0">
                  <a:pos x="T4" y="T5"/>
                </a:cxn>
                <a:cxn ang="0">
                  <a:pos x="T6" y="T7"/>
                </a:cxn>
                <a:cxn ang="0">
                  <a:pos x="T8" y="T9"/>
                </a:cxn>
                <a:cxn ang="0">
                  <a:pos x="T10" y="T11"/>
                </a:cxn>
                <a:cxn ang="0">
                  <a:pos x="T12" y="T13"/>
                </a:cxn>
              </a:cxnLst>
              <a:rect l="0" t="0" r="r" b="b"/>
              <a:pathLst>
                <a:path w="13" h="12">
                  <a:moveTo>
                    <a:pt x="6" y="12"/>
                  </a:moveTo>
                  <a:cubicBezTo>
                    <a:pt x="7" y="11"/>
                    <a:pt x="7" y="11"/>
                    <a:pt x="7" y="11"/>
                  </a:cubicBezTo>
                  <a:cubicBezTo>
                    <a:pt x="7" y="10"/>
                    <a:pt x="6" y="10"/>
                    <a:pt x="5" y="9"/>
                  </a:cubicBezTo>
                  <a:cubicBezTo>
                    <a:pt x="7" y="6"/>
                    <a:pt x="7" y="6"/>
                    <a:pt x="7" y="6"/>
                  </a:cubicBezTo>
                  <a:cubicBezTo>
                    <a:pt x="13" y="8"/>
                    <a:pt x="8" y="3"/>
                    <a:pt x="10" y="0"/>
                  </a:cubicBezTo>
                  <a:cubicBezTo>
                    <a:pt x="4" y="3"/>
                    <a:pt x="4" y="3"/>
                    <a:pt x="4" y="3"/>
                  </a:cubicBezTo>
                  <a:cubicBezTo>
                    <a:pt x="6" y="5"/>
                    <a:pt x="0" y="11"/>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3" name="Freeform 187"/>
            <p:cNvSpPr/>
            <p:nvPr>
              <p:custDataLst>
                <p:tags r:id="rId190"/>
              </p:custDataLst>
            </p:nvPr>
          </p:nvSpPr>
          <p:spPr bwMode="auto">
            <a:xfrm>
              <a:off x="1569" y="2958"/>
              <a:ext cx="10" cy="8"/>
            </a:xfrm>
            <a:custGeom>
              <a:gdLst>
                <a:gd name="T0" fmla="*/ 1 w 4"/>
                <a:gd name="T1" fmla="*/ 3 h 3"/>
                <a:gd name="T2" fmla="*/ 4 w 4"/>
                <a:gd name="T3" fmla="*/ 3 h 3"/>
                <a:gd name="T4" fmla="*/ 4 w 4"/>
                <a:gd name="T5" fmla="*/ 2 h 3"/>
                <a:gd name="T6" fmla="*/ 1 w 4"/>
                <a:gd name="T7" fmla="*/ 3 h 3"/>
              </a:gdLst>
              <a:cxnLst>
                <a:cxn ang="0">
                  <a:pos x="T0" y="T1"/>
                </a:cxn>
                <a:cxn ang="0">
                  <a:pos x="T2" y="T3"/>
                </a:cxn>
                <a:cxn ang="0">
                  <a:pos x="T4" y="T5"/>
                </a:cxn>
                <a:cxn ang="0">
                  <a:pos x="T6" y="T7"/>
                </a:cxn>
              </a:cxnLst>
              <a:rect l="0" t="0" r="r" b="b"/>
              <a:pathLst>
                <a:path w="4" h="3">
                  <a:moveTo>
                    <a:pt x="1" y="3"/>
                  </a:moveTo>
                  <a:cubicBezTo>
                    <a:pt x="4" y="3"/>
                    <a:pt x="4" y="3"/>
                    <a:pt x="4" y="3"/>
                  </a:cubicBezTo>
                  <a:cubicBezTo>
                    <a:pt x="4" y="2"/>
                    <a:pt x="4" y="2"/>
                    <a:pt x="4" y="2"/>
                  </a:cubicBezTo>
                  <a:cubicBezTo>
                    <a:pt x="4" y="0"/>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4" name="Freeform 188"/>
            <p:cNvSpPr/>
            <p:nvPr>
              <p:custDataLst>
                <p:tags r:id="rId191"/>
              </p:custDataLst>
            </p:nvPr>
          </p:nvSpPr>
          <p:spPr bwMode="auto">
            <a:xfrm>
              <a:off x="1750" y="2958"/>
              <a:ext cx="14" cy="12"/>
            </a:xfrm>
            <a:custGeom>
              <a:gdLst>
                <a:gd name="T0" fmla="*/ 2 w 6"/>
                <a:gd name="T1" fmla="*/ 4 h 5"/>
                <a:gd name="T2" fmla="*/ 6 w 6"/>
                <a:gd name="T3" fmla="*/ 3 h 5"/>
                <a:gd name="T4" fmla="*/ 2 w 6"/>
                <a:gd name="T5" fmla="*/ 4 h 5"/>
              </a:gd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5" name="Freeform 189"/>
            <p:cNvSpPr/>
            <p:nvPr>
              <p:custDataLst>
                <p:tags r:id="rId192"/>
              </p:custDataLst>
            </p:nvPr>
          </p:nvSpPr>
          <p:spPr bwMode="auto">
            <a:xfrm>
              <a:off x="1835" y="2963"/>
              <a:ext cx="33" cy="12"/>
            </a:xfrm>
            <a:custGeom>
              <a:gdLst>
                <a:gd name="T0" fmla="*/ 14 w 14"/>
                <a:gd name="T1" fmla="*/ 1 h 5"/>
                <a:gd name="T2" fmla="*/ 0 w 14"/>
                <a:gd name="T3" fmla="*/ 2 h 5"/>
                <a:gd name="T4" fmla="*/ 14 w 14"/>
                <a:gd name="T5" fmla="*/ 1 h 5"/>
              </a:gdLst>
              <a:cxnLst>
                <a:cxn ang="0">
                  <a:pos x="T0" y="T1"/>
                </a:cxn>
                <a:cxn ang="0">
                  <a:pos x="T2" y="T3"/>
                </a:cxn>
                <a:cxn ang="0">
                  <a:pos x="T4" y="T5"/>
                </a:cxn>
              </a:cxnLst>
              <a:rect l="0" t="0" r="r" b="b"/>
              <a:pathLst>
                <a:path w="14" h="5">
                  <a:moveTo>
                    <a:pt x="14" y="1"/>
                  </a:moveTo>
                  <a:cubicBezTo>
                    <a:pt x="9" y="0"/>
                    <a:pt x="6" y="1"/>
                    <a:pt x="0" y="2"/>
                  </a:cubicBezTo>
                  <a:cubicBezTo>
                    <a:pt x="7" y="5"/>
                    <a:pt x="7" y="1"/>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6" name="Freeform 190"/>
            <p:cNvSpPr/>
            <p:nvPr>
              <p:custDataLst>
                <p:tags r:id="rId193"/>
              </p:custDataLst>
            </p:nvPr>
          </p:nvSpPr>
          <p:spPr bwMode="auto">
            <a:xfrm>
              <a:off x="1873" y="2966"/>
              <a:ext cx="17" cy="21"/>
            </a:xfrm>
            <a:custGeom>
              <a:gdLst>
                <a:gd name="T0" fmla="*/ 4 w 7"/>
                <a:gd name="T1" fmla="*/ 0 h 9"/>
                <a:gd name="T2" fmla="*/ 0 w 7"/>
                <a:gd name="T3" fmla="*/ 6 h 9"/>
                <a:gd name="T4" fmla="*/ 7 w 7"/>
                <a:gd name="T5" fmla="*/ 6 h 9"/>
                <a:gd name="T6" fmla="*/ 4 w 7"/>
                <a:gd name="T7" fmla="*/ 4 h 9"/>
                <a:gd name="T8" fmla="*/ 7 w 7"/>
                <a:gd name="T9" fmla="*/ 0 h 9"/>
                <a:gd name="T10" fmla="*/ 4 w 7"/>
                <a:gd name="T11" fmla="*/ 0 h 9"/>
              </a:gdLst>
              <a:cxnLst>
                <a:cxn ang="0">
                  <a:pos x="T0" y="T1"/>
                </a:cxn>
                <a:cxn ang="0">
                  <a:pos x="T2" y="T3"/>
                </a:cxn>
                <a:cxn ang="0">
                  <a:pos x="T4" y="T5"/>
                </a:cxn>
                <a:cxn ang="0">
                  <a:pos x="T6" y="T7"/>
                </a:cxn>
                <a:cxn ang="0">
                  <a:pos x="T8" y="T9"/>
                </a:cxn>
                <a:cxn ang="0">
                  <a:pos x="T10" y="T11"/>
                </a:cxn>
              </a:cxnLst>
              <a:rect l="0" t="0" r="r" b="b"/>
              <a:pathLst>
                <a:path w="7" h="9">
                  <a:moveTo>
                    <a:pt x="4" y="0"/>
                  </a:moveTo>
                  <a:cubicBezTo>
                    <a:pt x="1" y="0"/>
                    <a:pt x="0" y="3"/>
                    <a:pt x="0" y="6"/>
                  </a:cubicBezTo>
                  <a:cubicBezTo>
                    <a:pt x="0" y="9"/>
                    <a:pt x="5" y="7"/>
                    <a:pt x="7" y="6"/>
                  </a:cubicBezTo>
                  <a:cubicBezTo>
                    <a:pt x="7" y="5"/>
                    <a:pt x="5" y="5"/>
                    <a:pt x="4" y="4"/>
                  </a:cubicBezTo>
                  <a:cubicBezTo>
                    <a:pt x="7" y="0"/>
                    <a:pt x="7" y="0"/>
                    <a:pt x="7"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7" name="Freeform 191"/>
            <p:cNvSpPr/>
            <p:nvPr>
              <p:custDataLst>
                <p:tags r:id="rId194"/>
              </p:custDataLst>
            </p:nvPr>
          </p:nvSpPr>
          <p:spPr bwMode="auto">
            <a:xfrm>
              <a:off x="1807" y="2966"/>
              <a:ext cx="21" cy="14"/>
            </a:xfrm>
            <a:custGeom>
              <a:gdLst>
                <a:gd name="T0" fmla="*/ 9 w 9"/>
                <a:gd name="T1" fmla="*/ 1 h 6"/>
                <a:gd name="T2" fmla="*/ 0 w 9"/>
                <a:gd name="T3" fmla="*/ 0 h 6"/>
                <a:gd name="T4" fmla="*/ 9 w 9"/>
                <a:gd name="T5" fmla="*/ 1 h 6"/>
              </a:gdLst>
              <a:cxnLst>
                <a:cxn ang="0">
                  <a:pos x="T0" y="T1"/>
                </a:cxn>
                <a:cxn ang="0">
                  <a:pos x="T2" y="T3"/>
                </a:cxn>
                <a:cxn ang="0">
                  <a:pos x="T4" y="T5"/>
                </a:cxn>
              </a:cxnLst>
              <a:rect l="0" t="0" r="r" b="b"/>
              <a:pathLst>
                <a:path w="9" h="6">
                  <a:moveTo>
                    <a:pt x="9" y="1"/>
                  </a:moveTo>
                  <a:cubicBezTo>
                    <a:pt x="0" y="0"/>
                    <a:pt x="0" y="0"/>
                    <a:pt x="0" y="0"/>
                  </a:cubicBezTo>
                  <a:cubicBezTo>
                    <a:pt x="1" y="6"/>
                    <a:pt x="5"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8" name="Freeform 192"/>
            <p:cNvSpPr/>
            <p:nvPr>
              <p:custDataLst>
                <p:tags r:id="rId195"/>
              </p:custDataLst>
            </p:nvPr>
          </p:nvSpPr>
          <p:spPr bwMode="auto">
            <a:xfrm>
              <a:off x="1944" y="2966"/>
              <a:ext cx="12" cy="11"/>
            </a:xfrm>
            <a:custGeom>
              <a:gdLst>
                <a:gd name="T0" fmla="*/ 1 w 5"/>
                <a:gd name="T1" fmla="*/ 5 h 5"/>
                <a:gd name="T2" fmla="*/ 5 w 5"/>
                <a:gd name="T3" fmla="*/ 5 h 5"/>
                <a:gd name="T4" fmla="*/ 5 w 5"/>
                <a:gd name="T5" fmla="*/ 2 h 5"/>
                <a:gd name="T6" fmla="*/ 1 w 5"/>
                <a:gd name="T7" fmla="*/ 5 h 5"/>
              </a:gd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4"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99" name="Freeform 193"/>
            <p:cNvSpPr/>
            <p:nvPr>
              <p:custDataLst>
                <p:tags r:id="rId196"/>
              </p:custDataLst>
            </p:nvPr>
          </p:nvSpPr>
          <p:spPr bwMode="auto">
            <a:xfrm>
              <a:off x="1600" y="2970"/>
              <a:ext cx="12" cy="5"/>
            </a:xfrm>
            <a:custGeom>
              <a:gdLst>
                <a:gd name="T0" fmla="*/ 0 w 5"/>
                <a:gd name="T1" fmla="*/ 2 h 2"/>
                <a:gd name="T2" fmla="*/ 5 w 5"/>
                <a:gd name="T3" fmla="*/ 2 h 2"/>
                <a:gd name="T4" fmla="*/ 0 w 5"/>
                <a:gd name="T5" fmla="*/ 0 h 2"/>
                <a:gd name="T6" fmla="*/ 0 w 5"/>
                <a:gd name="T7" fmla="*/ 2 h 2"/>
              </a:gd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0"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0" name="Freeform 194"/>
            <p:cNvSpPr/>
            <p:nvPr>
              <p:custDataLst>
                <p:tags r:id="rId197"/>
              </p:custDataLst>
            </p:nvPr>
          </p:nvSpPr>
          <p:spPr bwMode="auto">
            <a:xfrm>
              <a:off x="1655" y="2982"/>
              <a:ext cx="35" cy="26"/>
            </a:xfrm>
            <a:custGeom>
              <a:gdLst>
                <a:gd name="T0" fmla="*/ 15 w 15"/>
                <a:gd name="T1" fmla="*/ 8 h 11"/>
                <a:gd name="T2" fmla="*/ 0 w 15"/>
                <a:gd name="T3" fmla="*/ 4 h 11"/>
                <a:gd name="T4" fmla="*/ 2 w 15"/>
                <a:gd name="T5" fmla="*/ 4 h 11"/>
                <a:gd name="T6" fmla="*/ 15 w 15"/>
                <a:gd name="T7" fmla="*/ 8 h 11"/>
              </a:gdLst>
              <a:cxnLst>
                <a:cxn ang="0">
                  <a:pos x="T0" y="T1"/>
                </a:cxn>
                <a:cxn ang="0">
                  <a:pos x="T2" y="T3"/>
                </a:cxn>
                <a:cxn ang="0">
                  <a:pos x="T4" y="T5"/>
                </a:cxn>
                <a:cxn ang="0">
                  <a:pos x="T6" y="T7"/>
                </a:cxn>
              </a:cxnLst>
              <a:rect l="0" t="0" r="r" b="b"/>
              <a:pathLst>
                <a:path w="15" h="11">
                  <a:moveTo>
                    <a:pt x="15" y="8"/>
                  </a:moveTo>
                  <a:cubicBezTo>
                    <a:pt x="12" y="0"/>
                    <a:pt x="6" y="3"/>
                    <a:pt x="0" y="4"/>
                  </a:cubicBezTo>
                  <a:cubicBezTo>
                    <a:pt x="2" y="4"/>
                    <a:pt x="2" y="4"/>
                    <a:pt x="2" y="4"/>
                  </a:cubicBezTo>
                  <a:cubicBezTo>
                    <a:pt x="5" y="5"/>
                    <a:pt x="12" y="11"/>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1" name="Freeform 195"/>
            <p:cNvSpPr/>
            <p:nvPr>
              <p:custDataLst>
                <p:tags r:id="rId198"/>
              </p:custDataLst>
            </p:nvPr>
          </p:nvSpPr>
          <p:spPr bwMode="auto">
            <a:xfrm>
              <a:off x="1640" y="2987"/>
              <a:ext cx="15" cy="5"/>
            </a:xfrm>
            <a:custGeom>
              <a:gdLst>
                <a:gd name="T0" fmla="*/ 6 w 6"/>
                <a:gd name="T1" fmla="*/ 2 h 2"/>
                <a:gd name="T2" fmla="*/ 0 w 6"/>
                <a:gd name="T3" fmla="*/ 0 h 2"/>
                <a:gd name="T4" fmla="*/ 6 w 6"/>
                <a:gd name="T5" fmla="*/ 2 h 2"/>
              </a:gdLst>
              <a:cxnLst>
                <a:cxn ang="0">
                  <a:pos x="T0" y="T1"/>
                </a:cxn>
                <a:cxn ang="0">
                  <a:pos x="T2" y="T3"/>
                </a:cxn>
                <a:cxn ang="0">
                  <a:pos x="T4" y="T5"/>
                </a:cxn>
              </a:cxnLst>
              <a:rect l="0" t="0" r="r" b="b"/>
              <a:pathLst>
                <a:path w="6" h="2">
                  <a:moveTo>
                    <a:pt x="6" y="2"/>
                  </a:moveTo>
                  <a:cubicBezTo>
                    <a:pt x="0" y="0"/>
                    <a:pt x="0" y="0"/>
                    <a:pt x="0" y="0"/>
                  </a:cubicBezTo>
                  <a:cubicBezTo>
                    <a:pt x="2" y="1"/>
                    <a:pt x="4"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2" name="Freeform 196"/>
            <p:cNvSpPr/>
            <p:nvPr>
              <p:custDataLst>
                <p:tags r:id="rId199"/>
              </p:custDataLst>
            </p:nvPr>
          </p:nvSpPr>
          <p:spPr bwMode="auto">
            <a:xfrm>
              <a:off x="2274" y="2989"/>
              <a:ext cx="3" cy="10"/>
            </a:xfrm>
            <a:custGeom>
              <a:gdLst>
                <a:gd name="T0" fmla="*/ 3 w 3"/>
                <a:gd name="T1" fmla="*/ 10 h 10"/>
                <a:gd name="T2" fmla="*/ 3 w 3"/>
                <a:gd name="T3" fmla="*/ 3 h 10"/>
                <a:gd name="T4" fmla="*/ 0 w 3"/>
                <a:gd name="T5" fmla="*/ 0 h 10"/>
                <a:gd name="T6" fmla="*/ 3 w 3"/>
                <a:gd name="T7" fmla="*/ 10 h 10"/>
              </a:gdLst>
              <a:cxnLst>
                <a:cxn ang="0">
                  <a:pos x="T0" y="T1"/>
                </a:cxn>
                <a:cxn ang="0">
                  <a:pos x="T2" y="T3"/>
                </a:cxn>
                <a:cxn ang="0">
                  <a:pos x="T4" y="T5"/>
                </a:cxn>
                <a:cxn ang="0">
                  <a:pos x="T6" y="T7"/>
                </a:cxn>
              </a:cxnLst>
              <a:rect l="0" t="0" r="r" b="b"/>
              <a:pathLst>
                <a:path w="3" h="10">
                  <a:moveTo>
                    <a:pt x="3" y="10"/>
                  </a:moveTo>
                  <a:lnTo>
                    <a:pt x="3" y="3"/>
                  </a:lnTo>
                  <a:lnTo>
                    <a:pt x="0" y="0"/>
                  </a:ln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3" name="Freeform 197"/>
            <p:cNvSpPr/>
            <p:nvPr>
              <p:custDataLst>
                <p:tags r:id="rId200"/>
              </p:custDataLst>
            </p:nvPr>
          </p:nvSpPr>
          <p:spPr bwMode="auto">
            <a:xfrm>
              <a:off x="1916" y="2992"/>
              <a:ext cx="5" cy="2"/>
            </a:xfrm>
            <a:custGeom>
              <a:gdLst>
                <a:gd name="T0" fmla="*/ 2 w 2"/>
                <a:gd name="T1" fmla="*/ 1 h 1"/>
                <a:gd name="T2" fmla="*/ 1 w 2"/>
                <a:gd name="T3" fmla="*/ 0 h 1"/>
                <a:gd name="T4" fmla="*/ 0 w 2"/>
                <a:gd name="T5" fmla="*/ 1 h 1"/>
                <a:gd name="T6" fmla="*/ 2 w 2"/>
                <a:gd name="T7" fmla="*/ 1 h 1"/>
              </a:gdLst>
              <a:cxnLst>
                <a:cxn ang="0">
                  <a:pos x="T0" y="T1"/>
                </a:cxn>
                <a:cxn ang="0">
                  <a:pos x="T2" y="T3"/>
                </a:cxn>
                <a:cxn ang="0">
                  <a:pos x="T4" y="T5"/>
                </a:cxn>
                <a:cxn ang="0">
                  <a:pos x="T6" y="T7"/>
                </a:cxn>
              </a:cxnLst>
              <a:rect l="0" t="0" r="r" b="b"/>
              <a:pathLst>
                <a:path w="2" h="1">
                  <a:moveTo>
                    <a:pt x="2" y="1"/>
                  </a:moveTo>
                  <a:cubicBezTo>
                    <a:pt x="2" y="1"/>
                    <a:pt x="2" y="0"/>
                    <a:pt x="1" y="0"/>
                  </a:cubicBezTo>
                  <a:cubicBezTo>
                    <a:pt x="0" y="1"/>
                    <a:pt x="0" y="1"/>
                    <a:pt x="0"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4" name="Freeform 198"/>
            <p:cNvSpPr/>
            <p:nvPr>
              <p:custDataLst>
                <p:tags r:id="rId201"/>
              </p:custDataLst>
            </p:nvPr>
          </p:nvSpPr>
          <p:spPr bwMode="auto">
            <a:xfrm>
              <a:off x="1719" y="3004"/>
              <a:ext cx="9" cy="7"/>
            </a:xfrm>
            <a:custGeom>
              <a:gdLst>
                <a:gd name="T0" fmla="*/ 0 w 4"/>
                <a:gd name="T1" fmla="*/ 1 h 3"/>
                <a:gd name="T2" fmla="*/ 4 w 4"/>
                <a:gd name="T3" fmla="*/ 1 h 3"/>
                <a:gd name="T4" fmla="*/ 0 w 4"/>
                <a:gd name="T5" fmla="*/ 1 h 3"/>
              </a:gdLst>
              <a:cxnLst>
                <a:cxn ang="0">
                  <a:pos x="T0" y="T1"/>
                </a:cxn>
                <a:cxn ang="0">
                  <a:pos x="T2" y="T3"/>
                </a:cxn>
                <a:cxn ang="0">
                  <a:pos x="T4" y="T5"/>
                </a:cxn>
              </a:cxnLst>
              <a:rect l="0" t="0" r="r" b="b"/>
              <a:pathLst>
                <a:path w="4" h="3">
                  <a:moveTo>
                    <a:pt x="0" y="1"/>
                  </a:moveTo>
                  <a:cubicBezTo>
                    <a:pt x="0" y="3"/>
                    <a:pt x="3" y="3"/>
                    <a:pt x="4" y="1"/>
                  </a:cubicBezTo>
                  <a:cubicBezTo>
                    <a:pt x="4" y="0"/>
                    <a:pt x="2"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5" name="Freeform 199"/>
            <p:cNvSpPr/>
            <p:nvPr>
              <p:custDataLst>
                <p:tags r:id="rId202"/>
              </p:custDataLst>
            </p:nvPr>
          </p:nvSpPr>
          <p:spPr bwMode="auto">
            <a:xfrm>
              <a:off x="1745" y="3006"/>
              <a:ext cx="12" cy="7"/>
            </a:xfrm>
            <a:custGeom>
              <a:gdLst>
                <a:gd name="T0" fmla="*/ 1 w 5"/>
                <a:gd name="T1" fmla="*/ 0 h 3"/>
                <a:gd name="T2" fmla="*/ 0 w 5"/>
                <a:gd name="T3" fmla="*/ 2 h 3"/>
                <a:gd name="T4" fmla="*/ 4 w 5"/>
                <a:gd name="T5" fmla="*/ 3 h 3"/>
                <a:gd name="T6" fmla="*/ 1 w 5"/>
                <a:gd name="T7" fmla="*/ 0 h 3"/>
              </a:gdLst>
              <a:cxnLst>
                <a:cxn ang="0">
                  <a:pos x="T0" y="T1"/>
                </a:cxn>
                <a:cxn ang="0">
                  <a:pos x="T2" y="T3"/>
                </a:cxn>
                <a:cxn ang="0">
                  <a:pos x="T4" y="T5"/>
                </a:cxn>
                <a:cxn ang="0">
                  <a:pos x="T6" y="T7"/>
                </a:cxn>
              </a:cxnLst>
              <a:rect l="0" t="0" r="r" b="b"/>
              <a:pathLst>
                <a:path w="5" h="3">
                  <a:moveTo>
                    <a:pt x="1" y="0"/>
                  </a:moveTo>
                  <a:cubicBezTo>
                    <a:pt x="0" y="2"/>
                    <a:pt x="0" y="2"/>
                    <a:pt x="0" y="2"/>
                  </a:cubicBezTo>
                  <a:cubicBezTo>
                    <a:pt x="1" y="2"/>
                    <a:pt x="2" y="3"/>
                    <a:pt x="4" y="3"/>
                  </a:cubicBezTo>
                  <a:cubicBezTo>
                    <a:pt x="5"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6" name="Freeform 200"/>
            <p:cNvSpPr/>
            <p:nvPr>
              <p:custDataLst>
                <p:tags r:id="rId203"/>
              </p:custDataLst>
            </p:nvPr>
          </p:nvSpPr>
          <p:spPr bwMode="auto">
            <a:xfrm>
              <a:off x="1757" y="3006"/>
              <a:ext cx="9" cy="9"/>
            </a:xfrm>
            <a:custGeom>
              <a:gdLst>
                <a:gd name="T0" fmla="*/ 2 w 4"/>
                <a:gd name="T1" fmla="*/ 4 h 4"/>
                <a:gd name="T2" fmla="*/ 4 w 4"/>
                <a:gd name="T3" fmla="*/ 3 h 4"/>
                <a:gd name="T4" fmla="*/ 0 w 4"/>
                <a:gd name="T5" fmla="*/ 0 h 4"/>
                <a:gd name="T6" fmla="*/ 2 w 4"/>
                <a:gd name="T7" fmla="*/ 4 h 4"/>
              </a:gdLst>
              <a:cxnLst>
                <a:cxn ang="0">
                  <a:pos x="T0" y="T1"/>
                </a:cxn>
                <a:cxn ang="0">
                  <a:pos x="T2" y="T3"/>
                </a:cxn>
                <a:cxn ang="0">
                  <a:pos x="T4" y="T5"/>
                </a:cxn>
                <a:cxn ang="0">
                  <a:pos x="T6" y="T7"/>
                </a:cxn>
              </a:cxnLst>
              <a:rect l="0" t="0" r="r" b="b"/>
              <a:pathLst>
                <a:path w="4" h="4">
                  <a:moveTo>
                    <a:pt x="2" y="4"/>
                  </a:moveTo>
                  <a:cubicBezTo>
                    <a:pt x="4" y="3"/>
                    <a:pt x="4" y="3"/>
                    <a:pt x="4" y="3"/>
                  </a:cubicBezTo>
                  <a:cubicBezTo>
                    <a:pt x="2" y="1"/>
                    <a:pt x="2" y="0"/>
                    <a:pt x="0" y="0"/>
                  </a:cubicBez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7" name="Freeform 201"/>
            <p:cNvSpPr/>
            <p:nvPr>
              <p:custDataLst>
                <p:tags r:id="rId204"/>
              </p:custDataLst>
            </p:nvPr>
          </p:nvSpPr>
          <p:spPr bwMode="auto">
            <a:xfrm>
              <a:off x="1795" y="3006"/>
              <a:ext cx="19" cy="12"/>
            </a:xfrm>
            <a:custGeom>
              <a:gdLst>
                <a:gd name="T0" fmla="*/ 8 w 8"/>
                <a:gd name="T1" fmla="*/ 5 h 5"/>
                <a:gd name="T2" fmla="*/ 6 w 8"/>
                <a:gd name="T3" fmla="*/ 0 h 5"/>
                <a:gd name="T4" fmla="*/ 7 w 8"/>
                <a:gd name="T5" fmla="*/ 3 h 5"/>
                <a:gd name="T6" fmla="*/ 0 w 8"/>
                <a:gd name="T7" fmla="*/ 5 h 5"/>
                <a:gd name="T8" fmla="*/ 8 w 8"/>
                <a:gd name="T9" fmla="*/ 5 h 5"/>
              </a:gd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7" y="3"/>
                    <a:pt x="7" y="3"/>
                    <a:pt x="7" y="3"/>
                  </a:cubicBezTo>
                  <a:cubicBezTo>
                    <a:pt x="0" y="5"/>
                    <a:pt x="0" y="5"/>
                    <a:pt x="0" y="5"/>
                  </a:cubicBezTo>
                  <a:lnTo>
                    <a:pt x="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08" name="Rectangle 202"/>
            <p:cNvSpPr>
              <a:spLocks noChangeArrowheads="1"/>
            </p:cNvSpPr>
            <p:nvPr>
              <p:custDataLst>
                <p:tags r:id="rId205"/>
              </p:custDataLst>
            </p:nvPr>
          </p:nvSpPr>
          <p:spPr bwMode="auto">
            <a:xfrm>
              <a:off x="2068" y="3025"/>
              <a:ext cx="2" cy="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600"/>
            </a:p>
          </p:txBody>
        </p:sp>
      </p:grpSp>
      <p:pic>
        <p:nvPicPr>
          <p:cNvPr id="210" name="图片 209"/>
          <p:cNvPicPr>
            <a:picLocks noChangeAspect="1"/>
          </p:cNvPicPr>
          <p:nvPr>
            <p:custDataLst>
              <p:tags r:id="rId207"/>
            </p:custDataLst>
          </p:nvPr>
        </p:nvPicPr>
        <p:blipFill>
          <a:blip r:embed="rId206">
            <a:extLst>
              <a:ext uri="{28A0092B-C50C-407E-A947-70E740481C1C}">
                <a14:useLocalDpi xmlns:a14="http://schemas.microsoft.com/office/drawing/2010/main" val="0"/>
              </a:ext>
            </a:extLst>
          </a:blip>
          <a:srcRect r="67468"/>
          <a:stretch>
            <a:fillRect/>
          </a:stretch>
        </p:blipFill>
        <p:spPr>
          <a:xfrm>
            <a:off x="91227" y="-17936"/>
            <a:ext cx="4016167" cy="6875936"/>
          </a:xfrm>
          <a:prstGeom prst="rect">
            <a:avLst/>
          </a:prstGeom>
        </p:spPr>
      </p:pic>
      <p:sp>
        <p:nvSpPr>
          <p:cNvPr id="2" name="标题 1"/>
          <p:cNvSpPr>
            <a:spLocks noGrp="1"/>
          </p:cNvSpPr>
          <p:nvPr>
            <p:ph type="title" hasCustomPrompt="1"/>
            <p:custDataLst>
              <p:tags r:id="rId208"/>
            </p:custDataLst>
          </p:nvPr>
        </p:nvSpPr>
        <p:spPr>
          <a:xfrm>
            <a:off x="2975429" y="3817018"/>
            <a:ext cx="6241144" cy="947948"/>
          </a:xfrm>
        </p:spPr>
        <p:txBody>
          <a:bodyPr anchor="b">
            <a:normAutofit/>
          </a:bodyPr>
          <a:lstStyle>
            <a:lvl1pPr algn="ctr">
              <a:defRPr sz="5400">
                <a:solidFill>
                  <a:schemeClr val="accent1"/>
                </a:solidFill>
              </a:defRPr>
            </a:lvl1pPr>
          </a:lstStyle>
          <a:p>
            <a:r>
              <a:rPr lang="zh-CN" altLang="en-US"/>
              <a:t>单击此处编辑标题</a:t>
            </a:r>
            <a:endParaRPr lang="zh-CN" altLang="en-US"/>
          </a:p>
        </p:txBody>
      </p:sp>
      <p:sp>
        <p:nvSpPr>
          <p:cNvPr id="3" name="文本占位符 2"/>
          <p:cNvSpPr>
            <a:spLocks noGrp="1"/>
          </p:cNvSpPr>
          <p:nvPr>
            <p:ph type="body" idx="1"/>
            <p:custDataLst>
              <p:tags r:id="rId209"/>
            </p:custDataLst>
          </p:nvPr>
        </p:nvSpPr>
        <p:spPr>
          <a:xfrm>
            <a:off x="2975429" y="4826532"/>
            <a:ext cx="6241143" cy="510836"/>
          </a:xfrm>
        </p:spPr>
        <p:txBody>
          <a:bodyPr>
            <a:normAutofit/>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210"/>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11"/>
            </p:custDataLst>
          </p:nvPr>
        </p:nvSpPr>
        <p:spPr/>
        <p:txBody>
          <a:bodyPr/>
          <a:lstStyle/>
          <a:p>
            <a:endParaRPr lang="zh-CN" altLang="en-US"/>
          </a:p>
        </p:txBody>
      </p:sp>
      <p:sp>
        <p:nvSpPr>
          <p:cNvPr id="6" name="灯片编号占位符 5"/>
          <p:cNvSpPr>
            <a:spLocks noGrp="1"/>
          </p:cNvSpPr>
          <p:nvPr>
            <p:ph type="sldNum" sz="quarter" idx="12"/>
            <p:custDataLst>
              <p:tags r:id="rId212"/>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11139564" y="5147034"/>
            <a:ext cx="1052436" cy="1710965"/>
          </a:xfrm>
          <a:prstGeom prst="rect">
            <a:avLst/>
          </a:prstGeom>
        </p:spPr>
      </p:pic>
      <p:pic>
        <p:nvPicPr>
          <p:cNvPr id="9" name="图片 8"/>
          <p:cNvPicPr>
            <a:picLocks noChangeAspect="1"/>
          </p:cNvPicPr>
          <p:nvPr>
            <p:custDataLst>
              <p:tags r:id="rId4"/>
            </p:custDataLst>
          </p:nvPr>
        </p:nvPicPr>
        <p:blipFill>
          <a:blip r:embed="rId3"/>
          <a:srcRect t="-1438"/>
          <a:stretch>
            <a:fillRect/>
          </a:stretch>
        </p:blipFill>
        <p:spPr>
          <a:xfrm>
            <a:off x="0" y="-7507"/>
            <a:ext cx="1785265" cy="810838"/>
          </a:xfrm>
          <a:prstGeom prst="rect">
            <a:avLst/>
          </a:prstGeom>
        </p:spPr>
      </p:pic>
      <p:sp>
        <p:nvSpPr>
          <p:cNvPr id="2" name="标题 1"/>
          <p:cNvSpPr>
            <a:spLocks noGrp="1"/>
          </p:cNvSpPr>
          <p:nvPr>
            <p:ph type="title"/>
            <p:custDataLst>
              <p:tags r:id="rId5"/>
            </p:custDataLst>
          </p:nvPr>
        </p:nvSpPr>
        <p:spPr/>
        <p:txBody>
          <a:bodyPr/>
          <a:lstStyle>
            <a:lvl1pPr>
              <a:defRPr>
                <a:solidFill>
                  <a:schemeClr val="accent1"/>
                </a:solidFill>
              </a:defRPr>
            </a:lvl1pPr>
          </a:lstStyle>
          <a:p>
            <a:r>
              <a:rPr lang="zh-CN" altLang="en-US"/>
              <a:t>单击此处编辑母版标题样式</a:t>
            </a:r>
            <a:endParaRPr lang="zh-CN" altLang="en-US"/>
          </a:p>
        </p:txBody>
      </p:sp>
      <p:sp>
        <p:nvSpPr>
          <p:cNvPr id="3" name="内容占位符 2"/>
          <p:cNvSpPr>
            <a:spLocks noGrp="1"/>
          </p:cNvSpPr>
          <p:nvPr>
            <p:ph sz="half" idx="1"/>
            <p:custDataLst>
              <p:tags r:id="rId6"/>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7"/>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2"/>
            </p:custDataLst>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p:custDataLst>
              <p:tags r:id="rId2"/>
            </p:custDataLst>
          </p:nvPr>
        </p:nvPicPr>
        <p:blipFill>
          <a:blip r:embed="rId1"/>
          <a:stretch>
            <a:fillRect/>
          </a:stretch>
        </p:blipFill>
        <p:spPr>
          <a:xfrm flipH="1">
            <a:off x="11139564" y="5147034"/>
            <a:ext cx="1052436" cy="1710965"/>
          </a:xfrm>
          <a:prstGeom prst="rect">
            <a:avLst/>
          </a:prstGeom>
        </p:spPr>
      </p:pic>
      <p:pic>
        <p:nvPicPr>
          <p:cNvPr id="6" name="图片 5"/>
          <p:cNvPicPr>
            <a:picLocks noChangeAspect="1"/>
          </p:cNvPicPr>
          <p:nvPr>
            <p:custDataLst>
              <p:tags r:id="rId4"/>
            </p:custDataLst>
          </p:nvPr>
        </p:nvPicPr>
        <p:blipFill>
          <a:blip r:embed="rId3"/>
          <a:srcRect t="-1438"/>
          <a:stretch>
            <a:fillRect/>
          </a:stretch>
        </p:blipFill>
        <p:spPr>
          <a:xfrm>
            <a:off x="0" y="-7507"/>
            <a:ext cx="1785265" cy="810838"/>
          </a:xfrm>
          <a:prstGeom prst="rect">
            <a:avLst/>
          </a:prstGeom>
        </p:spPr>
      </p:pic>
      <p:sp>
        <p:nvSpPr>
          <p:cNvPr id="2" name="日期占位符 1"/>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6"/>
            </p:custDataLst>
          </p:nvPr>
        </p:nvSpPr>
        <p:spPr/>
        <p:txBody>
          <a:bodyPr/>
          <a:lstStyle/>
          <a:p>
            <a:endParaRPr lang="zh-CN" altLang="en-US"/>
          </a:p>
        </p:txBody>
      </p:sp>
      <p:sp>
        <p:nvSpPr>
          <p:cNvPr id="4" name="灯片编号占位符 3"/>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11139564" y="5147034"/>
            <a:ext cx="1052436" cy="1710965"/>
          </a:xfrm>
          <a:prstGeom prst="rect">
            <a:avLst/>
          </a:prstGeom>
        </p:spPr>
      </p:pic>
      <p:pic>
        <p:nvPicPr>
          <p:cNvPr id="9" name="图片 8"/>
          <p:cNvPicPr>
            <a:picLocks noChangeAspect="1"/>
          </p:cNvPicPr>
          <p:nvPr>
            <p:custDataLst>
              <p:tags r:id="rId4"/>
            </p:custDataLst>
          </p:nvPr>
        </p:nvPicPr>
        <p:blipFill>
          <a:blip r:embed="rId3"/>
          <a:srcRect t="-1438"/>
          <a:stretch>
            <a:fillRect/>
          </a:stretch>
        </p:blipFill>
        <p:spPr>
          <a:xfrm>
            <a:off x="0" y="-7507"/>
            <a:ext cx="1785265" cy="810838"/>
          </a:xfrm>
          <a:prstGeom prst="rect">
            <a:avLst/>
          </a:prstGeom>
        </p:spPr>
      </p:pic>
      <p:sp>
        <p:nvSpPr>
          <p:cNvPr id="2" name="标题 1"/>
          <p:cNvSpPr>
            <a:spLocks noGrp="1"/>
          </p:cNvSpPr>
          <p:nvPr>
            <p:ph type="title"/>
            <p:custDataLst>
              <p:tags r:id="rId5"/>
            </p:custDataLst>
          </p:nvPr>
        </p:nvSpPr>
        <p:spPr>
          <a:xfrm>
            <a:off x="839787" y="457200"/>
            <a:ext cx="4165200" cy="1600200"/>
          </a:xfrm>
        </p:spPr>
        <p:txBody>
          <a:bodyPr anchor="t" anchorCtr="0">
            <a:normAutofit/>
          </a:bodyPr>
          <a:lstStyle>
            <a:lvl1pPr>
              <a:defRPr sz="3600">
                <a:solidFill>
                  <a:schemeClr val="accent1"/>
                </a:solidFill>
              </a:defRPr>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6"/>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7"/>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2772.xml" /><Relationship Id="rId2" Type="http://schemas.openxmlformats.org/officeDocument/2006/relationships/slideLayout" Target="../slideLayouts/slideLayout2.xml" /><Relationship Id="rId20" Type="http://schemas.openxmlformats.org/officeDocument/2006/relationships/tags" Target="../tags/tag2773.xml" /><Relationship Id="rId21" Type="http://schemas.openxmlformats.org/officeDocument/2006/relationships/tags" Target="../tags/tag2774.xml" /><Relationship Id="rId22" Type="http://schemas.openxmlformats.org/officeDocument/2006/relationships/tags" Target="../tags/tag2775.xml" /><Relationship Id="rId23" Type="http://schemas.openxmlformats.org/officeDocument/2006/relationships/tags" Target="../tags/tag2776.xml" /><Relationship Id="rId24" Type="http://schemas.openxmlformats.org/officeDocument/2006/relationships/tags" Target="../tags/tag2777.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5.png"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778.xml" /><Relationship Id="rId3" Type="http://schemas.openxmlformats.org/officeDocument/2006/relationships/tags" Target="../tags/tag2779.xml" /><Relationship Id="rId4" Type="http://schemas.openxmlformats.org/officeDocument/2006/relationships/tags" Target="../tags/tag278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9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9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79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jpeg" /><Relationship Id="rId3" Type="http://schemas.openxmlformats.org/officeDocument/2006/relationships/tags" Target="../tags/tag278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111.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7.png" /><Relationship Id="rId3" Type="http://schemas.openxmlformats.org/officeDocument/2006/relationships/tags" Target="../tags/tag2782.xml" /><Relationship Id="rId4" Type="http://schemas.openxmlformats.org/officeDocument/2006/relationships/tags" Target="../tags/tag278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8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8.jpeg" /><Relationship Id="rId3" Type="http://schemas.openxmlformats.org/officeDocument/2006/relationships/tags" Target="../tags/tag278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8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8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8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8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p:custDataLst>
              <p:tags r:id="rId2"/>
            </p:custDataLst>
          </p:nvPr>
        </p:nvSpPr>
        <p:spPr>
          <a:xfrm>
            <a:off x="4111968" y="2920101"/>
            <a:ext cx="6012472" cy="1017182"/>
          </a:xfrm>
        </p:spPr>
        <p:txBody>
          <a:bodyPr>
            <a:noAutofit/>
          </a:bodyPr>
          <a:lstStyle/>
          <a:p>
            <a:r>
              <a:rPr lang="zh-CN" altLang="en-US" sz="7200"/>
              <a:t>苏东坡传</a:t>
            </a:r>
            <a:endParaRPr lang="zh-CN" altLang="en-US" sz="7200"/>
          </a:p>
        </p:txBody>
      </p:sp>
      <p:sp>
        <p:nvSpPr>
          <p:cNvPr id="14" name="副标题 13"/>
          <p:cNvSpPr>
            <a:spLocks noGrp="1"/>
          </p:cNvSpPr>
          <p:nvPr>
            <p:ph type="subTitle" idx="1"/>
            <p:custDataLst>
              <p:tags r:id="rId3"/>
            </p:custDataLst>
          </p:nvPr>
        </p:nvSpPr>
        <p:spPr>
          <a:xfrm>
            <a:off x="8356600" y="4340860"/>
            <a:ext cx="2033905" cy="488950"/>
          </a:xfrm>
        </p:spPr>
        <p:txBody>
          <a:bodyPr>
            <a:noAutofit/>
          </a:bodyPr>
          <a:lstStyle/>
          <a:p>
            <a:pPr algn="r"/>
            <a:r>
              <a:rPr lang="zh-CN" altLang="en-US" sz="3200"/>
              <a:t>林语堂</a:t>
            </a:r>
            <a:endParaRPr lang="zh-CN" altLang="en-US" sz="3200"/>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1412240" y="1045845"/>
            <a:ext cx="9812020" cy="698500"/>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第三期（1085－1093）为两次召还及复连外放时期。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989330" y="2085340"/>
            <a:ext cx="10062845" cy="3969385"/>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当苏轼看到新兴势力拼命压制王安石集团的人物及尽废新法后，认为其与所谓“王党”不过一丘之貉，再次向皇帝提出谏议。 </a:t>
            </a:r>
            <a:endParaRPr sz="2800">
              <a:latin typeface="华文行楷" panose="02010800040101010101" charset="-122"/>
              <a:ea typeface="华文行楷" panose="02010800040101010101" charset="-122"/>
              <a:cs typeface="华文行楷" panose="02010800040101010101" charset="-122"/>
            </a:endParaRPr>
          </a:p>
          <a:p>
            <a:r>
              <a:rPr sz="2800">
                <a:latin typeface="华文行楷" panose="02010800040101010101" charset="-122"/>
                <a:ea typeface="华文行楷" panose="02010800040101010101" charset="-122"/>
                <a:cs typeface="华文行楷" panose="02010800040101010101" charset="-122"/>
              </a:rPr>
              <a:t> </a:t>
            </a:r>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苏轼至此是既不能容于新党，又不能见谅于旧党，因而再度自求外调。他以龙图阁学士的身份，再次到阔别了十六年的杭州当太守。苏轼在杭州修了一项重大的水利建设，疏浚西湖,用挖出的泥在西湖旁边筑了一道堤坝，也就是著名的“苏堤”。 </a:t>
            </a:r>
            <a:endParaRPr sz="2800">
              <a:latin typeface="华文行楷" panose="02010800040101010101" charset="-122"/>
              <a:ea typeface="华文行楷" panose="02010800040101010101" charset="-122"/>
              <a:cs typeface="华文行楷" panose="02010800040101010101" charset="-122"/>
            </a:endParaRPr>
          </a:p>
          <a:p>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元佑六年（1091年），他又被召回朝。</a:t>
            </a:r>
            <a:endParaRPr sz="2800">
              <a:latin typeface="华文行楷" panose="02010800040101010101" charset="-122"/>
              <a:ea typeface="华文行楷" panose="02010800040101010101" charset="-122"/>
              <a:cs typeface="华文行楷" panose="02010800040101010101" charset="-122"/>
            </a:endParaRPr>
          </a:p>
          <a:p>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但不久又因为政见不合，被外放颖州。</a:t>
            </a:r>
            <a:endParaRPr sz="2800">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1384300" y="1218565"/>
            <a:ext cx="9812020" cy="698500"/>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第四期（1093－1101）为远谪惠、儋时期。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1743710" y="2774950"/>
            <a:ext cx="9093200" cy="2245360"/>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元佑八年（1093年）新党再度执政，他以“讥刺先朝”罪名，贬为惠州安置、再贬为儋州（今海南省儋县）别驾、昌化军安置。徽宗即位，调廉州安置、舒州团练副使、永州安置。元符三年（1101年）大赦，复任朝奉郎，北归途中，卒于常州，谥号文忠。享年六十六岁 </a:t>
            </a:r>
            <a:r>
              <a:rPr lang="zh-CN" sz="2800">
                <a:latin typeface="华文行楷" panose="02010800040101010101" charset="-122"/>
                <a:ea typeface="华文行楷" panose="02010800040101010101" charset="-122"/>
                <a:cs typeface="华文行楷" panose="02010800040101010101" charset="-122"/>
              </a:rPr>
              <a:t>。</a:t>
            </a:r>
            <a:endParaRPr lang="zh-CN" sz="2800">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0400" y="1048385"/>
            <a:ext cx="6449695" cy="1028700"/>
          </a:xfrm>
        </p:spPr>
        <p:txBody>
          <a:bodyPr/>
          <a:lstStyle/>
          <a:p>
            <a:r>
              <a:rPr lang="zh-CN" altLang="en-US" sz="5400">
                <a:latin typeface="汉仪程行简" panose="00020600040101010101" charset="-122"/>
                <a:ea typeface="汉仪程行简" panose="00020600040101010101" charset="-122"/>
              </a:rPr>
              <a:t>黄州：走向成熟</a:t>
            </a:r>
            <a:endParaRPr lang="zh-CN" altLang="en-US" sz="5400">
              <a:latin typeface="汉仪程行简" panose="00020600040101010101" charset="-122"/>
              <a:ea typeface="汉仪程行简" panose="00020600040101010101" charset="-122"/>
            </a:endParaRPr>
          </a:p>
        </p:txBody>
      </p:sp>
      <p:sp>
        <p:nvSpPr>
          <p:cNvPr id="3" name="文本占位符 2"/>
          <p:cNvSpPr>
            <a:spLocks noGrp="1"/>
          </p:cNvSpPr>
          <p:nvPr>
            <p:ph type="body" sz="quarter" idx="13"/>
          </p:nvPr>
        </p:nvSpPr>
        <p:spPr>
          <a:xfrm>
            <a:off x="897255" y="2364105"/>
            <a:ext cx="10662920" cy="3338195"/>
          </a:xfrm>
        </p:spPr>
        <p:txBody>
          <a:bodyPr>
            <a:noAutofit/>
          </a:bodyPr>
          <a:lstStyle/>
          <a:p>
            <a:pPr marL="0" indent="0" algn="l">
              <a:buNone/>
            </a:pPr>
            <a:r>
              <a:rPr lang="en-US" altLang="zh-CN" sz="3600">
                <a:latin typeface="华文行楷" panose="02010800040101010101" charset="-122"/>
                <a:ea typeface="华文行楷" panose="02010800040101010101" charset="-122"/>
              </a:rPr>
              <a:t>        </a:t>
            </a:r>
            <a:r>
              <a:rPr lang="zh-CN" altLang="en-US" sz="3600">
                <a:latin typeface="华文行楷" panose="02010800040101010101" charset="-122"/>
                <a:ea typeface="华文行楷" panose="02010800040101010101" charset="-122"/>
              </a:rPr>
              <a:t>乌台诗案以及其后的在黄州被贬的生活使苏轼经历了一次整体意义上的脱胎换骨，也使他的艺术才情获得了一次蒸馏和升华，他，真正地成熟了－－与古往今来许多大家一样，成熟于一场灾难之后，成熟于灭寂后的再生，成熟于穷乡僻壤，成熟于几乎没有人在他身边的时刻。</a:t>
            </a:r>
            <a:endParaRPr lang="zh-CN" altLang="en-US" sz="3600">
              <a:latin typeface="华文行楷" panose="02010800040101010101" charset="-122"/>
              <a:ea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linds(horizont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23" name="文本框 184322"/>
          <p:cNvSpPr txBox="1"/>
          <p:nvPr/>
        </p:nvSpPr>
        <p:spPr>
          <a:xfrm>
            <a:off x="730654" y="2919025"/>
            <a:ext cx="10769754" cy="1268095"/>
          </a:xfrm>
          <a:prstGeom prst="rect">
            <a:avLst/>
          </a:prstGeom>
          <a:noFill/>
          <a:ln w="9525">
            <a:noFill/>
          </a:ln>
        </p:spPr>
        <p:txBody>
          <a:bodyPr>
            <a:spAutoFit/>
          </a:bodyPr>
          <a:lstStyle/>
          <a:p>
            <a:pPr>
              <a:lnSpc>
                <a:spcPct val="110000"/>
              </a:lnSpc>
              <a:spcBef>
                <a:spcPct val="50000"/>
              </a:spcBef>
            </a:pPr>
            <a:r>
              <a:rPr lang="zh-CN" altLang="en-US" sz="2320">
                <a:solidFill>
                  <a:srgbClr val="000000"/>
                </a:solidFill>
                <a:latin typeface="华文楷体" panose="02010600040101010101" charset="-122"/>
                <a:ea typeface="华文楷体" panose="02010600040101010101" charset="-122"/>
              </a:rPr>
              <a:t>今日与数客饮酒而纯臣适至。秋热未已而酒白色，此何等酒也？入腹无脏，任见大王。既与纯臣饮，无以依，西邻耕牛适病足，乃以为肉。饮既醉，遂从东坡之东，直出春草亭而归。时已三更矣。</a:t>
            </a:r>
            <a:endParaRPr lang="zh-CN" altLang="en-US" sz="2320">
              <a:solidFill>
                <a:srgbClr val="000000"/>
              </a:solidFill>
              <a:latin typeface="华文楷体" panose="02010600040101010101" charset="-122"/>
              <a:ea typeface="华文楷体" panose="02010600040101010101" charset="-122"/>
            </a:endParaRPr>
          </a:p>
        </p:txBody>
      </p:sp>
      <p:sp>
        <p:nvSpPr>
          <p:cNvPr id="184324" name="文本框 184323"/>
          <p:cNvSpPr txBox="1"/>
          <p:nvPr/>
        </p:nvSpPr>
        <p:spPr>
          <a:xfrm>
            <a:off x="2752090" y="194310"/>
            <a:ext cx="9269095" cy="2676525"/>
          </a:xfrm>
          <a:prstGeom prst="rect">
            <a:avLst/>
          </a:prstGeom>
          <a:noFill/>
          <a:ln w="9525">
            <a:noFill/>
          </a:ln>
        </p:spPr>
        <p:txBody>
          <a:bodyPr wrap="square">
            <a:spAutoFit/>
          </a:bodyPr>
          <a:lstStyle/>
          <a:p>
            <a:pPr>
              <a:lnSpc>
                <a:spcPct val="100000"/>
              </a:lnSpc>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朝嬉黄泥之白云兮，暮宿雪堂之青烟。喜鱼鸟之莫余惊兮，幸樵苏之我嫚。</a:t>
            </a:r>
            <a:endParaRPr lang="zh-CN" altLang="en-US" sz="2400">
              <a:solidFill>
                <a:srgbClr val="000000"/>
              </a:solidFill>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初被酒以行歌兮，忽放杖而醉偃。草为茵而块为枕兮，穆华堂之清宴。纷坠露之湿衣兮，升素月之团团。感父老之呼觉兮，恐牛羊之予践。</a:t>
            </a:r>
            <a:endParaRPr lang="zh-CN" altLang="en-US" sz="2400">
              <a:solidFill>
                <a:srgbClr val="000000"/>
              </a:solidFill>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于是蹶然而起，起而歌曰：月明兮星稀，迎余往兮饯余归。岁既宴兮草木腓。归来归来兮，黄泥不可以久嬉。    苏轼</a:t>
            </a:r>
            <a:r>
              <a:rPr lang="en-US" altLang="zh-CN" sz="2400">
                <a:solidFill>
                  <a:srgbClr val="000000"/>
                </a:solidFill>
                <a:latin typeface="华文楷体" panose="02010600040101010101" charset="-122"/>
                <a:ea typeface="华文楷体" panose="02010600040101010101" charset="-122"/>
                <a:cs typeface="华文楷体" panose="02010600040101010101" charset="-122"/>
              </a:rPr>
              <a:t>《</a:t>
            </a:r>
            <a:r>
              <a:rPr lang="zh-CN" altLang="en-US" sz="2400">
                <a:solidFill>
                  <a:srgbClr val="000000"/>
                </a:solidFill>
                <a:latin typeface="华文楷体" panose="02010600040101010101" charset="-122"/>
                <a:ea typeface="华文楷体" panose="02010600040101010101" charset="-122"/>
                <a:cs typeface="华文楷体" panose="02010600040101010101" charset="-122"/>
              </a:rPr>
              <a:t>黄泥坂词</a:t>
            </a:r>
            <a:r>
              <a:rPr lang="en-US" altLang="zh-CN" sz="2400">
                <a:solidFill>
                  <a:srgbClr val="000000"/>
                </a:solidFill>
                <a:latin typeface="华文楷体" panose="02010600040101010101" charset="-122"/>
                <a:ea typeface="华文楷体" panose="02010600040101010101" charset="-122"/>
                <a:cs typeface="华文楷体" panose="02010600040101010101" charset="-122"/>
              </a:rPr>
              <a:t>》</a:t>
            </a:r>
            <a:endParaRPr lang="en-US" altLang="zh-CN" sz="2400">
              <a:solidFill>
                <a:srgbClr val="000000"/>
              </a:solidFill>
              <a:latin typeface="华文楷体" panose="02010600040101010101" charset="-122"/>
              <a:ea typeface="华文楷体" panose="02010600040101010101" charset="-122"/>
              <a:cs typeface="华文楷体" panose="02010600040101010101" charset="-122"/>
            </a:endParaRPr>
          </a:p>
        </p:txBody>
      </p:sp>
      <p:sp>
        <p:nvSpPr>
          <p:cNvPr id="184325" name="文本框 184324"/>
          <p:cNvSpPr txBox="1"/>
          <p:nvPr/>
        </p:nvSpPr>
        <p:spPr>
          <a:xfrm>
            <a:off x="629505" y="4126300"/>
            <a:ext cx="8359921" cy="2676525"/>
          </a:xfrm>
          <a:prstGeom prst="rect">
            <a:avLst/>
          </a:prstGeom>
          <a:noFill/>
          <a:ln w="9525">
            <a:noFill/>
          </a:ln>
        </p:spPr>
        <p:txBody>
          <a:bodyPr>
            <a:spAutoFit/>
          </a:bodyPr>
          <a:lstStyle/>
          <a:p>
            <a:pPr>
              <a:spcBef>
                <a:spcPct val="50000"/>
              </a:spcBef>
            </a:pP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夜饮东坡醒复醉，归来仿佛三更。家童鼻息已雷鸣，敲门都不应，倚仗听江声。　</a:t>
            </a:r>
            <a:endParaRPr lang="zh-CN" altLang="en-US" sz="2400">
              <a:solidFill>
                <a:schemeClr val="accent1"/>
              </a:solidFill>
              <a:latin typeface="华文楷体" panose="02010600040101010101" charset="-122"/>
              <a:ea typeface="华文楷体" panose="02010600040101010101" charset="-122"/>
              <a:cs typeface="华文楷体" panose="02010600040101010101" charset="-122"/>
            </a:endParaRPr>
          </a:p>
          <a:p>
            <a:pPr>
              <a:spcBef>
                <a:spcPct val="50000"/>
              </a:spcBef>
            </a:pP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长恨此身非我有，何时忘却营营，夜阑风静縠纹平，小舟从此逝，江海寄余生。</a:t>
            </a:r>
            <a:endParaRPr lang="zh-CN" altLang="en-US" sz="2400">
              <a:solidFill>
                <a:schemeClr val="accent1"/>
              </a:solidFill>
              <a:latin typeface="华文楷体" panose="02010600040101010101" charset="-122"/>
              <a:ea typeface="华文楷体" panose="02010600040101010101" charset="-122"/>
              <a:cs typeface="华文楷体" panose="02010600040101010101" charset="-122"/>
            </a:endParaRPr>
          </a:p>
          <a:p>
            <a:pPr>
              <a:spcBef>
                <a:spcPct val="50000"/>
              </a:spcBef>
            </a:pP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临江仙</a:t>
            </a: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夜饮东坡醒复醉</a:t>
            </a: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苏轼 作于公元</a:t>
            </a: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1082</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年（宋神宗元丰五年），即东坡黄州之贬的第三年。</a:t>
            </a:r>
            <a:endParaRPr lang="zh-CN" altLang="en-US" sz="2400">
              <a:solidFill>
                <a:schemeClr val="accent1"/>
              </a:solidFill>
              <a:latin typeface="华文楷体" panose="02010600040101010101" charset="-122"/>
              <a:ea typeface="华文楷体" panose="02010600040101010101" charset="-122"/>
              <a:cs typeface="华文楷体" panose="02010600040101010101" charset="-122"/>
            </a:endParaRPr>
          </a:p>
        </p:txBody>
      </p:sp>
      <p:grpSp>
        <p:nvGrpSpPr>
          <p:cNvPr id="184328" name="组合 184327"/>
          <p:cNvGrpSpPr/>
          <p:nvPr/>
        </p:nvGrpSpPr>
        <p:grpSpPr>
          <a:xfrm>
            <a:off x="201114" y="753394"/>
            <a:ext cx="2230132" cy="1671063"/>
            <a:chOff x="6237" y="210"/>
            <a:chExt cx="1452" cy="1088"/>
          </a:xfrm>
        </p:grpSpPr>
        <p:sp>
          <p:nvSpPr>
            <p:cNvPr id="184326" name="椭圆形标注 184325"/>
            <p:cNvSpPr/>
            <p:nvPr/>
          </p:nvSpPr>
          <p:spPr>
            <a:xfrm>
              <a:off x="6237" y="210"/>
              <a:ext cx="1452" cy="1088"/>
            </a:xfrm>
            <a:prstGeom prst="wedgeEllipseCallout">
              <a:avLst>
                <a:gd name="adj1" fmla="val 64130"/>
                <a:gd name="adj2" fmla="val 17128"/>
              </a:avLst>
            </a:prstGeom>
            <a:solidFill>
              <a:schemeClr val="accent1"/>
            </a:solidFill>
            <a:ln w="9525" cap="flat" cmpd="sng">
              <a:solidFill>
                <a:schemeClr val="tx1"/>
              </a:solidFill>
              <a:prstDash val="solid"/>
              <a:miter/>
              <a:headEnd type="none" w="med" len="med"/>
              <a:tailEnd type="none" w="med" len="med"/>
            </a:ln>
          </p:spPr>
          <p:txBody>
            <a:bodyPr/>
            <a:lstStyle/>
            <a:p>
              <a:pPr algn="ctr"/>
              <a:endParaRPr lang="zh-CN" altLang="en-US" sz="2320" b="0">
                <a:solidFill>
                  <a:schemeClr val="tx1"/>
                </a:solidFill>
                <a:latin typeface="Times New Roman" panose="02020603050405020304" pitchFamily="18" charset="0"/>
              </a:endParaRPr>
            </a:p>
          </p:txBody>
        </p:sp>
        <p:sp>
          <p:nvSpPr>
            <p:cNvPr id="184327" name="文本框 184326"/>
            <p:cNvSpPr txBox="1"/>
            <p:nvPr/>
          </p:nvSpPr>
          <p:spPr>
            <a:xfrm>
              <a:off x="6419" y="608"/>
              <a:ext cx="1089" cy="291"/>
            </a:xfrm>
            <a:prstGeom prst="rect">
              <a:avLst/>
            </a:prstGeom>
            <a:noFill/>
            <a:ln w="9525">
              <a:noFill/>
            </a:ln>
          </p:spPr>
          <p:txBody>
            <a:bodyPr>
              <a:spAutoFit/>
            </a:bodyPr>
            <a:lstStyle/>
            <a:p>
              <a:pPr>
                <a:spcBef>
                  <a:spcPct val="50000"/>
                </a:spcBef>
              </a:pPr>
              <a:r>
                <a:rPr lang="zh-CN" altLang="en-US" sz="2320" b="0">
                  <a:solidFill>
                    <a:schemeClr val="tx1"/>
                  </a:solidFill>
                  <a:latin typeface="Times New Roman" panose="02020603050405020304" pitchFamily="18" charset="0"/>
                </a:rPr>
                <a:t>黄泥坂生活</a:t>
              </a:r>
              <a:endParaRPr lang="zh-CN" altLang="en-US" sz="2320" b="0">
                <a:solidFill>
                  <a:schemeClr val="tx1"/>
                </a:solidFill>
                <a:latin typeface="Times New Roman" panose="02020603050405020304" pitchFamily="18" charset="0"/>
              </a:endParaRPr>
            </a:p>
          </p:txBody>
        </p:sp>
      </p:grpSp>
      <p:sp>
        <p:nvSpPr>
          <p:cNvPr id="184330" name="椭圆形标注 184329"/>
          <p:cNvSpPr/>
          <p:nvPr/>
        </p:nvSpPr>
        <p:spPr>
          <a:xfrm>
            <a:off x="8989900" y="4681925"/>
            <a:ext cx="2230132" cy="1671063"/>
          </a:xfrm>
          <a:prstGeom prst="wedgeEllipseCallout">
            <a:avLst>
              <a:gd name="adj1" fmla="val -49952"/>
              <a:gd name="adj2" fmla="val -51106"/>
            </a:avLst>
          </a:prstGeom>
          <a:solidFill>
            <a:schemeClr val="accent1"/>
          </a:solidFill>
          <a:ln w="9525" cap="flat" cmpd="sng">
            <a:solidFill>
              <a:schemeClr val="tx1"/>
            </a:solidFill>
            <a:prstDash val="solid"/>
            <a:miter/>
            <a:headEnd type="none" w="med" len="med"/>
            <a:tailEnd type="none" w="med" len="med"/>
          </a:ln>
        </p:spPr>
        <p:txBody>
          <a:bodyPr/>
          <a:lstStyle/>
          <a:p>
            <a:pPr algn="ctr"/>
            <a:endParaRPr lang="zh-CN" altLang="en-US" sz="2320" b="0">
              <a:solidFill>
                <a:schemeClr val="tx1"/>
              </a:solidFill>
              <a:latin typeface="Times New Roman" panose="02020603050405020304" pitchFamily="18" charset="0"/>
            </a:endParaRPr>
          </a:p>
        </p:txBody>
      </p:sp>
      <p:sp>
        <p:nvSpPr>
          <p:cNvPr id="184331" name="文本框 184330"/>
          <p:cNvSpPr txBox="1"/>
          <p:nvPr/>
        </p:nvSpPr>
        <p:spPr>
          <a:xfrm>
            <a:off x="9398240" y="5253797"/>
            <a:ext cx="1672598" cy="447675"/>
          </a:xfrm>
          <a:prstGeom prst="rect">
            <a:avLst/>
          </a:prstGeom>
          <a:noFill/>
          <a:ln w="9525">
            <a:noFill/>
          </a:ln>
        </p:spPr>
        <p:txBody>
          <a:bodyPr>
            <a:spAutoFit/>
          </a:bodyPr>
          <a:lstStyle/>
          <a:p>
            <a:pPr>
              <a:spcBef>
                <a:spcPct val="50000"/>
              </a:spcBef>
            </a:pPr>
            <a:r>
              <a:rPr lang="zh-CN" altLang="en-US" sz="2320" b="0">
                <a:solidFill>
                  <a:schemeClr val="tx1"/>
                </a:solidFill>
                <a:latin typeface="Times New Roman" panose="02020603050405020304" pitchFamily="18" charset="0"/>
              </a:rPr>
              <a:t>夜游生活</a:t>
            </a:r>
            <a:endParaRPr lang="zh-CN" altLang="en-US" sz="2320" b="0">
              <a:solidFill>
                <a:schemeClr val="tx1"/>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84324"/>
                                        </p:tgtEl>
                                        <p:attrNameLst>
                                          <p:attrName>style.visibility</p:attrName>
                                        </p:attrNameLst>
                                      </p:cBhvr>
                                      <p:to>
                                        <p:strVal val="visible"/>
                                      </p:to>
                                    </p:set>
                                    <p:animEffect transition="in" filter="fade">
                                      <p:cBhvr>
                                        <p:cTn id="7" dur="1000"/>
                                        <p:tgtEl>
                                          <p:spTgt spid="184324"/>
                                        </p:tgtEl>
                                      </p:cBhvr>
                                    </p:animEffect>
                                    <p:anim calcmode="lin" valueType="num">
                                      <p:cBhvr>
                                        <p:cTn id="8" dur="1000" fill="hold"/>
                                        <p:tgtEl>
                                          <p:spTgt spid="184324"/>
                                        </p:tgtEl>
                                        <p:attrNameLst>
                                          <p:attrName>ppt_x</p:attrName>
                                        </p:attrNameLst>
                                      </p:cBhvr>
                                      <p:tavLst>
                                        <p:tav tm="0">
                                          <p:val>
                                            <p:strVal val="#ppt_x"/>
                                          </p:val>
                                        </p:tav>
                                        <p:tav tm="100000">
                                          <p:val>
                                            <p:strVal val="#ppt_x"/>
                                          </p:val>
                                        </p:tav>
                                      </p:tavLst>
                                    </p:anim>
                                    <p:anim calcmode="lin" valueType="num">
                                      <p:cBhvr>
                                        <p:cTn id="9" dur="1000" fill="hold"/>
                                        <p:tgtEl>
                                          <p:spTgt spid="18432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4323">
                                            <p:txEl>
                                              <p:pRg st="0" end="0"/>
                                            </p:txEl>
                                          </p:spTgt>
                                        </p:tgtEl>
                                        <p:attrNameLst>
                                          <p:attrName>style.visibility</p:attrName>
                                        </p:attrNameLst>
                                      </p:cBhvr>
                                      <p:to>
                                        <p:strVal val="visible"/>
                                      </p:to>
                                    </p:set>
                                    <p:animEffect transition="in" filter="wipe(left)">
                                      <p:cBhvr>
                                        <p:cTn id="14" dur="500"/>
                                        <p:tgtEl>
                                          <p:spTgt spid="184323">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9" fill="hold" nodeType="clickEffect">
                                  <p:stCondLst>
                                    <p:cond delay="0"/>
                                  </p:stCondLst>
                                  <p:childTnLst>
                                    <p:set>
                                      <p:cBhvr>
                                        <p:cTn id="18" dur="1" fill="hold">
                                          <p:stCondLst>
                                            <p:cond delay="0"/>
                                          </p:stCondLst>
                                        </p:cTn>
                                        <p:tgtEl>
                                          <p:spTgt spid="184325">
                                            <p:txEl>
                                              <p:pRg st="0" end="0"/>
                                            </p:txEl>
                                          </p:spTgt>
                                        </p:tgtEl>
                                        <p:attrNameLst>
                                          <p:attrName>style.visibility</p:attrName>
                                        </p:attrNameLst>
                                      </p:cBhvr>
                                      <p:to>
                                        <p:strVal val="visible"/>
                                      </p:to>
                                    </p:set>
                                    <p:anim calcmode="lin" valueType="num">
                                      <p:cBhvr additive="base">
                                        <p:cTn id="19" dur="500" fill="hold"/>
                                        <p:tgtEl>
                                          <p:spTgt spid="184325">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432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9" fill="hold" nodeType="clickEffect">
                                  <p:stCondLst>
                                    <p:cond delay="0"/>
                                  </p:stCondLst>
                                  <p:childTnLst>
                                    <p:set>
                                      <p:cBhvr>
                                        <p:cTn id="24" dur="1" fill="hold">
                                          <p:stCondLst>
                                            <p:cond delay="0"/>
                                          </p:stCondLst>
                                        </p:cTn>
                                        <p:tgtEl>
                                          <p:spTgt spid="184325">
                                            <p:txEl>
                                              <p:pRg st="1" end="1"/>
                                            </p:txEl>
                                          </p:spTgt>
                                        </p:tgtEl>
                                        <p:attrNameLst>
                                          <p:attrName>style.visibility</p:attrName>
                                        </p:attrNameLst>
                                      </p:cBhvr>
                                      <p:to>
                                        <p:strVal val="visible"/>
                                      </p:to>
                                    </p:set>
                                    <p:anim calcmode="lin" valueType="num">
                                      <p:cBhvr additive="base">
                                        <p:cTn id="25" dur="500" fill="hold"/>
                                        <p:tgtEl>
                                          <p:spTgt spid="184325">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8432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9" fill="hold" nodeType="clickEffect">
                                  <p:stCondLst>
                                    <p:cond delay="0"/>
                                  </p:stCondLst>
                                  <p:childTnLst>
                                    <p:set>
                                      <p:cBhvr>
                                        <p:cTn id="30" dur="1" fill="hold">
                                          <p:stCondLst>
                                            <p:cond delay="0"/>
                                          </p:stCondLst>
                                        </p:cTn>
                                        <p:tgtEl>
                                          <p:spTgt spid="184325">
                                            <p:txEl>
                                              <p:pRg st="2" end="2"/>
                                            </p:txEl>
                                          </p:spTgt>
                                        </p:tgtEl>
                                        <p:attrNameLst>
                                          <p:attrName>style.visibility</p:attrName>
                                        </p:attrNameLst>
                                      </p:cBhvr>
                                      <p:to>
                                        <p:strVal val="visible"/>
                                      </p:to>
                                    </p:set>
                                    <p:anim calcmode="lin" valueType="num">
                                      <p:cBhvr additive="base">
                                        <p:cTn id="31" dur="500" fill="hold"/>
                                        <p:tgtEl>
                                          <p:spTgt spid="184325">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84325">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184328"/>
                                        </p:tgtEl>
                                        <p:attrNameLst>
                                          <p:attrName>style.visibility</p:attrName>
                                        </p:attrNameLst>
                                      </p:cBhvr>
                                      <p:to>
                                        <p:strVal val="visible"/>
                                      </p:to>
                                    </p:set>
                                    <p:animEffect transition="in" filter="checkerboard(across)">
                                      <p:cBhvr>
                                        <p:cTn id="37" dur="500"/>
                                        <p:tgtEl>
                                          <p:spTgt spid="18432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84330"/>
                                        </p:tgtEl>
                                        <p:attrNameLst>
                                          <p:attrName>style.visibility</p:attrName>
                                        </p:attrNameLst>
                                      </p:cBhvr>
                                      <p:to>
                                        <p:strVal val="visible"/>
                                      </p:to>
                                    </p:set>
                                    <p:animEffect transition="in" filter="randombar(horizontal)">
                                      <p:cBhvr>
                                        <p:cTn id="42" dur="500"/>
                                        <p:tgtEl>
                                          <p:spTgt spid="184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build="p"/>
      <p:bldP spid="184324" grpId="0"/>
      <p:bldP spid="18433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2579" name="文本框 152578"/>
          <p:cNvSpPr txBox="1"/>
          <p:nvPr/>
        </p:nvSpPr>
        <p:spPr>
          <a:xfrm>
            <a:off x="399184" y="3146355"/>
            <a:ext cx="10769754" cy="1308735"/>
          </a:xfrm>
          <a:prstGeom prst="rect">
            <a:avLst/>
          </a:prstGeom>
          <a:noFill/>
          <a:ln w="9525">
            <a:noFill/>
          </a:ln>
        </p:spPr>
        <p:txBody>
          <a:bodyPr>
            <a:spAutoFit/>
          </a:bodyPr>
          <a:lstStyle/>
          <a:p>
            <a:pPr>
              <a:lnSpc>
                <a:spcPct val="110000"/>
              </a:lnSpc>
              <a:spcBef>
                <a:spcPct val="50000"/>
              </a:spcBef>
            </a:pPr>
            <a:r>
              <a:rPr lang="zh-CN" altLang="en-US" sz="2400">
                <a:solidFill>
                  <a:srgbClr val="000000"/>
                </a:solidFill>
                <a:latin typeface="华文楷体" panose="02010600040101010101" charset="-122"/>
                <a:ea typeface="华文楷体" panose="02010600040101010101" charset="-122"/>
              </a:rPr>
              <a:t>今日与数客饮酒而纯臣适至。秋热未已而酒白色，此何等酒也？入腹无脏，任见大王。既与纯臣饮，无以依，西邻耕牛适病足，乃以为肉。饮既醉，遂从东坡之东，直出春草亭而归。时已三更矣。</a:t>
            </a:r>
            <a:endParaRPr lang="zh-CN" altLang="en-US" sz="2400">
              <a:solidFill>
                <a:srgbClr val="000000"/>
              </a:solidFill>
              <a:latin typeface="华文楷体" panose="02010600040101010101" charset="-122"/>
              <a:ea typeface="华文楷体" panose="02010600040101010101" charset="-122"/>
            </a:endParaRPr>
          </a:p>
        </p:txBody>
      </p:sp>
      <p:sp>
        <p:nvSpPr>
          <p:cNvPr id="152580" name="文本框 152579"/>
          <p:cNvSpPr txBox="1"/>
          <p:nvPr/>
        </p:nvSpPr>
        <p:spPr>
          <a:xfrm>
            <a:off x="623843" y="280887"/>
            <a:ext cx="10944847" cy="2861310"/>
          </a:xfrm>
          <a:prstGeom prst="rect">
            <a:avLst/>
          </a:prstGeom>
          <a:noFill/>
          <a:ln w="9525">
            <a:noFill/>
          </a:ln>
        </p:spPr>
        <p:txBody>
          <a:bodyPr>
            <a:spAutoFit/>
          </a:bodyPr>
          <a:lstStyle/>
          <a:p>
            <a:pPr>
              <a:lnSpc>
                <a:spcPct val="150000"/>
              </a:lnSpc>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朝嬉黄泥之白云兮，暮宿雪堂之青烟。喜鱼鸟之莫余惊兮，</a:t>
            </a:r>
            <a:r>
              <a:rPr lang="zh-CN" altLang="en-US" sz="2400">
                <a:latin typeface="华文楷体" panose="02010600040101010101" charset="-122"/>
                <a:ea typeface="华文楷体" panose="02010600040101010101" charset="-122"/>
                <a:cs typeface="华文楷体" panose="02010600040101010101" charset="-122"/>
              </a:rPr>
              <a:t>幸樵苏之我嫚</a:t>
            </a:r>
            <a:r>
              <a:rPr lang="zh-CN" altLang="en-US" sz="2400">
                <a:solidFill>
                  <a:srgbClr val="000000"/>
                </a:solidFill>
                <a:latin typeface="华文楷体" panose="02010600040101010101" charset="-122"/>
                <a:ea typeface="华文楷体" panose="02010600040101010101" charset="-122"/>
                <a:cs typeface="华文楷体" panose="02010600040101010101" charset="-122"/>
              </a:rPr>
              <a:t>。</a:t>
            </a:r>
            <a:endParaRPr lang="zh-CN" altLang="en-US" sz="2400">
              <a:solidFill>
                <a:srgbClr val="000000"/>
              </a:solidFill>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初被酒以行歌兮，忽放杖而醉偃。草为茵而块为枕兮，穆华堂之清晏。纷坠露之湿衣兮，升素月之团团。</a:t>
            </a:r>
            <a:r>
              <a:rPr lang="zh-CN" altLang="en-US" sz="2400">
                <a:latin typeface="华文楷体" panose="02010600040101010101" charset="-122"/>
                <a:ea typeface="华文楷体" panose="02010600040101010101" charset="-122"/>
                <a:cs typeface="华文楷体" panose="02010600040101010101" charset="-122"/>
              </a:rPr>
              <a:t>感父老之呼觉兮，恐牛羊之予践。</a:t>
            </a:r>
            <a:endParaRPr lang="zh-CN" altLang="en-US" sz="2400">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于是</a:t>
            </a:r>
            <a:r>
              <a:rPr lang="zh-CN" altLang="en-US" sz="2400">
                <a:latin typeface="华文楷体" panose="02010600040101010101" charset="-122"/>
                <a:ea typeface="华文楷体" panose="02010600040101010101" charset="-122"/>
                <a:cs typeface="华文楷体" panose="02010600040101010101" charset="-122"/>
              </a:rPr>
              <a:t>蹶然</a:t>
            </a:r>
            <a:r>
              <a:rPr lang="zh-CN" altLang="en-US" sz="2400">
                <a:solidFill>
                  <a:srgbClr val="000000"/>
                </a:solidFill>
                <a:latin typeface="华文楷体" panose="02010600040101010101" charset="-122"/>
                <a:ea typeface="华文楷体" panose="02010600040101010101" charset="-122"/>
                <a:cs typeface="华文楷体" panose="02010600040101010101" charset="-122"/>
              </a:rPr>
              <a:t>而起，起而歌曰：月明兮星稀，迎余往兮饯余归。岁既晏兮草木</a:t>
            </a:r>
            <a:r>
              <a:rPr lang="zh-CN" altLang="en-US" sz="2400">
                <a:latin typeface="华文楷体" panose="02010600040101010101" charset="-122"/>
                <a:ea typeface="华文楷体" panose="02010600040101010101" charset="-122"/>
                <a:cs typeface="华文楷体" panose="02010600040101010101" charset="-122"/>
              </a:rPr>
              <a:t>腓</a:t>
            </a:r>
            <a:r>
              <a:rPr lang="zh-CN" altLang="en-US" sz="2400">
                <a:solidFill>
                  <a:srgbClr val="000000"/>
                </a:solidFill>
                <a:latin typeface="华文楷体" panose="02010600040101010101" charset="-122"/>
                <a:ea typeface="华文楷体" panose="02010600040101010101" charset="-122"/>
                <a:cs typeface="华文楷体" panose="02010600040101010101" charset="-122"/>
              </a:rPr>
              <a:t>。</a:t>
            </a:r>
            <a:r>
              <a:rPr lang="zh-CN" altLang="en-US" sz="2400">
                <a:latin typeface="华文楷体" panose="02010600040101010101" charset="-122"/>
                <a:ea typeface="华文楷体" panose="02010600040101010101" charset="-122"/>
                <a:cs typeface="华文楷体" panose="02010600040101010101" charset="-122"/>
              </a:rPr>
              <a:t>归来归来</a:t>
            </a:r>
            <a:r>
              <a:rPr lang="zh-CN" altLang="en-US" sz="2400">
                <a:solidFill>
                  <a:srgbClr val="000000"/>
                </a:solidFill>
                <a:latin typeface="华文楷体" panose="02010600040101010101" charset="-122"/>
                <a:ea typeface="华文楷体" panose="02010600040101010101" charset="-122"/>
                <a:cs typeface="华文楷体" panose="02010600040101010101" charset="-122"/>
              </a:rPr>
              <a:t>，黄泥不可以久嬉。                                                                 苏轼</a:t>
            </a:r>
            <a:r>
              <a:rPr lang="en-US" altLang="zh-CN" sz="2400">
                <a:solidFill>
                  <a:srgbClr val="000000"/>
                </a:solidFill>
                <a:latin typeface="华文楷体" panose="02010600040101010101" charset="-122"/>
                <a:ea typeface="华文楷体" panose="02010600040101010101" charset="-122"/>
                <a:cs typeface="华文楷体" panose="02010600040101010101" charset="-122"/>
              </a:rPr>
              <a:t>《</a:t>
            </a:r>
            <a:r>
              <a:rPr lang="zh-CN" altLang="en-US" sz="2400">
                <a:solidFill>
                  <a:srgbClr val="000000"/>
                </a:solidFill>
                <a:latin typeface="华文楷体" panose="02010600040101010101" charset="-122"/>
                <a:ea typeface="华文楷体" panose="02010600040101010101" charset="-122"/>
                <a:cs typeface="华文楷体" panose="02010600040101010101" charset="-122"/>
              </a:rPr>
              <a:t>黄泥坂词</a:t>
            </a:r>
            <a:r>
              <a:rPr lang="en-US" altLang="zh-CN" sz="2400">
                <a:solidFill>
                  <a:srgbClr val="000000"/>
                </a:solidFill>
                <a:latin typeface="华文楷体" panose="02010600040101010101" charset="-122"/>
                <a:ea typeface="华文楷体" panose="02010600040101010101" charset="-122"/>
                <a:cs typeface="华文楷体" panose="02010600040101010101" charset="-122"/>
              </a:rPr>
              <a:t>》</a:t>
            </a:r>
            <a:endParaRPr lang="en-US" altLang="zh-CN" sz="2400">
              <a:solidFill>
                <a:srgbClr val="000000"/>
              </a:solidFill>
              <a:latin typeface="华文楷体" panose="02010600040101010101" charset="-122"/>
              <a:ea typeface="华文楷体" panose="02010600040101010101" charset="-122"/>
              <a:cs typeface="华文楷体" panose="02010600040101010101" charset="-122"/>
            </a:endParaRPr>
          </a:p>
        </p:txBody>
      </p:sp>
      <p:sp>
        <p:nvSpPr>
          <p:cNvPr id="152581" name="文本框 152580"/>
          <p:cNvSpPr txBox="1"/>
          <p:nvPr/>
        </p:nvSpPr>
        <p:spPr>
          <a:xfrm>
            <a:off x="205105" y="4699000"/>
            <a:ext cx="11157585" cy="1938020"/>
          </a:xfrm>
          <a:prstGeom prst="rect">
            <a:avLst/>
          </a:prstGeom>
          <a:noFill/>
          <a:ln w="9525">
            <a:noFill/>
          </a:ln>
        </p:spPr>
        <p:txBody>
          <a:bodyPr wrap="square">
            <a:spAutoFit/>
          </a:bodyPr>
          <a:lstStyle/>
          <a:p>
            <a:pPr>
              <a:spcBef>
                <a:spcPct val="50000"/>
              </a:spcBef>
            </a:pP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夜饮东坡醒复醉，归来仿佛三更。家童鼻息已雷鸣，敲门都不应，倚仗听江声。　</a:t>
            </a:r>
            <a:endParaRPr lang="zh-CN" altLang="en-US" sz="2400">
              <a:solidFill>
                <a:schemeClr val="accent1"/>
              </a:solidFill>
              <a:latin typeface="华文楷体" panose="02010600040101010101" charset="-122"/>
              <a:ea typeface="华文楷体" panose="02010600040101010101" charset="-122"/>
              <a:cs typeface="华文楷体" panose="02010600040101010101" charset="-122"/>
            </a:endParaRPr>
          </a:p>
          <a:p>
            <a:pPr>
              <a:spcBef>
                <a:spcPct val="50000"/>
              </a:spcBef>
            </a:pP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长恨此身非我有，何时忘却营营，夜阑风静毅纹平，小舟从此逝，江海寄余生。</a:t>
            </a:r>
            <a:endParaRPr lang="zh-CN" altLang="en-US" sz="2400">
              <a:solidFill>
                <a:schemeClr val="accent1"/>
              </a:solidFill>
              <a:latin typeface="华文楷体" panose="02010600040101010101" charset="-122"/>
              <a:ea typeface="华文楷体" panose="02010600040101010101" charset="-122"/>
              <a:cs typeface="华文楷体" panose="02010600040101010101" charset="-122"/>
            </a:endParaRPr>
          </a:p>
          <a:p>
            <a:pPr>
              <a:spcBef>
                <a:spcPct val="50000"/>
              </a:spcBef>
            </a:pP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临江仙</a:t>
            </a: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夜饮东坡醒复醉</a:t>
            </a: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苏轼 作于公元</a:t>
            </a:r>
            <a:r>
              <a:rPr lang="en-US" altLang="zh-CN" sz="2400">
                <a:solidFill>
                  <a:schemeClr val="accent1"/>
                </a:solidFill>
                <a:latin typeface="华文楷体" panose="02010600040101010101" charset="-122"/>
                <a:ea typeface="华文楷体" panose="02010600040101010101" charset="-122"/>
                <a:cs typeface="华文楷体" panose="02010600040101010101" charset="-122"/>
              </a:rPr>
              <a:t>1082</a:t>
            </a:r>
            <a:r>
              <a:rPr lang="zh-CN" altLang="en-US" sz="2400">
                <a:solidFill>
                  <a:schemeClr val="accent1"/>
                </a:solidFill>
                <a:latin typeface="华文楷体" panose="02010600040101010101" charset="-122"/>
                <a:ea typeface="华文楷体" panose="02010600040101010101" charset="-122"/>
                <a:cs typeface="华文楷体" panose="02010600040101010101" charset="-122"/>
              </a:rPr>
              <a:t>年（宋神宗元丰五年），即东坡黄州之贬的第三年。</a:t>
            </a:r>
            <a:endParaRPr lang="zh-CN" altLang="en-US" sz="2400">
              <a:solidFill>
                <a:schemeClr val="accent1"/>
              </a:solidFill>
              <a:latin typeface="华文楷体" panose="02010600040101010101" charset="-122"/>
              <a:ea typeface="华文楷体" panose="02010600040101010101" charset="-122"/>
              <a:cs typeface="华文楷体" panose="02010600040101010101" charset="-122"/>
            </a:endParaRPr>
          </a:p>
        </p:txBody>
      </p:sp>
      <p:grpSp>
        <p:nvGrpSpPr>
          <p:cNvPr id="152584" name="组合 152583"/>
          <p:cNvGrpSpPr/>
          <p:nvPr/>
        </p:nvGrpSpPr>
        <p:grpSpPr>
          <a:xfrm>
            <a:off x="4257364" y="2619659"/>
            <a:ext cx="5611495" cy="589910"/>
            <a:chOff x="2400" y="1388"/>
            <a:chExt cx="4264" cy="384"/>
          </a:xfrm>
        </p:grpSpPr>
        <p:sp>
          <p:nvSpPr>
            <p:cNvPr id="152582" name="线形标注 1(带边框和强调线) 152581"/>
            <p:cNvSpPr/>
            <p:nvPr/>
          </p:nvSpPr>
          <p:spPr>
            <a:xfrm>
              <a:off x="2400" y="1388"/>
              <a:ext cx="4264" cy="384"/>
            </a:xfrm>
            <a:prstGeom prst="accentBorderCallout1">
              <a:avLst>
                <a:gd name="adj1" fmla="val 18750"/>
                <a:gd name="adj2" fmla="val 101125"/>
                <a:gd name="adj3" fmla="val -13023"/>
                <a:gd name="adj4" fmla="val 106731"/>
              </a:avLst>
            </a:prstGeom>
            <a:solidFill>
              <a:schemeClr val="accent1"/>
            </a:solidFill>
            <a:ln w="9525" cap="flat" cmpd="sng">
              <a:solidFill>
                <a:schemeClr val="tx1"/>
              </a:solidFill>
              <a:prstDash val="solid"/>
              <a:miter/>
              <a:headEnd type="none" w="med" len="med"/>
              <a:tailEnd type="none" w="med" len="med"/>
            </a:ln>
          </p:spPr>
          <p:txBody>
            <a:bodyPr/>
            <a:lstStyle/>
            <a:p>
              <a:pPr algn="ctr"/>
              <a:endParaRPr lang="zh-CN" altLang="en-US" sz="2320" b="0">
                <a:solidFill>
                  <a:schemeClr val="tx1"/>
                </a:solidFill>
                <a:latin typeface="Times New Roman" panose="02020603050405020304" pitchFamily="18" charset="0"/>
              </a:endParaRPr>
            </a:p>
          </p:txBody>
        </p:sp>
        <p:sp>
          <p:nvSpPr>
            <p:cNvPr id="152583" name="文本框 152582"/>
            <p:cNvSpPr txBox="1"/>
            <p:nvPr/>
          </p:nvSpPr>
          <p:spPr>
            <a:xfrm>
              <a:off x="2799" y="1437"/>
              <a:ext cx="3311" cy="291"/>
            </a:xfrm>
            <a:prstGeom prst="rect">
              <a:avLst/>
            </a:prstGeom>
            <a:noFill/>
            <a:ln w="9525">
              <a:noFill/>
            </a:ln>
          </p:spPr>
          <p:txBody>
            <a:bodyPr>
              <a:spAutoFit/>
            </a:bodyPr>
            <a:lstStyle/>
            <a:p>
              <a:pPr>
                <a:spcBef>
                  <a:spcPct val="50000"/>
                </a:spcBef>
              </a:pPr>
              <a:r>
                <a:rPr lang="zh-CN" altLang="en-US" sz="2320" b="0">
                  <a:solidFill>
                    <a:schemeClr val="tx1"/>
                  </a:solidFill>
                  <a:latin typeface="Times New Roman" panose="02020603050405020304" pitchFamily="18" charset="0"/>
                </a:rPr>
                <a:t>归去来兮！田园将芜，胡不归？</a:t>
              </a:r>
              <a:endParaRPr lang="zh-CN" altLang="en-US" sz="2320" b="0">
                <a:solidFill>
                  <a:schemeClr val="tx1"/>
                </a:solidFill>
                <a:latin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152584"/>
                                        </p:tgtEl>
                                        <p:attrNameLst>
                                          <p:attrName>style.visibility</p:attrName>
                                        </p:attrNameLst>
                                      </p:cBhvr>
                                      <p:to>
                                        <p:strVal val="visible"/>
                                      </p:to>
                                    </p:set>
                                    <p:anim calcmode="lin" valueType="num">
                                      <p:cBhvr>
                                        <p:cTn id="7" dur="1000" fill="hold"/>
                                        <p:tgtEl>
                                          <p:spTgt spid="152584"/>
                                        </p:tgtEl>
                                        <p:attrNameLst>
                                          <p:attrName>ppt_w</p:attrName>
                                        </p:attrNameLst>
                                      </p:cBhvr>
                                      <p:tavLst>
                                        <p:tav tm="0">
                                          <p:val>
                                            <p:strVal val="#ppt_w*0.70"/>
                                          </p:val>
                                        </p:tav>
                                        <p:tav tm="100000">
                                          <p:val>
                                            <p:strVal val="#ppt_w"/>
                                          </p:val>
                                        </p:tav>
                                      </p:tavLst>
                                    </p:anim>
                                    <p:anim calcmode="lin" valueType="num">
                                      <p:cBhvr>
                                        <p:cTn id="8" dur="1000" fill="hold"/>
                                        <p:tgtEl>
                                          <p:spTgt spid="152584"/>
                                        </p:tgtEl>
                                        <p:attrNameLst>
                                          <p:attrName>ppt_h</p:attrName>
                                        </p:attrNameLst>
                                      </p:cBhvr>
                                      <p:tavLst>
                                        <p:tav tm="0">
                                          <p:val>
                                            <p:strVal val="#ppt_h"/>
                                          </p:val>
                                        </p:tav>
                                        <p:tav tm="100000">
                                          <p:val>
                                            <p:strVal val="#ppt_h"/>
                                          </p:val>
                                        </p:tav>
                                      </p:tavLst>
                                    </p:anim>
                                    <p:animEffect transition="in" filter="fade">
                                      <p:cBhvr>
                                        <p:cTn id="9" dur="1000"/>
                                        <p:tgtEl>
                                          <p:spTgt spid="152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5107" name="文本框 175106"/>
          <p:cNvSpPr txBox="1"/>
          <p:nvPr/>
        </p:nvSpPr>
        <p:spPr>
          <a:xfrm>
            <a:off x="2237330" y="312639"/>
            <a:ext cx="8415213" cy="645160"/>
          </a:xfrm>
          <a:prstGeom prst="rect">
            <a:avLst/>
          </a:prstGeom>
          <a:noFill/>
          <a:ln w="9525">
            <a:noFill/>
          </a:ln>
        </p:spPr>
        <p:txBody>
          <a:bodyPr>
            <a:spAutoFit/>
          </a:bodyPr>
          <a:lstStyle/>
          <a:p>
            <a:pPr>
              <a:spcBef>
                <a:spcPct val="50000"/>
              </a:spcBef>
            </a:pPr>
            <a:r>
              <a:rPr lang="zh-CN" altLang="en-US" sz="3600">
                <a:solidFill>
                  <a:schemeClr val="tx1"/>
                </a:solidFill>
                <a:latin typeface="汉仪程行简" panose="00020600040101010101" charset="-122"/>
                <a:ea typeface="汉仪程行简" panose="00020600040101010101" charset="-122"/>
              </a:rPr>
              <a:t>苏轼的贬谪生活</a:t>
            </a:r>
            <a:endParaRPr lang="zh-CN" altLang="en-US" sz="3600">
              <a:solidFill>
                <a:schemeClr val="tx1"/>
              </a:solidFill>
              <a:latin typeface="汉仪程行简" panose="00020600040101010101" charset="-122"/>
              <a:ea typeface="汉仪程行简" panose="00020600040101010101" charset="-122"/>
            </a:endParaRPr>
          </a:p>
        </p:txBody>
      </p:sp>
      <p:sp>
        <p:nvSpPr>
          <p:cNvPr id="175108" name="文本框 175107"/>
          <p:cNvSpPr txBox="1"/>
          <p:nvPr/>
        </p:nvSpPr>
        <p:spPr>
          <a:xfrm>
            <a:off x="1741360" y="990085"/>
            <a:ext cx="4318960" cy="460375"/>
          </a:xfrm>
          <a:prstGeom prst="rect">
            <a:avLst/>
          </a:prstGeom>
          <a:noFill/>
          <a:ln w="9525">
            <a:noFill/>
          </a:ln>
        </p:spPr>
        <p:txBody>
          <a:bodyPr>
            <a:spAutoFit/>
          </a:bodyPr>
          <a:lstStyle/>
          <a:p>
            <a:pPr>
              <a:spcBef>
                <a:spcPct val="50000"/>
              </a:spcBef>
            </a:pPr>
            <a:r>
              <a:rPr lang="zh-CN" altLang="en-US" sz="2400">
                <a:solidFill>
                  <a:schemeClr val="tx1"/>
                </a:solidFill>
                <a:latin typeface="Times New Roman" panose="02020603050405020304" pitchFamily="18" charset="0"/>
              </a:rPr>
              <a:t>（黄州：今湖北东部黄冈市）</a:t>
            </a:r>
            <a:endParaRPr lang="zh-CN" altLang="en-US" sz="2400">
              <a:solidFill>
                <a:schemeClr val="tx1"/>
              </a:solidFill>
              <a:latin typeface="Times New Roman" panose="02020603050405020304" pitchFamily="18" charset="0"/>
            </a:endParaRPr>
          </a:p>
        </p:txBody>
      </p:sp>
      <p:sp>
        <p:nvSpPr>
          <p:cNvPr id="175109" name="文本框 175108"/>
          <p:cNvSpPr txBox="1"/>
          <p:nvPr/>
        </p:nvSpPr>
        <p:spPr>
          <a:xfrm>
            <a:off x="950645" y="4255205"/>
            <a:ext cx="8353778" cy="924560"/>
          </a:xfrm>
          <a:prstGeom prst="rect">
            <a:avLst/>
          </a:prstGeom>
          <a:noFill/>
          <a:ln w="9525">
            <a:noFill/>
          </a:ln>
        </p:spPr>
        <p:txBody>
          <a:bodyPr>
            <a:spAutoFit/>
          </a:bodyPr>
          <a:lstStyle/>
          <a:p>
            <a:pPr>
              <a:spcBef>
                <a:spcPct val="50000"/>
              </a:spcBef>
            </a:pPr>
            <a:r>
              <a:rPr lang="en-US" altLang="zh-CN" sz="271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710">
                <a:solidFill>
                  <a:schemeClr val="tx1"/>
                </a:solidFill>
                <a:latin typeface="华文楷体" panose="02010600040101010101" charset="-122"/>
                <a:ea typeface="华文楷体" panose="02010600040101010101" charset="-122"/>
                <a:cs typeface="华文楷体" panose="02010600040101010101" charset="-122"/>
              </a:rPr>
              <a:t>“脱去文人的长袍”“摘去了文人的方巾”“穿上农人的短褂”后闲适 散淡 自得其乐 恬然自得的生活。</a:t>
            </a:r>
            <a:endParaRPr lang="zh-CN" altLang="en-US" sz="271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175110" name="文本框 175109"/>
          <p:cNvSpPr txBox="1"/>
          <p:nvPr/>
        </p:nvSpPr>
        <p:spPr>
          <a:xfrm>
            <a:off x="1079740" y="1618171"/>
            <a:ext cx="4318960" cy="460375"/>
          </a:xfrm>
          <a:prstGeom prst="rect">
            <a:avLst/>
          </a:prstGeom>
          <a:noFill/>
          <a:ln w="9525">
            <a:noFill/>
          </a:ln>
        </p:spPr>
        <p:txBody>
          <a:bodyPr>
            <a:spAutoFit/>
          </a:bodyPr>
          <a:lstStyle/>
          <a:p>
            <a:pPr>
              <a:spcBef>
                <a:spcPct val="50000"/>
              </a:spcBef>
            </a:pPr>
            <a:r>
              <a:rPr lang="zh-CN" altLang="en-US" sz="2400">
                <a:solidFill>
                  <a:schemeClr val="accent1"/>
                </a:solidFill>
                <a:latin typeface="Times New Roman" panose="02020603050405020304" pitchFamily="18" charset="0"/>
              </a:rPr>
              <a:t>狭小肮脏 无限闲暇  美好风景</a:t>
            </a:r>
            <a:endParaRPr lang="zh-CN" altLang="en-US" sz="2400">
              <a:solidFill>
                <a:schemeClr val="accent1"/>
              </a:solidFill>
              <a:latin typeface="Times New Roman" panose="02020603050405020304" pitchFamily="18" charset="0"/>
            </a:endParaRPr>
          </a:p>
        </p:txBody>
      </p:sp>
      <p:sp>
        <p:nvSpPr>
          <p:cNvPr id="175111" name="文本框 175110"/>
          <p:cNvSpPr txBox="1"/>
          <p:nvPr/>
        </p:nvSpPr>
        <p:spPr>
          <a:xfrm>
            <a:off x="1079556" y="2244918"/>
            <a:ext cx="5364911" cy="460375"/>
          </a:xfrm>
          <a:prstGeom prst="rect">
            <a:avLst/>
          </a:prstGeom>
          <a:noFill/>
          <a:ln w="9525">
            <a:noFill/>
          </a:ln>
        </p:spPr>
        <p:txBody>
          <a:bodyPr>
            <a:spAutoFit/>
          </a:bodyPr>
          <a:lstStyle/>
          <a:p>
            <a:pPr>
              <a:spcBef>
                <a:spcPct val="50000"/>
              </a:spcBef>
            </a:pPr>
            <a:r>
              <a:rPr lang="zh-CN" altLang="en-US" sz="2400">
                <a:solidFill>
                  <a:srgbClr val="FFC000"/>
                </a:solidFill>
                <a:latin typeface="Times New Roman" panose="02020603050405020304" pitchFamily="18" charset="0"/>
              </a:rPr>
              <a:t>一群像他一样的朋友</a:t>
            </a:r>
            <a:r>
              <a:rPr lang="en-US" altLang="zh-CN" sz="2400">
                <a:solidFill>
                  <a:srgbClr val="FFC000"/>
                </a:solidFill>
                <a:latin typeface="Times New Roman" panose="02020603050405020304" pitchFamily="18" charset="0"/>
              </a:rPr>
              <a:t>——</a:t>
            </a:r>
            <a:r>
              <a:rPr lang="zh-CN" altLang="en-US" sz="2400">
                <a:solidFill>
                  <a:srgbClr val="FFC000"/>
                </a:solidFill>
                <a:latin typeface="Times New Roman" panose="02020603050405020304" pitchFamily="18" charset="0"/>
              </a:rPr>
              <a:t>李岩下棋</a:t>
            </a:r>
            <a:endParaRPr lang="zh-CN" altLang="en-US" sz="2400">
              <a:solidFill>
                <a:srgbClr val="FFC000"/>
              </a:solidFill>
              <a:latin typeface="Times New Roman" panose="02020603050405020304" pitchFamily="18" charset="0"/>
            </a:endParaRPr>
          </a:p>
        </p:txBody>
      </p:sp>
      <p:sp>
        <p:nvSpPr>
          <p:cNvPr id="175112" name="文本框 175111"/>
          <p:cNvSpPr txBox="1"/>
          <p:nvPr/>
        </p:nvSpPr>
        <p:spPr>
          <a:xfrm>
            <a:off x="950838" y="2903984"/>
            <a:ext cx="2299248" cy="460375"/>
          </a:xfrm>
          <a:prstGeom prst="rect">
            <a:avLst/>
          </a:prstGeom>
          <a:noFill/>
          <a:ln w="9525">
            <a:noFill/>
          </a:ln>
        </p:spPr>
        <p:txBody>
          <a:bodyPr>
            <a:spAutoFit/>
          </a:bodyPr>
          <a:lstStyle/>
          <a:p>
            <a:pPr>
              <a:spcBef>
                <a:spcPct val="50000"/>
              </a:spcBef>
            </a:pPr>
            <a:r>
              <a:rPr lang="zh-CN" altLang="en-US" sz="2400">
                <a:solidFill>
                  <a:srgbClr val="FFC000"/>
                </a:solidFill>
                <a:latin typeface="Times New Roman" panose="02020603050405020304" pitchFamily="18" charset="0"/>
              </a:rPr>
              <a:t>喝酒  醉卧草地                     </a:t>
            </a:r>
            <a:endParaRPr lang="zh-CN" altLang="en-US" sz="2400">
              <a:solidFill>
                <a:srgbClr val="FFC000"/>
              </a:solidFill>
              <a:latin typeface="Times New Roman" panose="02020603050405020304" pitchFamily="18" charset="0"/>
            </a:endParaRPr>
          </a:p>
        </p:txBody>
      </p:sp>
      <p:sp>
        <p:nvSpPr>
          <p:cNvPr id="175113" name="文本框 175112"/>
          <p:cNvSpPr txBox="1"/>
          <p:nvPr/>
        </p:nvSpPr>
        <p:spPr>
          <a:xfrm>
            <a:off x="4930483" y="2910170"/>
            <a:ext cx="1741714" cy="460375"/>
          </a:xfrm>
          <a:prstGeom prst="rect">
            <a:avLst/>
          </a:prstGeom>
          <a:noFill/>
          <a:ln w="9525">
            <a:noFill/>
          </a:ln>
        </p:spPr>
        <p:txBody>
          <a:bodyPr>
            <a:spAutoFit/>
          </a:bodyPr>
          <a:lstStyle/>
          <a:p>
            <a:pPr>
              <a:spcBef>
                <a:spcPct val="50000"/>
              </a:spcBef>
            </a:pPr>
            <a:r>
              <a:rPr lang="zh-CN" altLang="en-US" sz="2400">
                <a:solidFill>
                  <a:srgbClr val="FFC000"/>
                </a:solidFill>
                <a:latin typeface="Times New Roman" panose="02020603050405020304" pitchFamily="18" charset="0"/>
              </a:rPr>
              <a:t>饮酒夜游                     </a:t>
            </a:r>
            <a:endParaRPr lang="zh-CN" altLang="en-US" sz="2400">
              <a:solidFill>
                <a:srgbClr val="FFC000"/>
              </a:solidFill>
              <a:latin typeface="Times New Roman" panose="02020603050405020304" pitchFamily="18" charset="0"/>
            </a:endParaRPr>
          </a:p>
        </p:txBody>
      </p:sp>
      <p:sp>
        <p:nvSpPr>
          <p:cNvPr id="175114" name="文本框 175113"/>
          <p:cNvSpPr txBox="1"/>
          <p:nvPr/>
        </p:nvSpPr>
        <p:spPr>
          <a:xfrm>
            <a:off x="821211" y="3562983"/>
            <a:ext cx="3343661" cy="460375"/>
          </a:xfrm>
          <a:prstGeom prst="rect">
            <a:avLst/>
          </a:prstGeom>
          <a:noFill/>
          <a:ln w="9525">
            <a:noFill/>
          </a:ln>
        </p:spPr>
        <p:txBody>
          <a:bodyPr>
            <a:spAutoFit/>
          </a:bodyPr>
          <a:lstStyle/>
          <a:p>
            <a:pPr>
              <a:spcBef>
                <a:spcPct val="50000"/>
              </a:spcBef>
            </a:pPr>
            <a:r>
              <a:rPr lang="zh-CN" altLang="en-US" sz="2400">
                <a:solidFill>
                  <a:srgbClr val="FFC000"/>
                </a:solidFill>
                <a:latin typeface="Times New Roman" panose="02020603050405020304" pitchFamily="18" charset="0"/>
              </a:rPr>
              <a:t>喝私酒 宰耕牛 翻城墙                     </a:t>
            </a:r>
            <a:endParaRPr lang="zh-CN" altLang="en-US" sz="2400">
              <a:solidFill>
                <a:srgbClr val="FFC000"/>
              </a:solidFill>
              <a:latin typeface="Times New Roman" panose="02020603050405020304" pitchFamily="18" charset="0"/>
            </a:endParaRPr>
          </a:p>
        </p:txBody>
      </p:sp>
      <p:sp>
        <p:nvSpPr>
          <p:cNvPr id="175115" name="文本框 175114"/>
          <p:cNvSpPr txBox="1"/>
          <p:nvPr/>
        </p:nvSpPr>
        <p:spPr>
          <a:xfrm>
            <a:off x="4930863" y="3562886"/>
            <a:ext cx="3343662" cy="460375"/>
          </a:xfrm>
          <a:prstGeom prst="rect">
            <a:avLst/>
          </a:prstGeom>
          <a:noFill/>
          <a:ln w="9525">
            <a:noFill/>
          </a:ln>
        </p:spPr>
        <p:txBody>
          <a:bodyPr>
            <a:spAutoFit/>
          </a:bodyPr>
          <a:lstStyle/>
          <a:p>
            <a:pPr>
              <a:spcBef>
                <a:spcPct val="50000"/>
              </a:spcBef>
            </a:pPr>
            <a:r>
              <a:rPr lang="zh-CN" altLang="en-US" sz="2400">
                <a:solidFill>
                  <a:srgbClr val="FFC000"/>
                </a:solidFill>
                <a:latin typeface="Times New Roman" panose="02020603050405020304" pitchFamily="18" charset="0"/>
              </a:rPr>
              <a:t>泛舟夜饮于江上                     </a:t>
            </a:r>
            <a:endParaRPr lang="zh-CN" altLang="en-US" sz="2400">
              <a:solidFill>
                <a:srgbClr val="FFC000"/>
              </a:solidFill>
              <a:latin typeface="Times New Roman" panose="02020603050405020304" pitchFamily="18" charset="0"/>
            </a:endParaRPr>
          </a:p>
        </p:txBody>
      </p:sp>
      <p:grpSp>
        <p:nvGrpSpPr>
          <p:cNvPr id="175119" name="组合 175118"/>
          <p:cNvGrpSpPr/>
          <p:nvPr/>
        </p:nvGrpSpPr>
        <p:grpSpPr>
          <a:xfrm>
            <a:off x="8604130" y="1409288"/>
            <a:ext cx="3587870" cy="2228595"/>
            <a:chOff x="5602" y="663"/>
            <a:chExt cx="2336" cy="1451"/>
          </a:xfrm>
        </p:grpSpPr>
        <p:sp>
          <p:nvSpPr>
            <p:cNvPr id="175116" name="云形标注 175115"/>
            <p:cNvSpPr/>
            <p:nvPr/>
          </p:nvSpPr>
          <p:spPr>
            <a:xfrm>
              <a:off x="5602" y="663"/>
              <a:ext cx="2336" cy="1451"/>
            </a:xfrm>
            <a:prstGeom prst="cloudCallout">
              <a:avLst>
                <a:gd name="adj1" fmla="val -48287"/>
                <a:gd name="adj2" fmla="val 59236"/>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lgn="ctr"/>
              <a:endParaRPr lang="zh-CN" altLang="en-US" sz="2320" b="0">
                <a:solidFill>
                  <a:schemeClr val="tx1"/>
                </a:solidFill>
                <a:latin typeface="Times New Roman" panose="02020603050405020304" pitchFamily="18" charset="0"/>
              </a:endParaRPr>
            </a:p>
          </p:txBody>
        </p:sp>
        <p:sp>
          <p:nvSpPr>
            <p:cNvPr id="175118" name="矩形 175117"/>
            <p:cNvSpPr/>
            <p:nvPr/>
          </p:nvSpPr>
          <p:spPr>
            <a:xfrm>
              <a:off x="5935" y="799"/>
              <a:ext cx="1769" cy="712"/>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none" fromWordArt="1">
              <a:prstTxWarp prst="textArchDown">
                <a:avLst>
                  <a:gd name="adj" fmla="val 0"/>
                </a:avLst>
              </a:prstTxWarp>
              <a:normAutofit/>
              <a:scene3d>
                <a:camera prst="orthographicFront"/>
                <a:lightRig rig="threePt" dir="t"/>
              </a:scene3d>
            </a:bodyPr>
            <a:lstStyle/>
            <a:p>
              <a:pPr algn="ctr"/>
              <a:r>
                <a:rPr lang="zh-CN" altLang="en-US" sz="3485" normalizeH="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神仙般的生活</a:t>
              </a:r>
              <a:endParaRPr lang="zh-CN" altLang="en-US" sz="3485" normalizeH="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grpSp>
      <p:sp>
        <p:nvSpPr>
          <p:cNvPr id="175121" name="文本框 175120"/>
          <p:cNvSpPr txBox="1"/>
          <p:nvPr/>
        </p:nvSpPr>
        <p:spPr>
          <a:xfrm>
            <a:off x="1079500" y="5569585"/>
            <a:ext cx="8709025" cy="924560"/>
          </a:xfrm>
          <a:prstGeom prst="rect">
            <a:avLst/>
          </a:prstGeom>
          <a:noFill/>
          <a:ln w="9525">
            <a:noFill/>
          </a:ln>
        </p:spPr>
        <p:txBody>
          <a:bodyPr wrap="square">
            <a:spAutoFit/>
          </a:bodyPr>
          <a:lstStyle/>
          <a:p>
            <a:pPr>
              <a:spcBef>
                <a:spcPct val="50000"/>
              </a:spcBef>
            </a:pPr>
            <a:r>
              <a:rPr lang="zh-CN" altLang="en-US" sz="2710">
                <a:solidFill>
                  <a:schemeClr val="tx1"/>
                </a:solidFill>
                <a:latin typeface="华文楷体" panose="02010600040101010101" charset="-122"/>
                <a:ea typeface="华文楷体" panose="02010600040101010101" charset="-122"/>
                <a:cs typeface="华文楷体" panose="02010600040101010101" charset="-122"/>
              </a:rPr>
              <a:t>     </a:t>
            </a:r>
            <a:r>
              <a:rPr lang="en-US" altLang="zh-CN" sz="271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710">
                <a:solidFill>
                  <a:schemeClr val="tx1"/>
                </a:solidFill>
                <a:latin typeface="华文楷体" panose="02010600040101010101" charset="-122"/>
                <a:ea typeface="华文楷体" panose="02010600040101010101" charset="-122"/>
                <a:cs typeface="华文楷体" panose="02010600040101010101" charset="-122"/>
              </a:rPr>
              <a:t>在黄州，躬耕东坡，竹杖芒鞋，营造雪堂。生活地像陶渊明，在自己的东坡庄园过着神仙般的隐逸生活。 </a:t>
            </a:r>
            <a:endParaRPr lang="zh-CN" altLang="en-US" sz="2710">
              <a:solidFill>
                <a:schemeClr val="tx1"/>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5107"/>
                                        </p:tgtEl>
                                        <p:attrNameLst>
                                          <p:attrName>style.visibility</p:attrName>
                                        </p:attrNameLst>
                                      </p:cBhvr>
                                      <p:to>
                                        <p:strVal val="visible"/>
                                      </p:to>
                                    </p:set>
                                    <p:animEffect transition="in" filter="wipe(left)">
                                      <p:cBhvr>
                                        <p:cTn id="7" dur="500"/>
                                        <p:tgtEl>
                                          <p:spTgt spid="1751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75108">
                                            <p:txEl>
                                              <p:pRg st="0" end="0"/>
                                            </p:txEl>
                                          </p:spTgt>
                                        </p:tgtEl>
                                        <p:attrNameLst>
                                          <p:attrName>style.visibility</p:attrName>
                                        </p:attrNameLst>
                                      </p:cBhvr>
                                      <p:to>
                                        <p:strVal val="visible"/>
                                      </p:to>
                                    </p:set>
                                    <p:anim calcmode="lin" valueType="num">
                                      <p:cBhvr>
                                        <p:cTn id="12" dur="500" fill="hold"/>
                                        <p:tgtEl>
                                          <p:spTgt spid="175108">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7510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3" presetClass="entr" presetSubtype="16" fill="hold" nodeType="clickEffect">
                                  <p:stCondLst>
                                    <p:cond delay="0"/>
                                  </p:stCondLst>
                                  <p:childTnLst>
                                    <p:set>
                                      <p:cBhvr>
                                        <p:cTn id="17" dur="1" fill="hold">
                                          <p:stCondLst>
                                            <p:cond delay="0"/>
                                          </p:stCondLst>
                                        </p:cTn>
                                        <p:tgtEl>
                                          <p:spTgt spid="175110">
                                            <p:txEl>
                                              <p:pRg st="0" end="0"/>
                                            </p:txEl>
                                          </p:spTgt>
                                        </p:tgtEl>
                                        <p:attrNameLst>
                                          <p:attrName>style.visibility</p:attrName>
                                        </p:attrNameLst>
                                      </p:cBhvr>
                                      <p:to>
                                        <p:strVal val="visible"/>
                                      </p:to>
                                    </p:set>
                                    <p:anim calcmode="lin" valueType="num">
                                      <p:cBhvr>
                                        <p:cTn id="18" dur="500" fill="hold"/>
                                        <p:tgtEl>
                                          <p:spTgt spid="175110">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17511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175111">
                                            <p:txEl>
                                              <p:pRg st="0" end="0"/>
                                            </p:txEl>
                                          </p:spTgt>
                                        </p:tgtEl>
                                        <p:attrNameLst>
                                          <p:attrName>style.visibility</p:attrName>
                                        </p:attrNameLst>
                                      </p:cBhvr>
                                      <p:to>
                                        <p:strVal val="visible"/>
                                      </p:to>
                                    </p:set>
                                    <p:anim calcmode="lin" valueType="num">
                                      <p:cBhvr>
                                        <p:cTn id="24" dur="500" fill="hold"/>
                                        <p:tgtEl>
                                          <p:spTgt spid="17511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17511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3" presetClass="entr" presetSubtype="16" fill="hold" nodeType="clickEffect">
                                  <p:stCondLst>
                                    <p:cond delay="0"/>
                                  </p:stCondLst>
                                  <p:childTnLst>
                                    <p:set>
                                      <p:cBhvr>
                                        <p:cTn id="29" dur="1" fill="hold">
                                          <p:stCondLst>
                                            <p:cond delay="0"/>
                                          </p:stCondLst>
                                        </p:cTn>
                                        <p:tgtEl>
                                          <p:spTgt spid="175112">
                                            <p:txEl>
                                              <p:pRg st="0" end="0"/>
                                            </p:txEl>
                                          </p:spTgt>
                                        </p:tgtEl>
                                        <p:attrNameLst>
                                          <p:attrName>style.visibility</p:attrName>
                                        </p:attrNameLst>
                                      </p:cBhvr>
                                      <p:to>
                                        <p:strVal val="visible"/>
                                      </p:to>
                                    </p:set>
                                    <p:anim calcmode="lin" valueType="num">
                                      <p:cBhvr>
                                        <p:cTn id="30" dur="500" fill="hold"/>
                                        <p:tgtEl>
                                          <p:spTgt spid="175112">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17511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3" presetClass="entr" presetSubtype="16" fill="hold" nodeType="clickEffect">
                                  <p:stCondLst>
                                    <p:cond delay="0"/>
                                  </p:stCondLst>
                                  <p:childTnLst>
                                    <p:set>
                                      <p:cBhvr>
                                        <p:cTn id="35" dur="1" fill="hold">
                                          <p:stCondLst>
                                            <p:cond delay="0"/>
                                          </p:stCondLst>
                                        </p:cTn>
                                        <p:tgtEl>
                                          <p:spTgt spid="175113">
                                            <p:txEl>
                                              <p:pRg st="0" end="0"/>
                                            </p:txEl>
                                          </p:spTgt>
                                        </p:tgtEl>
                                        <p:attrNameLst>
                                          <p:attrName>style.visibility</p:attrName>
                                        </p:attrNameLst>
                                      </p:cBhvr>
                                      <p:to>
                                        <p:strVal val="visible"/>
                                      </p:to>
                                    </p:set>
                                    <p:anim calcmode="lin" valueType="num">
                                      <p:cBhvr>
                                        <p:cTn id="36" dur="500" fill="hold"/>
                                        <p:tgtEl>
                                          <p:spTgt spid="175113">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17511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3" presetClass="entr" presetSubtype="16" fill="hold" nodeType="clickEffect">
                                  <p:stCondLst>
                                    <p:cond delay="0"/>
                                  </p:stCondLst>
                                  <p:childTnLst>
                                    <p:set>
                                      <p:cBhvr>
                                        <p:cTn id="41" dur="1" fill="hold">
                                          <p:stCondLst>
                                            <p:cond delay="0"/>
                                          </p:stCondLst>
                                        </p:cTn>
                                        <p:tgtEl>
                                          <p:spTgt spid="175114">
                                            <p:txEl>
                                              <p:pRg st="0" end="0"/>
                                            </p:txEl>
                                          </p:spTgt>
                                        </p:tgtEl>
                                        <p:attrNameLst>
                                          <p:attrName>style.visibility</p:attrName>
                                        </p:attrNameLst>
                                      </p:cBhvr>
                                      <p:to>
                                        <p:strVal val="visible"/>
                                      </p:to>
                                    </p:set>
                                    <p:anim calcmode="lin" valueType="num">
                                      <p:cBhvr>
                                        <p:cTn id="42" dur="500" fill="hold"/>
                                        <p:tgtEl>
                                          <p:spTgt spid="1751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7511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3" presetClass="entr" presetSubtype="16" fill="hold" nodeType="clickEffect">
                                  <p:stCondLst>
                                    <p:cond delay="0"/>
                                  </p:stCondLst>
                                  <p:childTnLst>
                                    <p:set>
                                      <p:cBhvr>
                                        <p:cTn id="47" dur="1" fill="hold">
                                          <p:stCondLst>
                                            <p:cond delay="0"/>
                                          </p:stCondLst>
                                        </p:cTn>
                                        <p:tgtEl>
                                          <p:spTgt spid="175115">
                                            <p:txEl>
                                              <p:pRg st="0" end="0"/>
                                            </p:txEl>
                                          </p:spTgt>
                                        </p:tgtEl>
                                        <p:attrNameLst>
                                          <p:attrName>style.visibility</p:attrName>
                                        </p:attrNameLst>
                                      </p:cBhvr>
                                      <p:to>
                                        <p:strVal val="visible"/>
                                      </p:to>
                                    </p:set>
                                    <p:anim calcmode="lin" valueType="num">
                                      <p:cBhvr>
                                        <p:cTn id="48" dur="500" fill="hold"/>
                                        <p:tgtEl>
                                          <p:spTgt spid="175115">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17511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10" presetClass="entr" presetSubtype="0" fill="hold" nodeType="clickEffect">
                                  <p:stCondLst>
                                    <p:cond delay="0"/>
                                  </p:stCondLst>
                                  <p:childTnLst>
                                    <p:set>
                                      <p:cBhvr>
                                        <p:cTn id="53" dur="1" fill="hold">
                                          <p:stCondLst>
                                            <p:cond delay="0"/>
                                          </p:stCondLst>
                                        </p:cTn>
                                        <p:tgtEl>
                                          <p:spTgt spid="175119"/>
                                        </p:tgtEl>
                                        <p:attrNameLst>
                                          <p:attrName>style.visibility</p:attrName>
                                        </p:attrNameLst>
                                      </p:cBhvr>
                                      <p:to>
                                        <p:strVal val="visible"/>
                                      </p:to>
                                    </p:set>
                                    <p:animEffect transition="in" filter="fade">
                                      <p:cBhvr>
                                        <p:cTn id="54" dur="2000"/>
                                        <p:tgtEl>
                                          <p:spTgt spid="175119"/>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175109"/>
                                        </p:tgtEl>
                                        <p:attrNameLst>
                                          <p:attrName>style.visibility</p:attrName>
                                        </p:attrNameLst>
                                      </p:cBhvr>
                                      <p:to>
                                        <p:strVal val="visible"/>
                                      </p:to>
                                    </p:set>
                                    <p:anim calcmode="lin" valueType="num">
                                      <p:cBhvr>
                                        <p:cTn id="59" dur="500" fill="hold"/>
                                        <p:tgtEl>
                                          <p:spTgt spid="175109"/>
                                        </p:tgtEl>
                                        <p:attrNameLst>
                                          <p:attrName>ppt_w</p:attrName>
                                        </p:attrNameLst>
                                      </p:cBhvr>
                                      <p:tavLst>
                                        <p:tav tm="0">
                                          <p:val>
                                            <p:fltVal val="0"/>
                                          </p:val>
                                        </p:tav>
                                        <p:tav tm="100000">
                                          <p:val>
                                            <p:strVal val="#ppt_w"/>
                                          </p:val>
                                        </p:tav>
                                      </p:tavLst>
                                    </p:anim>
                                    <p:anim calcmode="lin" valueType="num">
                                      <p:cBhvr>
                                        <p:cTn id="60" dur="500" fill="hold"/>
                                        <p:tgtEl>
                                          <p:spTgt spid="175109"/>
                                        </p:tgtEl>
                                        <p:attrNameLst>
                                          <p:attrName>ppt_h</p:attrName>
                                        </p:attrNameLst>
                                      </p:cBhvr>
                                      <p:tavLst>
                                        <p:tav tm="0">
                                          <p:val>
                                            <p:fltVal val="0"/>
                                          </p:val>
                                        </p:tav>
                                        <p:tav tm="100000">
                                          <p:val>
                                            <p:strVal val="#ppt_h"/>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175121"/>
                                        </p:tgtEl>
                                        <p:attrNameLst>
                                          <p:attrName>style.visibility</p:attrName>
                                        </p:attrNameLst>
                                      </p:cBhvr>
                                      <p:to>
                                        <p:strVal val="visible"/>
                                      </p:to>
                                    </p:set>
                                    <p:anim calcmode="lin" valueType="num">
                                      <p:cBhvr>
                                        <p:cTn id="65" dur="500" fill="hold"/>
                                        <p:tgtEl>
                                          <p:spTgt spid="175121"/>
                                        </p:tgtEl>
                                        <p:attrNameLst>
                                          <p:attrName>ppt_w</p:attrName>
                                        </p:attrNameLst>
                                      </p:cBhvr>
                                      <p:tavLst>
                                        <p:tav tm="0">
                                          <p:val>
                                            <p:fltVal val="0"/>
                                          </p:val>
                                        </p:tav>
                                        <p:tav tm="100000">
                                          <p:val>
                                            <p:strVal val="#ppt_w"/>
                                          </p:val>
                                        </p:tav>
                                      </p:tavLst>
                                    </p:anim>
                                    <p:anim calcmode="lin" valueType="num">
                                      <p:cBhvr>
                                        <p:cTn id="66" dur="500" fill="hold"/>
                                        <p:tgtEl>
                                          <p:spTgt spid="1751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p:bldP spid="175108" grpId="0" build="allAtOnce"/>
      <p:bldP spid="175109" grpId="0"/>
      <p:bldP spid="175111" grpId="0" build="allAtOnce"/>
      <p:bldP spid="17512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5890" name="图片 165889" descr="图片47"/>
          <p:cNvPicPr>
            <a:picLocks noChangeAspect="1"/>
          </p:cNvPicPr>
          <p:nvPr/>
        </p:nvPicPr>
        <p:blipFill>
          <a:blip r:embed="rId2">
            <a:lum bright="6000"/>
          </a:blip>
          <a:stretch>
            <a:fillRect/>
          </a:stretch>
        </p:blipFill>
        <p:spPr>
          <a:xfrm>
            <a:off x="0" y="-635"/>
            <a:ext cx="12192000" cy="6858635"/>
          </a:xfrm>
          <a:prstGeom prst="rect">
            <a:avLst/>
          </a:prstGeom>
          <a:noFill/>
          <a:ln w="9525">
            <a:noFill/>
          </a:ln>
        </p:spPr>
      </p:pic>
      <p:sp>
        <p:nvSpPr>
          <p:cNvPr id="165891" name="标题 165890"/>
          <p:cNvSpPr>
            <a:spLocks noGrp="1"/>
          </p:cNvSpPr>
          <p:nvPr>
            <p:ph type="title"/>
          </p:nvPr>
        </p:nvSpPr>
        <p:spPr>
          <a:xfrm>
            <a:off x="438150" y="217805"/>
            <a:ext cx="10364470" cy="680085"/>
          </a:xfrm>
        </p:spPr>
        <p:txBody>
          <a:bodyPr anchor="b" anchorCtr="0"/>
          <a:lstStyle/>
          <a:p>
            <a:r>
              <a:rPr lang="zh-CN" altLang="en-US" sz="3095" b="1">
                <a:solidFill>
                  <a:srgbClr val="040000"/>
                </a:solidFill>
                <a:latin typeface="宋体" panose="02010600030101010101" pitchFamily="2" charset="-122"/>
              </a:rPr>
              <a:t>  </a:t>
            </a:r>
            <a:r>
              <a:rPr lang="zh-CN" altLang="en-US" sz="2710" b="1">
                <a:solidFill>
                  <a:srgbClr val="040000"/>
                </a:solidFill>
                <a:latin typeface="宋体" panose="02010600030101010101" pitchFamily="2" charset="-122"/>
              </a:rPr>
              <a:t>苏东坡解脱自由的生活，引起了他精神和创作上的怎样的变化</a:t>
            </a:r>
            <a:endParaRPr lang="zh-CN" altLang="en-US" sz="2710">
              <a:solidFill>
                <a:srgbClr val="040000"/>
              </a:solidFill>
            </a:endParaRPr>
          </a:p>
        </p:txBody>
      </p:sp>
      <p:sp>
        <p:nvSpPr>
          <p:cNvPr id="165893" name="文本框 165892"/>
          <p:cNvSpPr txBox="1"/>
          <p:nvPr/>
        </p:nvSpPr>
        <p:spPr>
          <a:xfrm>
            <a:off x="2752339" y="1158699"/>
            <a:ext cx="8151039" cy="5082540"/>
          </a:xfrm>
          <a:prstGeom prst="rect">
            <a:avLst/>
          </a:prstGeom>
          <a:noFill/>
          <a:ln w="9525">
            <a:noFill/>
          </a:ln>
        </p:spPr>
        <p:txBody>
          <a:bodyPr anchor="b" anchorCtr="0">
            <a:spAutoFit/>
          </a:bodyPr>
          <a:lstStyle/>
          <a:p>
            <a:pPr>
              <a:spcBef>
                <a:spcPct val="50000"/>
              </a:spcBef>
            </a:pPr>
            <a:r>
              <a:rPr lang="zh-CN" altLang="en-US" sz="1935">
                <a:latin typeface="宋体" panose="02010600030101010101" pitchFamily="2" charset="-122"/>
              </a:rPr>
              <a:t>   </a:t>
            </a:r>
            <a:r>
              <a:rPr lang="en-US" altLang="zh-CN" sz="1935">
                <a:latin typeface="宋体" panose="02010600030101010101" pitchFamily="2" charset="-122"/>
              </a:rPr>
              <a:t>  </a:t>
            </a:r>
            <a:r>
              <a:rPr lang="zh-CN" altLang="en-US" sz="2320">
                <a:solidFill>
                  <a:srgbClr val="040000"/>
                </a:solidFill>
                <a:latin typeface="宋体" panose="02010600030101010101" pitchFamily="2" charset="-122"/>
              </a:rPr>
              <a:t>苏东坡这种解脱自由的生活，引起他精神上的变化，这种变化遂表现在他的写作上。他</a:t>
            </a:r>
            <a:r>
              <a:rPr lang="zh-CN" altLang="en-US" sz="2320">
                <a:solidFill>
                  <a:schemeClr val="accent1"/>
                </a:solidFill>
                <a:latin typeface="宋体" panose="02010600030101010101" pitchFamily="2" charset="-122"/>
              </a:rPr>
              <a:t>讽刺的苛酷，笔锋的尖锐，以及紧张与愤怒，全已消失，代之而出现的，则是一种光辉温暖、亲切宽和的诙谐，醇甜而成熟，透彻而深入。</a:t>
            </a:r>
            <a:r>
              <a:rPr lang="zh-CN" altLang="en-US" sz="2320">
                <a:solidFill>
                  <a:srgbClr val="040000"/>
                </a:solidFill>
                <a:latin typeface="宋体" panose="02010600030101010101" pitchFamily="2" charset="-122"/>
              </a:rPr>
              <a:t>倘若哲学有何用处，就是能使人自我嘲笑。</a:t>
            </a:r>
            <a:endParaRPr lang="zh-CN" altLang="en-US" sz="2320">
              <a:solidFill>
                <a:srgbClr val="040000"/>
              </a:solidFill>
              <a:latin typeface="宋体" panose="02010600030101010101" pitchFamily="2" charset="-122"/>
            </a:endParaRPr>
          </a:p>
          <a:p>
            <a:pPr>
              <a:spcBef>
                <a:spcPct val="50000"/>
              </a:spcBef>
            </a:pPr>
            <a:r>
              <a:rPr lang="zh-CN" altLang="en-US" sz="2320">
                <a:solidFill>
                  <a:srgbClr val="040000"/>
                </a:solidFill>
                <a:latin typeface="宋体" panose="02010600030101010101" pitchFamily="2" charset="-122"/>
              </a:rPr>
              <a:t> </a:t>
            </a:r>
            <a:r>
              <a:rPr lang="en-US" altLang="zh-CN" sz="2320">
                <a:solidFill>
                  <a:srgbClr val="040000"/>
                </a:solidFill>
                <a:latin typeface="宋体" panose="02010600030101010101" pitchFamily="2" charset="-122"/>
              </a:rPr>
              <a:t>   </a:t>
            </a:r>
            <a:r>
              <a:rPr lang="en-US" altLang="zh-CN" sz="1740">
                <a:latin typeface="Times New Roman" panose="02020603050405020304" pitchFamily="18" charset="0"/>
              </a:rPr>
              <a:t>………</a:t>
            </a:r>
            <a:endParaRPr lang="zh-CN" altLang="en-US" sz="2320">
              <a:solidFill>
                <a:srgbClr val="040000"/>
              </a:solidFill>
              <a:latin typeface="宋体" panose="02010600030101010101" pitchFamily="2" charset="-122"/>
            </a:endParaRPr>
          </a:p>
          <a:p>
            <a:pPr>
              <a:spcBef>
                <a:spcPct val="50000"/>
              </a:spcBef>
            </a:pPr>
            <a:r>
              <a:rPr lang="zh-CN" altLang="en-US" sz="2320">
                <a:solidFill>
                  <a:srgbClr val="040000"/>
                </a:solidFill>
                <a:latin typeface="宋体" panose="02010600030101010101" pitchFamily="2" charset="-122"/>
              </a:rPr>
              <a:t>   </a:t>
            </a:r>
            <a:r>
              <a:rPr lang="en-US" altLang="zh-CN" sz="2320">
                <a:solidFill>
                  <a:srgbClr val="040000"/>
                </a:solidFill>
                <a:latin typeface="宋体" panose="02010600030101010101" pitchFamily="2" charset="-122"/>
              </a:rPr>
              <a:t> </a:t>
            </a:r>
            <a:r>
              <a:rPr lang="zh-CN" altLang="en-US" sz="2320">
                <a:solidFill>
                  <a:srgbClr val="040000"/>
                </a:solidFill>
                <a:latin typeface="宋体" panose="02010600030101010101" pitchFamily="2" charset="-122"/>
              </a:rPr>
              <a:t>在苏东坡完全松弛下来而精神安然自在之时，</a:t>
            </a:r>
            <a:r>
              <a:rPr lang="zh-CN" altLang="en-US" sz="2320">
                <a:solidFill>
                  <a:schemeClr val="accent1"/>
                </a:solidFill>
                <a:latin typeface="宋体" panose="02010600030101010101" pitchFamily="2" charset="-122"/>
              </a:rPr>
              <a:t>他所写的随笔杂记，就具有此种醇甜的诙谐美。他开始在他的随笔里写很多漫谈偶记，既无道德目的，又乏使命作用，但却成了最为人喜爱的作品。</a:t>
            </a:r>
            <a:r>
              <a:rPr lang="zh-CN" altLang="en-US" sz="2320">
                <a:solidFill>
                  <a:srgbClr val="040000"/>
                </a:solidFill>
                <a:latin typeface="宋体" panose="02010600030101010101" pitchFamily="2" charset="-122"/>
              </a:rPr>
              <a:t>他写了一篇文字，说自己的贫穷，又说到他门人的贫穷。他说：“马梦得与余同岁月生，少仆八日。是岁生者无富贵人，而仆与梦得为穷之冠。即吾二人而观之，当推梦得为首。”另有一篇随笔，是两个乞丐的故事。</a:t>
            </a:r>
            <a:endParaRPr lang="zh-CN" altLang="en-US" sz="2320">
              <a:solidFill>
                <a:srgbClr val="040000"/>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65891"/>
                                        </p:tgtEl>
                                        <p:attrNameLst>
                                          <p:attrName>style.visibility</p:attrName>
                                        </p:attrNameLst>
                                      </p:cBhvr>
                                      <p:to>
                                        <p:strVal val="visible"/>
                                      </p:to>
                                    </p:set>
                                    <p:anim calcmode="lin" valueType="num">
                                      <p:cBhvr>
                                        <p:cTn id="7" dur="1000" fill="hold"/>
                                        <p:tgtEl>
                                          <p:spTgt spid="165891"/>
                                        </p:tgtEl>
                                        <p:attrNameLst>
                                          <p:attrName>ppt_w</p:attrName>
                                        </p:attrNameLst>
                                      </p:cBhvr>
                                      <p:tavLst>
                                        <p:tav tm="0">
                                          <p:val>
                                            <p:fltVal val="0"/>
                                          </p:val>
                                        </p:tav>
                                        <p:tav tm="100000">
                                          <p:val>
                                            <p:strVal val="#ppt_w"/>
                                          </p:val>
                                        </p:tav>
                                      </p:tavLst>
                                    </p:anim>
                                    <p:anim calcmode="lin" valueType="num">
                                      <p:cBhvr>
                                        <p:cTn id="8" dur="1000" fill="hold"/>
                                        <p:tgtEl>
                                          <p:spTgt spid="165891"/>
                                        </p:tgtEl>
                                        <p:attrNameLst>
                                          <p:attrName>ppt_h</p:attrName>
                                        </p:attrNameLst>
                                      </p:cBhvr>
                                      <p:tavLst>
                                        <p:tav tm="0">
                                          <p:val>
                                            <p:fltVal val="0"/>
                                          </p:val>
                                        </p:tav>
                                        <p:tav tm="100000">
                                          <p:val>
                                            <p:strVal val="#ppt_h"/>
                                          </p:val>
                                        </p:tav>
                                      </p:tavLst>
                                    </p:anim>
                                    <p:anim calcmode="lin" valueType="num">
                                      <p:cBhvr>
                                        <p:cTn id="9" dur="1000" fill="hold"/>
                                        <p:tgtEl>
                                          <p:spTgt spid="16589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589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3" presetClass="entr" presetSubtype="16" fill="hold" grpId="1" nodeType="clickEffect">
                                  <p:stCondLst>
                                    <p:cond delay="0"/>
                                  </p:stCondLst>
                                  <p:childTnLst>
                                    <p:set>
                                      <p:cBhvr>
                                        <p:cTn id="14" dur="1" fill="hold">
                                          <p:stCondLst>
                                            <p:cond delay="0"/>
                                          </p:stCondLst>
                                        </p:cTn>
                                        <p:tgtEl>
                                          <p:spTgt spid="165893"/>
                                        </p:tgtEl>
                                        <p:attrNameLst>
                                          <p:attrName>style.visibility</p:attrName>
                                        </p:attrNameLst>
                                      </p:cBhvr>
                                      <p:to>
                                        <p:strVal val="visible"/>
                                      </p:to>
                                    </p:set>
                                    <p:anim calcmode="lin" valueType="num">
                                      <p:cBhvr>
                                        <p:cTn id="15" dur="1000" fill="hold"/>
                                        <p:tgtEl>
                                          <p:spTgt spid="165893"/>
                                        </p:tgtEl>
                                        <p:attrNameLst>
                                          <p:attrName>ppt_w</p:attrName>
                                        </p:attrNameLst>
                                      </p:cBhvr>
                                      <p:tavLst>
                                        <p:tav tm="0">
                                          <p:val>
                                            <p:fltVal val="0"/>
                                          </p:val>
                                        </p:tav>
                                        <p:tav tm="100000">
                                          <p:val>
                                            <p:strVal val="#ppt_w"/>
                                          </p:val>
                                        </p:tav>
                                      </p:tavLst>
                                    </p:anim>
                                    <p:anim calcmode="lin" valueType="num">
                                      <p:cBhvr>
                                        <p:cTn id="16" dur="1000" fill="hold"/>
                                        <p:tgtEl>
                                          <p:spTgt spid="1658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p:bldP spid="165893" grpId="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2818" name="图片 162817" descr="雾映春江2"/>
          <p:cNvPicPr>
            <a:picLocks noChangeAspect="1"/>
          </p:cNvPicPr>
          <p:nvPr/>
        </p:nvPicPr>
        <p:blipFill>
          <a:blip r:embed="rId2"/>
          <a:srcRect l="797" t="1219" r="797" b="1219"/>
          <a:stretch>
            <a:fillRect/>
          </a:stretch>
        </p:blipFill>
        <p:spPr>
          <a:xfrm>
            <a:off x="0" y="-635"/>
            <a:ext cx="12192000" cy="6858635"/>
          </a:xfrm>
          <a:prstGeom prst="rect">
            <a:avLst/>
          </a:prstGeom>
          <a:noFill/>
          <a:ln w="9525">
            <a:noFill/>
          </a:ln>
        </p:spPr>
      </p:pic>
      <p:sp>
        <p:nvSpPr>
          <p:cNvPr id="162819" name="文本框 162818"/>
          <p:cNvSpPr txBox="1"/>
          <p:nvPr/>
        </p:nvSpPr>
        <p:spPr>
          <a:xfrm>
            <a:off x="1118235" y="3723640"/>
            <a:ext cx="3284220" cy="768350"/>
          </a:xfrm>
          <a:prstGeom prst="rect">
            <a:avLst/>
          </a:prstGeom>
          <a:noFill/>
          <a:ln w="12700">
            <a:noFill/>
          </a:ln>
        </p:spPr>
        <p:txBody>
          <a:bodyPr wrap="square">
            <a:spAutoFit/>
          </a:bodyPr>
          <a:lstStyle/>
          <a:p>
            <a:pPr>
              <a:spcBef>
                <a:spcPct val="50000"/>
              </a:spcBef>
            </a:pPr>
            <a:r>
              <a:rPr lang="zh-CN" altLang="en-US" sz="4400">
                <a:solidFill>
                  <a:schemeClr val="tx1"/>
                </a:solidFill>
                <a:latin typeface="汉仪程行简" panose="00020600040101010101" charset="-122"/>
                <a:ea typeface="汉仪程行简" panose="00020600040101010101" charset="-122"/>
              </a:rPr>
              <a:t>苏轼黄州词</a:t>
            </a:r>
            <a:endParaRPr lang="zh-CN" altLang="en-US" sz="4400">
              <a:solidFill>
                <a:schemeClr val="tx1"/>
              </a:solidFill>
              <a:latin typeface="汉仪程行简" panose="00020600040101010101" charset="-122"/>
              <a:ea typeface="汉仪程行简" panose="00020600040101010101" charset="-122"/>
            </a:endParaRPr>
          </a:p>
        </p:txBody>
      </p:sp>
      <p:sp>
        <p:nvSpPr>
          <p:cNvPr id="162820" name="矩形 162819"/>
          <p:cNvSpPr/>
          <p:nvPr/>
        </p:nvSpPr>
        <p:spPr>
          <a:xfrm>
            <a:off x="5232823" y="3917417"/>
            <a:ext cx="4810449" cy="1223645"/>
          </a:xfrm>
          <a:prstGeom prst="rect">
            <a:avLst/>
          </a:prstGeom>
          <a:noFill/>
          <a:ln w="9525">
            <a:noFill/>
          </a:ln>
        </p:spPr>
        <p:txBody>
          <a:bodyPr>
            <a:spAutoFit/>
          </a:bodyPr>
          <a:lstStyle/>
          <a:p>
            <a:pPr>
              <a:lnSpc>
                <a:spcPct val="90000"/>
              </a:lnSpc>
              <a:spcBef>
                <a:spcPct val="50000"/>
              </a:spcBef>
            </a:pPr>
            <a:r>
              <a:rPr lang="en-US" altLang="zh-CN" sz="3200">
                <a:solidFill>
                  <a:schemeClr val="tx1"/>
                </a:solidFill>
                <a:latin typeface="华文楷体" panose="02010600040101010101" charset="-122"/>
                <a:ea typeface="华文楷体" panose="02010600040101010101" charset="-122"/>
              </a:rPr>
              <a:t>《</a:t>
            </a:r>
            <a:r>
              <a:rPr lang="zh-CN" altLang="en-US" sz="3200">
                <a:solidFill>
                  <a:schemeClr val="tx1"/>
                </a:solidFill>
                <a:latin typeface="华文楷体" panose="02010600040101010101" charset="-122"/>
                <a:ea typeface="华文楷体" panose="02010600040101010101" charset="-122"/>
              </a:rPr>
              <a:t>卜算子</a:t>
            </a:r>
            <a:r>
              <a:rPr lang="en-US" altLang="zh-CN" sz="3200">
                <a:solidFill>
                  <a:schemeClr val="tx1"/>
                </a:solidFill>
                <a:latin typeface="华文楷体" panose="02010600040101010101" charset="-122"/>
                <a:ea typeface="华文楷体" panose="02010600040101010101" charset="-122"/>
              </a:rPr>
              <a:t>》</a:t>
            </a:r>
            <a:endParaRPr lang="en-US" altLang="zh-CN" sz="3200">
              <a:solidFill>
                <a:schemeClr val="tx1"/>
              </a:solidFill>
              <a:latin typeface="华文楷体" panose="02010600040101010101" charset="-122"/>
              <a:ea typeface="华文楷体" panose="02010600040101010101" charset="-122"/>
            </a:endParaRPr>
          </a:p>
          <a:p>
            <a:pPr>
              <a:lnSpc>
                <a:spcPct val="90000"/>
              </a:lnSpc>
              <a:spcBef>
                <a:spcPct val="50000"/>
              </a:spcBef>
            </a:pPr>
            <a:r>
              <a:rPr lang="zh-CN" altLang="en-US" sz="3200">
                <a:solidFill>
                  <a:schemeClr val="tx1"/>
                </a:solidFill>
                <a:latin typeface="华文楷体" panose="02010600040101010101" charset="-122"/>
                <a:ea typeface="华文楷体" panose="02010600040101010101" charset="-122"/>
              </a:rPr>
              <a:t>　</a:t>
            </a:r>
            <a:r>
              <a:rPr lang="en-US" altLang="zh-CN" sz="3200">
                <a:solidFill>
                  <a:schemeClr val="tx1"/>
                </a:solidFill>
                <a:latin typeface="华文楷体" panose="02010600040101010101" charset="-122"/>
                <a:ea typeface="华文楷体" panose="02010600040101010101" charset="-122"/>
              </a:rPr>
              <a:t>《</a:t>
            </a:r>
            <a:r>
              <a:rPr lang="zh-CN" altLang="en-US" sz="3200">
                <a:solidFill>
                  <a:schemeClr val="tx1"/>
                </a:solidFill>
                <a:latin typeface="华文楷体" panose="02010600040101010101" charset="-122"/>
                <a:ea typeface="华文楷体" panose="02010600040101010101" charset="-122"/>
              </a:rPr>
              <a:t>定风波</a:t>
            </a:r>
            <a:r>
              <a:rPr lang="en-US" altLang="zh-CN" sz="3200">
                <a:solidFill>
                  <a:schemeClr val="tx1"/>
                </a:solidFill>
                <a:latin typeface="华文楷体" panose="02010600040101010101" charset="-122"/>
                <a:ea typeface="华文楷体" panose="02010600040101010101" charset="-122"/>
              </a:rPr>
              <a:t>》</a:t>
            </a:r>
            <a:endParaRPr lang="en-US" altLang="zh-CN" sz="3200">
              <a:solidFill>
                <a:schemeClr val="tx1"/>
              </a:solidFill>
              <a:latin typeface="华文楷体" panose="02010600040101010101" charset="-122"/>
              <a:ea typeface="华文楷体" panose="02010600040101010101" charset="-122"/>
            </a:endParaRPr>
          </a:p>
        </p:txBody>
      </p:sp>
      <p:sp>
        <p:nvSpPr>
          <p:cNvPr id="162821" name="矩形 162820"/>
          <p:cNvSpPr/>
          <p:nvPr/>
        </p:nvSpPr>
        <p:spPr>
          <a:xfrm>
            <a:off x="6200140" y="5170805"/>
            <a:ext cx="4460875" cy="1124585"/>
          </a:xfrm>
          <a:prstGeom prst="rect">
            <a:avLst/>
          </a:prstGeom>
          <a:noFill/>
          <a:ln w="9525">
            <a:noFill/>
          </a:ln>
        </p:spPr>
        <p:txBody>
          <a:bodyPr wrap="square">
            <a:spAutoFit/>
          </a:bodyPr>
          <a:lstStyle/>
          <a:p>
            <a:pPr>
              <a:lnSpc>
                <a:spcPct val="105000"/>
              </a:lnSpc>
            </a:pPr>
            <a:r>
              <a:rPr lang="zh-CN" altLang="en-US" sz="3200">
                <a:solidFill>
                  <a:schemeClr val="tx1"/>
                </a:solidFill>
                <a:latin typeface="华文楷体" panose="02010600040101010101" charset="-122"/>
                <a:ea typeface="华文楷体" panose="02010600040101010101" charset="-122"/>
                <a:cs typeface="华文楷体" panose="02010600040101010101" charset="-122"/>
              </a:rPr>
              <a:t>　</a:t>
            </a:r>
            <a:r>
              <a:rPr lang="en-US" altLang="zh-CN" sz="3200">
                <a:solidFill>
                  <a:schemeClr val="tx1"/>
                </a:solidFill>
                <a:latin typeface="华文楷体" panose="02010600040101010101" charset="-122"/>
                <a:ea typeface="华文楷体" panose="02010600040101010101" charset="-122"/>
                <a:cs typeface="华文楷体" panose="02010600040101010101" charset="-122"/>
              </a:rPr>
              <a:t>《</a:t>
            </a:r>
            <a:r>
              <a:rPr lang="zh-CN" altLang="en-US" sz="3200">
                <a:solidFill>
                  <a:schemeClr val="tx1"/>
                </a:solidFill>
                <a:latin typeface="华文楷体" panose="02010600040101010101" charset="-122"/>
                <a:ea typeface="华文楷体" panose="02010600040101010101" charset="-122"/>
                <a:cs typeface="华文楷体" panose="02010600040101010101" charset="-122"/>
              </a:rPr>
              <a:t>临江仙</a:t>
            </a:r>
            <a:r>
              <a:rPr lang="zh-CN" altLang="en-US" sz="3200" b="0">
                <a:solidFill>
                  <a:schemeClr val="tx1"/>
                </a:solidFill>
                <a:latin typeface="华文楷体" panose="02010600040101010101" charset="-122"/>
                <a:ea typeface="华文楷体" panose="02010600040101010101" charset="-122"/>
                <a:cs typeface="华文楷体" panose="02010600040101010101" charset="-122"/>
              </a:rPr>
              <a:t> </a:t>
            </a:r>
            <a:r>
              <a:rPr lang="en-US" altLang="zh-CN" sz="3200">
                <a:solidFill>
                  <a:schemeClr val="tx1"/>
                </a:solidFill>
                <a:latin typeface="华文楷体" panose="02010600040101010101" charset="-122"/>
                <a:ea typeface="华文楷体" panose="02010600040101010101" charset="-122"/>
                <a:cs typeface="华文楷体" panose="02010600040101010101" charset="-122"/>
              </a:rPr>
              <a:t>》</a:t>
            </a:r>
            <a:endParaRPr lang="en-US" altLang="zh-CN" sz="3200">
              <a:solidFill>
                <a:schemeClr val="tx1"/>
              </a:solidFill>
              <a:latin typeface="华文楷体" panose="02010600040101010101" charset="-122"/>
              <a:ea typeface="华文楷体" panose="02010600040101010101" charset="-122"/>
              <a:cs typeface="华文楷体" panose="02010600040101010101" charset="-122"/>
            </a:endParaRPr>
          </a:p>
          <a:p>
            <a:pPr>
              <a:lnSpc>
                <a:spcPct val="105000"/>
              </a:lnSpc>
            </a:pPr>
            <a:r>
              <a:rPr lang="zh-CN" altLang="en-US" sz="3200">
                <a:solidFill>
                  <a:schemeClr val="tx1"/>
                </a:solidFill>
                <a:latin typeface="华文楷体" panose="02010600040101010101" charset="-122"/>
                <a:ea typeface="华文楷体" panose="02010600040101010101" charset="-122"/>
                <a:cs typeface="华文楷体" panose="02010600040101010101" charset="-122"/>
              </a:rPr>
              <a:t>　　　</a:t>
            </a:r>
            <a:r>
              <a:rPr lang="en-US" altLang="zh-CN" sz="3200">
                <a:solidFill>
                  <a:schemeClr val="tx1"/>
                </a:solidFill>
                <a:latin typeface="华文楷体" panose="02010600040101010101" charset="-122"/>
                <a:ea typeface="华文楷体" panose="02010600040101010101" charset="-122"/>
                <a:cs typeface="华文楷体" panose="02010600040101010101" charset="-122"/>
              </a:rPr>
              <a:t>《</a:t>
            </a:r>
            <a:r>
              <a:rPr lang="zh-CN" altLang="en-US" sz="3200">
                <a:solidFill>
                  <a:schemeClr val="tx1"/>
                </a:solidFill>
                <a:latin typeface="华文楷体" panose="02010600040101010101" charset="-122"/>
                <a:ea typeface="华文楷体" panose="02010600040101010101" charset="-122"/>
                <a:cs typeface="华文楷体" panose="02010600040101010101" charset="-122"/>
              </a:rPr>
              <a:t>赤壁怀古</a:t>
            </a:r>
            <a:r>
              <a:rPr lang="en-US" altLang="zh-CN" sz="3200">
                <a:solidFill>
                  <a:schemeClr val="tx1"/>
                </a:solidFill>
                <a:latin typeface="华文楷体" panose="02010600040101010101" charset="-122"/>
                <a:ea typeface="华文楷体" panose="02010600040101010101" charset="-122"/>
                <a:cs typeface="华文楷体" panose="02010600040101010101" charset="-122"/>
              </a:rPr>
              <a:t>》</a:t>
            </a:r>
            <a:r>
              <a:rPr lang="zh-CN" altLang="en-US" sz="3200">
                <a:solidFill>
                  <a:schemeClr val="tx1"/>
                </a:solidFill>
                <a:latin typeface="华文楷体" panose="02010600040101010101" charset="-122"/>
                <a:ea typeface="华文楷体" panose="02010600040101010101" charset="-122"/>
                <a:cs typeface="华文楷体" panose="02010600040101010101" charset="-122"/>
              </a:rPr>
              <a:t>等</a:t>
            </a:r>
            <a:endParaRPr lang="zh-CN" altLang="en-US" sz="3200">
              <a:solidFill>
                <a:schemeClr val="tx1"/>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wipe(left)">
                                      <p:cBhvr>
                                        <p:cTn id="7" dur="500"/>
                                        <p:tgtEl>
                                          <p:spTgt spid="16281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2820"/>
                                        </p:tgtEl>
                                        <p:attrNameLst>
                                          <p:attrName>style.visibility</p:attrName>
                                        </p:attrNameLst>
                                      </p:cBhvr>
                                      <p:to>
                                        <p:strVal val="visible"/>
                                      </p:to>
                                    </p:set>
                                    <p:animEffect transition="in" filter="wipe(left)">
                                      <p:cBhvr>
                                        <p:cTn id="12" dur="500"/>
                                        <p:tgtEl>
                                          <p:spTgt spid="1628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2821"/>
                                        </p:tgtEl>
                                        <p:attrNameLst>
                                          <p:attrName>style.visibility</p:attrName>
                                        </p:attrNameLst>
                                      </p:cBhvr>
                                      <p:to>
                                        <p:strVal val="visible"/>
                                      </p:to>
                                    </p:set>
                                    <p:animEffect transition="in" filter="wipe(left)">
                                      <p:cBhvr>
                                        <p:cTn id="17" dur="500"/>
                                        <p:tgtEl>
                                          <p:spTgt spid="162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uild="p"/>
      <p:bldP spid="162820" grpId="0"/>
      <p:bldP spid="16282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3058" name="图片 173057" descr="壮哉瀑布3"/>
          <p:cNvPicPr>
            <a:picLocks noChangeAspect="1"/>
          </p:cNvPicPr>
          <p:nvPr/>
        </p:nvPicPr>
        <p:blipFill>
          <a:blip r:embed="rId2"/>
          <a:srcRect t="7292"/>
          <a:stretch>
            <a:fillRect/>
          </a:stretch>
        </p:blipFill>
        <p:spPr>
          <a:xfrm>
            <a:off x="0" y="0"/>
            <a:ext cx="12192000" cy="6944995"/>
          </a:xfrm>
          <a:prstGeom prst="rect">
            <a:avLst/>
          </a:prstGeom>
          <a:noFill/>
          <a:ln w="9525">
            <a:noFill/>
          </a:ln>
        </p:spPr>
      </p:pic>
      <p:sp>
        <p:nvSpPr>
          <p:cNvPr id="173059" name="文本框 173058"/>
          <p:cNvSpPr txBox="1"/>
          <p:nvPr/>
        </p:nvSpPr>
        <p:spPr>
          <a:xfrm>
            <a:off x="946150" y="732790"/>
            <a:ext cx="6202045" cy="5728335"/>
          </a:xfrm>
          <a:prstGeom prst="rect">
            <a:avLst/>
          </a:prstGeom>
          <a:noFill/>
          <a:ln w="9525">
            <a:noFill/>
          </a:ln>
        </p:spPr>
        <p:txBody>
          <a:bodyPr wrap="square">
            <a:spAutoFit/>
          </a:bodyPr>
          <a:lstStyle/>
          <a:p>
            <a:pPr algn="just">
              <a:spcBef>
                <a:spcPct val="50000"/>
              </a:spcBef>
            </a:pPr>
            <a:r>
              <a:rPr lang="zh-CN" altLang="en-US" sz="2710">
                <a:solidFill>
                  <a:srgbClr val="FFFFCC"/>
                </a:solidFill>
                <a:latin typeface="华文行楷" panose="02010800040101010101" charset="-122"/>
                <a:ea typeface="华文行楷" panose="02010800040101010101" charset="-122"/>
                <a:cs typeface="华文行楷" panose="02010800040101010101" charset="-122"/>
              </a:rPr>
              <a:t>    </a:t>
            </a:r>
            <a:r>
              <a:rPr lang="en-US" altLang="zh-CN" sz="36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a:t>
            </a:r>
            <a:r>
              <a:rPr lang="zh-CN" altLang="en-US" sz="36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念奴娇  赤壁怀古</a:t>
            </a:r>
            <a:r>
              <a:rPr lang="en-US" altLang="zh-CN" sz="36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a:t>
            </a:r>
            <a:endParaRPr lang="en-US" altLang="zh-CN" sz="2710" b="0">
              <a:solidFill>
                <a:srgbClr val="FFFFCC"/>
              </a:solidFill>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大江东去，浪淘尽千古风流人物。</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故垒西边，人道是三国周郎赤壁。</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乱石穿空，惊涛拍岸，卷起千堆雪。</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江山如画，一时多少豪杰。</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 </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遥想公瑾当年，小乔初嫁了，雄姿英发。</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羽扇纶巾，谈笑间强虏灰飞烟灭。</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故国神游，多情应笑我，早生华发。</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gn="just">
              <a:lnSpc>
                <a:spcPct val="60000"/>
              </a:lnSpc>
              <a:spcBef>
                <a:spcPct val="50000"/>
              </a:spcBef>
            </a:pPr>
            <a:r>
              <a:rPr lang="zh-CN" altLang="en-US" sz="280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rPr>
              <a:t>人生如梦，一樽还酹江月。</a:t>
            </a: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a:p>
            <a:pPr>
              <a:lnSpc>
                <a:spcPct val="80000"/>
              </a:lnSpc>
              <a:spcBef>
                <a:spcPct val="50000"/>
              </a:spcBef>
            </a:pPr>
            <a:endParaRPr lang="zh-CN" altLang="en-US" sz="2800" b="0">
              <a:solidFill>
                <a:srgbClr val="FFFFCC"/>
              </a:solidFill>
              <a:effectLst>
                <a:outerShdw blurRad="38100" dist="38100" dir="2700000" algn="tl">
                  <a:srgbClr val="000000">
                    <a:alpha val="43137"/>
                  </a:srgbClr>
                </a:outerShdw>
              </a:effectLst>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73059"/>
                                        </p:tgtEl>
                                        <p:attrNameLst>
                                          <p:attrName>style.visibility</p:attrName>
                                        </p:attrNameLst>
                                      </p:cBhvr>
                                      <p:to>
                                        <p:strVal val="visible"/>
                                      </p:to>
                                    </p:set>
                                    <p:animEffect transition="in" filter="circle(out)">
                                      <p:cBhvr>
                                        <p:cTn id="7" dur="1000"/>
                                        <p:tgtEl>
                                          <p:spTgt spid="173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7394" name="图片 187393" descr="图片47"/>
          <p:cNvPicPr>
            <a:picLocks noChangeAspect="1"/>
          </p:cNvPicPr>
          <p:nvPr/>
        </p:nvPicPr>
        <p:blipFill>
          <a:blip r:embed="rId2">
            <a:lum bright="6000"/>
          </a:blip>
          <a:stretch>
            <a:fillRect/>
          </a:stretch>
        </p:blipFill>
        <p:spPr>
          <a:xfrm>
            <a:off x="0" y="-635"/>
            <a:ext cx="12192000" cy="6859270"/>
          </a:xfrm>
          <a:prstGeom prst="rect">
            <a:avLst/>
          </a:prstGeom>
          <a:noFill/>
          <a:ln w="9525">
            <a:noFill/>
          </a:ln>
        </p:spPr>
      </p:pic>
      <p:sp>
        <p:nvSpPr>
          <p:cNvPr id="187395" name="标题 187394"/>
          <p:cNvSpPr>
            <a:spLocks noGrp="1"/>
          </p:cNvSpPr>
          <p:nvPr>
            <p:ph type="title"/>
          </p:nvPr>
        </p:nvSpPr>
        <p:spPr>
          <a:xfrm>
            <a:off x="1112058" y="294222"/>
            <a:ext cx="3064127" cy="949188"/>
          </a:xfrm>
        </p:spPr>
        <p:txBody>
          <a:bodyPr anchor="b" anchorCtr="0"/>
          <a:lstStyle/>
          <a:p>
            <a:r>
              <a:rPr lang="zh-CN" altLang="en-US" sz="4800" b="1">
                <a:solidFill>
                  <a:srgbClr val="040000"/>
                </a:solidFill>
                <a:latin typeface="汉仪程行简" panose="00020600040101010101" charset="-122"/>
                <a:ea typeface="汉仪程行简" panose="00020600040101010101" charset="-122"/>
                <a:cs typeface="汉仪程行简" panose="00020600040101010101" charset="-122"/>
              </a:rPr>
              <a:t>  前赤壁赋</a:t>
            </a:r>
            <a:endParaRPr lang="zh-CN" altLang="en-US" sz="4800" b="1">
              <a:solidFill>
                <a:srgbClr val="040000"/>
              </a:solidFill>
              <a:latin typeface="汉仪程行简" panose="00020600040101010101" charset="-122"/>
              <a:ea typeface="汉仪程行简" panose="00020600040101010101" charset="-122"/>
              <a:cs typeface="汉仪程行简" panose="00020600040101010101" charset="-122"/>
            </a:endParaRPr>
          </a:p>
        </p:txBody>
      </p:sp>
      <p:sp>
        <p:nvSpPr>
          <p:cNvPr id="187396" name="文本框 187395"/>
          <p:cNvSpPr txBox="1"/>
          <p:nvPr/>
        </p:nvSpPr>
        <p:spPr>
          <a:xfrm>
            <a:off x="3142928" y="1369875"/>
            <a:ext cx="8151039" cy="5046345"/>
          </a:xfrm>
          <a:prstGeom prst="rect">
            <a:avLst/>
          </a:prstGeom>
          <a:noFill/>
          <a:ln w="9525">
            <a:noFill/>
          </a:ln>
        </p:spPr>
        <p:txBody>
          <a:bodyPr anchor="b" anchorCtr="0">
            <a:spAutoFit/>
          </a:bodyPr>
          <a:lstStyle/>
          <a:p>
            <a:pPr>
              <a:spcBef>
                <a:spcPct val="50000"/>
              </a:spcBef>
            </a:pPr>
            <a:r>
              <a:rPr lang="en-US" altLang="zh-CN" sz="2800">
                <a:solidFill>
                  <a:srgbClr val="040000"/>
                </a:solidFill>
                <a:latin typeface="华文行楷" panose="02010800040101010101" charset="-122"/>
                <a:ea typeface="华文行楷" panose="02010800040101010101" charset="-122"/>
                <a:cs typeface="华文行楷" panose="02010800040101010101" charset="-122"/>
              </a:rPr>
              <a:t>        </a:t>
            </a:r>
            <a:r>
              <a:rPr lang="zh-CN" altLang="en-US" sz="2800">
                <a:solidFill>
                  <a:srgbClr val="040000"/>
                </a:solidFill>
                <a:latin typeface="华文行楷" panose="02010800040101010101" charset="-122"/>
                <a:ea typeface="华文行楷" panose="02010800040101010101" charset="-122"/>
                <a:cs typeface="华文行楷" panose="02010800040101010101" charset="-122"/>
              </a:rPr>
              <a:t>壬戌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遗世独立</a:t>
            </a:r>
            <a:r>
              <a:rPr lang="en-US" altLang="zh-CN" sz="2800">
                <a:solidFill>
                  <a:srgbClr val="040000"/>
                </a:solidFill>
                <a:latin typeface="华文行楷" panose="02010800040101010101" charset="-122"/>
                <a:ea typeface="华文行楷" panose="02010800040101010101" charset="-122"/>
                <a:cs typeface="华文行楷" panose="02010800040101010101" charset="-122"/>
              </a:rPr>
              <a:t>,</a:t>
            </a:r>
            <a:r>
              <a:rPr lang="zh-CN" altLang="en-US" sz="2800">
                <a:solidFill>
                  <a:srgbClr val="040000"/>
                </a:solidFill>
                <a:latin typeface="华文行楷" panose="02010800040101010101" charset="-122"/>
                <a:ea typeface="华文行楷" panose="02010800040101010101" charset="-122"/>
                <a:cs typeface="华文行楷" panose="02010800040101010101" charset="-122"/>
              </a:rPr>
              <a:t>羽化而登仙。</a:t>
            </a:r>
            <a:endParaRPr lang="zh-CN" altLang="en-US" sz="2800">
              <a:solidFill>
                <a:srgbClr val="040000"/>
              </a:solidFill>
              <a:latin typeface="华文行楷" panose="02010800040101010101" charset="-122"/>
              <a:ea typeface="华文行楷" panose="02010800040101010101" charset="-122"/>
              <a:cs typeface="华文行楷" panose="02010800040101010101" charset="-122"/>
            </a:endParaRPr>
          </a:p>
          <a:p>
            <a:pPr>
              <a:spcBef>
                <a:spcPct val="50000"/>
              </a:spcBef>
            </a:pPr>
            <a:r>
              <a:rPr lang="zh-CN" altLang="en-US" sz="2800">
                <a:solidFill>
                  <a:srgbClr val="040000"/>
                </a:solidFill>
                <a:latin typeface="华文行楷" panose="02010800040101010101" charset="-122"/>
                <a:ea typeface="华文行楷" panose="02010800040101010101" charset="-122"/>
                <a:cs typeface="华文行楷" panose="02010800040101010101" charset="-122"/>
              </a:rPr>
              <a:t>　　于是饮酒乐甚，扣舷而歌之。歌曰：“桂棹兮兰桨，击空明兮溯流光。渺渺兮予怀，望美人兮天一方。”客有吹洞箫者，倚歌而和之。其声呜呜然，如怨如慕，如泣如诉；余音袅袅，不绝如缕。舞幽壑之潜蛟，泣孤舟之嫠妇。</a:t>
            </a:r>
            <a:endParaRPr lang="zh-CN" altLang="en-US" sz="2800">
              <a:solidFill>
                <a:srgbClr val="040000"/>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7396"/>
                                        </p:tgtEl>
                                        <p:attrNameLst>
                                          <p:attrName>style.visibility</p:attrName>
                                        </p:attrNameLst>
                                      </p:cBhvr>
                                      <p:to>
                                        <p:strVal val="visible"/>
                                      </p:to>
                                    </p:set>
                                    <p:anim calcmode="lin" valueType="num">
                                      <p:cBhvr>
                                        <p:cTn id="7" dur="500" fill="hold"/>
                                        <p:tgtEl>
                                          <p:spTgt spid="187396"/>
                                        </p:tgtEl>
                                        <p:attrNameLst>
                                          <p:attrName>ppt_w</p:attrName>
                                        </p:attrNameLst>
                                      </p:cBhvr>
                                      <p:tavLst>
                                        <p:tav tm="0">
                                          <p:val>
                                            <p:fltVal val="0"/>
                                          </p:val>
                                        </p:tav>
                                        <p:tav tm="100000">
                                          <p:val>
                                            <p:strVal val="#ppt_w"/>
                                          </p:val>
                                        </p:tav>
                                      </p:tavLst>
                                    </p:anim>
                                    <p:anim calcmode="lin" valueType="num">
                                      <p:cBhvr>
                                        <p:cTn id="8" dur="500" fill="hold"/>
                                        <p:tgtEl>
                                          <p:spTgt spid="1873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23545" y="183515"/>
            <a:ext cx="2696210" cy="1028700"/>
          </a:xfrm>
        </p:spPr>
        <p:txBody>
          <a:bodyPr/>
          <a:lstStyle/>
          <a:p>
            <a:r>
              <a:rPr lang="zh-CN" altLang="en-US" sz="4800">
                <a:latin typeface="汉仪程行简" panose="00020600040101010101" charset="-122"/>
                <a:ea typeface="汉仪程行简" panose="00020600040101010101" charset="-122"/>
              </a:rPr>
              <a:t>走近作者</a:t>
            </a:r>
            <a:endParaRPr lang="zh-CN" altLang="en-US" sz="4800">
              <a:latin typeface="汉仪程行简" panose="00020600040101010101" charset="-122"/>
              <a:ea typeface="汉仪程行简" panose="00020600040101010101" charset="-122"/>
            </a:endParaRPr>
          </a:p>
        </p:txBody>
      </p:sp>
      <p:pic>
        <p:nvPicPr>
          <p:cNvPr id="118788" name="图片 118787" descr="6159_m"/>
          <p:cNvPicPr>
            <a:picLocks noChangeAspect="1"/>
          </p:cNvPicPr>
          <p:nvPr/>
        </p:nvPicPr>
        <p:blipFill>
          <a:blip r:embed="rId2"/>
          <a:stretch>
            <a:fillRect/>
          </a:stretch>
        </p:blipFill>
        <p:spPr>
          <a:xfrm>
            <a:off x="6853555" y="1016635"/>
            <a:ext cx="4678680" cy="5415915"/>
          </a:xfrm>
          <a:prstGeom prst="rect">
            <a:avLst/>
          </a:prstGeom>
          <a:noFill/>
          <a:ln w="9525">
            <a:noFill/>
          </a:ln>
        </p:spPr>
      </p:pic>
      <p:sp>
        <p:nvSpPr>
          <p:cNvPr id="118791" name="矩形 118790"/>
          <p:cNvSpPr/>
          <p:nvPr/>
        </p:nvSpPr>
        <p:spPr>
          <a:xfrm>
            <a:off x="423545" y="1016635"/>
            <a:ext cx="6121400" cy="5631180"/>
          </a:xfrm>
          <a:prstGeom prst="rect">
            <a:avLst/>
          </a:prstGeom>
          <a:noFill/>
          <a:ln w="9525">
            <a:noFill/>
          </a:ln>
        </p:spPr>
        <p:txBody>
          <a:bodyPr>
            <a:spAutoFit/>
          </a:bodyPr>
          <a:lstStyle/>
          <a:p>
            <a:r>
              <a:rPr lang="zh-CN" altLang="en-US" sz="2400">
                <a:solidFill>
                  <a:schemeClr val="tx1"/>
                </a:solidFill>
                <a:latin typeface="Times New Roman" panose="02020603050405020304" pitchFamily="18" charset="0"/>
              </a:rPr>
              <a:t>     </a:t>
            </a:r>
            <a:r>
              <a:rPr lang="en-US" altLang="zh-CN" sz="2400">
                <a:solidFill>
                  <a:schemeClr val="tx1"/>
                </a:solidFill>
                <a:latin typeface="Times New Roman" panose="02020603050405020304" pitchFamily="18" charset="0"/>
              </a:rPr>
              <a:t>   </a:t>
            </a:r>
            <a:r>
              <a:rPr lang="zh-CN" altLang="en-US" sz="2400">
                <a:solidFill>
                  <a:schemeClr val="tx1"/>
                </a:solidFill>
                <a:latin typeface="Times New Roman" panose="02020603050405020304" pitchFamily="18" charset="0"/>
              </a:rPr>
              <a:t>林语堂</a:t>
            </a:r>
            <a:r>
              <a:rPr lang="en-US" altLang="zh-CN" sz="2400">
                <a:solidFill>
                  <a:schemeClr val="tx1"/>
                </a:solidFill>
                <a:latin typeface="Times New Roman" panose="02020603050405020304" pitchFamily="18" charset="0"/>
              </a:rPr>
              <a:t>(1895</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10</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3-1976</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3</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26)</a:t>
            </a:r>
            <a:r>
              <a:rPr lang="zh-CN" altLang="en-US" sz="2400">
                <a:solidFill>
                  <a:schemeClr val="tx1"/>
                </a:solidFill>
                <a:latin typeface="Times New Roman" panose="02020603050405020304" pitchFamily="18" charset="0"/>
              </a:rPr>
              <a:t>福建龙溪人。原名和乐，后改玉堂，又改语堂。</a:t>
            </a:r>
            <a:r>
              <a:rPr lang="en-US" altLang="zh-CN" sz="2400">
                <a:solidFill>
                  <a:schemeClr val="tx1"/>
                </a:solidFill>
                <a:latin typeface="Times New Roman" panose="02020603050405020304" pitchFamily="18" charset="0"/>
              </a:rPr>
              <a:t>1912</a:t>
            </a:r>
            <a:r>
              <a:rPr lang="zh-CN" altLang="en-US" sz="2400">
                <a:solidFill>
                  <a:schemeClr val="tx1"/>
                </a:solidFill>
                <a:latin typeface="Times New Roman" panose="02020603050405020304" pitchFamily="18" charset="0"/>
              </a:rPr>
              <a:t>年入上海圣约翰大学，毕业后在清华大学任教。</a:t>
            </a:r>
            <a:r>
              <a:rPr lang="en-US" altLang="zh-CN" sz="2400">
                <a:solidFill>
                  <a:schemeClr val="tx1"/>
                </a:solidFill>
                <a:latin typeface="Times New Roman" panose="02020603050405020304" pitchFamily="18" charset="0"/>
              </a:rPr>
              <a:t>1919</a:t>
            </a:r>
            <a:r>
              <a:rPr lang="zh-CN" altLang="en-US" sz="2400">
                <a:solidFill>
                  <a:schemeClr val="tx1"/>
                </a:solidFill>
                <a:latin typeface="Times New Roman" panose="02020603050405020304" pitchFamily="18" charset="0"/>
              </a:rPr>
              <a:t>年秋赴美哈佛大学文学系。</a:t>
            </a:r>
            <a:r>
              <a:rPr lang="en-US" altLang="zh-CN" sz="2400">
                <a:solidFill>
                  <a:schemeClr val="tx1"/>
                </a:solidFill>
                <a:latin typeface="Times New Roman" panose="02020603050405020304" pitchFamily="18" charset="0"/>
              </a:rPr>
              <a:t>1922</a:t>
            </a:r>
            <a:r>
              <a:rPr lang="zh-CN" altLang="en-US" sz="2400">
                <a:solidFill>
                  <a:schemeClr val="tx1"/>
                </a:solidFill>
                <a:latin typeface="Times New Roman" panose="02020603050405020304" pitchFamily="18" charset="0"/>
              </a:rPr>
              <a:t>年获文学硕士学位。同年转赴德国入莱比锡大学，专攻语言学。</a:t>
            </a:r>
            <a:r>
              <a:rPr lang="en-US" altLang="zh-CN" sz="2400">
                <a:solidFill>
                  <a:schemeClr val="tx1"/>
                </a:solidFill>
                <a:latin typeface="Times New Roman" panose="02020603050405020304" pitchFamily="18" charset="0"/>
              </a:rPr>
              <a:t>1923</a:t>
            </a:r>
            <a:r>
              <a:rPr lang="zh-CN" altLang="en-US" sz="2400">
                <a:solidFill>
                  <a:schemeClr val="tx1"/>
                </a:solidFill>
                <a:latin typeface="Times New Roman" panose="02020603050405020304" pitchFamily="18" charset="0"/>
              </a:rPr>
              <a:t>年获博士学位后回国，任北京大学教授、北京女子师范大学教务长和英文系主任。</a:t>
            </a:r>
            <a:r>
              <a:rPr lang="en-US" altLang="zh-CN" sz="2400">
                <a:solidFill>
                  <a:schemeClr val="tx1"/>
                </a:solidFill>
                <a:latin typeface="Times New Roman" panose="02020603050405020304" pitchFamily="18" charset="0"/>
              </a:rPr>
              <a:t>1924</a:t>
            </a:r>
            <a:r>
              <a:rPr lang="zh-CN" altLang="en-US" sz="2400">
                <a:solidFill>
                  <a:schemeClr val="tx1"/>
                </a:solidFill>
                <a:latin typeface="Times New Roman" panose="02020603050405020304" pitchFamily="18" charset="0"/>
              </a:rPr>
              <a:t>年后为</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语丝</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主要撰稿人之一。</a:t>
            </a:r>
            <a:r>
              <a:rPr lang="en-US" altLang="zh-CN" sz="2400">
                <a:solidFill>
                  <a:schemeClr val="tx1"/>
                </a:solidFill>
                <a:latin typeface="Times New Roman" panose="02020603050405020304" pitchFamily="18" charset="0"/>
              </a:rPr>
              <a:t>1926</a:t>
            </a:r>
            <a:r>
              <a:rPr lang="zh-CN" altLang="en-US" sz="2400">
                <a:solidFill>
                  <a:schemeClr val="tx1"/>
                </a:solidFill>
                <a:latin typeface="Times New Roman" panose="02020603050405020304" pitchFamily="18" charset="0"/>
              </a:rPr>
              <a:t>年到厦门大学任文学院长。</a:t>
            </a:r>
            <a:r>
              <a:rPr lang="en-US" altLang="zh-CN" sz="2400">
                <a:solidFill>
                  <a:schemeClr val="tx1"/>
                </a:solidFill>
                <a:latin typeface="Times New Roman" panose="02020603050405020304" pitchFamily="18" charset="0"/>
              </a:rPr>
              <a:t>1927</a:t>
            </a:r>
            <a:r>
              <a:rPr lang="zh-CN" altLang="en-US" sz="2400">
                <a:solidFill>
                  <a:schemeClr val="tx1"/>
                </a:solidFill>
                <a:latin typeface="Times New Roman" panose="02020603050405020304" pitchFamily="18" charset="0"/>
              </a:rPr>
              <a:t>年任外交部秘书。</a:t>
            </a:r>
            <a:r>
              <a:rPr lang="en-US" altLang="zh-CN" sz="2400">
                <a:solidFill>
                  <a:schemeClr val="tx1"/>
                </a:solidFill>
                <a:latin typeface="Times New Roman" panose="02020603050405020304" pitchFamily="18" charset="0"/>
              </a:rPr>
              <a:t>1932</a:t>
            </a:r>
            <a:r>
              <a:rPr lang="zh-CN" altLang="en-US" sz="2400">
                <a:solidFill>
                  <a:schemeClr val="tx1"/>
                </a:solidFill>
                <a:latin typeface="Times New Roman" panose="02020603050405020304" pitchFamily="18" charset="0"/>
              </a:rPr>
              <a:t>年主编</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论语</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半月刊。</a:t>
            </a:r>
            <a:r>
              <a:rPr lang="en-US" altLang="zh-CN" sz="2400">
                <a:solidFill>
                  <a:schemeClr val="tx1"/>
                </a:solidFill>
                <a:latin typeface="Times New Roman" panose="02020603050405020304" pitchFamily="18" charset="0"/>
              </a:rPr>
              <a:t>1934</a:t>
            </a:r>
            <a:r>
              <a:rPr lang="zh-CN" altLang="en-US" sz="2400">
                <a:solidFill>
                  <a:schemeClr val="tx1"/>
                </a:solidFill>
                <a:latin typeface="Times New Roman" panose="02020603050405020304" pitchFamily="18" charset="0"/>
              </a:rPr>
              <a:t>年创办</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人间世</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1935</a:t>
            </a:r>
            <a:r>
              <a:rPr lang="zh-CN" altLang="en-US" sz="2400">
                <a:solidFill>
                  <a:schemeClr val="tx1"/>
                </a:solidFill>
                <a:latin typeface="Times New Roman" panose="02020603050405020304" pitchFamily="18" charset="0"/>
              </a:rPr>
              <a:t>年创办</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宇宙风</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，提倡“以自我为中心，以闲适为格凋”的小品文。</a:t>
            </a:r>
            <a:r>
              <a:rPr lang="en-US" altLang="zh-CN" sz="2400">
                <a:solidFill>
                  <a:schemeClr val="tx1"/>
                </a:solidFill>
                <a:latin typeface="Times New Roman" panose="02020603050405020304" pitchFamily="18" charset="0"/>
              </a:rPr>
              <a:t>1935</a:t>
            </a:r>
            <a:r>
              <a:rPr lang="zh-CN" altLang="en-US" sz="2400">
                <a:solidFill>
                  <a:schemeClr val="tx1"/>
                </a:solidFill>
                <a:latin typeface="Times New Roman" panose="02020603050405020304" pitchFamily="18" charset="0"/>
              </a:rPr>
              <a:t>年后，在美国用英文写</a:t>
            </a:r>
            <a:r>
              <a:rPr lang="en-US" altLang="zh-CN" sz="2400">
                <a:latin typeface="Times New Roman" panose="02020603050405020304" pitchFamily="18" charset="0"/>
              </a:rPr>
              <a:t>《</a:t>
            </a:r>
            <a:r>
              <a:rPr lang="zh-CN" altLang="en-US" sz="2400">
                <a:latin typeface="Times New Roman" panose="02020603050405020304" pitchFamily="18" charset="0"/>
              </a:rPr>
              <a:t>吾国与吾民</a:t>
            </a:r>
            <a:r>
              <a:rPr lang="en-US" altLang="zh-CN" sz="2400">
                <a:latin typeface="Times New Roman" panose="02020603050405020304" pitchFamily="18" charset="0"/>
              </a:rPr>
              <a:t>》</a:t>
            </a:r>
            <a:r>
              <a:rPr lang="zh-CN" altLang="en-US" sz="2400">
                <a:solidFill>
                  <a:schemeClr val="tx1"/>
                </a:solidFill>
                <a:latin typeface="Times New Roman" panose="02020603050405020304" pitchFamily="18" charset="0"/>
              </a:rPr>
              <a:t>、</a:t>
            </a:r>
            <a:r>
              <a:rPr lang="en-US" altLang="zh-CN" sz="2400">
                <a:latin typeface="Times New Roman" panose="02020603050405020304" pitchFamily="18" charset="0"/>
              </a:rPr>
              <a:t>《</a:t>
            </a:r>
            <a:r>
              <a:rPr lang="zh-CN" altLang="en-US" sz="2400">
                <a:latin typeface="Times New Roman" panose="02020603050405020304" pitchFamily="18" charset="0"/>
              </a:rPr>
              <a:t>京华烟云</a:t>
            </a:r>
            <a:r>
              <a:rPr lang="en-US" altLang="zh-CN" sz="2400">
                <a:latin typeface="Times New Roman" panose="02020603050405020304" pitchFamily="18" charset="0"/>
              </a:rPr>
              <a:t>》</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风声鹤唳</a:t>
            </a:r>
            <a:r>
              <a:rPr lang="en-US" altLang="zh-CN" sz="2400">
                <a:solidFill>
                  <a:schemeClr val="tx1"/>
                </a:solidFill>
                <a:latin typeface="Times New Roman" panose="02020603050405020304" pitchFamily="18" charset="0"/>
              </a:rPr>
              <a:t>》</a:t>
            </a:r>
            <a:r>
              <a:rPr lang="zh-CN" altLang="en-US" sz="2400">
                <a:solidFill>
                  <a:schemeClr val="tx1"/>
                </a:solidFill>
                <a:latin typeface="Times New Roman" panose="02020603050405020304" pitchFamily="18" charset="0"/>
              </a:rPr>
              <a:t>等文化著作和长篇小说。</a:t>
            </a:r>
            <a:endParaRPr lang="zh-CN" altLang="en-US" sz="2400">
              <a:solidFill>
                <a:schemeClr val="tx1"/>
              </a:solidFill>
              <a:latin typeface="Times New Roman" panose="02020603050405020304" pitchFamily="18"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118788"/>
                                        </p:tgtEl>
                                        <p:attrNameLst>
                                          <p:attrName>style.visibility</p:attrName>
                                        </p:attrNameLst>
                                      </p:cBhvr>
                                      <p:to>
                                        <p:strVal val="visible"/>
                                      </p:to>
                                    </p:set>
                                    <p:anim calcmode="lin" valueType="num">
                                      <p:cBhvr>
                                        <p:cTn id="7" dur="1000" fill="hold"/>
                                        <p:tgtEl>
                                          <p:spTgt spid="118788"/>
                                        </p:tgtEl>
                                        <p:attrNameLst>
                                          <p:attrName>ppt_w</p:attrName>
                                        </p:attrNameLst>
                                      </p:cBhvr>
                                      <p:tavLst>
                                        <p:tav tm="0">
                                          <p:val>
                                            <p:strVal val="#ppt_w*0.70"/>
                                          </p:val>
                                        </p:tav>
                                        <p:tav tm="100000">
                                          <p:val>
                                            <p:strVal val="#ppt_w"/>
                                          </p:val>
                                        </p:tav>
                                      </p:tavLst>
                                    </p:anim>
                                    <p:anim calcmode="lin" valueType="num">
                                      <p:cBhvr>
                                        <p:cTn id="8" dur="1000" fill="hold"/>
                                        <p:tgtEl>
                                          <p:spTgt spid="118788"/>
                                        </p:tgtEl>
                                        <p:attrNameLst>
                                          <p:attrName>ppt_h</p:attrName>
                                        </p:attrNameLst>
                                      </p:cBhvr>
                                      <p:tavLst>
                                        <p:tav tm="0">
                                          <p:val>
                                            <p:strVal val="#ppt_h"/>
                                          </p:val>
                                        </p:tav>
                                        <p:tav tm="100000">
                                          <p:val>
                                            <p:strVal val="#ppt_h"/>
                                          </p:val>
                                        </p:tav>
                                      </p:tavLst>
                                    </p:anim>
                                    <p:animEffect transition="in" filter="fade">
                                      <p:cBhvr>
                                        <p:cTn id="9" dur="1000"/>
                                        <p:tgtEl>
                                          <p:spTgt spid="118788"/>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18791"/>
                                        </p:tgtEl>
                                        <p:attrNameLst>
                                          <p:attrName>style.visibility</p:attrName>
                                        </p:attrNameLst>
                                      </p:cBhvr>
                                      <p:to>
                                        <p:strVal val="visible"/>
                                      </p:to>
                                    </p:set>
                                    <p:animEffect transition="in" filter="blinds(horizontal)">
                                      <p:cBhvr>
                                        <p:cTn id="14" dur="500"/>
                                        <p:tgtEl>
                                          <p:spTgt spid="118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8418" name="图片 188417" descr="图片47"/>
          <p:cNvPicPr>
            <a:picLocks noChangeAspect="1"/>
          </p:cNvPicPr>
          <p:nvPr/>
        </p:nvPicPr>
        <p:blipFill>
          <a:blip r:embed="rId2">
            <a:lum bright="6000"/>
          </a:blip>
          <a:stretch>
            <a:fillRect/>
          </a:stretch>
        </p:blipFill>
        <p:spPr>
          <a:xfrm>
            <a:off x="0" y="-635"/>
            <a:ext cx="12192000" cy="6858635"/>
          </a:xfrm>
          <a:prstGeom prst="rect">
            <a:avLst/>
          </a:prstGeom>
          <a:noFill/>
          <a:ln w="9525">
            <a:noFill/>
          </a:ln>
        </p:spPr>
      </p:pic>
      <p:sp>
        <p:nvSpPr>
          <p:cNvPr id="188419" name="标题 188418"/>
          <p:cNvSpPr>
            <a:spLocks noGrp="1"/>
          </p:cNvSpPr>
          <p:nvPr>
            <p:ph type="title"/>
          </p:nvPr>
        </p:nvSpPr>
        <p:spPr>
          <a:xfrm>
            <a:off x="1144443" y="337402"/>
            <a:ext cx="3064127" cy="949188"/>
          </a:xfrm>
        </p:spPr>
        <p:txBody>
          <a:bodyPr anchor="b" anchorCtr="0">
            <a:noAutofit/>
          </a:bodyPr>
          <a:lstStyle/>
          <a:p>
            <a:r>
              <a:rPr lang="zh-CN" altLang="en-US" sz="4800" b="1">
                <a:solidFill>
                  <a:srgbClr val="040000"/>
                </a:solidFill>
                <a:latin typeface="汉仪程行简" panose="00020600040101010101" charset="-122"/>
                <a:ea typeface="汉仪程行简" panose="00020600040101010101" charset="-122"/>
                <a:cs typeface="汉仪程行简" panose="00020600040101010101" charset="-122"/>
              </a:rPr>
              <a:t>  后赤壁赋</a:t>
            </a:r>
            <a:endParaRPr lang="zh-CN" altLang="en-US" sz="4800" b="1">
              <a:solidFill>
                <a:srgbClr val="040000"/>
              </a:solidFill>
              <a:latin typeface="汉仪程行简" panose="00020600040101010101" charset="-122"/>
              <a:ea typeface="汉仪程行简" panose="00020600040101010101" charset="-122"/>
              <a:cs typeface="汉仪程行简" panose="00020600040101010101" charset="-122"/>
            </a:endParaRPr>
          </a:p>
        </p:txBody>
      </p:sp>
      <p:sp>
        <p:nvSpPr>
          <p:cNvPr id="188420" name="文本框 188419"/>
          <p:cNvSpPr txBox="1"/>
          <p:nvPr/>
        </p:nvSpPr>
        <p:spPr>
          <a:xfrm>
            <a:off x="2641111" y="1832362"/>
            <a:ext cx="8151039" cy="3538220"/>
          </a:xfrm>
          <a:prstGeom prst="rect">
            <a:avLst/>
          </a:prstGeom>
          <a:noFill/>
          <a:ln w="9525">
            <a:noFill/>
          </a:ln>
        </p:spPr>
        <p:txBody>
          <a:bodyPr anchor="b" anchorCtr="0">
            <a:spAutoFit/>
          </a:bodyPr>
          <a:lstStyle/>
          <a:p>
            <a:pPr>
              <a:spcBef>
                <a:spcPct val="50000"/>
              </a:spcBef>
            </a:pPr>
            <a:r>
              <a:rPr lang="en-US" altLang="zh-CN" sz="2800">
                <a:solidFill>
                  <a:srgbClr val="040000"/>
                </a:solidFill>
                <a:latin typeface="华文行楷" panose="02010800040101010101" charset="-122"/>
                <a:ea typeface="华文行楷" panose="02010800040101010101" charset="-122"/>
                <a:cs typeface="华文行楷" panose="02010800040101010101" charset="-122"/>
              </a:rPr>
              <a:t>        </a:t>
            </a:r>
            <a:r>
              <a:rPr lang="zh-CN" altLang="en-US" sz="2800">
                <a:solidFill>
                  <a:srgbClr val="040000"/>
                </a:solidFill>
                <a:latin typeface="华文行楷" panose="02010800040101010101" charset="-122"/>
                <a:ea typeface="华文行楷" panose="02010800040101010101" charset="-122"/>
                <a:cs typeface="华文行楷" panose="02010800040101010101" charset="-122"/>
              </a:rPr>
              <a:t>于是携酒与鱼，复游于赤壁之下。江流有声，断岸千尺；山高月小，水落石出。曾日月之几何，而江山不可复识矣。予乃摄衣而上，履巉（</a:t>
            </a:r>
            <a:r>
              <a:rPr lang="en-US" altLang="zh-CN" sz="2800" err="1">
                <a:solidFill>
                  <a:srgbClr val="040000"/>
                </a:solidFill>
                <a:latin typeface="华文行楷" panose="02010800040101010101" charset="-122"/>
                <a:ea typeface="华文行楷" panose="02010800040101010101" charset="-122"/>
                <a:cs typeface="华文行楷" panose="02010800040101010101" charset="-122"/>
              </a:rPr>
              <a:t>chán </a:t>
            </a:r>
            <a:r>
              <a:rPr lang="zh-CN" altLang="en-US" sz="2800">
                <a:solidFill>
                  <a:srgbClr val="040000"/>
                </a:solidFill>
                <a:latin typeface="华文行楷" panose="02010800040101010101" charset="-122"/>
                <a:ea typeface="华文行楷" panose="02010800040101010101" charset="-122"/>
                <a:cs typeface="华文行楷" panose="02010800040101010101" charset="-122"/>
              </a:rPr>
              <a:t>）岩，披蒙茸，踞虎豹，登虬龙，攀栖鹘（</a:t>
            </a:r>
            <a:r>
              <a:rPr lang="en-US" altLang="zh-CN" sz="2800" err="1">
                <a:solidFill>
                  <a:srgbClr val="040000"/>
                </a:solidFill>
                <a:latin typeface="华文行楷" panose="02010800040101010101" charset="-122"/>
                <a:ea typeface="华文行楷" panose="02010800040101010101" charset="-122"/>
                <a:cs typeface="华文行楷" panose="02010800040101010101" charset="-122"/>
              </a:rPr>
              <a:t>hú</a:t>
            </a:r>
            <a:r>
              <a:rPr lang="zh-CN" altLang="en-US" sz="2800">
                <a:solidFill>
                  <a:srgbClr val="040000"/>
                </a:solidFill>
                <a:latin typeface="华文行楷" panose="02010800040101010101" charset="-122"/>
                <a:ea typeface="华文行楷" panose="02010800040101010101" charset="-122"/>
                <a:cs typeface="华文行楷" panose="02010800040101010101" charset="-122"/>
              </a:rPr>
              <a:t>）之危巢，俯冯夷之幽宫。盖二客不能从焉。划然长啸，草木震动，山鸣谷应，风起水涌。予亦悄然而悲，肃然而恐，凛乎其不可留也。反而登舟，放乎中流，听其所止而休焉。 　　</a:t>
            </a:r>
            <a:endParaRPr lang="zh-CN" altLang="en-US" sz="2800">
              <a:solidFill>
                <a:srgbClr val="040000"/>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8420"/>
                                        </p:tgtEl>
                                        <p:attrNameLst>
                                          <p:attrName>style.visibility</p:attrName>
                                        </p:attrNameLst>
                                      </p:cBhvr>
                                      <p:to>
                                        <p:strVal val="visible"/>
                                      </p:to>
                                    </p:set>
                                    <p:anim calcmode="lin" valueType="num">
                                      <p:cBhvr>
                                        <p:cTn id="7" dur="1000" fill="hold"/>
                                        <p:tgtEl>
                                          <p:spTgt spid="188420"/>
                                        </p:tgtEl>
                                        <p:attrNameLst>
                                          <p:attrName>ppt_w</p:attrName>
                                        </p:attrNameLst>
                                      </p:cBhvr>
                                      <p:tavLst>
                                        <p:tav tm="0">
                                          <p:val>
                                            <p:strVal val="#ppt_w*0.70"/>
                                          </p:val>
                                        </p:tav>
                                        <p:tav tm="100000">
                                          <p:val>
                                            <p:strVal val="#ppt_w"/>
                                          </p:val>
                                        </p:tav>
                                      </p:tavLst>
                                    </p:anim>
                                    <p:anim calcmode="lin" valueType="num">
                                      <p:cBhvr>
                                        <p:cTn id="8" dur="1000" fill="hold"/>
                                        <p:tgtEl>
                                          <p:spTgt spid="188420"/>
                                        </p:tgtEl>
                                        <p:attrNameLst>
                                          <p:attrName>ppt_h</p:attrName>
                                        </p:attrNameLst>
                                      </p:cBhvr>
                                      <p:tavLst>
                                        <p:tav tm="0">
                                          <p:val>
                                            <p:strVal val="#ppt_h"/>
                                          </p:val>
                                        </p:tav>
                                        <p:tav tm="100000">
                                          <p:val>
                                            <p:strVal val="#ppt_h"/>
                                          </p:val>
                                        </p:tav>
                                      </p:tavLst>
                                    </p:anim>
                                    <p:animEffect transition="in" filter="fade">
                                      <p:cBhvr>
                                        <p:cTn id="9" dur="1000"/>
                                        <p:tgtEl>
                                          <p:spTgt spid="188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8962" name="图片 168961" descr="雾映春江2"/>
          <p:cNvPicPr>
            <a:picLocks noChangeAspect="1"/>
          </p:cNvPicPr>
          <p:nvPr/>
        </p:nvPicPr>
        <p:blipFill>
          <a:blip r:embed="rId2"/>
          <a:stretch>
            <a:fillRect/>
          </a:stretch>
        </p:blipFill>
        <p:spPr>
          <a:xfrm>
            <a:off x="0" y="0"/>
            <a:ext cx="12124690" cy="6858635"/>
          </a:xfrm>
          <a:prstGeom prst="rect">
            <a:avLst/>
          </a:prstGeom>
          <a:noFill/>
          <a:ln w="9525">
            <a:noFill/>
          </a:ln>
        </p:spPr>
      </p:pic>
      <p:sp>
        <p:nvSpPr>
          <p:cNvPr id="168963" name="文本框 168962"/>
          <p:cNvSpPr txBox="1"/>
          <p:nvPr/>
        </p:nvSpPr>
        <p:spPr>
          <a:xfrm>
            <a:off x="241300" y="4037330"/>
            <a:ext cx="4191000" cy="829945"/>
          </a:xfrm>
          <a:prstGeom prst="rect">
            <a:avLst/>
          </a:prstGeom>
          <a:noFill/>
          <a:ln w="12700">
            <a:noFill/>
          </a:ln>
        </p:spPr>
        <p:txBody>
          <a:bodyPr wrap="square">
            <a:spAutoFit/>
          </a:bodyPr>
          <a:lstStyle/>
          <a:p>
            <a:pPr indent="0" algn="just">
              <a:spcBef>
                <a:spcPct val="20000"/>
              </a:spcBef>
              <a:buClr>
                <a:schemeClr val="accent1"/>
              </a:buClr>
              <a:buSzPct val="80000"/>
              <a:buFont typeface="Wingdings" panose="05000000000000000000" pitchFamily="2" charset="2"/>
              <a:buNone/>
            </a:pPr>
            <a:r>
              <a:rPr lang="zh-CN" altLang="en-US" sz="4800">
                <a:solidFill>
                  <a:schemeClr val="tx1"/>
                </a:solidFill>
                <a:latin typeface="汉仪程行简" panose="00020600040101010101" charset="-122"/>
                <a:ea typeface="汉仪程行简" panose="00020600040101010101" charset="-122"/>
              </a:rPr>
              <a:t>记承天寺夜游</a:t>
            </a:r>
            <a:endParaRPr lang="zh-CN" altLang="en-US" sz="4800" b="0">
              <a:solidFill>
                <a:schemeClr val="tx1"/>
              </a:solidFill>
              <a:latin typeface="汉仪程行简" panose="00020600040101010101" charset="-122"/>
              <a:ea typeface="汉仪程行简" panose="00020600040101010101" charset="-122"/>
            </a:endParaRPr>
          </a:p>
        </p:txBody>
      </p:sp>
      <p:sp>
        <p:nvSpPr>
          <p:cNvPr id="168964" name="文本框 168963"/>
          <p:cNvSpPr txBox="1"/>
          <p:nvPr/>
        </p:nvSpPr>
        <p:spPr>
          <a:xfrm>
            <a:off x="4563169" y="3056346"/>
            <a:ext cx="6768725" cy="3538220"/>
          </a:xfrm>
          <a:prstGeom prst="rect">
            <a:avLst/>
          </a:prstGeom>
          <a:noFill/>
          <a:ln w="9525">
            <a:noFill/>
          </a:ln>
        </p:spPr>
        <p:txBody>
          <a:bodyPr>
            <a:spAutoFit/>
          </a:bodyPr>
          <a:lstStyle/>
          <a:p>
            <a:pPr>
              <a:spcBef>
                <a:spcPct val="50000"/>
              </a:spcBef>
            </a:pPr>
            <a:r>
              <a:rPr lang="zh-CN" altLang="en-US" sz="3200" b="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rPr>
              <a:t>　</a:t>
            </a:r>
            <a:r>
              <a:rPr lang="en-US" altLang="zh-CN" sz="3200" b="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rPr>
              <a:t>    </a:t>
            </a:r>
            <a:r>
              <a:rPr lang="zh-CN" altLang="en-US" sz="320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rPr>
              <a:t>元丰六年十月十二日夜，解衣欲睡，月色入户，欣然起行。念无与为乐者，遂至承天寺寻张怀民。怀民亦未寝，相与步于中庭。庭下如积水空明，水中藻、荇交横，盖竹柏影也。何夜无月？何处无竹柏？但少闲人如吾两人者耳。</a:t>
            </a:r>
            <a:endParaRPr lang="zh-CN" altLang="en-US" sz="320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8963"/>
                                        </p:tgtEl>
                                        <p:attrNameLst>
                                          <p:attrName>style.visibility</p:attrName>
                                        </p:attrNameLst>
                                      </p:cBhvr>
                                      <p:to>
                                        <p:strVal val="visible"/>
                                      </p:to>
                                    </p:set>
                                    <p:animEffect transition="in" filter="wipe(left)">
                                      <p:cBhvr>
                                        <p:cTn id="7" dur="500"/>
                                        <p:tgtEl>
                                          <p:spTgt spid="1689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8964"/>
                                        </p:tgtEl>
                                        <p:attrNameLst>
                                          <p:attrName>style.visibility</p:attrName>
                                        </p:attrNameLst>
                                      </p:cBhvr>
                                      <p:to>
                                        <p:strVal val="visible"/>
                                      </p:to>
                                    </p:set>
                                    <p:animEffect transition="in" filter="wipe(left)">
                                      <p:cBhvr>
                                        <p:cTn id="12" dur="500"/>
                                        <p:tgtEl>
                                          <p:spTgt spid="168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p:bldP spid="16896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8962" name="图片 168961" descr="雾映春江2"/>
          <p:cNvPicPr>
            <a:picLocks noChangeAspect="1"/>
          </p:cNvPicPr>
          <p:nvPr/>
        </p:nvPicPr>
        <p:blipFill>
          <a:blip r:embed="rId2"/>
          <a:stretch>
            <a:fillRect/>
          </a:stretch>
        </p:blipFill>
        <p:spPr>
          <a:xfrm>
            <a:off x="0" y="0"/>
            <a:ext cx="12124690" cy="6858635"/>
          </a:xfrm>
          <a:prstGeom prst="rect">
            <a:avLst/>
          </a:prstGeom>
          <a:noFill/>
          <a:ln w="9525">
            <a:noFill/>
          </a:ln>
        </p:spPr>
      </p:pic>
      <p:sp>
        <p:nvSpPr>
          <p:cNvPr id="168963" name="文本框 168962"/>
          <p:cNvSpPr txBox="1"/>
          <p:nvPr/>
        </p:nvSpPr>
        <p:spPr>
          <a:xfrm>
            <a:off x="241300" y="4037330"/>
            <a:ext cx="4191000" cy="829945"/>
          </a:xfrm>
          <a:prstGeom prst="rect">
            <a:avLst/>
          </a:prstGeom>
          <a:noFill/>
          <a:ln w="12700">
            <a:noFill/>
          </a:ln>
        </p:spPr>
        <p:txBody>
          <a:bodyPr wrap="square">
            <a:spAutoFit/>
          </a:bodyPr>
          <a:lstStyle/>
          <a:p>
            <a:pPr indent="0" algn="just">
              <a:spcBef>
                <a:spcPct val="20000"/>
              </a:spcBef>
              <a:buClr>
                <a:schemeClr val="accent1"/>
              </a:buClr>
              <a:buSzPct val="80000"/>
              <a:buFont typeface="Wingdings" panose="05000000000000000000" pitchFamily="2" charset="2"/>
              <a:buNone/>
            </a:pPr>
            <a:r>
              <a:rPr lang="zh-CN" altLang="en-US" sz="4800">
                <a:solidFill>
                  <a:schemeClr val="tx1"/>
                </a:solidFill>
                <a:latin typeface="汉仪程行简" panose="00020600040101010101" charset="-122"/>
                <a:ea typeface="汉仪程行简" panose="00020600040101010101" charset="-122"/>
              </a:rPr>
              <a:t>记承天寺夜游</a:t>
            </a:r>
            <a:endParaRPr lang="zh-CN" altLang="en-US" sz="4800" b="0">
              <a:solidFill>
                <a:schemeClr val="tx1"/>
              </a:solidFill>
              <a:latin typeface="汉仪程行简" panose="00020600040101010101" charset="-122"/>
              <a:ea typeface="汉仪程行简" panose="00020600040101010101" charset="-122"/>
            </a:endParaRPr>
          </a:p>
        </p:txBody>
      </p:sp>
      <p:sp>
        <p:nvSpPr>
          <p:cNvPr id="168964" name="文本框 168963"/>
          <p:cNvSpPr txBox="1"/>
          <p:nvPr/>
        </p:nvSpPr>
        <p:spPr>
          <a:xfrm>
            <a:off x="4563169" y="3056346"/>
            <a:ext cx="6768725" cy="3538220"/>
          </a:xfrm>
          <a:prstGeom prst="rect">
            <a:avLst/>
          </a:prstGeom>
          <a:noFill/>
          <a:ln w="9525">
            <a:noFill/>
          </a:ln>
        </p:spPr>
        <p:txBody>
          <a:bodyPr>
            <a:spAutoFit/>
          </a:bodyPr>
          <a:lstStyle/>
          <a:p>
            <a:pPr>
              <a:spcBef>
                <a:spcPct val="50000"/>
              </a:spcBef>
            </a:pPr>
            <a:r>
              <a:rPr lang="zh-CN" altLang="en-US" sz="3200" b="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rPr>
              <a:t>　</a:t>
            </a:r>
            <a:r>
              <a:rPr lang="en-US" altLang="zh-CN" sz="3200" b="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rPr>
              <a:t>    </a:t>
            </a:r>
            <a:r>
              <a:rPr lang="zh-CN" altLang="en-US" sz="3200">
                <a:solidFill>
                  <a:schemeClr val="accent1"/>
                </a:solidFill>
                <a:effectLst>
                  <a:outerShdw blurRad="38100" dist="38100" dir="2700000" algn="tl">
                    <a:srgbClr val="000000">
                      <a:alpha val="43137"/>
                    </a:srgbClr>
                  </a:outerShdw>
                </a:effectLst>
                <a:latin typeface="华文行楷" panose="02010800040101010101" charset="-122"/>
                <a:ea typeface="华文行楷" panose="02010800040101010101" charset="-122"/>
              </a:rPr>
              <a:t>元丰六年十月十二日夜，解衣欲睡，月色入户，欣然起行。念无与为乐者，遂至承天寺寻张怀民。怀民亦未寝，相与步于中庭。</a:t>
            </a:r>
            <a:r>
              <a:rPr lang="zh-CN" altLang="en-US" sz="3200">
                <a:solidFill>
                  <a:schemeClr val="tx1"/>
                </a:solidFill>
                <a:effectLst>
                  <a:outerShdw blurRad="38100" dist="38100" dir="2700000" algn="tl">
                    <a:srgbClr val="000000">
                      <a:alpha val="43137"/>
                    </a:srgbClr>
                  </a:outerShdw>
                </a:effectLst>
                <a:latin typeface="华文行楷" panose="02010800040101010101" charset="-122"/>
                <a:ea typeface="华文行楷" panose="02010800040101010101" charset="-122"/>
              </a:rPr>
              <a:t>庭下如积水空明，水中藻、荇交横，盖竹柏影也。何夜无月？何处无竹柏？但少闲人如吾两人者耳。</a:t>
            </a:r>
            <a:endParaRPr lang="zh-CN" altLang="en-US" sz="3200">
              <a:solidFill>
                <a:schemeClr val="tx1"/>
              </a:solidFill>
              <a:effectLst>
                <a:outerShdw blurRad="38100" dist="38100" dir="2700000" algn="tl">
                  <a:srgbClr val="000000">
                    <a:alpha val="43137"/>
                  </a:srgbClr>
                </a:outerShdw>
              </a:effectLst>
              <a:latin typeface="华文行楷" panose="02010800040101010101" charset="-122"/>
              <a:ea typeface="华文行楷" panose="02010800040101010101" charset="-122"/>
            </a:endParaRPr>
          </a:p>
        </p:txBody>
      </p:sp>
      <p:sp>
        <p:nvSpPr>
          <p:cNvPr id="189445" name="文本框 189444"/>
          <p:cNvSpPr txBox="1"/>
          <p:nvPr/>
        </p:nvSpPr>
        <p:spPr>
          <a:xfrm>
            <a:off x="619125" y="458470"/>
            <a:ext cx="6048375" cy="2306955"/>
          </a:xfrm>
          <a:prstGeom prst="rect">
            <a:avLst/>
          </a:prstGeom>
          <a:noFill/>
          <a:ln w="9525">
            <a:noFill/>
          </a:ln>
        </p:spPr>
        <p:txBody>
          <a:bodyPr anchor="b" anchorCtr="0">
            <a:spAutoFit/>
          </a:bodyPr>
          <a:lstStyle/>
          <a:p>
            <a:pPr>
              <a:spcBef>
                <a:spcPct val="50000"/>
              </a:spcBef>
            </a:pPr>
            <a:r>
              <a:rPr lang="zh-CN" altLang="en-US" sz="3600">
                <a:solidFill>
                  <a:srgbClr val="FFC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既真切地再现了苏轼月下散步宁静欣悦的心境，又强调了文章的观点</a:t>
            </a:r>
            <a:r>
              <a:rPr lang="en-US" altLang="zh-CN" sz="3600">
                <a:solidFill>
                  <a:srgbClr val="FFC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a:t>
            </a:r>
            <a:r>
              <a:rPr lang="zh-CN" altLang="en-US" sz="3600">
                <a:solidFill>
                  <a:srgbClr val="FFC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 “苏轼现在过的是神仙般的生活”。</a:t>
            </a:r>
            <a:endParaRPr lang="zh-CN" altLang="en-US" sz="3600">
              <a:solidFill>
                <a:srgbClr val="FFC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8963"/>
                                        </p:tgtEl>
                                        <p:attrNameLst>
                                          <p:attrName>style.visibility</p:attrName>
                                        </p:attrNameLst>
                                      </p:cBhvr>
                                      <p:to>
                                        <p:strVal val="visible"/>
                                      </p:to>
                                    </p:set>
                                    <p:animEffect transition="in" filter="wipe(left)">
                                      <p:cBhvr>
                                        <p:cTn id="7" dur="500"/>
                                        <p:tgtEl>
                                          <p:spTgt spid="1689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8964"/>
                                        </p:tgtEl>
                                        <p:attrNameLst>
                                          <p:attrName>style.visibility</p:attrName>
                                        </p:attrNameLst>
                                      </p:cBhvr>
                                      <p:to>
                                        <p:strVal val="visible"/>
                                      </p:to>
                                    </p:set>
                                    <p:animEffect transition="in" filter="wipe(left)">
                                      <p:cBhvr>
                                        <p:cTn id="12" dur="500"/>
                                        <p:tgtEl>
                                          <p:spTgt spid="16896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9445"/>
                                        </p:tgtEl>
                                        <p:attrNameLst>
                                          <p:attrName>style.visibility</p:attrName>
                                        </p:attrNameLst>
                                      </p:cBhvr>
                                      <p:to>
                                        <p:strVal val="visible"/>
                                      </p:to>
                                    </p:set>
                                    <p:animEffect transition="in" filter="fade">
                                      <p:cBhvr>
                                        <p:cTn id="17" dur="2000"/>
                                        <p:tgtEl>
                                          <p:spTgt spid="189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p:bldP spid="168964" grpId="0"/>
      <p:bldP spid="18944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37590" y="961390"/>
            <a:ext cx="2506345" cy="933450"/>
          </a:xfrm>
        </p:spPr>
        <p:txBody>
          <a:bodyPr>
            <a:normAutofit fontScale="90000"/>
          </a:bodyPr>
          <a:lstStyle/>
          <a:p>
            <a:r>
              <a:rPr lang="zh-CN" altLang="en-US">
                <a:latin typeface="汉仪程行简" panose="00020600040101010101" charset="-122"/>
                <a:ea typeface="汉仪程行简" panose="00020600040101010101" charset="-122"/>
              </a:rPr>
              <a:t>思考：</a:t>
            </a:r>
            <a:endParaRPr lang="zh-CN" altLang="en-US">
              <a:latin typeface="汉仪程行简" panose="00020600040101010101" charset="-122"/>
              <a:ea typeface="汉仪程行简" panose="00020600040101010101" charset="-122"/>
            </a:endParaRPr>
          </a:p>
        </p:txBody>
      </p:sp>
      <p:sp>
        <p:nvSpPr>
          <p:cNvPr id="3" name="文本占位符 2"/>
          <p:cNvSpPr>
            <a:spLocks noGrp="1"/>
          </p:cNvSpPr>
          <p:nvPr>
            <p:ph type="body" sz="quarter" idx="13"/>
          </p:nvPr>
        </p:nvSpPr>
        <p:spPr>
          <a:xfrm>
            <a:off x="1835150" y="2202815"/>
            <a:ext cx="9144000" cy="654050"/>
          </a:xfrm>
        </p:spPr>
        <p:txBody>
          <a:bodyPr/>
          <a:lstStyle/>
          <a:p>
            <a:pPr marL="0" indent="0">
              <a:buNone/>
            </a:pPr>
            <a:r>
              <a:rPr lang="zh-CN" altLang="en-US" sz="3600">
                <a:solidFill>
                  <a:schemeClr val="tx1"/>
                </a:solidFill>
                <a:latin typeface="黑体" panose="02010609060101010101" charset="-122"/>
                <a:ea typeface="黑体" panose="02010609060101010101" charset="-122"/>
                <a:sym typeface="+mn-ea"/>
              </a:rPr>
              <a:t>作者为什么要详细再现苏轼词作中的情境？</a:t>
            </a:r>
            <a:endParaRPr lang="zh-CN" altLang="en-US" sz="3600">
              <a:solidFill>
                <a:schemeClr val="tx1"/>
              </a:solidFill>
              <a:latin typeface="黑体" panose="02010609060101010101" charset="-122"/>
              <a:ea typeface="黑体" panose="02010609060101010101" charset="-122"/>
              <a:sym typeface="+mn-ea"/>
            </a:endParaRPr>
          </a:p>
        </p:txBody>
      </p:sp>
      <p:sp>
        <p:nvSpPr>
          <p:cNvPr id="155652" name="文本框 155651"/>
          <p:cNvSpPr txBox="1"/>
          <p:nvPr/>
        </p:nvSpPr>
        <p:spPr>
          <a:xfrm>
            <a:off x="2574925" y="3236595"/>
            <a:ext cx="6553200" cy="2084070"/>
          </a:xfrm>
          <a:prstGeom prst="rect">
            <a:avLst/>
          </a:prstGeom>
          <a:noFill/>
          <a:ln w="9525">
            <a:noFill/>
          </a:ln>
        </p:spPr>
        <p:txBody>
          <a:bodyPr>
            <a:spAutoFit/>
          </a:bodyPr>
          <a:lstStyle/>
          <a:p>
            <a:pPr>
              <a:lnSpc>
                <a:spcPct val="120000"/>
              </a:lnSpc>
              <a:spcBef>
                <a:spcPct val="50000"/>
              </a:spcBef>
            </a:pPr>
            <a:r>
              <a:rPr lang="zh-CN" altLang="en-US" sz="3600">
                <a:solidFill>
                  <a:srgbClr val="050000"/>
                </a:solidFill>
                <a:latin typeface="华文行楷" panose="02010800040101010101" charset="-122"/>
                <a:ea typeface="华文行楷" panose="02010800040101010101" charset="-122"/>
                <a:cs typeface="华文行楷" panose="02010800040101010101" charset="-122"/>
              </a:rPr>
              <a:t>        通过想象和细致入微的细节描写再现了一个血肉丰满的人物形象。</a:t>
            </a:r>
            <a:endParaRPr lang="zh-CN" altLang="en-US" sz="3600" b="0">
              <a:solidFill>
                <a:srgbClr val="050000"/>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55652"/>
                                        </p:tgtEl>
                                        <p:attrNameLst>
                                          <p:attrName>style.visibility</p:attrName>
                                        </p:attrNameLst>
                                      </p:cBhvr>
                                      <p:to>
                                        <p:strVal val="visible"/>
                                      </p:to>
                                    </p:set>
                                    <p:animEffect transition="in" filter="wipe(left)">
                                      <p:cBhvr>
                                        <p:cTn id="13" dur="500"/>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565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0467" name="文本框 190466"/>
          <p:cNvSpPr txBox="1"/>
          <p:nvPr/>
        </p:nvSpPr>
        <p:spPr>
          <a:xfrm>
            <a:off x="2652664" y="1181756"/>
            <a:ext cx="7697947" cy="645160"/>
          </a:xfrm>
          <a:prstGeom prst="rect">
            <a:avLst/>
          </a:prstGeom>
          <a:noFill/>
          <a:ln w="9525">
            <a:noFill/>
          </a:ln>
        </p:spPr>
        <p:txBody>
          <a:bodyPr>
            <a:spAutoFit/>
          </a:bodyPr>
          <a:lstStyle/>
          <a:p>
            <a:pPr>
              <a:spcBef>
                <a:spcPct val="50000"/>
              </a:spcBef>
            </a:pPr>
            <a:r>
              <a:rPr lang="zh-CN" altLang="en-US" sz="3600">
                <a:solidFill>
                  <a:schemeClr val="accent1"/>
                </a:solidFill>
                <a:latin typeface="黑体" panose="02010609060101010101" charset="-122"/>
                <a:ea typeface="黑体" panose="02010609060101010101" charset="-122"/>
              </a:rPr>
              <a:t>苏东坡是一个什么样的人？</a:t>
            </a:r>
            <a:endParaRPr lang="zh-CN" altLang="en-US" sz="3600">
              <a:solidFill>
                <a:schemeClr val="accent1"/>
              </a:solidFill>
              <a:latin typeface="黑体" panose="02010609060101010101" charset="-122"/>
              <a:ea typeface="黑体" panose="02010609060101010101" charset="-122"/>
            </a:endParaRPr>
          </a:p>
        </p:txBody>
      </p:sp>
      <p:sp>
        <p:nvSpPr>
          <p:cNvPr id="190468" name="文本框 190467"/>
          <p:cNvSpPr txBox="1"/>
          <p:nvPr/>
        </p:nvSpPr>
        <p:spPr>
          <a:xfrm>
            <a:off x="2503805" y="2041525"/>
            <a:ext cx="2133600" cy="681990"/>
          </a:xfrm>
          <a:prstGeom prst="rect">
            <a:avLst/>
          </a:prstGeom>
          <a:noFill/>
          <a:ln w="9525">
            <a:noFill/>
          </a:ln>
        </p:spPr>
        <p:txBody>
          <a:bodyPr wrap="square">
            <a:spAutoFit/>
          </a:bodyPr>
          <a:lstStyle/>
          <a:p>
            <a:pPr>
              <a:lnSpc>
                <a:spcPct val="120000"/>
              </a:lnSpc>
              <a:spcBef>
                <a:spcPct val="50000"/>
              </a:spcBef>
            </a:pPr>
            <a:r>
              <a:rPr lang="zh-CN" altLang="en-US" sz="3200">
                <a:solidFill>
                  <a:srgbClr val="050000"/>
                </a:solidFill>
                <a:latin typeface="华文行楷" panose="02010800040101010101" charset="-122"/>
                <a:ea typeface="华文行楷" panose="02010800040101010101" charset="-122"/>
                <a:cs typeface="华文行楷" panose="02010800040101010101" charset="-122"/>
              </a:rPr>
              <a:t>旷达乐观</a:t>
            </a:r>
            <a:endParaRPr lang="zh-CN" altLang="en-US" sz="3200" b="0">
              <a:solidFill>
                <a:srgbClr val="050000"/>
              </a:solidFill>
              <a:latin typeface="华文行楷" panose="02010800040101010101" charset="-122"/>
              <a:ea typeface="华文行楷" panose="02010800040101010101" charset="-122"/>
              <a:cs typeface="华文行楷" panose="02010800040101010101" charset="-122"/>
            </a:endParaRPr>
          </a:p>
        </p:txBody>
      </p:sp>
      <p:sp>
        <p:nvSpPr>
          <p:cNvPr id="190469" name="文本框 190468"/>
          <p:cNvSpPr txBox="1"/>
          <p:nvPr/>
        </p:nvSpPr>
        <p:spPr>
          <a:xfrm>
            <a:off x="3373401" y="2938306"/>
            <a:ext cx="4249845" cy="681990"/>
          </a:xfrm>
          <a:prstGeom prst="rect">
            <a:avLst/>
          </a:prstGeom>
          <a:noFill/>
          <a:ln w="9525">
            <a:noFill/>
          </a:ln>
        </p:spPr>
        <p:txBody>
          <a:bodyPr>
            <a:spAutoFit/>
          </a:bodyPr>
          <a:lstStyle/>
          <a:p>
            <a:pPr>
              <a:lnSpc>
                <a:spcPct val="120000"/>
              </a:lnSpc>
              <a:spcBef>
                <a:spcPct val="50000"/>
              </a:spcBef>
            </a:pPr>
            <a:r>
              <a:rPr lang="zh-CN" altLang="en-US" sz="3200">
                <a:solidFill>
                  <a:srgbClr val="050000"/>
                </a:solidFill>
                <a:latin typeface="华文行楷" panose="02010800040101010101" charset="-122"/>
                <a:ea typeface="华文行楷" panose="02010800040101010101" charset="-122"/>
              </a:rPr>
              <a:t>放浪不羁，率性自然</a:t>
            </a:r>
            <a:endParaRPr lang="zh-CN" altLang="en-US" sz="3200" b="0">
              <a:solidFill>
                <a:srgbClr val="050000"/>
              </a:solidFill>
              <a:latin typeface="华文行楷" panose="02010800040101010101" charset="-122"/>
              <a:ea typeface="华文行楷" panose="02010800040101010101" charset="-122"/>
            </a:endParaRPr>
          </a:p>
        </p:txBody>
      </p:sp>
      <p:sp>
        <p:nvSpPr>
          <p:cNvPr id="190471" name="文本框 190470"/>
          <p:cNvSpPr txBox="1"/>
          <p:nvPr/>
        </p:nvSpPr>
        <p:spPr>
          <a:xfrm>
            <a:off x="4174511" y="3667725"/>
            <a:ext cx="5016260" cy="681990"/>
          </a:xfrm>
          <a:prstGeom prst="rect">
            <a:avLst/>
          </a:prstGeom>
          <a:noFill/>
          <a:ln w="9525">
            <a:noFill/>
          </a:ln>
        </p:spPr>
        <p:txBody>
          <a:bodyPr>
            <a:spAutoFit/>
          </a:bodyPr>
          <a:lstStyle/>
          <a:p>
            <a:pPr>
              <a:lnSpc>
                <a:spcPct val="120000"/>
              </a:lnSpc>
              <a:spcBef>
                <a:spcPct val="50000"/>
              </a:spcBef>
            </a:pPr>
            <a:r>
              <a:rPr lang="zh-CN" altLang="en-US" sz="3200">
                <a:solidFill>
                  <a:srgbClr val="050000"/>
                </a:solidFill>
                <a:latin typeface="华文行楷" panose="02010800040101010101" charset="-122"/>
                <a:ea typeface="华文行楷" panose="02010800040101010101" charset="-122"/>
              </a:rPr>
              <a:t>诙谐幽默，善于自嘲</a:t>
            </a:r>
            <a:endParaRPr lang="zh-CN" altLang="en-US" sz="3200" b="0">
              <a:solidFill>
                <a:srgbClr val="050000"/>
              </a:solidFill>
              <a:latin typeface="华文行楷" panose="02010800040101010101" charset="-122"/>
              <a:ea typeface="华文行楷" panose="02010800040101010101" charset="-122"/>
            </a:endParaRPr>
          </a:p>
        </p:txBody>
      </p:sp>
      <p:sp>
        <p:nvSpPr>
          <p:cNvPr id="190472" name="文本框 190471"/>
          <p:cNvSpPr txBox="1"/>
          <p:nvPr/>
        </p:nvSpPr>
        <p:spPr>
          <a:xfrm>
            <a:off x="5020269" y="4607596"/>
            <a:ext cx="5063873" cy="681990"/>
          </a:xfrm>
          <a:prstGeom prst="rect">
            <a:avLst/>
          </a:prstGeom>
          <a:noFill/>
          <a:ln w="9525">
            <a:noFill/>
          </a:ln>
        </p:spPr>
        <p:txBody>
          <a:bodyPr>
            <a:spAutoFit/>
          </a:bodyPr>
          <a:lstStyle/>
          <a:p>
            <a:pPr>
              <a:lnSpc>
                <a:spcPct val="120000"/>
              </a:lnSpc>
              <a:spcBef>
                <a:spcPct val="50000"/>
              </a:spcBef>
            </a:pPr>
            <a:r>
              <a:rPr lang="zh-CN" altLang="en-US" sz="3200">
                <a:solidFill>
                  <a:srgbClr val="050000"/>
                </a:solidFill>
                <a:latin typeface="华文行楷" panose="02010800040101010101" charset="-122"/>
                <a:ea typeface="华文行楷" panose="02010800040101010101" charset="-122"/>
              </a:rPr>
              <a:t>有洞透人生的智慧</a:t>
            </a:r>
            <a:endParaRPr lang="zh-CN" altLang="en-US" sz="3200" b="0">
              <a:solidFill>
                <a:srgbClr val="050000"/>
              </a:solidFill>
              <a:latin typeface="华文行楷" panose="02010800040101010101" charset="-122"/>
              <a:ea typeface="华文行楷" panose="02010800040101010101" charset="-122"/>
            </a:endParaRPr>
          </a:p>
        </p:txBody>
      </p:sp>
      <p:sp>
        <p:nvSpPr>
          <p:cNvPr id="190473" name="文本框 190472"/>
          <p:cNvSpPr txBox="1"/>
          <p:nvPr/>
        </p:nvSpPr>
        <p:spPr>
          <a:xfrm>
            <a:off x="6146765" y="5460839"/>
            <a:ext cx="4575456" cy="681990"/>
          </a:xfrm>
          <a:prstGeom prst="rect">
            <a:avLst/>
          </a:prstGeom>
          <a:noFill/>
          <a:ln w="9525">
            <a:noFill/>
          </a:ln>
        </p:spPr>
        <p:txBody>
          <a:bodyPr>
            <a:spAutoFit/>
          </a:bodyPr>
          <a:lstStyle/>
          <a:p>
            <a:pPr>
              <a:lnSpc>
                <a:spcPct val="120000"/>
              </a:lnSpc>
              <a:spcBef>
                <a:spcPct val="50000"/>
              </a:spcBef>
            </a:pPr>
            <a:r>
              <a:rPr lang="zh-CN" altLang="en-US" sz="3200">
                <a:solidFill>
                  <a:srgbClr val="050000"/>
                </a:solidFill>
                <a:latin typeface="华文行楷" panose="02010800040101010101" charset="-122"/>
                <a:ea typeface="华文行楷" panose="02010800040101010101" charset="-122"/>
              </a:rPr>
              <a:t>寄情自然，逍遥自在</a:t>
            </a:r>
            <a:endParaRPr lang="zh-CN" altLang="en-US" sz="3200" b="0">
              <a:solidFill>
                <a:srgbClr val="050000"/>
              </a:solidFill>
              <a:latin typeface="华文行楷" panose="02010800040101010101" charset="-122"/>
              <a:ea typeface="华文行楷" panose="02010800040101010101" charset="-122"/>
            </a:endParaRPr>
          </a:p>
        </p:txBody>
      </p:sp>
      <p:sp>
        <p:nvSpPr>
          <p:cNvPr id="2" name="标题 1"/>
          <p:cNvSpPr>
            <a:spLocks noGrp="1"/>
          </p:cNvSpPr>
          <p:nvPr/>
        </p:nvSpPr>
        <p:spPr>
          <a:xfrm>
            <a:off x="2058670" y="163830"/>
            <a:ext cx="2506345" cy="933450"/>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baseline="0">
                <a:solidFill>
                  <a:schemeClr val="tx1"/>
                </a:solidFill>
                <a:latin typeface="Arial" panose="020b0604020202020204" pitchFamily="34" charset="0"/>
                <a:ea typeface="微软雅黑" panose="020b0503020204020204" charset="-122"/>
                <a:cs typeface="+mj-cs"/>
              </a:defRPr>
            </a:lvl1pPr>
          </a:lstStyle>
          <a:p>
            <a:r>
              <a:rPr lang="zh-CN" altLang="en-US">
                <a:latin typeface="汉仪程行简" panose="00020600040101010101" charset="-122"/>
                <a:ea typeface="汉仪程行简" panose="00020600040101010101" charset="-122"/>
              </a:rPr>
              <a:t>思考：</a:t>
            </a:r>
            <a:endParaRPr lang="zh-CN" altLang="en-US">
              <a:latin typeface="汉仪程行简" panose="00020600040101010101" charset="-122"/>
              <a:ea typeface="汉仪程行简"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90467"/>
                                        </p:tgtEl>
                                        <p:attrNameLst>
                                          <p:attrName>style.visibility</p:attrName>
                                        </p:attrNameLst>
                                      </p:cBhvr>
                                      <p:to>
                                        <p:strVal val="visible"/>
                                      </p:to>
                                    </p:set>
                                    <p:animEffect transition="in" filter="circle(out)">
                                      <p:cBhvr>
                                        <p:cTn id="7" dur="2000"/>
                                        <p:tgtEl>
                                          <p:spTgt spid="1904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0468"/>
                                        </p:tgtEl>
                                        <p:attrNameLst>
                                          <p:attrName>style.visibility</p:attrName>
                                        </p:attrNameLst>
                                      </p:cBhvr>
                                      <p:to>
                                        <p:strVal val="visible"/>
                                      </p:to>
                                    </p:set>
                                    <p:animEffect transition="in" filter="wipe(left)">
                                      <p:cBhvr>
                                        <p:cTn id="12" dur="500"/>
                                        <p:tgtEl>
                                          <p:spTgt spid="19046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0469"/>
                                        </p:tgtEl>
                                        <p:attrNameLst>
                                          <p:attrName>style.visibility</p:attrName>
                                        </p:attrNameLst>
                                      </p:cBhvr>
                                      <p:to>
                                        <p:strVal val="visible"/>
                                      </p:to>
                                    </p:set>
                                    <p:animEffect transition="in" filter="wipe(left)">
                                      <p:cBhvr>
                                        <p:cTn id="17" dur="500"/>
                                        <p:tgtEl>
                                          <p:spTgt spid="19046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0471"/>
                                        </p:tgtEl>
                                        <p:attrNameLst>
                                          <p:attrName>style.visibility</p:attrName>
                                        </p:attrNameLst>
                                      </p:cBhvr>
                                      <p:to>
                                        <p:strVal val="visible"/>
                                      </p:to>
                                    </p:set>
                                    <p:animEffect transition="in" filter="wipe(left)">
                                      <p:cBhvr>
                                        <p:cTn id="22" dur="500"/>
                                        <p:tgtEl>
                                          <p:spTgt spid="19047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0472"/>
                                        </p:tgtEl>
                                        <p:attrNameLst>
                                          <p:attrName>style.visibility</p:attrName>
                                        </p:attrNameLst>
                                      </p:cBhvr>
                                      <p:to>
                                        <p:strVal val="visible"/>
                                      </p:to>
                                    </p:set>
                                    <p:animEffect transition="in" filter="wipe(left)">
                                      <p:cBhvr>
                                        <p:cTn id="27" dur="500"/>
                                        <p:tgtEl>
                                          <p:spTgt spid="19047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0473"/>
                                        </p:tgtEl>
                                        <p:attrNameLst>
                                          <p:attrName>style.visibility</p:attrName>
                                        </p:attrNameLst>
                                      </p:cBhvr>
                                      <p:to>
                                        <p:strVal val="visible"/>
                                      </p:to>
                                    </p:set>
                                    <p:animEffect transition="in" filter="wipe(left)">
                                      <p:cBhvr>
                                        <p:cTn id="32" dur="500"/>
                                        <p:tgtEl>
                                          <p:spTgt spid="190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p:bldP spid="190468" grpId="0"/>
      <p:bldP spid="190469" grpId="0"/>
      <p:bldP spid="190471" grpId="0"/>
      <p:bldP spid="190472" grpId="0"/>
      <p:bldP spid="19047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949460" y="177310"/>
            <a:ext cx="3960000" cy="882000"/>
          </a:xfrm>
        </p:spPr>
        <p:txBody>
          <a:bodyPr/>
          <a:lstStyle/>
          <a:p>
            <a:r>
              <a:rPr lang="zh-CN" altLang="en-US" sz="4800">
                <a:latin typeface="汉仪程行简" panose="00020600040101010101" charset="-122"/>
                <a:ea typeface="汉仪程行简" panose="00020600040101010101" charset="-122"/>
              </a:rPr>
              <a:t>问题探讨：</a:t>
            </a:r>
            <a:endParaRPr lang="zh-CN" altLang="en-US" sz="4800">
              <a:latin typeface="汉仪程行简" panose="00020600040101010101" charset="-122"/>
              <a:ea typeface="汉仪程行简" panose="00020600040101010101" charset="-122"/>
            </a:endParaRPr>
          </a:p>
        </p:txBody>
      </p:sp>
      <p:sp>
        <p:nvSpPr>
          <p:cNvPr id="3" name="文本占位符 2"/>
          <p:cNvSpPr>
            <a:spLocks noGrp="1"/>
          </p:cNvSpPr>
          <p:nvPr>
            <p:ph type="body" sz="quarter" idx="13"/>
          </p:nvPr>
        </p:nvSpPr>
        <p:spPr>
          <a:xfrm>
            <a:off x="5125085" y="1059180"/>
            <a:ext cx="6823710" cy="902970"/>
          </a:xfrm>
        </p:spPr>
        <p:txBody>
          <a:bodyPr/>
          <a:lstStyle/>
          <a:p>
            <a:pPr marL="0" indent="0">
              <a:buNone/>
            </a:pPr>
            <a:r>
              <a:rPr lang="zh-CN" altLang="en-US" sz="2800">
                <a:latin typeface="华文楷体" panose="02010600040101010101" charset="-122"/>
                <a:ea typeface="华文楷体" panose="02010600040101010101" charset="-122"/>
                <a:sym typeface="+mn-ea"/>
              </a:rPr>
              <a:t>作者记叙了苏东坡谪居黄州期间与他有关的哪些谣言？</a:t>
            </a:r>
            <a:endParaRPr lang="zh-CN" altLang="en-US" sz="2800">
              <a:latin typeface="华文楷体" panose="02010600040101010101" charset="-122"/>
              <a:ea typeface="华文楷体" panose="02010600040101010101" charset="-122"/>
              <a:sym typeface="+mn-ea"/>
            </a:endParaRPr>
          </a:p>
        </p:txBody>
      </p:sp>
      <p:pic>
        <p:nvPicPr>
          <p:cNvPr id="171010" name="内容占位符 171009" descr="图片513"/>
          <p:cNvPicPr>
            <a:picLocks noChangeAspect="1"/>
          </p:cNvPicPr>
          <p:nvPr>
            <p:ph sz="quarter" idx="14"/>
          </p:nvPr>
        </p:nvPicPr>
        <p:blipFill>
          <a:blip r:embed="rId2"/>
          <a:stretch>
            <a:fillRect/>
          </a:stretch>
        </p:blipFill>
        <p:spPr>
          <a:xfrm>
            <a:off x="0" y="33655"/>
            <a:ext cx="4834890" cy="6824345"/>
          </a:xfrm>
          <a:prstGeom prst="rect">
            <a:avLst/>
          </a:prstGeom>
          <a:noFill/>
          <a:ln w="9525">
            <a:noFill/>
          </a:ln>
        </p:spPr>
      </p:pic>
      <p:sp>
        <p:nvSpPr>
          <p:cNvPr id="171014" name="文本框 171013"/>
          <p:cNvSpPr txBox="1"/>
          <p:nvPr/>
        </p:nvSpPr>
        <p:spPr>
          <a:xfrm>
            <a:off x="5227320" y="1961833"/>
            <a:ext cx="6156325" cy="1814830"/>
          </a:xfrm>
          <a:prstGeom prst="rect">
            <a:avLst/>
          </a:prstGeom>
          <a:noFill/>
          <a:ln w="9525">
            <a:noFill/>
          </a:ln>
        </p:spPr>
        <p:txBody>
          <a:bodyPr anchor="b" anchorCtr="0">
            <a:spAutoFit/>
          </a:bodyPr>
          <a:lstStyle/>
          <a:p>
            <a:pPr>
              <a:spcBef>
                <a:spcPct val="50000"/>
              </a:spcBef>
            </a:pPr>
            <a:r>
              <a:rPr lang="en-US" altLang="zh-CN" sz="2800">
                <a:solidFill>
                  <a:schemeClr val="accent1"/>
                </a:solidFill>
                <a:latin typeface="华文行楷" panose="02010800040101010101" charset="-122"/>
                <a:ea typeface="华文行楷" panose="02010800040101010101" charset="-122"/>
                <a:cs typeface="华文行楷" panose="02010800040101010101" charset="-122"/>
              </a:rPr>
              <a:t>1.</a:t>
            </a:r>
            <a:r>
              <a:rPr lang="zh-CN" altLang="en-US" sz="2800">
                <a:solidFill>
                  <a:schemeClr val="accent1"/>
                </a:solidFill>
                <a:latin typeface="华文行楷" panose="02010800040101010101" charset="-122"/>
                <a:ea typeface="华文行楷" panose="02010800040101010101" charset="-122"/>
                <a:cs typeface="华文行楷" panose="02010800040101010101" charset="-122"/>
              </a:rPr>
              <a:t>苏东坡与酒友夜游的谣言；</a:t>
            </a:r>
            <a:endParaRPr lang="zh-CN" altLang="en-US" sz="2800">
              <a:solidFill>
                <a:schemeClr val="accent1"/>
              </a:solidFill>
              <a:latin typeface="华文行楷" panose="02010800040101010101" charset="-122"/>
              <a:ea typeface="华文行楷" panose="02010800040101010101" charset="-122"/>
              <a:cs typeface="华文行楷" panose="02010800040101010101" charset="-122"/>
            </a:endParaRPr>
          </a:p>
          <a:p>
            <a:pPr>
              <a:spcBef>
                <a:spcPct val="50000"/>
              </a:spcBef>
            </a:pPr>
            <a:r>
              <a:rPr lang="en-US" altLang="zh-CN" sz="2800">
                <a:solidFill>
                  <a:schemeClr val="accent1"/>
                </a:solidFill>
                <a:latin typeface="华文行楷" panose="02010800040101010101" charset="-122"/>
                <a:ea typeface="华文行楷" panose="02010800040101010101" charset="-122"/>
                <a:cs typeface="华文行楷" panose="02010800040101010101" charset="-122"/>
              </a:rPr>
              <a:t>2.</a:t>
            </a:r>
            <a:r>
              <a:rPr lang="zh-CN" altLang="en-US" sz="2800">
                <a:solidFill>
                  <a:schemeClr val="accent1"/>
                </a:solidFill>
                <a:latin typeface="华文行楷" panose="02010800040101010101" charset="-122"/>
                <a:ea typeface="华文行楷" panose="02010800040101010101" charset="-122"/>
                <a:cs typeface="华文行楷" panose="02010800040101010101" charset="-122"/>
              </a:rPr>
              <a:t>顺江而逃的谣言；</a:t>
            </a:r>
            <a:endParaRPr lang="zh-CN" altLang="en-US" sz="2800">
              <a:solidFill>
                <a:schemeClr val="accent1"/>
              </a:solidFill>
              <a:latin typeface="华文行楷" panose="02010800040101010101" charset="-122"/>
              <a:ea typeface="华文行楷" panose="02010800040101010101" charset="-122"/>
              <a:cs typeface="华文行楷" panose="02010800040101010101" charset="-122"/>
            </a:endParaRPr>
          </a:p>
          <a:p>
            <a:pPr>
              <a:spcBef>
                <a:spcPct val="50000"/>
              </a:spcBef>
            </a:pPr>
            <a:r>
              <a:rPr lang="en-US" altLang="zh-CN" sz="2800">
                <a:solidFill>
                  <a:schemeClr val="accent1"/>
                </a:solidFill>
                <a:latin typeface="华文行楷" panose="02010800040101010101" charset="-122"/>
                <a:ea typeface="华文行楷" panose="02010800040101010101" charset="-122"/>
                <a:cs typeface="华文行楷" panose="02010800040101010101" charset="-122"/>
              </a:rPr>
              <a:t>3.</a:t>
            </a:r>
            <a:r>
              <a:rPr lang="zh-CN" altLang="en-US" sz="2800">
                <a:solidFill>
                  <a:schemeClr val="accent1"/>
                </a:solidFill>
                <a:latin typeface="华文行楷" panose="02010800040101010101" charset="-122"/>
                <a:ea typeface="华文行楷" panose="02010800040101010101" charset="-122"/>
                <a:cs typeface="华文行楷" panose="02010800040101010101" charset="-122"/>
              </a:rPr>
              <a:t>和曾巩同时去世的谣言。</a:t>
            </a:r>
            <a:endParaRPr lang="zh-CN" altLang="en-US" sz="2800">
              <a:solidFill>
                <a:schemeClr val="accent1"/>
              </a:solidFill>
              <a:latin typeface="华文行楷" panose="02010800040101010101" charset="-122"/>
              <a:ea typeface="华文行楷" panose="02010800040101010101" charset="-122"/>
              <a:cs typeface="华文行楷" panose="02010800040101010101" charset="-122"/>
            </a:endParaRPr>
          </a:p>
        </p:txBody>
      </p:sp>
      <p:sp>
        <p:nvSpPr>
          <p:cNvPr id="171013" name="文本框 171012"/>
          <p:cNvSpPr txBox="1"/>
          <p:nvPr/>
        </p:nvSpPr>
        <p:spPr>
          <a:xfrm>
            <a:off x="5227320" y="3940175"/>
            <a:ext cx="6156325" cy="521970"/>
          </a:xfrm>
          <a:prstGeom prst="rect">
            <a:avLst/>
          </a:prstGeom>
          <a:noFill/>
          <a:ln w="9525">
            <a:noFill/>
          </a:ln>
        </p:spPr>
        <p:txBody>
          <a:bodyPr anchor="b" anchorCtr="0">
            <a:spAutoFit/>
          </a:bodyPr>
          <a:lstStyle/>
          <a:p>
            <a:pPr>
              <a:spcBef>
                <a:spcPct val="50000"/>
              </a:spcBef>
            </a:pPr>
            <a:r>
              <a:rPr lang="zh-CN" altLang="en-US" sz="2800">
                <a:latin typeface="华文楷体" panose="02010600040101010101" charset="-122"/>
                <a:ea typeface="华文楷体" panose="02010600040101010101" charset="-122"/>
              </a:rPr>
              <a:t>记叙这些谣言的用意何在？</a:t>
            </a:r>
            <a:endParaRPr lang="zh-CN" altLang="en-US" sz="2800">
              <a:latin typeface="华文楷体" panose="02010600040101010101" charset="-122"/>
              <a:ea typeface="华文楷体" panose="02010600040101010101" charset="-122"/>
            </a:endParaRPr>
          </a:p>
        </p:txBody>
      </p:sp>
      <p:sp>
        <p:nvSpPr>
          <p:cNvPr id="171015" name="文本框 171014"/>
          <p:cNvSpPr txBox="1"/>
          <p:nvPr/>
        </p:nvSpPr>
        <p:spPr>
          <a:xfrm>
            <a:off x="5125085" y="4532630"/>
            <a:ext cx="6156325" cy="2030095"/>
          </a:xfrm>
          <a:prstGeom prst="rect">
            <a:avLst/>
          </a:prstGeom>
          <a:noFill/>
          <a:ln w="9525">
            <a:noFill/>
          </a:ln>
        </p:spPr>
        <p:txBody>
          <a:bodyPr anchor="b" anchorCtr="0">
            <a:spAutoFit/>
          </a:bodyPr>
          <a:lstStyle/>
          <a:p>
            <a:pPr>
              <a:spcBef>
                <a:spcPct val="50000"/>
              </a:spcBef>
            </a:pPr>
            <a:r>
              <a:rPr lang="en-US" altLang="zh-CN" sz="2800">
                <a:solidFill>
                  <a:schemeClr val="accent1"/>
                </a:solidFill>
                <a:latin typeface="华文行楷" panose="02010800040101010101" charset="-122"/>
                <a:ea typeface="华文行楷" panose="02010800040101010101" charset="-122"/>
                <a:cs typeface="华文行楷" panose="02010800040101010101" charset="-122"/>
              </a:rPr>
              <a:t>1.</a:t>
            </a:r>
            <a:r>
              <a:rPr lang="zh-CN" altLang="en-US" sz="2800">
                <a:solidFill>
                  <a:schemeClr val="accent1"/>
                </a:solidFill>
                <a:latin typeface="华文行楷" panose="02010800040101010101" charset="-122"/>
                <a:ea typeface="华文行楷" panose="02010800040101010101" charset="-122"/>
                <a:cs typeface="华文行楷" panose="02010800040101010101" charset="-122"/>
              </a:rPr>
              <a:t>一方面说明苏东坡受政敌的关注和其对当时社会影响力之大；</a:t>
            </a:r>
            <a:endParaRPr lang="zh-CN" altLang="en-US" sz="2800">
              <a:solidFill>
                <a:schemeClr val="accent1"/>
              </a:solidFill>
              <a:latin typeface="华文行楷" panose="02010800040101010101" charset="-122"/>
              <a:ea typeface="华文行楷" panose="02010800040101010101" charset="-122"/>
              <a:cs typeface="华文行楷" panose="02010800040101010101" charset="-122"/>
            </a:endParaRPr>
          </a:p>
          <a:p>
            <a:pPr>
              <a:spcBef>
                <a:spcPct val="50000"/>
              </a:spcBef>
            </a:pPr>
            <a:r>
              <a:rPr lang="en-US" altLang="zh-CN" sz="2800">
                <a:solidFill>
                  <a:schemeClr val="accent1"/>
                </a:solidFill>
                <a:latin typeface="华文行楷" panose="02010800040101010101" charset="-122"/>
                <a:ea typeface="华文行楷" panose="02010800040101010101" charset="-122"/>
                <a:cs typeface="华文行楷" panose="02010800040101010101" charset="-122"/>
              </a:rPr>
              <a:t>2.</a:t>
            </a:r>
            <a:r>
              <a:rPr lang="zh-CN" altLang="en-US" sz="2800">
                <a:solidFill>
                  <a:schemeClr val="accent1"/>
                </a:solidFill>
                <a:latin typeface="华文行楷" panose="02010800040101010101" charset="-122"/>
                <a:ea typeface="华文行楷" panose="02010800040101010101" charset="-122"/>
                <a:cs typeface="华文行楷" panose="02010800040101010101" charset="-122"/>
              </a:rPr>
              <a:t>另一方面烘托了苏东坡处变不惊、超脱困境的旷达乐观的特点。</a:t>
            </a:r>
            <a:endParaRPr lang="zh-CN" altLang="en-US" sz="2800">
              <a:solidFill>
                <a:schemeClr val="accent1"/>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1014"/>
                                        </p:tgtEl>
                                        <p:attrNameLst>
                                          <p:attrName>style.visibility</p:attrName>
                                        </p:attrNameLst>
                                      </p:cBhvr>
                                      <p:to>
                                        <p:strVal val="visible"/>
                                      </p:to>
                                    </p:set>
                                    <p:animEffect transition="in" filter="fade">
                                      <p:cBhvr>
                                        <p:cTn id="7" dur="2000"/>
                                        <p:tgtEl>
                                          <p:spTgt spid="1710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1015"/>
                                        </p:tgtEl>
                                        <p:attrNameLst>
                                          <p:attrName>style.visibility</p:attrName>
                                        </p:attrNameLst>
                                      </p:cBhvr>
                                      <p:to>
                                        <p:strVal val="visible"/>
                                      </p:to>
                                    </p:set>
                                    <p:animEffect transition="in" filter="fade">
                                      <p:cBhvr>
                                        <p:cTn id="12" dur="2000"/>
                                        <p:tgtEl>
                                          <p:spTgt spid="171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4" grpId="0"/>
      <p:bldP spid="17101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1909080" y="123335"/>
            <a:ext cx="3960000" cy="882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baseline="0">
                <a:solidFill>
                  <a:schemeClr val="tx1"/>
                </a:solidFill>
                <a:latin typeface="Arial" panose="020b0604020202020204" pitchFamily="34" charset="0"/>
                <a:ea typeface="微软雅黑" panose="020b0503020204020204" charset="-122"/>
                <a:cs typeface="+mj-cs"/>
              </a:defRPr>
            </a:lvl1pPr>
          </a:lstStyle>
          <a:p>
            <a:r>
              <a:rPr lang="zh-CN" altLang="en-US" sz="4800">
                <a:latin typeface="汉仪程行简" panose="00020600040101010101" charset="-122"/>
                <a:ea typeface="汉仪程行简" panose="00020600040101010101" charset="-122"/>
              </a:rPr>
              <a:t>问题探讨：</a:t>
            </a:r>
            <a:endParaRPr lang="zh-CN" altLang="en-US" sz="4800">
              <a:latin typeface="汉仪程行简" panose="00020600040101010101" charset="-122"/>
              <a:ea typeface="汉仪程行简" panose="00020600040101010101" charset="-122"/>
            </a:endParaRPr>
          </a:p>
        </p:txBody>
      </p:sp>
      <p:sp>
        <p:nvSpPr>
          <p:cNvPr id="3" name="文本占位符 2"/>
          <p:cNvSpPr>
            <a:spLocks noGrp="1"/>
          </p:cNvSpPr>
          <p:nvPr/>
        </p:nvSpPr>
        <p:spPr>
          <a:xfrm>
            <a:off x="575945" y="1005205"/>
            <a:ext cx="6209665" cy="9029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a:latin typeface="华文楷体" panose="02010600040101010101" charset="-122"/>
                <a:ea typeface="华文楷体" panose="02010600040101010101" charset="-122"/>
                <a:sym typeface="+mn-ea"/>
              </a:rPr>
              <a:t>文章引用了苏东坡的不少诗文这样写的好处是什么？</a:t>
            </a:r>
            <a:endParaRPr lang="zh-CN" altLang="en-US" sz="2800">
              <a:latin typeface="华文楷体" panose="02010600040101010101" charset="-122"/>
              <a:ea typeface="华文楷体" panose="02010600040101010101" charset="-122"/>
              <a:sym typeface="+mn-ea"/>
            </a:endParaRPr>
          </a:p>
        </p:txBody>
      </p:sp>
      <p:pic>
        <p:nvPicPr>
          <p:cNvPr id="178178" name="图片 178177" descr="苏轼"/>
          <p:cNvPicPr>
            <a:picLocks noChangeAspect="1"/>
          </p:cNvPicPr>
          <p:nvPr/>
        </p:nvPicPr>
        <p:blipFill>
          <a:blip r:embed="rId2">
            <a:lum bright="-6000"/>
          </a:blip>
          <a:stretch>
            <a:fillRect/>
          </a:stretch>
        </p:blipFill>
        <p:spPr>
          <a:xfrm>
            <a:off x="7198995" y="0"/>
            <a:ext cx="4993005" cy="6858000"/>
          </a:xfrm>
          <a:prstGeom prst="rect">
            <a:avLst/>
          </a:prstGeom>
          <a:noFill/>
          <a:ln w="9525">
            <a:noFill/>
          </a:ln>
        </p:spPr>
      </p:pic>
      <p:sp>
        <p:nvSpPr>
          <p:cNvPr id="171014" name="文本框 171013"/>
          <p:cNvSpPr txBox="1"/>
          <p:nvPr/>
        </p:nvSpPr>
        <p:spPr>
          <a:xfrm>
            <a:off x="575945" y="2125980"/>
            <a:ext cx="5896610" cy="4184650"/>
          </a:xfrm>
          <a:prstGeom prst="rect">
            <a:avLst/>
          </a:prstGeom>
          <a:noFill/>
          <a:ln w="9525">
            <a:noFill/>
          </a:ln>
        </p:spPr>
        <p:txBody>
          <a:bodyPr wrap="square" anchor="b" anchorCtr="0">
            <a:spAutoFit/>
          </a:bodyPr>
          <a:lstStyle/>
          <a:p>
            <a:pPr>
              <a:spcBef>
                <a:spcPct val="50000"/>
              </a:spcBef>
            </a:pPr>
            <a:r>
              <a:rPr sz="2800">
                <a:solidFill>
                  <a:schemeClr val="accent1"/>
                </a:solidFill>
                <a:latin typeface="华文行楷" panose="02010800040101010101" charset="-122"/>
                <a:ea typeface="华文行楷" panose="02010800040101010101" charset="-122"/>
                <a:cs typeface="华文行楷" panose="02010800040101010101" charset="-122"/>
              </a:rPr>
              <a:t>1.直接引用和间接描写相结合，增强传记的真实性，使传主形象真实可信、具体生动</a:t>
            </a:r>
            <a:r>
              <a:rPr lang="zh-CN" sz="2800">
                <a:solidFill>
                  <a:schemeClr val="accent1"/>
                </a:solidFill>
                <a:latin typeface="华文行楷" panose="02010800040101010101" charset="-122"/>
                <a:ea typeface="华文行楷" panose="02010800040101010101" charset="-122"/>
                <a:cs typeface="华文行楷" panose="02010800040101010101" charset="-122"/>
              </a:rPr>
              <a:t>；</a:t>
            </a:r>
            <a:endParaRPr sz="2800">
              <a:solidFill>
                <a:schemeClr val="accent1"/>
              </a:solidFill>
              <a:latin typeface="华文行楷" panose="02010800040101010101" charset="-122"/>
              <a:ea typeface="华文行楷" panose="02010800040101010101" charset="-122"/>
              <a:cs typeface="华文行楷" panose="02010800040101010101" charset="-122"/>
            </a:endParaRPr>
          </a:p>
          <a:p>
            <a:pPr>
              <a:spcBef>
                <a:spcPct val="50000"/>
              </a:spcBef>
            </a:pPr>
            <a:r>
              <a:rPr sz="2800">
                <a:solidFill>
                  <a:schemeClr val="accent1"/>
                </a:solidFill>
                <a:latin typeface="华文行楷" panose="02010800040101010101" charset="-122"/>
                <a:ea typeface="华文行楷" panose="02010800040101010101" charset="-122"/>
                <a:cs typeface="华文行楷" panose="02010800040101010101" charset="-122"/>
              </a:rPr>
              <a:t>2.增强文章的说服力，使作者的论述更加令人信服</a:t>
            </a:r>
            <a:r>
              <a:rPr lang="zh-CN" sz="2800">
                <a:solidFill>
                  <a:schemeClr val="accent1"/>
                </a:solidFill>
                <a:latin typeface="华文行楷" panose="02010800040101010101" charset="-122"/>
                <a:ea typeface="华文行楷" panose="02010800040101010101" charset="-122"/>
                <a:cs typeface="华文行楷" panose="02010800040101010101" charset="-122"/>
              </a:rPr>
              <a:t>；</a:t>
            </a:r>
            <a:endParaRPr sz="2800">
              <a:solidFill>
                <a:schemeClr val="accent1"/>
              </a:solidFill>
              <a:latin typeface="华文行楷" panose="02010800040101010101" charset="-122"/>
              <a:ea typeface="华文行楷" panose="02010800040101010101" charset="-122"/>
              <a:cs typeface="华文行楷" panose="02010800040101010101" charset="-122"/>
            </a:endParaRPr>
          </a:p>
          <a:p>
            <a:pPr>
              <a:spcBef>
                <a:spcPct val="50000"/>
              </a:spcBef>
            </a:pPr>
            <a:r>
              <a:rPr sz="2800">
                <a:solidFill>
                  <a:schemeClr val="accent1"/>
                </a:solidFill>
                <a:latin typeface="华文行楷" panose="02010800040101010101" charset="-122"/>
                <a:ea typeface="华文行楷" panose="02010800040101010101" charset="-122"/>
                <a:cs typeface="华文行楷" panose="02010800040101010101" charset="-122"/>
              </a:rPr>
              <a:t>3.推动情节发展</a:t>
            </a:r>
            <a:r>
              <a:rPr lang="zh-CN" sz="2800">
                <a:solidFill>
                  <a:schemeClr val="accent1"/>
                </a:solidFill>
                <a:latin typeface="华文行楷" panose="02010800040101010101" charset="-122"/>
                <a:ea typeface="华文行楷" panose="02010800040101010101" charset="-122"/>
                <a:cs typeface="华文行楷" panose="02010800040101010101" charset="-122"/>
              </a:rPr>
              <a:t>；</a:t>
            </a:r>
            <a:endParaRPr sz="2800">
              <a:solidFill>
                <a:schemeClr val="accent1"/>
              </a:solidFill>
              <a:latin typeface="华文行楷" panose="02010800040101010101" charset="-122"/>
              <a:ea typeface="华文行楷" panose="02010800040101010101" charset="-122"/>
              <a:cs typeface="华文行楷" panose="02010800040101010101" charset="-122"/>
            </a:endParaRPr>
          </a:p>
          <a:p>
            <a:pPr>
              <a:spcBef>
                <a:spcPct val="50000"/>
              </a:spcBef>
            </a:pPr>
            <a:r>
              <a:rPr sz="2800">
                <a:solidFill>
                  <a:schemeClr val="accent1"/>
                </a:solidFill>
                <a:latin typeface="华文行楷" panose="02010800040101010101" charset="-122"/>
                <a:ea typeface="华文行楷" panose="02010800040101010101" charset="-122"/>
                <a:cs typeface="华文行楷" panose="02010800040101010101" charset="-122"/>
              </a:rPr>
              <a:t>4.使文章的文化底蕴更为丰厚增强了文学韵味</a:t>
            </a:r>
            <a:r>
              <a:rPr lang="zh-CN" sz="2800">
                <a:solidFill>
                  <a:schemeClr val="accent1"/>
                </a:solidFill>
                <a:latin typeface="华文行楷" panose="02010800040101010101" charset="-122"/>
                <a:ea typeface="华文行楷" panose="02010800040101010101" charset="-122"/>
                <a:cs typeface="华文行楷" panose="02010800040101010101" charset="-122"/>
              </a:rPr>
              <a:t>。</a:t>
            </a:r>
            <a:endParaRPr lang="zh-CN" sz="2800">
              <a:solidFill>
                <a:schemeClr val="accent1"/>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1014"/>
                                        </p:tgtEl>
                                        <p:attrNameLst>
                                          <p:attrName>style.visibility</p:attrName>
                                        </p:attrNameLst>
                                      </p:cBhvr>
                                      <p:to>
                                        <p:strVal val="visible"/>
                                      </p:to>
                                    </p:set>
                                    <p:animEffect transition="in" filter="fade">
                                      <p:cBhvr>
                                        <p:cTn id="7" dur="2000"/>
                                        <p:tgtEl>
                                          <p:spTgt spid="171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37590" y="961390"/>
            <a:ext cx="3724275" cy="933450"/>
          </a:xfrm>
        </p:spPr>
        <p:txBody>
          <a:bodyPr>
            <a:normAutofit fontScale="90000"/>
          </a:bodyPr>
          <a:lstStyle/>
          <a:p>
            <a:r>
              <a:rPr lang="zh-CN" altLang="en-US">
                <a:latin typeface="汉仪程行简" panose="00020600040101010101" charset="-122"/>
                <a:ea typeface="汉仪程行简" panose="00020600040101010101" charset="-122"/>
              </a:rPr>
              <a:t>写作特点：</a:t>
            </a:r>
            <a:endParaRPr lang="zh-CN" altLang="en-US">
              <a:latin typeface="汉仪程行简" panose="00020600040101010101" charset="-122"/>
              <a:ea typeface="汉仪程行简" panose="00020600040101010101" charset="-122"/>
            </a:endParaRPr>
          </a:p>
        </p:txBody>
      </p:sp>
      <p:sp>
        <p:nvSpPr>
          <p:cNvPr id="155652" name="文本框 155651"/>
          <p:cNvSpPr txBox="1"/>
          <p:nvPr/>
        </p:nvSpPr>
        <p:spPr>
          <a:xfrm>
            <a:off x="2312670" y="2481580"/>
            <a:ext cx="7566660" cy="2637790"/>
          </a:xfrm>
          <a:prstGeom prst="rect">
            <a:avLst/>
          </a:prstGeom>
          <a:noFill/>
          <a:ln w="9525">
            <a:noFill/>
          </a:ln>
        </p:spPr>
        <p:txBody>
          <a:bodyPr wrap="square">
            <a:spAutoFit/>
          </a:bodyPr>
          <a:lstStyle/>
          <a:p>
            <a:pPr>
              <a:lnSpc>
                <a:spcPct val="120000"/>
              </a:lnSpc>
              <a:spcBef>
                <a:spcPct val="50000"/>
              </a:spcBef>
            </a:pPr>
            <a:r>
              <a:rPr lang="zh-CN" altLang="en-US" sz="3600">
                <a:solidFill>
                  <a:srgbClr val="050000"/>
                </a:solidFill>
                <a:latin typeface="华文行楷" panose="02010800040101010101" charset="-122"/>
                <a:ea typeface="华文行楷" panose="02010800040101010101" charset="-122"/>
                <a:cs typeface="华文行楷" panose="02010800040101010101" charset="-122"/>
              </a:rPr>
              <a:t>1.选材精当；</a:t>
            </a:r>
            <a:endParaRPr lang="zh-CN" altLang="en-US" sz="3600">
              <a:solidFill>
                <a:srgbClr val="050000"/>
              </a:solidFill>
              <a:latin typeface="华文行楷" panose="02010800040101010101" charset="-122"/>
              <a:ea typeface="华文行楷" panose="02010800040101010101" charset="-122"/>
              <a:cs typeface="华文行楷" panose="02010800040101010101" charset="-122"/>
            </a:endParaRPr>
          </a:p>
          <a:p>
            <a:pPr>
              <a:lnSpc>
                <a:spcPct val="120000"/>
              </a:lnSpc>
              <a:spcBef>
                <a:spcPct val="50000"/>
              </a:spcBef>
            </a:pPr>
            <a:r>
              <a:rPr lang="zh-CN" altLang="en-US" sz="3600">
                <a:solidFill>
                  <a:srgbClr val="050000"/>
                </a:solidFill>
                <a:latin typeface="华文行楷" panose="02010800040101010101" charset="-122"/>
                <a:ea typeface="华文行楷" panose="02010800040101010101" charset="-122"/>
                <a:cs typeface="华文行楷" panose="02010800040101010101" charset="-122"/>
              </a:rPr>
              <a:t>2.合理想象，重视细节；</a:t>
            </a:r>
            <a:endParaRPr lang="zh-CN" altLang="en-US" sz="3600">
              <a:solidFill>
                <a:srgbClr val="050000"/>
              </a:solidFill>
              <a:latin typeface="华文行楷" panose="02010800040101010101" charset="-122"/>
              <a:ea typeface="华文行楷" panose="02010800040101010101" charset="-122"/>
              <a:cs typeface="华文行楷" panose="02010800040101010101" charset="-122"/>
            </a:endParaRPr>
          </a:p>
          <a:p>
            <a:pPr>
              <a:lnSpc>
                <a:spcPct val="120000"/>
              </a:lnSpc>
              <a:spcBef>
                <a:spcPct val="50000"/>
              </a:spcBef>
            </a:pPr>
            <a:r>
              <a:rPr lang="zh-CN" altLang="en-US" sz="3600">
                <a:solidFill>
                  <a:srgbClr val="050000"/>
                </a:solidFill>
                <a:latin typeface="华文行楷" panose="02010800040101010101" charset="-122"/>
                <a:ea typeface="华文行楷" panose="02010800040101010101" charset="-122"/>
                <a:cs typeface="华文行楷" panose="02010800040101010101" charset="-122"/>
              </a:rPr>
              <a:t>3.诗文渲染，多种表达手法综合使用。</a:t>
            </a:r>
            <a:endParaRPr lang="zh-CN" altLang="en-US" sz="3600">
              <a:solidFill>
                <a:srgbClr val="050000"/>
              </a:solidFill>
              <a:latin typeface="华文行楷" panose="02010800040101010101" charset="-122"/>
              <a:ea typeface="华文行楷" panose="02010800040101010101" charset="-122"/>
              <a:cs typeface="华文行楷" panose="02010800040101010101" charset="-122"/>
            </a:endParaRPr>
          </a:p>
        </p:txBody>
      </p:sp>
      <p:sp>
        <p:nvSpPr>
          <p:cNvPr id="4" name="文本占位符 3"/>
          <p:cNvSpPr/>
          <p:nvPr>
            <p:ph type="body" sz="quarter" idx="13"/>
          </p:nvPr>
        </p:nvSpPr>
        <p:spPr>
          <a:xfrm>
            <a:off x="11440160" y="434975"/>
            <a:ext cx="476885" cy="1656080"/>
          </a:xfrm>
        </p:spPr>
        <p:txBody>
          <a:bodyPr/>
          <a:lstStyle/>
          <a:p>
            <a:pPr marL="0" indent="0">
              <a:buNone/>
            </a:pPr>
            <a:r>
              <a:rPr lang="en-US" altLang="zh-CN"/>
              <a:t>   </a:t>
            </a:r>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5652"/>
                                        </p:tgtEl>
                                        <p:attrNameLst>
                                          <p:attrName>style.visibility</p:attrName>
                                        </p:attrNameLst>
                                      </p:cBhvr>
                                      <p:to>
                                        <p:strVal val="visible"/>
                                      </p:to>
                                    </p:set>
                                    <p:animEffect transition="in" filter="wipe(left)">
                                      <p:cBhvr>
                                        <p:cTn id="7" dur="500"/>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5175" name="文本框 135174"/>
          <p:cNvSpPr txBox="1"/>
          <p:nvPr/>
        </p:nvSpPr>
        <p:spPr>
          <a:xfrm>
            <a:off x="964565" y="605155"/>
            <a:ext cx="10531475" cy="6000750"/>
          </a:xfrm>
          <a:prstGeom prst="rect">
            <a:avLst/>
          </a:prstGeom>
          <a:noFill/>
          <a:ln w="9525">
            <a:noFill/>
          </a:ln>
        </p:spPr>
        <p:txBody>
          <a:bodyPr wrap="square">
            <a:spAutoFit/>
          </a:bodyPr>
          <a:lstStyle/>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“成熟是一种明亮而不刺眼的光辉，</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一种圆润而不腻耳的音响，</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一种不再需要对别人察言观色的从容，</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一种终于停止向周围申诉求告的大气，</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一种不理会哄闹的微笑，</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一种洗刷了偏激的淡漠，</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一种无须声张的厚实，</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一种并不陡峭的高度。勃郁的豪情发过了酵，尖利的山风收住了劲，湍急的细流汇成了湖，结果</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endParaRPr lang="en-US" altLang="zh-CN" sz="3200">
              <a:solidFill>
                <a:srgbClr val="050000"/>
              </a:solidFill>
              <a:latin typeface="华文行楷" panose="02010800040101010101" charset="-122"/>
              <a:ea typeface="华文行楷" panose="02010800040101010101" charset="-122"/>
              <a:cs typeface="华文行楷" panose="02010800040101010101" charset="-122"/>
            </a:endParaRPr>
          </a:p>
          <a:p>
            <a:r>
              <a:rPr lang="zh-CN" altLang="en-US" sz="3200">
                <a:solidFill>
                  <a:srgbClr val="050000"/>
                </a:solidFill>
                <a:latin typeface="华文行楷" panose="02010800040101010101" charset="-122"/>
                <a:ea typeface="华文行楷" panose="02010800040101010101" charset="-122"/>
                <a:cs typeface="华文行楷" panose="02010800040101010101" charset="-122"/>
              </a:rPr>
              <a:t>引导千古杰作的前奏已经鸣响，一道神秘的天光射向黄州，</a:t>
            </a:r>
            <a:endParaRPr lang="zh-CN" altLang="en-US" sz="3200">
              <a:solidFill>
                <a:srgbClr val="050000"/>
              </a:solidFill>
              <a:latin typeface="华文行楷" panose="02010800040101010101" charset="-122"/>
              <a:ea typeface="华文行楷" panose="02010800040101010101" charset="-122"/>
              <a:cs typeface="华文行楷" panose="02010800040101010101" charset="-122"/>
            </a:endParaRPr>
          </a:p>
          <a:p>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念奴娇</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赤壁怀古</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和前后</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赤壁赋</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 </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马上就要产生。” </a:t>
            </a:r>
            <a:br>
              <a:rPr lang="zh-CN" altLang="en-US" sz="3200">
                <a:solidFill>
                  <a:srgbClr val="050000"/>
                </a:solidFill>
                <a:latin typeface="华文行楷" panose="02010800040101010101" charset="-122"/>
                <a:ea typeface="华文行楷" panose="02010800040101010101" charset="-122"/>
                <a:cs typeface="华文行楷" panose="02010800040101010101" charset="-122"/>
              </a:rPr>
            </a:br>
            <a:r>
              <a:rPr lang="zh-CN" altLang="en-US" sz="3200">
                <a:solidFill>
                  <a:srgbClr val="050000"/>
                </a:solidFill>
                <a:latin typeface="华文行楷" panose="02010800040101010101" charset="-122"/>
                <a:ea typeface="华文行楷" panose="02010800040101010101" charset="-122"/>
                <a:cs typeface="华文行楷" panose="02010800040101010101" charset="-122"/>
              </a:rPr>
              <a:t>　                                                      </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余秋雨</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苏东坡突围</a:t>
            </a: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endParaRPr lang="en-US" altLang="zh-CN" sz="3200">
              <a:solidFill>
                <a:srgbClr val="050000"/>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175"/>
                                        </p:tgtEl>
                                        <p:attrNameLst>
                                          <p:attrName>style.visibility</p:attrName>
                                        </p:attrNameLst>
                                      </p:cBhvr>
                                      <p:to>
                                        <p:strVal val="visible"/>
                                      </p:to>
                                    </p:set>
                                    <p:animEffect transition="in" filter="fade">
                                      <p:cBhvr>
                                        <p:cTn id="7" dur="2000"/>
                                        <p:tgtEl>
                                          <p:spTgt spid="13517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307590" y="184150"/>
            <a:ext cx="5390515" cy="948055"/>
          </a:xfrm>
        </p:spPr>
        <p:txBody>
          <a:bodyPr/>
          <a:lstStyle/>
          <a:p>
            <a:r>
              <a:rPr lang="zh-CN" altLang="en-US">
                <a:solidFill>
                  <a:schemeClr val="accent1"/>
                </a:solidFill>
                <a:latin typeface="汉仪程行简" panose="00020600040101010101" charset="-122"/>
                <a:ea typeface="汉仪程行简" panose="00020600040101010101" charset="-122"/>
              </a:rPr>
              <a:t>作者寄寓的理想</a:t>
            </a:r>
            <a:endParaRPr lang="zh-CN" altLang="en-US">
              <a:solidFill>
                <a:schemeClr val="accent1"/>
              </a:solidFill>
              <a:latin typeface="汉仪程行简" panose="00020600040101010101" charset="-122"/>
              <a:ea typeface="汉仪程行简" panose="00020600040101010101" charset="-122"/>
            </a:endParaRPr>
          </a:p>
        </p:txBody>
      </p:sp>
      <p:sp>
        <p:nvSpPr>
          <p:cNvPr id="3" name="文本占位符 2"/>
          <p:cNvSpPr>
            <a:spLocks noGrp="1"/>
          </p:cNvSpPr>
          <p:nvPr>
            <p:ph type="body" idx="1"/>
          </p:nvPr>
        </p:nvSpPr>
        <p:spPr>
          <a:xfrm>
            <a:off x="3288665" y="1269365"/>
            <a:ext cx="8567420" cy="510540"/>
          </a:xfrm>
        </p:spPr>
        <p:txBody>
          <a:bodyPr>
            <a:noAutofit/>
          </a:bodyPr>
          <a:lstStyle/>
          <a:p>
            <a:r>
              <a:rPr lang="zh-CN" altLang="en-US" sz="3200">
                <a:solidFill>
                  <a:srgbClr val="050000"/>
                </a:solidFill>
                <a:latin typeface="华文行楷" panose="02010800040101010101" charset="-122"/>
                <a:ea typeface="华文行楷" panose="02010800040101010101" charset="-122"/>
                <a:sym typeface="+mn-ea"/>
              </a:rPr>
              <a:t>在不违天的情况下，成为一个自由而快乐的人。</a:t>
            </a:r>
            <a:endParaRPr lang="zh-CN" altLang="en-US" sz="3200">
              <a:solidFill>
                <a:srgbClr val="050000"/>
              </a:solidFill>
              <a:latin typeface="华文行楷" panose="02010800040101010101" charset="-122"/>
              <a:ea typeface="华文行楷" panose="02010800040101010101" charset="-122"/>
              <a:sym typeface="+mn-ea"/>
            </a:endParaRPr>
          </a:p>
        </p:txBody>
      </p:sp>
      <p:sp>
        <p:nvSpPr>
          <p:cNvPr id="192516" name="文本框 192515"/>
          <p:cNvSpPr txBox="1"/>
          <p:nvPr/>
        </p:nvSpPr>
        <p:spPr>
          <a:xfrm>
            <a:off x="3180715" y="3801745"/>
            <a:ext cx="8783320" cy="1863090"/>
          </a:xfrm>
          <a:prstGeom prst="rect">
            <a:avLst/>
          </a:prstGeom>
          <a:noFill/>
          <a:ln w="9525">
            <a:noFill/>
          </a:ln>
        </p:spPr>
        <p:txBody>
          <a:bodyPr wrap="square">
            <a:spAutoFit/>
          </a:bodyPr>
          <a:lstStyle/>
          <a:p>
            <a:pPr>
              <a:lnSpc>
                <a:spcPct val="120000"/>
              </a:lnSpc>
              <a:spcBef>
                <a:spcPct val="50000"/>
              </a:spcBef>
            </a:pPr>
            <a:r>
              <a:rPr lang="zh-CN" altLang="en-US" sz="3200">
                <a:solidFill>
                  <a:srgbClr val="050000"/>
                </a:solidFill>
                <a:latin typeface="华文行楷" panose="02010800040101010101" charset="-122"/>
                <a:ea typeface="华文行楷" panose="02010800040101010101" charset="-122"/>
                <a:cs typeface="华文行楷" panose="02010800040101010101" charset="-122"/>
              </a:rPr>
              <a:t>        我们最重要的不是去计较真与伪，得于失，名与利，贵与贱，富与贫，而是如何好好地快乐地度日，并从中发现生活的诗意。</a:t>
            </a:r>
            <a:endParaRPr lang="zh-CN" altLang="en-US" sz="3200" b="0">
              <a:solidFill>
                <a:srgbClr val="050000"/>
              </a:solidFill>
              <a:latin typeface="华文行楷" panose="02010800040101010101" charset="-122"/>
              <a:ea typeface="华文行楷" panose="02010800040101010101" charset="-122"/>
              <a:cs typeface="华文行楷" panose="02010800040101010101" charset="-122"/>
            </a:endParaRPr>
          </a:p>
        </p:txBody>
      </p:sp>
      <p:sp>
        <p:nvSpPr>
          <p:cNvPr id="192518" name="文本框 192517"/>
          <p:cNvSpPr txBox="1"/>
          <p:nvPr/>
        </p:nvSpPr>
        <p:spPr>
          <a:xfrm>
            <a:off x="8414385" y="5779135"/>
            <a:ext cx="3253105" cy="681990"/>
          </a:xfrm>
          <a:prstGeom prst="rect">
            <a:avLst/>
          </a:prstGeom>
          <a:noFill/>
          <a:ln w="9525">
            <a:noFill/>
          </a:ln>
        </p:spPr>
        <p:txBody>
          <a:bodyPr wrap="square">
            <a:spAutoFit/>
          </a:bodyPr>
          <a:lstStyle/>
          <a:p>
            <a:pPr algn="r">
              <a:lnSpc>
                <a:spcPct val="120000"/>
              </a:lnSpc>
              <a:spcBef>
                <a:spcPct val="50000"/>
              </a:spcBef>
            </a:pPr>
            <a:r>
              <a:rPr lang="en-US" altLang="zh-CN" sz="32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200">
                <a:solidFill>
                  <a:srgbClr val="050000"/>
                </a:solidFill>
                <a:latin typeface="华文行楷" panose="02010800040101010101" charset="-122"/>
                <a:ea typeface="华文行楷" panose="02010800040101010101" charset="-122"/>
                <a:cs typeface="华文行楷" panose="02010800040101010101" charset="-122"/>
              </a:rPr>
              <a:t>林语堂</a:t>
            </a:r>
            <a:endParaRPr lang="zh-CN" altLang="en-US" sz="3200" b="0">
              <a:solidFill>
                <a:srgbClr val="050000"/>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92516"/>
                                        </p:tgtEl>
                                        <p:attrNameLst>
                                          <p:attrName>style.visibility</p:attrName>
                                        </p:attrNameLst>
                                      </p:cBhvr>
                                      <p:to>
                                        <p:strVal val="visible"/>
                                      </p:to>
                                    </p:set>
                                    <p:animEffect transition="in" filter="wipe(left)">
                                      <p:cBhvr>
                                        <p:cTn id="13" dur="500"/>
                                        <p:tgtEl>
                                          <p:spTgt spid="19251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2518"/>
                                        </p:tgtEl>
                                        <p:attrNameLst>
                                          <p:attrName>style.visibility</p:attrName>
                                        </p:attrNameLst>
                                      </p:cBhvr>
                                      <p:to>
                                        <p:strVal val="visible"/>
                                      </p:to>
                                    </p:set>
                                    <p:animEffect transition="in" filter="wipe(left)">
                                      <p:cBhvr>
                                        <p:cTn id="18" dur="500"/>
                                        <p:tgtEl>
                                          <p:spTgt spid="192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2516" grpId="0"/>
      <p:bldP spid="19251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59045" y="173990"/>
            <a:ext cx="6044565" cy="882015"/>
          </a:xfrm>
        </p:spPr>
        <p:txBody>
          <a:bodyPr>
            <a:normAutofit/>
          </a:bodyPr>
          <a:lstStyle/>
          <a:p>
            <a:r>
              <a:rPr lang="zh-CN" altLang="en-US"/>
              <a:t>苏东坡：真才子，真性情！</a:t>
            </a:r>
            <a:endParaRPr lang="zh-CN" altLang="en-US"/>
          </a:p>
        </p:txBody>
      </p:sp>
      <p:sp>
        <p:nvSpPr>
          <p:cNvPr id="3" name="文本占位符 2"/>
          <p:cNvSpPr>
            <a:spLocks noGrp="1"/>
          </p:cNvSpPr>
          <p:nvPr>
            <p:ph type="body" sz="quarter" idx="13"/>
          </p:nvPr>
        </p:nvSpPr>
        <p:spPr>
          <a:xfrm>
            <a:off x="5497195" y="1881505"/>
            <a:ext cx="5829935" cy="4709795"/>
          </a:xfrm>
        </p:spPr>
        <p:txBody>
          <a:bodyPr>
            <a:noAutofit/>
          </a:bodyPr>
          <a:lstStyle/>
          <a:p>
            <a:pPr marL="0" indent="0">
              <a:buNone/>
            </a:pPr>
            <a:r>
              <a:rPr lang="en-US" altLang="zh-CN" sz="3500">
                <a:latin typeface="华文行楷" panose="02010800040101010101" charset="-122"/>
                <a:ea typeface="华文行楷" panose="02010800040101010101" charset="-122"/>
                <a:cs typeface="华文行楷" panose="02010800040101010101" charset="-122"/>
              </a:rPr>
              <a:t>          </a:t>
            </a:r>
            <a:r>
              <a:rPr lang="zh-CN" altLang="en-US" sz="3500">
                <a:latin typeface="华文行楷" panose="02010800040101010101" charset="-122"/>
                <a:ea typeface="华文行楷" panose="02010800040101010101" charset="-122"/>
                <a:cs typeface="华文行楷" panose="02010800040101010101" charset="-122"/>
              </a:rPr>
              <a:t>我国文学史上罕见的通才。在诗歌、散文、词、赋、书法、绘画等各个领域，都达到了一般人难以企及的高度。 </a:t>
            </a:r>
            <a:endParaRPr lang="zh-CN" altLang="en-US" sz="3500">
              <a:latin typeface="华文行楷" panose="02010800040101010101" charset="-122"/>
              <a:ea typeface="华文行楷" panose="02010800040101010101" charset="-122"/>
              <a:cs typeface="华文行楷" panose="02010800040101010101" charset="-122"/>
            </a:endParaRPr>
          </a:p>
          <a:p>
            <a:pPr marL="0" indent="0">
              <a:buNone/>
            </a:pPr>
            <a:endParaRPr lang="zh-CN" altLang="en-US" sz="3500">
              <a:latin typeface="华文行楷" panose="02010800040101010101" charset="-122"/>
              <a:ea typeface="华文行楷" panose="02010800040101010101" charset="-122"/>
              <a:cs typeface="华文行楷" panose="02010800040101010101" charset="-122"/>
            </a:endParaRPr>
          </a:p>
          <a:p>
            <a:pPr marL="0" indent="0">
              <a:buNone/>
            </a:pPr>
            <a:r>
              <a:rPr lang="en-US" altLang="zh-CN" sz="3500">
                <a:latin typeface="华文行楷" panose="02010800040101010101" charset="-122"/>
                <a:ea typeface="华文行楷" panose="02010800040101010101" charset="-122"/>
                <a:cs typeface="华文行楷" panose="02010800040101010101" charset="-122"/>
              </a:rPr>
              <a:t>        </a:t>
            </a:r>
            <a:r>
              <a:rPr lang="zh-CN" altLang="en-US" sz="3500">
                <a:latin typeface="华文行楷" panose="02010800040101010101" charset="-122"/>
                <a:ea typeface="华文行楷" panose="02010800040101010101" charset="-122"/>
                <a:cs typeface="华文行楷" panose="02010800040101010101" charset="-122"/>
              </a:rPr>
              <a:t>在文学艺术方面，苏轼是个雄视百代的人物，是中国文学史上第一流的大作家。</a:t>
            </a:r>
            <a:endParaRPr lang="zh-CN" altLang="en-US" sz="3500">
              <a:latin typeface="华文行楷" panose="02010800040101010101" charset="-122"/>
              <a:ea typeface="华文行楷" panose="02010800040101010101" charset="-122"/>
              <a:cs typeface="华文行楷" panose="02010800040101010101" charset="-122"/>
            </a:endParaRPr>
          </a:p>
        </p:txBody>
      </p:sp>
      <p:pic>
        <p:nvPicPr>
          <p:cNvPr id="5" name="内容占位符 4" descr="微信图片_20220504164622"/>
          <p:cNvPicPr>
            <a:picLocks noChangeAspect="1"/>
          </p:cNvPicPr>
          <p:nvPr>
            <p:ph sz="quarter" idx="14"/>
            <p:custDataLst>
              <p:tags r:id="rId3"/>
            </p:custDataLst>
          </p:nvPr>
        </p:nvPicPr>
        <p:blipFill>
          <a:blip r:embed="rId2"/>
          <a:stretch>
            <a:fillRect/>
          </a:stretch>
        </p:blipFill>
        <p:spPr>
          <a:xfrm>
            <a:off x="0" y="0"/>
            <a:ext cx="4811395" cy="6858000"/>
          </a:xfrm>
          <a:prstGeom prst="rect">
            <a:avLst/>
          </a:prstGeom>
        </p:spPr>
      </p:pic>
      <p:sp>
        <p:nvSpPr>
          <p:cNvPr id="6" name="文本框 5"/>
          <p:cNvSpPr txBox="1"/>
          <p:nvPr/>
        </p:nvSpPr>
        <p:spPr>
          <a:xfrm>
            <a:off x="5497195" y="1056005"/>
            <a:ext cx="4213225" cy="706755"/>
          </a:xfrm>
          <a:prstGeom prst="rect">
            <a:avLst/>
          </a:prstGeom>
          <a:noFill/>
        </p:spPr>
        <p:txBody>
          <a:bodyPr wrap="square" rtlCol="0">
            <a:spAutoFit/>
          </a:bodyPr>
          <a:lstStyle/>
          <a:p>
            <a:r>
              <a:rPr lang="zh-CN" altLang="en-US" sz="4000" b="1">
                <a:solidFill>
                  <a:schemeClr val="accent1"/>
                </a:solidFill>
                <a:latin typeface="华文楷体" panose="02010600040101010101" charset="-122"/>
                <a:ea typeface="华文楷体" panose="02010600040101010101" charset="-122"/>
                <a:cs typeface="华文楷体" panose="02010600040101010101" charset="-122"/>
              </a:rPr>
              <a:t>真才子</a:t>
            </a:r>
            <a:r>
              <a:rPr lang="en-US" altLang="zh-CN" sz="4000" b="1">
                <a:solidFill>
                  <a:schemeClr val="accent1"/>
                </a:solidFill>
                <a:latin typeface="华文楷体" panose="02010600040101010101" charset="-122"/>
                <a:ea typeface="华文楷体" panose="02010600040101010101" charset="-122"/>
                <a:cs typeface="华文楷体" panose="02010600040101010101" charset="-122"/>
              </a:rPr>
              <a:t>——</a:t>
            </a:r>
            <a:endParaRPr lang="en-US" altLang="zh-CN" sz="4000" b="1">
              <a:solidFill>
                <a:schemeClr val="accent1"/>
              </a:solidFill>
              <a:latin typeface="华文楷体" panose="02010600040101010101" charset="-122"/>
              <a:ea typeface="华文楷体" panose="02010600040101010101" charset="-122"/>
              <a:cs typeface="华文楷体" panose="0201060004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4027170" y="3381375"/>
            <a:ext cx="6496685" cy="1017270"/>
          </a:xfrm>
        </p:spPr>
        <p:txBody>
          <a:bodyPr/>
          <a:lstStyle/>
          <a:p>
            <a:r>
              <a:rPr lang="zh-CN" altLang="en-US" sz="6600">
                <a:solidFill>
                  <a:schemeClr val="tx1"/>
                </a:solidFill>
                <a:latin typeface="汉仪程行简" panose="00020600040101010101" charset="-122"/>
                <a:ea typeface="汉仪程行简" panose="00020600040101010101" charset="-122"/>
              </a:rPr>
              <a:t>此心安处是吾乡</a:t>
            </a:r>
            <a:endParaRPr lang="zh-CN" altLang="en-US" sz="6600">
              <a:solidFill>
                <a:schemeClr val="tx1"/>
              </a:solidFill>
              <a:latin typeface="汉仪程行简" panose="00020600040101010101" charset="-122"/>
              <a:ea typeface="汉仪程行简" panose="00020600040101010101" charset="-122"/>
            </a:endParaRPr>
          </a:p>
        </p:txBody>
      </p:sp>
      <p:sp>
        <p:nvSpPr>
          <p:cNvPr id="3" name="副标题 2"/>
          <p:cNvSpPr>
            <a:spLocks noGrp="1"/>
          </p:cNvSpPr>
          <p:nvPr>
            <p:ph type="subTitle" idx="1"/>
          </p:nvPr>
        </p:nvSpPr>
        <p:spPr>
          <a:xfrm>
            <a:off x="3045460" y="5855335"/>
            <a:ext cx="76200" cy="488950"/>
          </a:xfrm>
        </p:spPr>
        <p:txBody>
          <a:bodyPr/>
          <a:lstStyle/>
          <a:p>
            <a:r>
              <a:rPr lang="en-US" altLang="zh-CN"/>
              <a:t>  </a:t>
            </a:r>
            <a:endParaRPr lang="en-US" altLang="zh-CN"/>
          </a:p>
        </p:txBody>
      </p:sp>
      <p:pic>
        <p:nvPicPr>
          <p:cNvPr id="4" name="New picture"/>
          <p:cNvPicPr/>
          <p:nvPr/>
        </p:nvPicPr>
        <p:blipFill>
          <a:blip r:embed="rId2"/>
          <a:stretch>
            <a:fillRect/>
          </a:stretch>
        </p:blipFill>
        <p:spPr>
          <a:xfrm>
            <a:off x="10388600" y="12204700"/>
            <a:ext cx="3302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1555" name="文本框 151554"/>
          <p:cNvSpPr txBox="1"/>
          <p:nvPr/>
        </p:nvSpPr>
        <p:spPr>
          <a:xfrm>
            <a:off x="330200" y="1030605"/>
            <a:ext cx="11116310" cy="5462270"/>
          </a:xfrm>
          <a:prstGeom prst="rect">
            <a:avLst/>
          </a:prstGeom>
          <a:noFill/>
          <a:ln w="9525">
            <a:noFill/>
          </a:ln>
        </p:spPr>
        <p:txBody>
          <a:bodyPr wrap="square">
            <a:spAutoFit/>
          </a:bodyPr>
          <a:lstStyle/>
          <a:p>
            <a:pPr>
              <a:lnSpc>
                <a:spcPct val="115000"/>
              </a:lnSpc>
              <a:spcBef>
                <a:spcPct val="50000"/>
              </a:spcBef>
            </a:pPr>
            <a:r>
              <a:rPr lang="zh-CN" altLang="en-US" sz="3600">
                <a:solidFill>
                  <a:srgbClr val="050000"/>
                </a:solidFill>
                <a:latin typeface="华文行楷" panose="02010800040101010101" charset="-122"/>
                <a:ea typeface="华文行楷" panose="02010800040101010101" charset="-122"/>
                <a:cs typeface="华文行楷" panose="02010800040101010101" charset="-122"/>
              </a:rPr>
              <a:t>   </a:t>
            </a:r>
            <a:r>
              <a:rPr lang="en-US" altLang="zh-CN" sz="3600">
                <a:solidFill>
                  <a:srgbClr val="050000"/>
                </a:solidFill>
                <a:latin typeface="华文行楷" panose="02010800040101010101" charset="-122"/>
                <a:ea typeface="华文行楷" panose="02010800040101010101" charset="-122"/>
                <a:cs typeface="华文行楷" panose="02010800040101010101" charset="-122"/>
              </a:rPr>
              <a:t>    “</a:t>
            </a:r>
            <a:r>
              <a:rPr lang="zh-CN" altLang="zh-CN" sz="3600">
                <a:solidFill>
                  <a:srgbClr val="050000"/>
                </a:solidFill>
                <a:latin typeface="华文行楷" panose="02010800040101010101" charset="-122"/>
                <a:ea typeface="华文行楷" panose="02010800040101010101" charset="-122"/>
                <a:cs typeface="华文行楷" panose="02010800040101010101" charset="-122"/>
              </a:rPr>
              <a:t>苏东坡生于宋仁宗景佑三年(1036)，于徽宗建中靖国元年(1101)逝世。是金人征服北宋的二十五年之前。</a:t>
            </a:r>
            <a:br>
              <a:rPr lang="zh-CN" altLang="zh-CN" sz="3600">
                <a:solidFill>
                  <a:srgbClr val="050000"/>
                </a:solidFill>
                <a:latin typeface="华文行楷" panose="02010800040101010101" charset="-122"/>
                <a:ea typeface="华文行楷" panose="02010800040101010101" charset="-122"/>
                <a:cs typeface="华文行楷" panose="02010800040101010101" charset="-122"/>
              </a:rPr>
            </a:br>
            <a:r>
              <a:rPr lang="zh-CN" altLang="zh-CN" sz="3600">
                <a:solidFill>
                  <a:srgbClr val="050000"/>
                </a:solidFill>
                <a:latin typeface="华文行楷" panose="02010800040101010101" charset="-122"/>
                <a:ea typeface="华文行楷" panose="02010800040101010101" charset="-122"/>
                <a:cs typeface="华文行楷" panose="02010800040101010101" charset="-122"/>
              </a:rPr>
              <a:t>   他是在北宋最好的皇帝(仁宗)年间长大，在一个心地善良但野心勃勃的皇帝(神宗)在位期间做官，在一个十八岁的呆子(哲宗)荣登王位之时遭受</a:t>
            </a:r>
            <a:r>
              <a:rPr lang="zh-CN" altLang="en-US" sz="3600">
                <a:solidFill>
                  <a:srgbClr val="050000"/>
                </a:solidFill>
                <a:latin typeface="华文行楷" panose="02010800040101010101" charset="-122"/>
                <a:ea typeface="华文行楷" panose="02010800040101010101" charset="-122"/>
                <a:cs typeface="华文行楷" panose="02010800040101010101" charset="-122"/>
              </a:rPr>
              <a:t>贬谪</a:t>
            </a:r>
            <a:r>
              <a:rPr lang="zh-CN" altLang="zh-CN" sz="3600">
                <a:solidFill>
                  <a:srgbClr val="050000"/>
                </a:solidFill>
                <a:latin typeface="华文行楷" panose="02010800040101010101" charset="-122"/>
                <a:ea typeface="华文行楷" panose="02010800040101010101" charset="-122"/>
                <a:cs typeface="华文行楷" panose="02010800040101010101" charset="-122"/>
              </a:rPr>
              <a:t>。研究苏东坡传记，同时也就是研究宋朝因朋党之争而衰微，终于导致国力耗竭，小人当政。</a:t>
            </a:r>
            <a:r>
              <a:rPr lang="zh-CN" altLang="en-US" sz="3600">
                <a:solidFill>
                  <a:srgbClr val="050000"/>
                </a:solidFill>
                <a:latin typeface="华文行楷" panose="02010800040101010101" charset="-122"/>
                <a:ea typeface="华文行楷" panose="02010800040101010101" charset="-122"/>
                <a:cs typeface="华文行楷" panose="02010800040101010101" charset="-122"/>
              </a:rPr>
              <a:t>”</a:t>
            </a:r>
            <a:endParaRPr lang="zh-CN" altLang="en-US" sz="3600">
              <a:solidFill>
                <a:srgbClr val="050000"/>
              </a:solidFill>
              <a:latin typeface="华文行楷" panose="02010800040101010101" charset="-122"/>
              <a:ea typeface="华文行楷" panose="02010800040101010101" charset="-122"/>
              <a:cs typeface="华文行楷" panose="02010800040101010101" charset="-122"/>
            </a:endParaRPr>
          </a:p>
          <a:p>
            <a:pPr algn="r">
              <a:lnSpc>
                <a:spcPct val="115000"/>
              </a:lnSpc>
              <a:spcBef>
                <a:spcPct val="50000"/>
              </a:spcBef>
            </a:pPr>
            <a:r>
              <a:rPr lang="en-US" altLang="zh-CN" sz="3600">
                <a:solidFill>
                  <a:srgbClr val="050000"/>
                </a:solidFill>
                <a:latin typeface="华文行楷" panose="02010800040101010101" charset="-122"/>
                <a:ea typeface="华文行楷" panose="02010800040101010101" charset="-122"/>
                <a:cs typeface="华文行楷" panose="02010800040101010101" charset="-122"/>
              </a:rPr>
              <a:t>-----</a:t>
            </a:r>
            <a:r>
              <a:rPr lang="zh-CN" altLang="en-US" sz="3600">
                <a:solidFill>
                  <a:srgbClr val="050000"/>
                </a:solidFill>
                <a:latin typeface="华文行楷" panose="02010800040101010101" charset="-122"/>
                <a:ea typeface="华文行楷" panose="02010800040101010101" charset="-122"/>
                <a:cs typeface="华文行楷" panose="02010800040101010101" charset="-122"/>
              </a:rPr>
              <a:t>林语堂</a:t>
            </a:r>
            <a:endParaRPr lang="zh-CN" altLang="en-US" sz="3600">
              <a:solidFill>
                <a:srgbClr val="050000"/>
              </a:solidFill>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circle(out)">
                                      <p:cBhvr>
                                        <p:cTn id="7" dur="1000"/>
                                        <p:tgtEl>
                                          <p:spTgt spid="151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88150" y="2775735"/>
            <a:ext cx="10976400" cy="626400"/>
          </a:xfrm>
        </p:spPr>
        <p:txBody>
          <a:bodyPr>
            <a:normAutofit/>
          </a:bodyPr>
          <a:lstStyle/>
          <a:p>
            <a:pPr algn="l"/>
            <a:r>
              <a:rPr lang="zh-CN" altLang="en-US" sz="3200">
                <a:solidFill>
                  <a:srgbClr val="050000"/>
                </a:solidFill>
                <a:latin typeface="汉仪程行简" panose="00020600040101010101" charset="-122"/>
                <a:ea typeface="汉仪程行简" panose="00020600040101010101" charset="-122"/>
                <a:cs typeface="+mn-ea"/>
                <a:sym typeface="+mn-ea"/>
              </a:rPr>
              <a:t>苏轼的生平可大致分为四个时期：</a:t>
            </a:r>
            <a:endParaRPr lang="zh-CN" altLang="en-US" sz="3200">
              <a:solidFill>
                <a:srgbClr val="050000"/>
              </a:solidFill>
              <a:latin typeface="汉仪程行简" panose="00020600040101010101" charset="-122"/>
              <a:ea typeface="汉仪程行简" panose="00020600040101010101" charset="-122"/>
              <a:cs typeface="+mn-ea"/>
              <a:sym typeface="+mn-ea"/>
            </a:endParaRPr>
          </a:p>
        </p:txBody>
      </p:sp>
      <p:sp>
        <p:nvSpPr>
          <p:cNvPr id="3" name="文本占位符 2"/>
          <p:cNvSpPr>
            <a:spLocks noGrp="1"/>
          </p:cNvSpPr>
          <p:nvPr>
            <p:ph type="body" sz="quarter" idx="13"/>
          </p:nvPr>
        </p:nvSpPr>
        <p:spPr>
          <a:xfrm>
            <a:off x="288290" y="3402330"/>
            <a:ext cx="9812020" cy="515620"/>
          </a:xfrm>
        </p:spPr>
        <p:txBody>
          <a:bodyPr>
            <a:noAutofit/>
          </a:body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第一期（1036－1069）为读书、应举、初入仕途时期。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pic>
        <p:nvPicPr>
          <p:cNvPr id="140291" name="内容占位符 140290" descr="赤壁图"/>
          <p:cNvPicPr>
            <a:picLocks noChangeAspect="1"/>
          </p:cNvPicPr>
          <p:nvPr>
            <p:ph sz="quarter" idx="14"/>
          </p:nvPr>
        </p:nvPicPr>
        <p:blipFill>
          <a:blip r:embed="rId2"/>
          <a:stretch>
            <a:fillRect/>
          </a:stretch>
        </p:blipFill>
        <p:spPr>
          <a:xfrm>
            <a:off x="0" y="0"/>
            <a:ext cx="12192635" cy="2638425"/>
          </a:xfrm>
          <a:prstGeom prst="rect">
            <a:avLst/>
          </a:prstGeom>
          <a:noFill/>
          <a:ln w="9525">
            <a:noFill/>
          </a:ln>
        </p:spPr>
      </p:pic>
      <p:sp>
        <p:nvSpPr>
          <p:cNvPr id="5" name="文本框 4"/>
          <p:cNvSpPr txBox="1"/>
          <p:nvPr/>
        </p:nvSpPr>
        <p:spPr>
          <a:xfrm>
            <a:off x="288290" y="3917950"/>
            <a:ext cx="10976610" cy="2676525"/>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lang="zh-CN" altLang="en-US" sz="2800">
                <a:latin typeface="华文行楷" panose="02010800040101010101" charset="-122"/>
                <a:ea typeface="华文行楷" panose="02010800040101010101" charset="-122"/>
                <a:cs typeface="华文行楷" panose="02010800040101010101" charset="-122"/>
              </a:rPr>
              <a:t>嘉佑元年（1056年），虚岁二十一的苏轼首次出川赴京，参加朝廷的科举考试。翌年，他参加了礼部的考试，以一篇《刑赏忠厚之至论》获得主考官欧阳修的赏识，高中进士第二名。</a:t>
            </a:r>
            <a:br>
              <a:rPr lang="zh-CN" altLang="en-US" sz="2800">
                <a:latin typeface="华文行楷" panose="02010800040101010101" charset="-122"/>
                <a:ea typeface="华文行楷" panose="02010800040101010101" charset="-122"/>
                <a:cs typeface="华文行楷" panose="02010800040101010101" charset="-122"/>
              </a:rPr>
            </a:br>
            <a:r>
              <a:rPr lang="zh-CN" altLang="en-US" sz="2800">
                <a:latin typeface="华文行楷" panose="02010800040101010101" charset="-122"/>
                <a:ea typeface="华文行楷" panose="02010800040101010101" charset="-122"/>
                <a:cs typeface="华文行楷" panose="02010800040101010101" charset="-122"/>
              </a:rPr>
              <a:t>  </a:t>
            </a:r>
            <a:r>
              <a:rPr lang="en-US" altLang="zh-CN" sz="2800">
                <a:latin typeface="华文行楷" panose="02010800040101010101" charset="-122"/>
                <a:ea typeface="华文行楷" panose="02010800040101010101" charset="-122"/>
                <a:cs typeface="华文行楷" panose="02010800040101010101" charset="-122"/>
              </a:rPr>
              <a:t>      </a:t>
            </a:r>
            <a:r>
              <a:rPr lang="zh-CN" altLang="en-US" sz="2800">
                <a:latin typeface="华文行楷" panose="02010800040101010101" charset="-122"/>
                <a:ea typeface="华文行楷" panose="02010800040101010101" charset="-122"/>
                <a:cs typeface="华文行楷" panose="02010800040101010101" charset="-122"/>
              </a:rPr>
              <a:t>嘉佑六年（1061年），苏轼应中制科考试，即通常所谓“三年京察”，入第三等，授大理评事、签书凤翔府判官。后逢其父于汴京病故，丁忧扶丧归里。熙宁二年（1069年）服满还朝，仍授本职。 </a:t>
            </a:r>
            <a:endParaRPr lang="zh-CN" altLang="en-US" sz="2800">
              <a:latin typeface="华文行楷" panose="02010800040101010101" charset="-122"/>
              <a:ea typeface="华文行楷" panose="02010800040101010101" charset="-122"/>
              <a:cs typeface="华文行楷" panose="020108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1412240" y="970280"/>
            <a:ext cx="9812020" cy="967740"/>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第二期（1069－1085）为请求外调、历任四州、乌台诗案、贬谪黄州时期。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946150" y="2786380"/>
            <a:ext cx="10471150" cy="2676525"/>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苏轼因在返京的途中见到新法对普通老百姓的损害，故很不同意宰相王安石的做法，认为新法不能便民，便上书反对。这样做的一个结果，便是像他的那些被迫离京的师友一样，不容于朝廷。于是苏轼自求外放，调任杭州通判。</a:t>
            </a:r>
            <a:endParaRPr sz="2800">
              <a:latin typeface="华文行楷" panose="02010800040101010101" charset="-122"/>
              <a:ea typeface="华文行楷" panose="02010800040101010101" charset="-122"/>
              <a:cs typeface="华文行楷" panose="02010800040101010101" charset="-122"/>
            </a:endParaRPr>
          </a:p>
          <a:p>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苏轼在杭州待了三年，任满后，被调往密州、徐州、湖州等地，任知州。</a:t>
            </a:r>
            <a:r>
              <a:rPr lang="zh-CN" altLang="en-US" sz="2800">
                <a:latin typeface="华文行楷" panose="02010800040101010101" charset="-122"/>
                <a:ea typeface="华文行楷" panose="02010800040101010101" charset="-122"/>
                <a:cs typeface="华文行楷" panose="02010800040101010101" charset="-122"/>
              </a:rPr>
              <a:t> </a:t>
            </a:r>
            <a:endParaRPr lang="zh-CN" altLang="en-US" sz="2800">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1939925" y="323850"/>
            <a:ext cx="9812020" cy="967740"/>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第二期（1069－1085）为请求外调、历任四州、乌台诗案、贬谪黄州时期。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1033145" y="4165600"/>
            <a:ext cx="9316720" cy="1666240"/>
          </a:xfrm>
          <a:prstGeom prst="rect">
            <a:avLst/>
          </a:prstGeom>
          <a:noFill/>
        </p:spPr>
        <p:txBody>
          <a:bodyPr wrap="square" rtlCol="0">
            <a:spAutoFit/>
          </a:bodyPr>
          <a:lstStyle/>
          <a:p>
            <a:pPr algn="ctr">
              <a:lnSpc>
                <a:spcPct val="80000"/>
              </a:lnSpc>
            </a:pPr>
            <a:r>
              <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却对酒杯疑是梦，试拈诗笔已如神。</a:t>
            </a:r>
            <a:endPar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endParaRPr>
          </a:p>
          <a:p>
            <a:pPr algn="ctr">
              <a:lnSpc>
                <a:spcPct val="80000"/>
              </a:lnSpc>
            </a:pPr>
            <a:r>
              <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此灾何必深追究，窃禄从来岂有因。</a:t>
            </a:r>
            <a:endPar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endParaRPr>
          </a:p>
          <a:p>
            <a:pPr>
              <a:lnSpc>
                <a:spcPct val="80000"/>
              </a:lnSpc>
            </a:pPr>
            <a:r>
              <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a:t>
            </a:r>
            <a:r>
              <a:rPr lang="en-US" altLang="zh-CN"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a:t>
            </a:r>
            <a:r>
              <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十二月二十八日，蒙恩责授检校水部员外郎黄州团练副使，复用前韵二首</a:t>
            </a:r>
            <a:r>
              <a:rPr lang="en-US" altLang="zh-CN"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a:t>
            </a:r>
            <a:r>
              <a:rPr lang="zh-CN" altLang="en-US" sz="3200" b="1">
                <a:solidFill>
                  <a:srgbClr val="050000"/>
                </a:solidFill>
                <a:latin typeface="汉仪典雅体简" panose="00020600040101010101" charset="-122"/>
                <a:ea typeface="汉仪典雅体简" panose="00020600040101010101" charset="-122"/>
                <a:cs typeface="汉仪典雅体简" panose="00020600040101010101" charset="-122"/>
                <a:sym typeface="+mn-ea"/>
              </a:rPr>
              <a:t>） </a:t>
            </a:r>
            <a:endParaRPr lang="zh-CN" altLang="en-US" sz="3200">
              <a:latin typeface="汉仪典雅体简" panose="00020600040101010101" charset="-122"/>
              <a:ea typeface="汉仪典雅体简" panose="00020600040101010101" charset="-122"/>
              <a:cs typeface="汉仪典雅体简" panose="00020600040101010101" charset="-122"/>
            </a:endParaRPr>
          </a:p>
        </p:txBody>
      </p:sp>
      <p:sp>
        <p:nvSpPr>
          <p:cNvPr id="2" name="文本框 1"/>
          <p:cNvSpPr txBox="1"/>
          <p:nvPr/>
        </p:nvSpPr>
        <p:spPr>
          <a:xfrm>
            <a:off x="1145540" y="1772920"/>
            <a:ext cx="10170160" cy="1814830"/>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元丰二年（1079年），苏轼因为作诗讽刺新法，“文字毁谤君相”的罪名，被捕下狱，史称“乌台诗案”。 </a:t>
            </a:r>
            <a:br>
              <a:rPr sz="2800">
                <a:latin typeface="华文行楷" panose="02010800040101010101" charset="-122"/>
                <a:ea typeface="华文行楷" panose="02010800040101010101" charset="-122"/>
                <a:cs typeface="华文行楷" panose="02010800040101010101" charset="-122"/>
              </a:rPr>
            </a:br>
            <a:r>
              <a:rPr sz="2800">
                <a:latin typeface="华文行楷" panose="02010800040101010101" charset="-122"/>
                <a:ea typeface="华文行楷" panose="02010800040101010101" charset="-122"/>
                <a:cs typeface="华文行楷" panose="02010800040101010101" charset="-122"/>
              </a:rPr>
              <a:t>      </a:t>
            </a:r>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苏轼坐牢130天，几濒临被砍头的境地。幸亏北宋在太祖赵匡胤年间即定下不杀仕大臣的国策，苏轼才算躲过一劫。</a:t>
            </a:r>
            <a:r>
              <a:rPr lang="zh-CN" altLang="en-US" sz="2800">
                <a:latin typeface="华文行楷" panose="02010800040101010101" charset="-122"/>
                <a:ea typeface="华文行楷" panose="02010800040101010101" charset="-122"/>
                <a:cs typeface="华文行楷" panose="02010800040101010101" charset="-122"/>
              </a:rPr>
              <a:t> </a:t>
            </a:r>
            <a:endParaRPr lang="zh-CN" altLang="en-US" sz="2800">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1994535" y="194310"/>
            <a:ext cx="9812020" cy="967740"/>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第二期（1069－1085）为请求外调、历任四州、乌台诗案、贬谪黄州时期。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493395" y="1288415"/>
            <a:ext cx="11313160" cy="2245360"/>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出狱以后，苏轼被降职为黄州团练副使（相当于县级人民武装部副部长）。</a:t>
            </a:r>
            <a:endParaRPr sz="2800">
              <a:latin typeface="华文行楷" panose="02010800040101010101" charset="-122"/>
              <a:ea typeface="华文行楷" panose="02010800040101010101" charset="-122"/>
              <a:cs typeface="华文行楷" panose="02010800040101010101" charset="-122"/>
            </a:endParaRPr>
          </a:p>
          <a:p>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苏轼在黄州的物质生活面临三大难题：花销、住房、吃饭。计划用度，修建五间泥瓦农舍（雪堂），带领家人开垦荒地，种田帮补生计。“东坡居士”的别号便是他在这时起的。</a:t>
            </a:r>
            <a:endParaRPr sz="2800">
              <a:latin typeface="华文行楷" panose="02010800040101010101" charset="-122"/>
              <a:ea typeface="华文行楷" panose="02010800040101010101" charset="-122"/>
              <a:cs typeface="华文行楷" panose="02010800040101010101" charset="-122"/>
            </a:endParaRPr>
          </a:p>
        </p:txBody>
      </p:sp>
      <p:sp>
        <p:nvSpPr>
          <p:cNvPr id="2" name="文本框 1"/>
          <p:cNvSpPr txBox="1"/>
          <p:nvPr/>
        </p:nvSpPr>
        <p:spPr>
          <a:xfrm>
            <a:off x="439420" y="3533775"/>
            <a:ext cx="11313160" cy="3107690"/>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黄州的饮食、生活条件都比较困难，但难不倒苏轼这个潇洒的美食家。正是在黄州，他发明了著名的东坡肉：</a:t>
            </a:r>
            <a:endParaRPr sz="2800">
              <a:latin typeface="华文行楷" panose="02010800040101010101" charset="-122"/>
              <a:ea typeface="华文行楷" panose="02010800040101010101" charset="-122"/>
              <a:cs typeface="华文行楷" panose="02010800040101010101" charset="-122"/>
            </a:endParaRPr>
          </a:p>
          <a:p>
            <a:r>
              <a:rPr sz="2800">
                <a:latin typeface="华文楷体" panose="02010600040101010101" charset="-122"/>
                <a:ea typeface="华文楷体" panose="02010600040101010101" charset="-122"/>
                <a:cs typeface="华文行楷" panose="02010800040101010101" charset="-122"/>
              </a:rPr>
              <a:t>净洗锅，少著水，柴头灶烟焰不起，待他熟</a:t>
            </a:r>
            <a:r>
              <a:rPr lang="zh-CN" sz="2800">
                <a:latin typeface="华文楷体" panose="02010600040101010101" charset="-122"/>
                <a:ea typeface="华文楷体" panose="02010600040101010101" charset="-122"/>
                <a:cs typeface="华文行楷" panose="02010800040101010101" charset="-122"/>
              </a:rPr>
              <a:t>时</a:t>
            </a:r>
            <a:r>
              <a:rPr sz="2800">
                <a:latin typeface="华文楷体" panose="02010600040101010101" charset="-122"/>
                <a:ea typeface="华文楷体" panose="02010600040101010101" charset="-122"/>
                <a:cs typeface="华文行楷" panose="02010800040101010101" charset="-122"/>
              </a:rPr>
              <a:t>莫催他，火候足</a:t>
            </a:r>
            <a:r>
              <a:rPr lang="zh-CN" sz="2800">
                <a:latin typeface="华文楷体" panose="02010600040101010101" charset="-122"/>
                <a:ea typeface="华文楷体" panose="02010600040101010101" charset="-122"/>
                <a:cs typeface="华文行楷" panose="02010800040101010101" charset="-122"/>
              </a:rPr>
              <a:t>时</a:t>
            </a:r>
            <a:r>
              <a:rPr sz="2800">
                <a:latin typeface="华文楷体" panose="02010600040101010101" charset="-122"/>
                <a:ea typeface="华文楷体" panose="02010600040101010101" charset="-122"/>
                <a:cs typeface="华文行楷" panose="02010800040101010101" charset="-122"/>
              </a:rPr>
              <a:t>他自美。</a:t>
            </a:r>
            <a:r>
              <a:rPr lang="zh-CN" sz="2800">
                <a:latin typeface="华文楷体" panose="02010600040101010101" charset="-122"/>
                <a:ea typeface="华文楷体" panose="02010600040101010101" charset="-122"/>
                <a:cs typeface="华文行楷" panose="02010800040101010101" charset="-122"/>
              </a:rPr>
              <a:t>黄</a:t>
            </a:r>
            <a:r>
              <a:rPr sz="2800">
                <a:latin typeface="华文楷体" panose="02010600040101010101" charset="-122"/>
                <a:ea typeface="华文楷体" panose="02010600040101010101" charset="-122"/>
                <a:cs typeface="华文行楷" panose="02010800040101010101" charset="-122"/>
              </a:rPr>
              <a:t>州好猪肉，价贱如泥土，</a:t>
            </a:r>
            <a:r>
              <a:rPr lang="zh-CN" sz="2800">
                <a:latin typeface="华文楷体" panose="02010600040101010101" charset="-122"/>
                <a:ea typeface="华文楷体" panose="02010600040101010101" charset="-122"/>
                <a:cs typeface="华文行楷" panose="02010800040101010101" charset="-122"/>
              </a:rPr>
              <a:t>贵</a:t>
            </a:r>
            <a:r>
              <a:rPr sz="2800">
                <a:latin typeface="华文楷体" panose="02010600040101010101" charset="-122"/>
                <a:ea typeface="华文楷体" panose="02010600040101010101" charset="-122"/>
                <a:cs typeface="华文行楷" panose="02010800040101010101" charset="-122"/>
              </a:rPr>
              <a:t>者不肯吃，</a:t>
            </a:r>
            <a:r>
              <a:rPr lang="zh-CN" sz="2800">
                <a:latin typeface="华文楷体" panose="02010600040101010101" charset="-122"/>
                <a:ea typeface="华文楷体" panose="02010600040101010101" charset="-122"/>
                <a:cs typeface="华文行楷" panose="02010800040101010101" charset="-122"/>
              </a:rPr>
              <a:t>贫</a:t>
            </a:r>
            <a:r>
              <a:rPr sz="2800">
                <a:latin typeface="华文楷体" panose="02010600040101010101" charset="-122"/>
                <a:ea typeface="华文楷体" panose="02010600040101010101" charset="-122"/>
                <a:cs typeface="华文行楷" panose="02010800040101010101" charset="-122"/>
              </a:rPr>
              <a:t>者不解煮，早晨起</a:t>
            </a:r>
            <a:r>
              <a:rPr lang="zh-CN" sz="2800">
                <a:latin typeface="华文楷体" panose="02010600040101010101" charset="-122"/>
                <a:ea typeface="华文楷体" panose="02010600040101010101" charset="-122"/>
                <a:cs typeface="华文行楷" panose="02010800040101010101" charset="-122"/>
              </a:rPr>
              <a:t>来</a:t>
            </a:r>
            <a:r>
              <a:rPr sz="2800">
                <a:latin typeface="华文楷体" panose="02010600040101010101" charset="-122"/>
                <a:ea typeface="华文楷体" panose="02010600040101010101" charset="-122"/>
                <a:cs typeface="华文行楷" panose="02010800040101010101" charset="-122"/>
              </a:rPr>
              <a:t>打两碗，</a:t>
            </a:r>
            <a:r>
              <a:rPr lang="zh-CN" sz="2800">
                <a:latin typeface="华文楷体" panose="02010600040101010101" charset="-122"/>
                <a:ea typeface="华文楷体" panose="02010600040101010101" charset="-122"/>
                <a:cs typeface="华文行楷" panose="02010800040101010101" charset="-122"/>
              </a:rPr>
              <a:t>饱</a:t>
            </a:r>
            <a:r>
              <a:rPr sz="2800">
                <a:latin typeface="华文楷体" panose="02010600040101010101" charset="-122"/>
                <a:ea typeface="华文楷体" panose="02010600040101010101" charset="-122"/>
                <a:cs typeface="华文行楷" panose="02010800040101010101" charset="-122"/>
              </a:rPr>
              <a:t>得自家君莫管。（《猪肉颂》）</a:t>
            </a:r>
            <a:endParaRPr sz="2800">
              <a:latin typeface="华文楷体" panose="02010600040101010101" charset="-122"/>
              <a:ea typeface="华文楷体" panose="02010600040101010101" charset="-122"/>
              <a:cs typeface="华文行楷" panose="02010800040101010101" charset="-122"/>
            </a:endParaRPr>
          </a:p>
          <a:p>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潇洒交友，营造一个真心坦荡的人际环境。</a:t>
            </a:r>
            <a:endParaRPr sz="2800">
              <a:latin typeface="华文行楷" panose="02010800040101010101" charset="-122"/>
              <a:ea typeface="华文行楷" panose="02010800040101010101" charset="-122"/>
              <a:cs typeface="华文行楷" panose="02010800040101010101" charset="-122"/>
            </a:endParaRPr>
          </a:p>
          <a:p>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东坡、雪堂、赤壁  </a:t>
            </a:r>
            <a:endParaRPr sz="2800">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1412240" y="1045845"/>
            <a:ext cx="9812020" cy="698500"/>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3200" b="1">
                <a:solidFill>
                  <a:schemeClr val="accent1"/>
                </a:solidFill>
                <a:latin typeface="华文楷体" panose="02010600040101010101" charset="-122"/>
                <a:ea typeface="华文楷体" panose="02010600040101010101" charset="-122"/>
                <a:cs typeface="华文楷体" panose="02010600040101010101" charset="-122"/>
              </a:rPr>
              <a:t>第三期（1085－1093）为两次召还及复连外放时期。</a:t>
            </a:r>
            <a:endParaRPr lang="zh-CN" altLang="en-US" sz="3200" b="1">
              <a:solidFill>
                <a:schemeClr val="accent1"/>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1161415" y="2408555"/>
            <a:ext cx="10062845" cy="3538220"/>
          </a:xfrm>
          <a:prstGeom prst="rect">
            <a:avLst/>
          </a:prstGeom>
          <a:noFill/>
        </p:spPr>
        <p:txBody>
          <a:bodyPr wrap="square" rtlCol="0">
            <a:spAutoFit/>
          </a:bodyPr>
          <a:lstStyle/>
          <a:p>
            <a:r>
              <a:rPr lang="en-US" altLang="zh-CN"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宋神宗元丰七年（1084年），苏轼离开黄州，奉诏赴汝州就任。由于长途跋涉，旅途劳顿，苏轼的幼儿不幸夭折。汝州路途遥远，且路费已尽，再加上丧子之痛，苏轼便上书朝廷，请求暂时不去汝州，先到常州居住，后被批准。当他准备南返常州时，神宗驾崩。 </a:t>
            </a:r>
            <a:br>
              <a:rPr sz="2800">
                <a:latin typeface="华文行楷" panose="02010800040101010101" charset="-122"/>
                <a:ea typeface="华文行楷" panose="02010800040101010101" charset="-122"/>
                <a:cs typeface="华文行楷" panose="02010800040101010101" charset="-122"/>
              </a:rPr>
            </a:br>
            <a:r>
              <a:rPr sz="2800">
                <a:latin typeface="华文行楷" panose="02010800040101010101" charset="-122"/>
                <a:ea typeface="华文行楷" panose="02010800040101010101" charset="-122"/>
                <a:cs typeface="华文行楷" panose="02010800040101010101" charset="-122"/>
              </a:rPr>
              <a:t> </a:t>
            </a:r>
            <a:r>
              <a:rPr lang="en-US" sz="2800">
                <a:latin typeface="华文行楷" panose="02010800040101010101" charset="-122"/>
                <a:ea typeface="华文行楷" panose="02010800040101010101" charset="-122"/>
                <a:cs typeface="华文行楷" panose="02010800040101010101" charset="-122"/>
              </a:rPr>
              <a:t>       </a:t>
            </a:r>
            <a:r>
              <a:rPr sz="2800">
                <a:latin typeface="华文行楷" panose="02010800040101010101" charset="-122"/>
                <a:ea typeface="华文行楷" panose="02010800040101010101" charset="-122"/>
                <a:cs typeface="华文行楷" panose="02010800040101010101" charset="-122"/>
              </a:rPr>
              <a:t>哲宗即位，高太后听政,新党势力倒台，司马光重新被启用为相。苏轼于是年以礼部郎中被召还朝。在朝半月，升起居舍人，三个月后，升中书舍人，不就又升翰林学士。</a:t>
            </a:r>
            <a:r>
              <a:rPr lang="zh-CN" altLang="en-US" sz="2800">
                <a:latin typeface="华文行楷" panose="02010800040101010101" charset="-122"/>
                <a:ea typeface="华文行楷" panose="02010800040101010101" charset="-122"/>
                <a:cs typeface="华文行楷" panose="02010800040101010101" charset="-122"/>
              </a:rPr>
              <a:t> </a:t>
            </a:r>
            <a:endParaRPr lang="zh-CN" altLang="en-US" sz="2800">
              <a:latin typeface="华文行楷" panose="02010800040101010101" charset="-122"/>
              <a:ea typeface="华文行楷" panose="02010800040101010101" charset="-122"/>
              <a:cs typeface="华文行楷" panose="020108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2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3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3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4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5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6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7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9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0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0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1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1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2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2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2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2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72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7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31.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2.xml><?xml version="1.0" encoding="utf-8"?>
<p:tagLst xmlns:p="http://schemas.openxmlformats.org/presentationml/2006/main">
  <p:tag name="KSO_WM_BEAUTIFY_FLAG" val="#wm#"/>
  <p:tag name="KSO_WM_SLIDE_BACKGROUND_TYPE" val="leftRight"/>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733.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4.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5.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6.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7.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8.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9.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0.xml><?xml version="1.0" encoding="utf-8"?>
<p:tagLst xmlns:p="http://schemas.openxmlformats.org/presentationml/2006/main">
  <p:tag name="KSO_WM_BEAUTIFY_FLAG" val="#wm#"/>
  <p:tag name="KSO_WM_SLIDE_BACKGROUND_TYPE" val="topBottom"/>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41.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2.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3.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4.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5.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6.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47.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48.xml><?xml version="1.0" encoding="utf-8"?>
<p:tagLst xmlns:p="http://schemas.openxmlformats.org/presentationml/2006/main">
  <p:tag name="KSO_WM_BEAUTIFY_FLAG" val="#wm#"/>
  <p:tag name="KSO_WM_SLIDE_BACKGROUND_TYPE" val="bottomTop"/>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749.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0.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51.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52.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53.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54.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55.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6.xml><?xml version="1.0" encoding="utf-8"?>
<p:tagLst xmlns:p="http://schemas.openxmlformats.org/presentationml/2006/main">
  <p:tag name="KSO_WM_BEAUTIFY_FLAG" val="#wm#"/>
  <p:tag name="KSO_WM_SLIDE_BACKGROUND_TYPE" val="navigation"/>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757.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8.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9.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60.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1.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2.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3.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4.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5.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66.xml><?xml version="1.0" encoding="utf-8"?>
<p:tagLst xmlns:p="http://schemas.openxmlformats.org/presentationml/2006/main">
  <p:tag name="KSO_WM_BEAUTIFY_FLAG" val="#wm#"/>
  <p:tag name="KSO_WM_SLIDE_BACKGROUND_TYPE" val="belt"/>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767.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68.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69.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70.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71.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72.xml><?xml version="1.0" encoding="utf-8"?>
<p:tagLst xmlns:p="http://schemas.openxmlformats.org/presentationml/2006/main">
  <p:tag name="KSO_WM_BEAUTIFY_FLAG" val="#wm#"/>
  <p:tag name="KSO_WM_TAG_VERSION" val="1.0"/>
  <p:tag name="KSO_WM_TEMPLATE_CATEGORY" val="custom"/>
  <p:tag name="KSO_WM_TEMPLATE_INDEX" val="20182113"/>
  <p:tag name="KSO_WM_UNIT_COMPATIBLE" val="0"/>
  <p:tag name="KSO_WM_UNIT_DIAGRAM_ISNUMVISUAL" val="0"/>
  <p:tag name="KSO_WM_UNIT_DIAGRAM_ISREFERUNIT" val="0"/>
  <p:tag name="KSO_WM_UNIT_HIGHLIGHT" val="0"/>
  <p:tag name="KSO_WM_UNIT_ID" val="_0**"/>
  <p:tag name="KSO_WM_UNIT_LAYERLEVEL" val="1"/>
</p:tagLst>
</file>

<file path=ppt/tags/tag2773.xml><?xml version="1.0" encoding="utf-8"?>
<p:tagLst xmlns:p="http://schemas.openxmlformats.org/presentationml/2006/main">
  <p:tag name="KSO_WM_BEAUTIFY_FLAG" val="#wm#"/>
  <p:tag name="KSO_WM_TAG_VERSION" val="1.0"/>
  <p:tag name="KSO_WM_TEMPLATE_CATEGORY" val="custom"/>
  <p:tag name="KSO_WM_TEMPLATE_INDEX" val="20182113"/>
  <p:tag name="KSO_WM_UNIT_COMPATIBLE" val="0"/>
  <p:tag name="KSO_WM_UNIT_DIAGRAM_ISNUMVISUAL" val="0"/>
  <p:tag name="KSO_WM_UNIT_DIAGRAM_ISREFERUNIT" val="0"/>
  <p:tag name="KSO_WM_UNIT_HIGHLIGHT" val="0"/>
  <p:tag name="KSO_WM_UNIT_ID" val="_0**"/>
  <p:tag name="KSO_WM_UNIT_LAYERLEVEL" val="1"/>
</p:tagLst>
</file>

<file path=ppt/tags/tag27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77.xml><?xml version="1.0" encoding="utf-8"?>
<p:tagLst xmlns:p="http://schemas.openxmlformats.org/presentationml/2006/main">
  <p:tag name="KSO_WM_BEAUTIFY_FLAG" val="#wm#"/>
  <p:tag name="KSO_WM_COMBINE_RELATE_SLIDE_ID" val="background20180925_1"/>
  <p:tag name="KSO_WM_TAG_VERSION" val="1.0"/>
  <p:tag name="KSO_WM_TEMPLATE_CATEGORY" val="custom"/>
  <p:tag name="KSO_WM_TEMPLATE_INDEX" val="20182113"/>
  <p:tag name="KSO_WM_TEMPLATE_MASTER_TYPE" val="1"/>
  <p:tag name="KSO_WM_TEMPLATE_SUBCATEGORY" val="combine"/>
  <p:tag name="KSO_WM_TEMPLATE_THUMBS_INDEX" val="1、4、5、6、12、13、19、23、31、32、33"/>
</p:tagLst>
</file>

<file path=ppt/tags/tag2778.xml><?xml version="1.0" encoding="utf-8"?>
<p:tagLst xmlns:p="http://schemas.openxmlformats.org/presentationml/2006/main">
  <p:tag name="KSO_WM_BEAUTIFY_FLAG" val="#wm#"/>
  <p:tag name="KSO_WM_TAG_VERSION" val="1.0"/>
  <p:tag name="KSO_WM_TEMPLATE_CATEGORY" val="custom"/>
  <p:tag name="KSO_WM_TEMPLATE_INDEX" val="20182113"/>
  <p:tag name="KSO_WM_UNIT_COMPATIBLE" val="0"/>
  <p:tag name="KSO_WM_UNIT_DIAGRAM_ISNUMVISUAL" val="0"/>
  <p:tag name="KSO_WM_UNIT_DIAGRAM_ISREFERUNIT" val="0"/>
  <p:tag name="KSO_WM_UNIT_HIGHLIGHT" val="0"/>
  <p:tag name="KSO_WM_UNIT_ID" val="custom20182113_1*a*1"/>
  <p:tag name="KSO_WM_UNIT_INDEX" val="1"/>
  <p:tag name="KSO_WM_UNIT_ISCONTENTSTITLE" val="0"/>
  <p:tag name="KSO_WM_UNIT_ISNUMDGMTITLE" val="0"/>
  <p:tag name="KSO_WM_UNIT_LAYERLEVEL" val="1"/>
  <p:tag name="KSO_WM_UNIT_NOCLEAR" val="0"/>
  <p:tag name="KSO_WM_UNIT_PRESET_TEXT" val="中国风小清新通用"/>
  <p:tag name="KSO_WM_UNIT_TYPE" val="a"/>
  <p:tag name="KSO_WM_UNIT_VALUE" val="9"/>
</p:tagLst>
</file>

<file path=ppt/tags/tag2779.xml><?xml version="1.0" encoding="utf-8"?>
<p:tagLst xmlns:p="http://schemas.openxmlformats.org/presentationml/2006/main">
  <p:tag name="KSO_WM_BEAUTIFY_FLAG" val="#wm#"/>
  <p:tag name="KSO_WM_TAG_VERSION" val="1.0"/>
  <p:tag name="KSO_WM_TEMPLATE_CATEGORY" val="custom"/>
  <p:tag name="KSO_WM_TEMPLATE_INDEX" val="20182113"/>
  <p:tag name="KSO_WM_UNIT_COMPATIBLE" val="0"/>
  <p:tag name="KSO_WM_UNIT_DIAGRAM_ISNUMVISUAL" val="0"/>
  <p:tag name="KSO_WM_UNIT_DIAGRAM_ISREFERUNIT" val="0"/>
  <p:tag name="KSO_WM_UNIT_HIGHLIGHT" val="0"/>
  <p:tag name="KSO_WM_UNIT_ID" val="custom20182113_1*b*1"/>
  <p:tag name="KSO_WM_UNIT_INDEX" val="1"/>
  <p:tag name="KSO_WM_UNIT_ISCONTENTSTITLE" val="0"/>
  <p:tag name="KSO_WM_UNIT_ISNUMDGMTITLE" val="0"/>
  <p:tag name="KSO_WM_UNIT_LAYERLEVEL" val="1"/>
  <p:tag name="KSO_WM_UNIT_NOCLEAR" val="0"/>
  <p:tag name="KSO_WM_UNIT_PRESET_TEXT" val="China Wind small fresh template"/>
  <p:tag name="KSO_WM_UNIT_TYPE" val="b"/>
  <p:tag name="KSO_WM_UNIT_VALUE" val="22"/>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80.xml><?xml version="1.0" encoding="utf-8"?>
<p:tagLst xmlns:p="http://schemas.openxmlformats.org/presentationml/2006/main">
  <p:tag name="KSO_WM_BEAUTIFY_FLAG" val="#wm#"/>
  <p:tag name="KSO_WM_COMBINE_RELATE_SLIDE_ID" val="background20180925_1"/>
  <p:tag name="KSO_WM_SLIDE_ID" val="custom20182113_1"/>
  <p:tag name="KSO_WM_SLIDE_INDEX" val="1"/>
  <p:tag name="KSO_WM_SLIDE_ITEM_CNT" val="0"/>
  <p:tag name="KSO_WM_SLIDE_LAYOUT" val="a_b"/>
  <p:tag name="KSO_WM_SLIDE_LAYOUT_CNT" val="1_1"/>
  <p:tag name="KSO_WM_SLIDE_TYPE" val="title"/>
  <p:tag name="KSO_WM_TAG_VERSION" val="1.0"/>
  <p:tag name="KSO_WM_TEMPLATE_CATEGORY" val="custom"/>
  <p:tag name="KSO_WM_TEMPLATE_COLOR_TYPE" val="0"/>
  <p:tag name="KSO_WM_TEMPLATE_INDEX" val="20182113"/>
  <p:tag name="KSO_WM_TEMPLATE_MASTER_TYPE" val="1"/>
  <p:tag name="KSO_WM_TEMPLATE_SUBCATEGORY" val="0"/>
  <p:tag name="KSO_WM_TEMPLATE_THUMBS_INDEX" val="1、4、5、6、12、13、19、23、31、32、33、"/>
</p:tagLst>
</file>

<file path=ppt/tags/tag2781.xml><?xml version="1.0" encoding="utf-8"?>
<p:tagLst xmlns:p="http://schemas.openxmlformats.org/presentationml/2006/main">
  <p:tag name="KSO_WM_BEAUTIFY_FLAG" val="#wm#"/>
  <p:tag name="KSO_WM_TEMPLATE_CATEGORY" val="custom"/>
  <p:tag name="KSO_WM_TEMPLATE_INDEX" val="20182113"/>
</p:tagLst>
</file>

<file path=ppt/tags/tag2782.xml><?xml version="1.0" encoding="utf-8"?>
<p:tagLst xmlns:p="http://schemas.openxmlformats.org/presentationml/2006/main">
  <p:tag name="KSO_WM_UNIT_PLACING_PICTURE_USER_VIEWPORT" val="{&quot;height&quot;:4400,&quot;width&quot;:4580}"/>
</p:tagLst>
</file>

<file path=ppt/tags/tag2783.xml><?xml version="1.0" encoding="utf-8"?>
<p:tagLst xmlns:p="http://schemas.openxmlformats.org/presentationml/2006/main">
  <p:tag name="KSO_WM_BEAUTIFY_FLAG" val="#wm#"/>
  <p:tag name="KSO_WM_TEMPLATE_CATEGORY" val="custom"/>
  <p:tag name="KSO_WM_TEMPLATE_INDEX" val="20182113"/>
</p:tagLst>
</file>

<file path=ppt/tags/tag2784.xml><?xml version="1.0" encoding="utf-8"?>
<p:tagLst xmlns:p="http://schemas.openxmlformats.org/presentationml/2006/main">
  <p:tag name="KSO_WM_BEAUTIFY_FLAG" val="#wm#"/>
  <p:tag name="KSO_WM_TEMPLATE_CATEGORY" val="custom"/>
  <p:tag name="KSO_WM_TEMPLATE_INDEX" val="20182113"/>
</p:tagLst>
</file>

<file path=ppt/tags/tag2785.xml><?xml version="1.0" encoding="utf-8"?>
<p:tagLst xmlns:p="http://schemas.openxmlformats.org/presentationml/2006/main">
  <p:tag name="KSO_WM_BEAUTIFY_FLAG" val="#wm#"/>
  <p:tag name="KSO_WM_TEMPLATE_CATEGORY" val="custom"/>
  <p:tag name="KSO_WM_TEMPLATE_INDEX" val="20182113"/>
</p:tagLst>
</file>

<file path=ppt/tags/tag2786.xml><?xml version="1.0" encoding="utf-8"?>
<p:tagLst xmlns:p="http://schemas.openxmlformats.org/presentationml/2006/main">
  <p:tag name="KSO_WM_BEAUTIFY_FLAG" val="#wm#"/>
  <p:tag name="KSO_WM_TEMPLATE_CATEGORY" val="custom"/>
  <p:tag name="KSO_WM_TEMPLATE_INDEX" val="20182113"/>
</p:tagLst>
</file>

<file path=ppt/tags/tag2787.xml><?xml version="1.0" encoding="utf-8"?>
<p:tagLst xmlns:p="http://schemas.openxmlformats.org/presentationml/2006/main">
  <p:tag name="KSO_WM_BEAUTIFY_FLAG" val="#wm#"/>
  <p:tag name="KSO_WM_TEMPLATE_CATEGORY" val="custom"/>
  <p:tag name="KSO_WM_TEMPLATE_INDEX" val="20182113"/>
</p:tagLst>
</file>

<file path=ppt/tags/tag2788.xml><?xml version="1.0" encoding="utf-8"?>
<p:tagLst xmlns:p="http://schemas.openxmlformats.org/presentationml/2006/main">
  <p:tag name="KSO_WM_BEAUTIFY_FLAG" val="#wm#"/>
  <p:tag name="KSO_WM_TEMPLATE_CATEGORY" val="custom"/>
  <p:tag name="KSO_WM_TEMPLATE_INDEX" val="20182113"/>
</p:tagLst>
</file>

<file path=ppt/tags/tag2789.xml><?xml version="1.0" encoding="utf-8"?>
<p:tagLst xmlns:p="http://schemas.openxmlformats.org/presentationml/2006/main">
  <p:tag name="KSO_WM_BEAUTIFY_FLAG" val="#wm#"/>
  <p:tag name="KSO_WM_TEMPLATE_CATEGORY" val="custom"/>
  <p:tag name="KSO_WM_TEMPLATE_INDEX" val="20182113"/>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90.xml><?xml version="1.0" encoding="utf-8"?>
<p:tagLst xmlns:p="http://schemas.openxmlformats.org/presentationml/2006/main">
  <p:tag name="KSO_WM_BEAUTIFY_FLAG" val="#wm#"/>
  <p:tag name="KSO_WM_TEMPLATE_CATEGORY" val="custom"/>
  <p:tag name="KSO_WM_TEMPLATE_INDEX" val="20182113"/>
</p:tagLst>
</file>

<file path=ppt/tags/tag2791.xml><?xml version="1.0" encoding="utf-8"?>
<p:tagLst xmlns:p="http://schemas.openxmlformats.org/presentationml/2006/main">
  <p:tag name="KSO_WM_BEAUTIFY_FLAG" val="#wm#"/>
  <p:tag name="KSO_WM_TEMPLATE_CATEGORY" val="custom"/>
  <p:tag name="KSO_WM_TEMPLATE_INDEX" val="20182113"/>
</p:tagLst>
</file>

<file path=ppt/tags/tag2792.xml><?xml version="1.0" encoding="utf-8"?>
<p:tagLst xmlns:p="http://schemas.openxmlformats.org/presentationml/2006/main">
  <p:tag name="KSO_WM_BEAUTIFY_FLAG" val="#wm#"/>
  <p:tag name="KSO_WM_TEMPLATE_CATEGORY" val="custom"/>
  <p:tag name="KSO_WM_TEMPLATE_INDEX" val="20182113"/>
</p:tagLst>
</file>

<file path=ppt/tags/tag2793.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r="http://schemas.openxmlformats.org/officeDocument/2006/relationships" xmlns:a="http://schemas.openxmlformats.org/drawingml/2006/main" name="1_Office 主题​​">
  <a:themeElements>
    <a:clrScheme name="20182113">
      <a:dk1>
        <a:sysClr val="windowText" lastClr="000000"/>
      </a:dk1>
      <a:lt1>
        <a:sysClr val="window" lastClr="FFFFFF"/>
      </a:lt1>
      <a:dk2>
        <a:srgbClr val="E9F0D9"/>
      </a:dk2>
      <a:lt2>
        <a:srgbClr val="FFFFFF"/>
      </a:lt2>
      <a:accent1>
        <a:srgbClr val="5D9100"/>
      </a:accent1>
      <a:accent2>
        <a:srgbClr val="5B8334"/>
      </a:accent2>
      <a:accent3>
        <a:srgbClr val="56764F"/>
      </a:accent3>
      <a:accent4>
        <a:srgbClr val="4B6966"/>
      </a:accent4>
      <a:accent5>
        <a:srgbClr val="395D7C"/>
      </a:accent5>
      <a:accent6>
        <a:srgbClr val="005191"/>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141</Paragraphs>
  <Slides>30</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30</vt:i4>
      </vt:variant>
    </vt:vector>
  </HeadingPairs>
  <TitlesOfParts>
    <vt:vector baseType="lpstr" size="43">
      <vt:lpstr>Arial</vt:lpstr>
      <vt:lpstr>微软雅黑</vt:lpstr>
      <vt:lpstr>Calibri Light</vt:lpstr>
      <vt:lpstr>Calibri</vt:lpstr>
      <vt:lpstr>汉仪程行简</vt:lpstr>
      <vt:lpstr>Times New Roman</vt:lpstr>
      <vt:lpstr>华文行楷</vt:lpstr>
      <vt:lpstr>华文楷体</vt:lpstr>
      <vt:lpstr>汉仪典雅体简</vt:lpstr>
      <vt:lpstr>宋体</vt:lpstr>
      <vt:lpstr>Wingdings</vt:lpstr>
      <vt:lpstr>黑体</vt:lpstr>
      <vt:lpstr>1_Office 主题​​</vt:lpstr>
      <vt:lpstr>苏东坡传</vt:lpstr>
      <vt:lpstr>走近作者</vt:lpstr>
      <vt:lpstr>苏东坡：真才子，真性情！</vt:lpstr>
      <vt:lpstr>PowerPoint Presentation</vt:lpstr>
      <vt:lpstr>苏轼的生平可大致分为四个时期：</vt:lpstr>
      <vt:lpstr>PowerPoint Presentation</vt:lpstr>
      <vt:lpstr>PowerPoint Presentation</vt:lpstr>
      <vt:lpstr>PowerPoint Presentation</vt:lpstr>
      <vt:lpstr>PowerPoint Presentation</vt:lpstr>
      <vt:lpstr>PowerPoint Presentation</vt:lpstr>
      <vt:lpstr>PowerPoint Presentation</vt:lpstr>
      <vt:lpstr>黄州：走向成熟</vt:lpstr>
      <vt:lpstr>PowerPoint Presentation</vt:lpstr>
      <vt:lpstr>PowerPoint Presentation</vt:lpstr>
      <vt:lpstr>PowerPoint Presentation</vt:lpstr>
      <vt:lpstr>  苏东坡解脱自由的生活，引起了他精神和创作上的怎样的变化</vt:lpstr>
      <vt:lpstr>PowerPoint Presentation</vt:lpstr>
      <vt:lpstr>PowerPoint Presentation</vt:lpstr>
      <vt:lpstr>  前赤壁赋</vt:lpstr>
      <vt:lpstr>  后赤壁赋</vt:lpstr>
      <vt:lpstr>PowerPoint Presentation</vt:lpstr>
      <vt:lpstr>PowerPoint Presentation</vt:lpstr>
      <vt:lpstr>思考：</vt:lpstr>
      <vt:lpstr>PowerPoint Presentation</vt:lpstr>
      <vt:lpstr>问题探讨：</vt:lpstr>
      <vt:lpstr>PowerPoint Presentation</vt:lpstr>
      <vt:lpstr>写作特点：</vt:lpstr>
      <vt:lpstr>PowerPoint Presentation</vt:lpstr>
      <vt:lpstr>作者寄寓的理想</vt:lpstr>
      <vt:lpstr>此心安处是吾乡</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2022-10-21T16:40:44.374</cp:lastPrinted>
  <dcterms:created xsi:type="dcterms:W3CDTF">2022-10-21T16:40:44Z</dcterms:created>
  <dcterms:modified xsi:type="dcterms:W3CDTF">2022-10-21T08:41:02Z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