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sldIdLst>
    <p:sldId id="256" r:id="rId3"/>
    <p:sldId id="266" r:id="rId4"/>
    <p:sldId id="1756" r:id="rId5"/>
    <p:sldId id="258" r:id="rId6"/>
    <p:sldId id="1739" r:id="rId7"/>
    <p:sldId id="275" r:id="rId8"/>
    <p:sldId id="1754" r:id="rId9"/>
    <p:sldId id="261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CB2"/>
    <a:srgbClr val="2A9CA2"/>
    <a:srgbClr val="258A8F"/>
    <a:srgbClr val="2283CD"/>
    <a:srgbClr val="E71D3A"/>
    <a:srgbClr val="18BCE2"/>
    <a:srgbClr val="55BEC9"/>
    <a:srgbClr val="1561D6"/>
    <a:srgbClr val="0F3453"/>
    <a:srgbClr val="1F3A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2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2.svg"/><Relationship Id="rId4" Type="http://schemas.openxmlformats.org/officeDocument/2006/relationships/image" Target="../media/image2.png"/><Relationship Id="rId3" Type="http://schemas.openxmlformats.org/officeDocument/2006/relationships/image" Target="../media/image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image" Target="../media/image2.svg"/><Relationship Id="rId4" Type="http://schemas.openxmlformats.org/officeDocument/2006/relationships/image" Target="../media/image2.png"/><Relationship Id="rId3" Type="http://schemas.openxmlformats.org/officeDocument/2006/relationships/image" Target="../media/image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microsoft.com/office/2007/relationships/hdphoto" Target="../media/image5.wdp"/><Relationship Id="rId4" Type="http://schemas.openxmlformats.org/officeDocument/2006/relationships/image" Target="../media/image4.png"/><Relationship Id="rId3" Type="http://schemas.openxmlformats.org/officeDocument/2006/relationships/hyperlink" Target="http://www.officeplus.cn/Template/Home.shtml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microsoft.com/office/2007/relationships/hdphoto" Target="../media/image5.wdp"/><Relationship Id="rId6" Type="http://schemas.openxmlformats.org/officeDocument/2006/relationships/image" Target="../media/image4.png"/><Relationship Id="rId5" Type="http://schemas.openxmlformats.org/officeDocument/2006/relationships/hyperlink" Target="http://www.officeplus.cn/Template/Home.shtml" TargetMode="External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1667401" y="2554408"/>
            <a:ext cx="5045074" cy="673902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Click to edit Master subtitle style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1667400" y="1188511"/>
            <a:ext cx="5045075" cy="1350372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667400" y="3360127"/>
            <a:ext cx="5045073" cy="248371"/>
          </a:xfr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667400" y="3624023"/>
            <a:ext cx="5045073" cy="248371"/>
          </a:xfr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grpSp>
        <p:nvGrpSpPr>
          <p:cNvPr id="1039" name="组合 1038"/>
          <p:cNvGrpSpPr/>
          <p:nvPr userDrawn="1"/>
        </p:nvGrpSpPr>
        <p:grpSpPr>
          <a:xfrm>
            <a:off x="10033000" y="191058"/>
            <a:ext cx="1948996" cy="2691284"/>
            <a:chOff x="8470446" y="2515552"/>
            <a:chExt cx="476250" cy="657633"/>
          </a:xfrm>
        </p:grpSpPr>
        <p:pic>
          <p:nvPicPr>
            <p:cNvPr id="1037" name="图形 1036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038" name="图形 1037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82" name="组合 81"/>
          <p:cNvGrpSpPr/>
          <p:nvPr userDrawn="1"/>
        </p:nvGrpSpPr>
        <p:grpSpPr>
          <a:xfrm>
            <a:off x="8077200" y="399384"/>
            <a:ext cx="1549400" cy="2139499"/>
            <a:chOff x="8470446" y="2515552"/>
            <a:chExt cx="476250" cy="657633"/>
          </a:xfrm>
        </p:grpSpPr>
        <p:pic>
          <p:nvPicPr>
            <p:cNvPr id="83" name="图形 82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84" name="图形 83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91" name="组合 90"/>
          <p:cNvGrpSpPr/>
          <p:nvPr userDrawn="1"/>
        </p:nvGrpSpPr>
        <p:grpSpPr>
          <a:xfrm>
            <a:off x="9258300" y="1443291"/>
            <a:ext cx="800100" cy="1104823"/>
            <a:chOff x="8470446" y="2515552"/>
            <a:chExt cx="476250" cy="657633"/>
          </a:xfrm>
        </p:grpSpPr>
        <p:pic>
          <p:nvPicPr>
            <p:cNvPr id="92" name="图形 91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3" name="图形 92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97" name="组合 96"/>
          <p:cNvGrpSpPr/>
          <p:nvPr userDrawn="1"/>
        </p:nvGrpSpPr>
        <p:grpSpPr>
          <a:xfrm>
            <a:off x="2362200" y="3839465"/>
            <a:ext cx="1948996" cy="2691284"/>
            <a:chOff x="8470446" y="2515552"/>
            <a:chExt cx="476250" cy="657633"/>
          </a:xfrm>
        </p:grpSpPr>
        <p:pic>
          <p:nvPicPr>
            <p:cNvPr id="98" name="图形 9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9" name="图形 98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00" name="组合 99"/>
          <p:cNvGrpSpPr/>
          <p:nvPr userDrawn="1"/>
        </p:nvGrpSpPr>
        <p:grpSpPr>
          <a:xfrm>
            <a:off x="827314" y="4587872"/>
            <a:ext cx="1549400" cy="2139499"/>
            <a:chOff x="8470446" y="2515552"/>
            <a:chExt cx="476250" cy="657633"/>
          </a:xfrm>
        </p:grpSpPr>
        <p:pic>
          <p:nvPicPr>
            <p:cNvPr id="101" name="图形 100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02" name="图形 101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03" name="组合 102"/>
          <p:cNvGrpSpPr/>
          <p:nvPr userDrawn="1"/>
        </p:nvGrpSpPr>
        <p:grpSpPr>
          <a:xfrm>
            <a:off x="3619500" y="5172205"/>
            <a:ext cx="800100" cy="1104823"/>
            <a:chOff x="8470446" y="2515552"/>
            <a:chExt cx="476250" cy="657633"/>
          </a:xfrm>
        </p:grpSpPr>
        <p:pic>
          <p:nvPicPr>
            <p:cNvPr id="104" name="图形 103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05" name="图形 104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09" name="组合 108"/>
          <p:cNvGrpSpPr/>
          <p:nvPr userDrawn="1"/>
        </p:nvGrpSpPr>
        <p:grpSpPr>
          <a:xfrm>
            <a:off x="8804275" y="2803630"/>
            <a:ext cx="1948996" cy="2691284"/>
            <a:chOff x="8470446" y="2515552"/>
            <a:chExt cx="476250" cy="657633"/>
          </a:xfrm>
        </p:grpSpPr>
        <p:pic>
          <p:nvPicPr>
            <p:cNvPr id="110" name="图形 109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11" name="图形 110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85" name="组合 84"/>
          <p:cNvGrpSpPr/>
          <p:nvPr userDrawn="1"/>
        </p:nvGrpSpPr>
        <p:grpSpPr>
          <a:xfrm>
            <a:off x="9410700" y="2805268"/>
            <a:ext cx="2413000" cy="3332007"/>
            <a:chOff x="8470446" y="2515552"/>
            <a:chExt cx="476250" cy="657633"/>
          </a:xfrm>
        </p:grpSpPr>
        <p:pic>
          <p:nvPicPr>
            <p:cNvPr id="86" name="图形 85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87" name="图形 86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88" name="组合 87"/>
          <p:cNvGrpSpPr/>
          <p:nvPr userDrawn="1"/>
        </p:nvGrpSpPr>
        <p:grpSpPr>
          <a:xfrm>
            <a:off x="8661400" y="3894391"/>
            <a:ext cx="1854200" cy="2560384"/>
            <a:chOff x="8470446" y="2515552"/>
            <a:chExt cx="476250" cy="657633"/>
          </a:xfrm>
        </p:grpSpPr>
        <p:pic>
          <p:nvPicPr>
            <p:cNvPr id="89" name="图形 88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0" name="图形 89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94" name="组合 93"/>
          <p:cNvGrpSpPr/>
          <p:nvPr userDrawn="1"/>
        </p:nvGrpSpPr>
        <p:grpSpPr>
          <a:xfrm>
            <a:off x="10472738" y="4391326"/>
            <a:ext cx="1541462" cy="2128537"/>
            <a:chOff x="8470446" y="2515552"/>
            <a:chExt cx="476250" cy="657633"/>
          </a:xfrm>
        </p:grpSpPr>
        <p:pic>
          <p:nvPicPr>
            <p:cNvPr id="95" name="图形 94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6" name="图形 95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24" name="组合 123"/>
          <p:cNvGrpSpPr/>
          <p:nvPr userDrawn="1"/>
        </p:nvGrpSpPr>
        <p:grpSpPr>
          <a:xfrm>
            <a:off x="4869081" y="4618776"/>
            <a:ext cx="617320" cy="852430"/>
            <a:chOff x="8470446" y="2515552"/>
            <a:chExt cx="476250" cy="657633"/>
          </a:xfrm>
        </p:grpSpPr>
        <p:pic>
          <p:nvPicPr>
            <p:cNvPr id="125" name="图形 124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26" name="图形 125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27" name="组合 126"/>
          <p:cNvGrpSpPr/>
          <p:nvPr userDrawn="1"/>
        </p:nvGrpSpPr>
        <p:grpSpPr>
          <a:xfrm>
            <a:off x="5983305" y="5191967"/>
            <a:ext cx="1085152" cy="1498439"/>
            <a:chOff x="8470446" y="2515552"/>
            <a:chExt cx="476250" cy="657633"/>
          </a:xfrm>
        </p:grpSpPr>
        <p:pic>
          <p:nvPicPr>
            <p:cNvPr id="128" name="图形 12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29" name="图形 128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>
            <p:ph type="title"/>
          </p:nvPr>
        </p:nvSpPr>
        <p:spPr>
          <a:xfrm>
            <a:off x="4915625" y="2226504"/>
            <a:ext cx="6604863" cy="656792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</p:nvPr>
        </p:nvSpPr>
        <p:spPr>
          <a:xfrm>
            <a:off x="4915624" y="2934142"/>
            <a:ext cx="6621677" cy="1015623"/>
          </a:xfrm>
        </p:spPr>
        <p:txBody>
          <a:bodyPr anchor="t">
            <a:norm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 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 </a:t>
            </a: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 flipH="1">
            <a:off x="177800" y="191058"/>
            <a:ext cx="11186886" cy="6536313"/>
            <a:chOff x="827314" y="191058"/>
            <a:chExt cx="11186886" cy="6536313"/>
          </a:xfrm>
        </p:grpSpPr>
        <p:grpSp>
          <p:nvGrpSpPr>
            <p:cNvPr id="45" name="组合 44"/>
            <p:cNvGrpSpPr/>
            <p:nvPr userDrawn="1"/>
          </p:nvGrpSpPr>
          <p:grpSpPr>
            <a:xfrm>
              <a:off x="10033000" y="191058"/>
              <a:ext cx="1948996" cy="2691284"/>
              <a:chOff x="8470446" y="2515552"/>
              <a:chExt cx="476250" cy="657633"/>
            </a:xfrm>
          </p:grpSpPr>
          <p:pic>
            <p:nvPicPr>
              <p:cNvPr id="46" name="图形 4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47" name="图形 46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48" name="组合 47"/>
            <p:cNvGrpSpPr/>
            <p:nvPr userDrawn="1"/>
          </p:nvGrpSpPr>
          <p:grpSpPr>
            <a:xfrm>
              <a:off x="8077200" y="399384"/>
              <a:ext cx="1549400" cy="2139499"/>
              <a:chOff x="8470446" y="2515552"/>
              <a:chExt cx="476250" cy="657633"/>
            </a:xfrm>
          </p:grpSpPr>
          <p:pic>
            <p:nvPicPr>
              <p:cNvPr id="49" name="图形 48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0" name="图形 49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51" name="组合 50"/>
            <p:cNvGrpSpPr/>
            <p:nvPr userDrawn="1"/>
          </p:nvGrpSpPr>
          <p:grpSpPr>
            <a:xfrm>
              <a:off x="9258300" y="1443291"/>
              <a:ext cx="800100" cy="1104823"/>
              <a:chOff x="8470446" y="2515552"/>
              <a:chExt cx="476250" cy="657633"/>
            </a:xfrm>
          </p:grpSpPr>
          <p:pic>
            <p:nvPicPr>
              <p:cNvPr id="52" name="图形 51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3" name="图形 52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54" name="组合 53"/>
            <p:cNvGrpSpPr/>
            <p:nvPr userDrawn="1"/>
          </p:nvGrpSpPr>
          <p:grpSpPr>
            <a:xfrm>
              <a:off x="2362200" y="3839465"/>
              <a:ext cx="1948996" cy="2691284"/>
              <a:chOff x="8470446" y="2515552"/>
              <a:chExt cx="476250" cy="657633"/>
            </a:xfrm>
          </p:grpSpPr>
          <p:pic>
            <p:nvPicPr>
              <p:cNvPr id="55" name="图形 54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6" name="图形 55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57" name="组合 56"/>
            <p:cNvGrpSpPr/>
            <p:nvPr userDrawn="1"/>
          </p:nvGrpSpPr>
          <p:grpSpPr>
            <a:xfrm>
              <a:off x="827314" y="4587872"/>
              <a:ext cx="1549400" cy="2139499"/>
              <a:chOff x="8470446" y="2515552"/>
              <a:chExt cx="476250" cy="657633"/>
            </a:xfrm>
          </p:grpSpPr>
          <p:pic>
            <p:nvPicPr>
              <p:cNvPr id="58" name="图形 57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9" name="图形 58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0" name="组合 59"/>
            <p:cNvGrpSpPr/>
            <p:nvPr userDrawn="1"/>
          </p:nvGrpSpPr>
          <p:grpSpPr>
            <a:xfrm>
              <a:off x="3619500" y="5172205"/>
              <a:ext cx="800100" cy="1104823"/>
              <a:chOff x="8470446" y="2515552"/>
              <a:chExt cx="476250" cy="657633"/>
            </a:xfrm>
          </p:grpSpPr>
          <p:pic>
            <p:nvPicPr>
              <p:cNvPr id="61" name="图形 60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62" name="图形 61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3" name="组合 62"/>
            <p:cNvGrpSpPr/>
            <p:nvPr userDrawn="1"/>
          </p:nvGrpSpPr>
          <p:grpSpPr>
            <a:xfrm>
              <a:off x="8804275" y="2803630"/>
              <a:ext cx="1948996" cy="2691284"/>
              <a:chOff x="8470446" y="2515552"/>
              <a:chExt cx="476250" cy="657633"/>
            </a:xfrm>
          </p:grpSpPr>
          <p:pic>
            <p:nvPicPr>
              <p:cNvPr id="64" name="图形 63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65" name="图形 64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6" name="组合 65"/>
            <p:cNvGrpSpPr/>
            <p:nvPr userDrawn="1"/>
          </p:nvGrpSpPr>
          <p:grpSpPr>
            <a:xfrm>
              <a:off x="9410700" y="2805268"/>
              <a:ext cx="2413000" cy="3332007"/>
              <a:chOff x="8470446" y="2515552"/>
              <a:chExt cx="476250" cy="657633"/>
            </a:xfrm>
          </p:grpSpPr>
          <p:pic>
            <p:nvPicPr>
              <p:cNvPr id="67" name="图形 66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68" name="图形 67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9" name="组合 68"/>
            <p:cNvGrpSpPr/>
            <p:nvPr userDrawn="1"/>
          </p:nvGrpSpPr>
          <p:grpSpPr>
            <a:xfrm>
              <a:off x="8661400" y="3894391"/>
              <a:ext cx="1854200" cy="2560384"/>
              <a:chOff x="8470446" y="2515552"/>
              <a:chExt cx="476250" cy="657633"/>
            </a:xfrm>
          </p:grpSpPr>
          <p:pic>
            <p:nvPicPr>
              <p:cNvPr id="70" name="图形 69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71" name="图形 70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72" name="组合 71"/>
            <p:cNvGrpSpPr/>
            <p:nvPr userDrawn="1"/>
          </p:nvGrpSpPr>
          <p:grpSpPr>
            <a:xfrm>
              <a:off x="10472738" y="4391326"/>
              <a:ext cx="1541462" cy="2128537"/>
              <a:chOff x="8470446" y="2515552"/>
              <a:chExt cx="476250" cy="657633"/>
            </a:xfrm>
          </p:grpSpPr>
          <p:pic>
            <p:nvPicPr>
              <p:cNvPr id="73" name="图形 72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74" name="图形 73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75" name="组合 74"/>
            <p:cNvGrpSpPr/>
            <p:nvPr userDrawn="1"/>
          </p:nvGrpSpPr>
          <p:grpSpPr>
            <a:xfrm>
              <a:off x="4869081" y="4618776"/>
              <a:ext cx="617320" cy="852430"/>
              <a:chOff x="8470446" y="2515552"/>
              <a:chExt cx="476250" cy="657633"/>
            </a:xfrm>
          </p:grpSpPr>
          <p:pic>
            <p:nvPicPr>
              <p:cNvPr id="76" name="图形 7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77" name="图形 76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78" name="组合 77"/>
            <p:cNvGrpSpPr/>
            <p:nvPr userDrawn="1"/>
          </p:nvGrpSpPr>
          <p:grpSpPr>
            <a:xfrm>
              <a:off x="5983305" y="5191967"/>
              <a:ext cx="1085152" cy="1498439"/>
              <a:chOff x="8470446" y="2515552"/>
              <a:chExt cx="476250" cy="657633"/>
            </a:xfrm>
          </p:grpSpPr>
          <p:pic>
            <p:nvPicPr>
              <p:cNvPr id="79" name="图形 78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80" name="图形 79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</p:grpSp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4528456" y="1377043"/>
            <a:ext cx="4710793" cy="1801221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4" name="文本占位符 62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528457" y="3828247"/>
            <a:ext cx="4710792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6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528457" y="4143881"/>
            <a:ext cx="4710792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6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关注服务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E73A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: 圆角 3"/>
          <p:cNvSpPr/>
          <p:nvPr userDrawn="1"/>
        </p:nvSpPr>
        <p:spPr>
          <a:xfrm>
            <a:off x="1079465" y="1527629"/>
            <a:ext cx="3802742" cy="3802742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图片包含 纵横字谜, 文字&#10;&#10;已生成极高可信度的说明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8065" y="1756229"/>
            <a:ext cx="3345542" cy="3345542"/>
          </a:xfrm>
          <a:prstGeom prst="rect">
            <a:avLst/>
          </a:prstGeom>
        </p:spPr>
      </p:pic>
      <p:sp>
        <p:nvSpPr>
          <p:cNvPr id="6" name="文本框 5"/>
          <p:cNvSpPr txBox="1"/>
          <p:nvPr userDrawn="1"/>
        </p:nvSpPr>
        <p:spPr>
          <a:xfrm>
            <a:off x="5239657" y="1566506"/>
            <a:ext cx="6013185" cy="3549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办公模板更新</a:t>
            </a:r>
            <a:endParaRPr lang="en-US" altLang="zh-CN" sz="36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微软</a:t>
            </a:r>
            <a:endParaRPr lang="en-US" altLang="zh-CN" sz="36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微信扫码关注</a:t>
            </a:r>
            <a:endParaRPr lang="en-US" altLang="zh-CN" sz="36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「 微软</a:t>
            </a:r>
            <a:r>
              <a:rPr lang="en-US" altLang="zh-CN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Office</a:t>
            </a:r>
            <a:r>
              <a:rPr lang="zh-CN" altLang="en-US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文档 」服务号</a:t>
            </a:r>
            <a:endParaRPr lang="en-US" altLang="zh-CN" sz="36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>
            <a:hlinkClick r:id="rId3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657" y="6345797"/>
            <a:ext cx="1712686" cy="2260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使用小程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 userDrawn="1"/>
        </p:nvCxnSpPr>
        <p:spPr>
          <a:xfrm>
            <a:off x="0" y="657288"/>
            <a:ext cx="12192000" cy="0"/>
          </a:xfrm>
          <a:prstGeom prst="line">
            <a:avLst/>
          </a:prstGeom>
          <a:ln>
            <a:solidFill>
              <a:srgbClr val="E73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 userDrawn="1"/>
        </p:nvSpPr>
        <p:spPr>
          <a:xfrm>
            <a:off x="0" y="3091547"/>
            <a:ext cx="12192000" cy="3766453"/>
          </a:xfrm>
          <a:prstGeom prst="rect">
            <a:avLst/>
          </a:prstGeom>
          <a:solidFill>
            <a:srgbClr val="E73A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/>
          <p:cNvSpPr/>
          <p:nvPr userDrawn="1"/>
        </p:nvSpPr>
        <p:spPr>
          <a:xfrm>
            <a:off x="621395" y="1362836"/>
            <a:ext cx="3462340" cy="3462340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/>
          <p:cNvSpPr/>
          <p:nvPr userDrawn="1"/>
        </p:nvSpPr>
        <p:spPr>
          <a:xfrm>
            <a:off x="4374467" y="1362836"/>
            <a:ext cx="3462340" cy="3462340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 userDrawn="1"/>
        </p:nvSpPr>
        <p:spPr>
          <a:xfrm>
            <a:off x="1656327" y="286129"/>
            <a:ext cx="8879354" cy="6701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3200" b="1" ker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微信扫描小程序码，使用微软移动办公黑科技 </a:t>
            </a:r>
            <a:endParaRPr lang="en-US" sz="32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 flipH="1">
            <a:off x="1523089" y="369629"/>
            <a:ext cx="266460" cy="622048"/>
          </a:xfrm>
          <a:prstGeom prst="line">
            <a:avLst/>
          </a:prstGeom>
          <a:ln>
            <a:solidFill>
              <a:srgbClr val="E73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 flipH="1">
            <a:off x="10402443" y="369629"/>
            <a:ext cx="266460" cy="622048"/>
          </a:xfrm>
          <a:prstGeom prst="line">
            <a:avLst/>
          </a:prstGeom>
          <a:ln>
            <a:solidFill>
              <a:srgbClr val="E73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: 圆角 12"/>
          <p:cNvSpPr/>
          <p:nvPr userDrawn="1"/>
        </p:nvSpPr>
        <p:spPr>
          <a:xfrm>
            <a:off x="8159751" y="1362836"/>
            <a:ext cx="3462340" cy="3462340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924" t="13924" r="13924" b="13924"/>
          <a:stretch>
            <a:fillRect/>
          </a:stretch>
        </p:blipFill>
        <p:spPr>
          <a:xfrm>
            <a:off x="4705130" y="1673081"/>
            <a:ext cx="2743200" cy="27432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439" r="14439"/>
          <a:stretch>
            <a:fillRect/>
          </a:stretch>
        </p:blipFill>
        <p:spPr>
          <a:xfrm>
            <a:off x="8519321" y="1673081"/>
            <a:ext cx="2743200" cy="27432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0965" y="1673081"/>
            <a:ext cx="2743200" cy="2743200"/>
          </a:xfrm>
          <a:prstGeom prst="rect">
            <a:avLst/>
          </a:prstGeom>
        </p:spPr>
      </p:pic>
      <p:sp>
        <p:nvSpPr>
          <p:cNvPr id="17" name="文本框 16"/>
          <p:cNvSpPr txBox="1"/>
          <p:nvPr userDrawn="1"/>
        </p:nvSpPr>
        <p:spPr>
          <a:xfrm>
            <a:off x="987447" y="5138740"/>
            <a:ext cx="2730235" cy="907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在微信访问</a:t>
            </a:r>
            <a:r>
              <a:rPr lang="en-US" altLang="zh-CN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OneDrive</a:t>
            </a:r>
            <a:endParaRPr lang="en-US" altLang="zh-CN" sz="2000" kern="0">
              <a:solidFill>
                <a:schemeClr val="bg1">
                  <a:alpha val="77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「 微软</a:t>
            </a:r>
            <a:r>
              <a:rPr lang="en-US" altLang="zh-CN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Office</a:t>
            </a: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文档 」</a:t>
            </a:r>
            <a:endParaRPr lang="en-US" sz="20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 userDrawn="1"/>
        </p:nvSpPr>
        <p:spPr>
          <a:xfrm>
            <a:off x="4862328" y="5138740"/>
            <a:ext cx="2467342" cy="907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让你的文档会说话</a:t>
            </a:r>
            <a:endParaRPr lang="en-US" altLang="zh-CN" sz="2000" kern="0">
              <a:solidFill>
                <a:schemeClr val="bg1">
                  <a:alpha val="77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「 微软听听文档 」</a:t>
            </a:r>
            <a:endParaRPr lang="zh-CN" altLang="en-US" sz="20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 userDrawn="1"/>
        </p:nvSpPr>
        <p:spPr>
          <a:xfrm>
            <a:off x="8644425" y="5138740"/>
            <a:ext cx="2492990" cy="907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你的文档创作小助手</a:t>
            </a:r>
            <a:endParaRPr lang="en-US" altLang="zh-CN" sz="2000" kern="0">
              <a:solidFill>
                <a:schemeClr val="bg1">
                  <a:alpha val="77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「 微软小蜜 」</a:t>
            </a:r>
            <a:endParaRPr lang="zh-CN" altLang="en-US" sz="20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 userDrawn="1"/>
        </p:nvCxnSpPr>
        <p:spPr>
          <a:xfrm>
            <a:off x="4198035" y="5330650"/>
            <a:ext cx="0" cy="65314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 userDrawn="1"/>
        </p:nvCxnSpPr>
        <p:spPr>
          <a:xfrm>
            <a:off x="7976215" y="5330650"/>
            <a:ext cx="0" cy="65314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>
            <a:hlinkClick r:id="rId5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657" y="6345797"/>
            <a:ext cx="1712686" cy="2260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www.islide.cc 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9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67510" y="2257425"/>
            <a:ext cx="7298055" cy="673735"/>
          </a:xfrm>
        </p:spPr>
        <p:txBody>
          <a:bodyPr>
            <a:noAutofit/>
          </a:bodyPr>
          <a:lstStyle/>
          <a:p>
            <a:r>
              <a:rPr lang="en-US" altLang="zh-CN" sz="1600" dirty="0">
                <a:sym typeface="+mn-ea"/>
              </a:rPr>
              <a:t>知识目标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1．掌握电子商务的定义、功能、构成及其运行模式。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2．掌握电子商务物流的概念、特征、功能及类型。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3．掌握电子商务与现代物流的关系及发展趋势。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能力目标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1．能够区分物流管理的相关概念的异同，并能总结现代物流的相关特征。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2．能够运用物流相关知识解释身边的物流现象。</a:t>
            </a:r>
            <a:endParaRPr lang="en-US" altLang="zh-CN" sz="1600" dirty="0"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667510" y="193040"/>
            <a:ext cx="6722110" cy="1350645"/>
          </a:xfrm>
        </p:spPr>
        <p:txBody>
          <a:bodyPr>
            <a:normAutofit/>
          </a:bodyPr>
          <a:lstStyle/>
          <a:p>
            <a:r>
              <a:rPr lang="en-US" altLang="zh-CN" dirty="0"/>
              <a:t>项目一  认识电子商务物流</a:t>
            </a:r>
            <a:endParaRPr lang="en-US" altLang="zh-CN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1403735" y="1354258"/>
            <a:ext cx="0" cy="2400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ym typeface="+mn-ea"/>
              </a:rPr>
              <a:t>任务三  电子商务与物流的关系</a:t>
            </a:r>
            <a:endParaRPr dirty="0">
              <a:sym typeface="+mn-ea"/>
            </a:endParaRPr>
          </a:p>
        </p:txBody>
      </p:sp>
      <p:sp>
        <p:nvSpPr>
          <p:cNvPr id="7" name="iś1íďe"/>
          <p:cNvSpPr/>
          <p:nvPr/>
        </p:nvSpPr>
        <p:spPr bwMode="auto">
          <a:xfrm>
            <a:off x="4810125" y="2388211"/>
            <a:ext cx="520576" cy="521068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defRPr/>
            </a:pPr>
            <a:r>
              <a:rPr lang="en-US" altLang="zh-CN" b="1"/>
              <a:t>1</a:t>
            </a:r>
            <a:endParaRPr lang="zh-CN" altLang="en-US" b="1"/>
          </a:p>
        </p:txBody>
      </p:sp>
      <p:sp>
        <p:nvSpPr>
          <p:cNvPr id="8" name="íṡḻíḍè"/>
          <p:cNvSpPr/>
          <p:nvPr/>
        </p:nvSpPr>
        <p:spPr bwMode="auto">
          <a:xfrm>
            <a:off x="4810125" y="3099408"/>
            <a:ext cx="520576" cy="521068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defRPr/>
            </a:pPr>
            <a:r>
              <a:rPr lang="en-US" altLang="zh-CN" b="1" dirty="0"/>
              <a:t>2</a:t>
            </a:r>
            <a:endParaRPr lang="zh-CN" altLang="en-US" b="1" dirty="0"/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5571751" y="2993060"/>
            <a:ext cx="5976000" cy="0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>
            <a:off x="5571751" y="3706852"/>
            <a:ext cx="5976000" cy="0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>
          <a:xfrm>
            <a:off x="2837711" y="1970070"/>
            <a:ext cx="0" cy="3086345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îşḻídé"/>
          <p:cNvSpPr txBox="1"/>
          <p:nvPr/>
        </p:nvSpPr>
        <p:spPr>
          <a:xfrm>
            <a:off x="1512049" y="1919146"/>
            <a:ext cx="174438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>
            <a:normAutofit fontScale="90000"/>
          </a:bodyPr>
          <a:lstStyle/>
          <a:p>
            <a:pPr algn="r"/>
            <a:r>
              <a:rPr lang="zh-CN" altLang="tr-TR" sz="2800" b="1" dirty="0">
                <a:solidFill>
                  <a:sysClr val="windowText" lastClr="000000"/>
                </a:solidFill>
              </a:rPr>
              <a:t>目录</a:t>
            </a:r>
            <a:endParaRPr lang="zh-CN" altLang="tr-TR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ïsḷïḍè"/>
          <p:cNvSpPr txBox="1"/>
          <p:nvPr/>
        </p:nvSpPr>
        <p:spPr bwMode="auto">
          <a:xfrm>
            <a:off x="5461000" y="2442210"/>
            <a:ext cx="6086475" cy="38544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/>
                </a:solidFill>
              </a:rPr>
              <a:t>一、电子商务对物流的影响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sp>
        <p:nvSpPr>
          <p:cNvPr id="21" name="îśļîḓé"/>
          <p:cNvSpPr txBox="1"/>
          <p:nvPr/>
        </p:nvSpPr>
        <p:spPr bwMode="auto">
          <a:xfrm>
            <a:off x="5449808" y="3179605"/>
            <a:ext cx="6086431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l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2000" b="1" dirty="0">
                <a:solidFill>
                  <a:schemeClr val="tx1"/>
                </a:solidFill>
                <a:sym typeface="+mn-ea"/>
              </a:rPr>
              <a:t>二、物流对电子商务的影响</a:t>
            </a:r>
            <a:endParaRPr lang="en-US" altLang="zh-CN" sz="2000" b="1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ym typeface="+mn-ea"/>
              </a:rPr>
              <a:t>任务三  电子商务与物流的关系</a:t>
            </a:r>
            <a:endParaRPr dirty="0"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88415" y="1503680"/>
            <a:ext cx="9613900" cy="45980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69925" y="1028700"/>
            <a:ext cx="891413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B2C和C2C两种电子商务网站物流、信息流、资金流的关系。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 userDrawn="1">
            <p:ph type="title"/>
          </p:nvPr>
        </p:nvSpPr>
        <p:spPr>
          <a:xfrm>
            <a:off x="4915625" y="1312104"/>
            <a:ext cx="6604863" cy="656792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  <a:sym typeface="+mn-ea"/>
              </a:rPr>
              <a:t>一、电子商务对物流的影响</a:t>
            </a:r>
            <a:endParaRPr lang="en-US" altLang="zh-CN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文本占位符 5"/>
          <p:cNvSpPr>
            <a:spLocks noGrp="1"/>
          </p:cNvSpPr>
          <p:nvPr userDrawn="1">
            <p:ph type="body" idx="1"/>
          </p:nvPr>
        </p:nvSpPr>
        <p:spPr>
          <a:xfrm>
            <a:off x="4915624" y="1886392"/>
            <a:ext cx="6621677" cy="1015623"/>
          </a:xfrm>
        </p:spPr>
        <p:txBody>
          <a:bodyPr>
            <a:noAutofit/>
          </a:bodyPr>
          <a:lstStyle/>
          <a:p>
            <a:pPr lvl="0"/>
            <a:r>
              <a:rPr lang="en-US" altLang="zh-CN" sz="2000" b="1"/>
              <a:t>1．对物流理念的影响</a:t>
            </a:r>
            <a:endParaRPr lang="en-US" altLang="zh-CN" sz="2000" b="1"/>
          </a:p>
          <a:p>
            <a:pPr marL="342900" lvl="0" indent="-342900" fontAlgn="auto">
              <a:buFont typeface="Arial" panose="020B0604020202020204" pitchFamily="34" charset="0"/>
              <a:buChar char="•"/>
            </a:pPr>
            <a:r>
              <a:rPr lang="en-US" altLang="zh-CN" sz="2000"/>
              <a:t>物流系统中的信息变成了整个供应链运营的环境基础。</a:t>
            </a:r>
            <a:endParaRPr lang="en-US" altLang="zh-CN" sz="2000"/>
          </a:p>
          <a:p>
            <a:pPr marL="342900" lvl="0" indent="-342900" fontAlgn="auto">
              <a:buFont typeface="Arial" panose="020B0604020202020204" pitchFamily="34" charset="0"/>
              <a:buChar char="•"/>
            </a:pPr>
            <a:r>
              <a:rPr lang="en-US" altLang="zh-CN" sz="2000"/>
              <a:t>企业的市场竞争将更多地表现为以外联网所代表的企业联盟的竞争。</a:t>
            </a:r>
            <a:endParaRPr lang="en-US" altLang="zh-CN" sz="2000"/>
          </a:p>
          <a:p>
            <a:pPr marL="342900" lvl="0" indent="-342900" fontAlgn="auto">
              <a:buFont typeface="Arial" panose="020B0604020202020204" pitchFamily="34" charset="0"/>
              <a:buChar char="•"/>
            </a:pPr>
            <a:r>
              <a:rPr lang="en-US" altLang="zh-CN" sz="2000"/>
              <a:t>市场竞争的优势将不再是企事业拥有的物质资源有多少，而在于它能调动、协调，最后是能整合多少社会资源来增强自己的市场竞争力。</a:t>
            </a:r>
            <a:endParaRPr lang="en-US" altLang="zh-CN" sz="2000"/>
          </a:p>
          <a:p>
            <a:pPr marL="342900" lvl="0" indent="-342900" fontAlgn="auto">
              <a:buFont typeface="Arial" panose="020B0604020202020204" pitchFamily="34" charset="0"/>
              <a:buChar char="•"/>
            </a:pPr>
            <a:r>
              <a:rPr lang="en-US" altLang="zh-CN" sz="2000"/>
              <a:t>物流系统面临的基本技术经济问题</a:t>
            </a:r>
            <a:r>
              <a:rPr lang="zh-CN" altLang="en-US" sz="2000"/>
              <a:t>。</a:t>
            </a:r>
            <a:endParaRPr lang="en-US" altLang="zh-CN" sz="2000"/>
          </a:p>
          <a:p>
            <a:pPr marL="342900" lvl="0" indent="-342900" fontAlgn="auto">
              <a:buFont typeface="Arial" panose="020B0604020202020204" pitchFamily="34" charset="0"/>
              <a:buChar char="•"/>
            </a:pPr>
            <a:r>
              <a:rPr lang="en-US" altLang="zh-CN" sz="2000"/>
              <a:t>物流系统由供给推动变为需求拉动</a:t>
            </a:r>
            <a:r>
              <a:rPr lang="zh-CN" altLang="en-US" sz="2000"/>
              <a:t>。</a:t>
            </a:r>
            <a:endParaRPr lang="zh-CN" altLang="en-US" sz="2000"/>
          </a:p>
        </p:txBody>
      </p:sp>
      <p:sp>
        <p:nvSpPr>
          <p:cNvPr id="39" name="文本框 76"/>
          <p:cNvSpPr txBox="1"/>
          <p:nvPr/>
        </p:nvSpPr>
        <p:spPr>
          <a:xfrm>
            <a:off x="2173178" y="1991626"/>
            <a:ext cx="1698172" cy="1783340"/>
          </a:xfrm>
          <a:prstGeom prst="rect">
            <a:avLst/>
          </a:prstGeom>
          <a:noFill/>
        </p:spPr>
        <p:txBody>
          <a:bodyPr wrap="none" numCol="1" rtlCol="0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600">
                <a:solidFill>
                  <a:schemeClr val="accent1"/>
                </a:solidFill>
                <a:latin typeface="Impact" panose="020B0806030902050204" pitchFamily="34" charset="0"/>
              </a:rPr>
              <a:t>/01</a:t>
            </a:r>
            <a:endParaRPr lang="en-US" altLang="zh-CN" sz="1660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525248" y="1846384"/>
            <a:ext cx="0" cy="24003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一、电子商务对物流的影响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grpSp>
        <p:nvGrpSpPr>
          <p:cNvPr id="22" name="ísļíḓê"/>
          <p:cNvGrpSpPr/>
          <p:nvPr/>
        </p:nvGrpSpPr>
        <p:grpSpPr>
          <a:xfrm rot="0">
            <a:off x="4401185" y="1153160"/>
            <a:ext cx="3388360" cy="4519930"/>
            <a:chOff x="4290846" y="1522508"/>
            <a:chExt cx="3388076" cy="4520042"/>
          </a:xfrm>
        </p:grpSpPr>
        <p:grpSp>
          <p:nvGrpSpPr>
            <p:cNvPr id="23" name="ïśļiḑè"/>
            <p:cNvGrpSpPr/>
            <p:nvPr/>
          </p:nvGrpSpPr>
          <p:grpSpPr>
            <a:xfrm>
              <a:off x="4290846" y="3579159"/>
              <a:ext cx="1951835" cy="2463391"/>
              <a:chOff x="3948064" y="3579159"/>
              <a:chExt cx="1951835" cy="2463391"/>
            </a:xfrm>
          </p:grpSpPr>
          <p:sp>
            <p:nvSpPr>
              <p:cNvPr id="37" name="îṧḻîḋê"/>
              <p:cNvSpPr/>
              <p:nvPr/>
            </p:nvSpPr>
            <p:spPr>
              <a:xfrm rot="13500000">
                <a:off x="4459739" y="4084946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8" name="îṡḻîḓe"/>
              <p:cNvGrpSpPr/>
              <p:nvPr/>
            </p:nvGrpSpPr>
            <p:grpSpPr>
              <a:xfrm>
                <a:off x="4972299" y="3579159"/>
                <a:ext cx="415040" cy="415040"/>
                <a:chOff x="7442747" y="2249137"/>
                <a:chExt cx="648072" cy="648072"/>
              </a:xfrm>
            </p:grpSpPr>
            <p:sp>
              <p:nvSpPr>
                <p:cNvPr id="45" name="íṡlíďê"/>
                <p:cNvSpPr/>
                <p:nvPr/>
              </p:nvSpPr>
              <p:spPr>
                <a:xfrm>
                  <a:off x="7442747" y="2249137"/>
                  <a:ext cx="648072" cy="648072"/>
                </a:xfrm>
                <a:prstGeom prst="ellipse">
                  <a:avLst/>
                </a:prstGeom>
                <a:solidFill>
                  <a:schemeClr val="accent5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6" name="îṩľiḑe"/>
                <p:cNvSpPr/>
                <p:nvPr/>
              </p:nvSpPr>
              <p:spPr bwMode="auto">
                <a:xfrm>
                  <a:off x="7576637" y="2390028"/>
                  <a:ext cx="380293" cy="366291"/>
                </a:xfrm>
                <a:custGeom>
                  <a:avLst/>
                  <a:gdLst>
                    <a:gd name="connsiteX0" fmla="*/ 304701 w 609473"/>
                    <a:gd name="connsiteY0" fmla="*/ 381618 h 587034"/>
                    <a:gd name="connsiteX1" fmla="*/ 325879 w 609473"/>
                    <a:gd name="connsiteY1" fmla="*/ 394101 h 587034"/>
                    <a:gd name="connsiteX2" fmla="*/ 309542 w 609473"/>
                    <a:gd name="connsiteY2" fmla="*/ 410914 h 587034"/>
                    <a:gd name="connsiteX3" fmla="*/ 331022 w 609473"/>
                    <a:gd name="connsiteY3" fmla="*/ 433867 h 587034"/>
                    <a:gd name="connsiteX4" fmla="*/ 312466 w 609473"/>
                    <a:gd name="connsiteY4" fmla="*/ 468800 h 587034"/>
                    <a:gd name="connsiteX5" fmla="*/ 294112 w 609473"/>
                    <a:gd name="connsiteY5" fmla="*/ 468096 h 587034"/>
                    <a:gd name="connsiteX6" fmla="*/ 278380 w 609473"/>
                    <a:gd name="connsiteY6" fmla="*/ 432055 h 587034"/>
                    <a:gd name="connsiteX7" fmla="*/ 299861 w 609473"/>
                    <a:gd name="connsiteY7" fmla="*/ 410612 h 587034"/>
                    <a:gd name="connsiteX8" fmla="*/ 284028 w 609473"/>
                    <a:gd name="connsiteY8" fmla="*/ 393397 h 587034"/>
                    <a:gd name="connsiteX9" fmla="*/ 224835 w 609473"/>
                    <a:gd name="connsiteY9" fmla="*/ 380559 h 587034"/>
                    <a:gd name="connsiteX10" fmla="*/ 283211 w 609473"/>
                    <a:gd name="connsiteY10" fmla="*/ 483344 h 587034"/>
                    <a:gd name="connsiteX11" fmla="*/ 305190 w 609473"/>
                    <a:gd name="connsiteY11" fmla="*/ 499753 h 587034"/>
                    <a:gd name="connsiteX12" fmla="*/ 327069 w 609473"/>
                    <a:gd name="connsiteY12" fmla="*/ 483646 h 587034"/>
                    <a:gd name="connsiteX13" fmla="*/ 387865 w 609473"/>
                    <a:gd name="connsiteY13" fmla="*/ 380861 h 587034"/>
                    <a:gd name="connsiteX14" fmla="*/ 498972 w 609473"/>
                    <a:gd name="connsiteY14" fmla="*/ 386700 h 587034"/>
                    <a:gd name="connsiteX15" fmla="*/ 581344 w 609473"/>
                    <a:gd name="connsiteY15" fmla="*/ 414485 h 587034"/>
                    <a:gd name="connsiteX16" fmla="*/ 609473 w 609473"/>
                    <a:gd name="connsiteY16" fmla="*/ 494820 h 587034"/>
                    <a:gd name="connsiteX17" fmla="*/ 609473 w 609473"/>
                    <a:gd name="connsiteY17" fmla="*/ 529048 h 587034"/>
                    <a:gd name="connsiteX18" fmla="*/ 551399 w 609473"/>
                    <a:gd name="connsiteY18" fmla="*/ 587034 h 587034"/>
                    <a:gd name="connsiteX19" fmla="*/ 58074 w 609473"/>
                    <a:gd name="connsiteY19" fmla="*/ 587034 h 587034"/>
                    <a:gd name="connsiteX20" fmla="*/ 0 w 609473"/>
                    <a:gd name="connsiteY20" fmla="*/ 529048 h 587034"/>
                    <a:gd name="connsiteX21" fmla="*/ 0 w 609473"/>
                    <a:gd name="connsiteY21" fmla="*/ 494820 h 587034"/>
                    <a:gd name="connsiteX22" fmla="*/ 28129 w 609473"/>
                    <a:gd name="connsiteY22" fmla="*/ 414485 h 587034"/>
                    <a:gd name="connsiteX23" fmla="*/ 110501 w 609473"/>
                    <a:gd name="connsiteY23" fmla="*/ 386700 h 587034"/>
                    <a:gd name="connsiteX24" fmla="*/ 316407 w 609473"/>
                    <a:gd name="connsiteY24" fmla="*/ 206077 h 587034"/>
                    <a:gd name="connsiteX25" fmla="*/ 316407 w 609473"/>
                    <a:gd name="connsiteY25" fmla="*/ 272924 h 587034"/>
                    <a:gd name="connsiteX26" fmla="*/ 335965 w 609473"/>
                    <a:gd name="connsiteY26" fmla="*/ 266783 h 587034"/>
                    <a:gd name="connsiteX27" fmla="*/ 346551 w 609473"/>
                    <a:gd name="connsiteY27" fmla="*/ 239602 h 587034"/>
                    <a:gd name="connsiteX28" fmla="*/ 336570 w 609473"/>
                    <a:gd name="connsiteY28" fmla="*/ 216346 h 587034"/>
                    <a:gd name="connsiteX29" fmla="*/ 316407 w 609473"/>
                    <a:gd name="connsiteY29" fmla="*/ 206077 h 587034"/>
                    <a:gd name="connsiteX30" fmla="*/ 299872 w 609473"/>
                    <a:gd name="connsiteY30" fmla="*/ 94230 h 587034"/>
                    <a:gd name="connsiteX31" fmla="*/ 277793 w 609473"/>
                    <a:gd name="connsiteY31" fmla="*/ 102183 h 587034"/>
                    <a:gd name="connsiteX32" fmla="*/ 270534 w 609473"/>
                    <a:gd name="connsiteY32" fmla="*/ 122922 h 587034"/>
                    <a:gd name="connsiteX33" fmla="*/ 281322 w 609473"/>
                    <a:gd name="connsiteY33" fmla="*/ 145674 h 587034"/>
                    <a:gd name="connsiteX34" fmla="*/ 299872 w 609473"/>
                    <a:gd name="connsiteY34" fmla="*/ 154231 h 587034"/>
                    <a:gd name="connsiteX35" fmla="*/ 316407 w 609473"/>
                    <a:gd name="connsiteY35" fmla="*/ 42585 h 587034"/>
                    <a:gd name="connsiteX36" fmla="*/ 316407 w 609473"/>
                    <a:gd name="connsiteY36" fmla="*/ 56478 h 587034"/>
                    <a:gd name="connsiteX37" fmla="*/ 360061 w 609473"/>
                    <a:gd name="connsiteY37" fmla="*/ 70169 h 587034"/>
                    <a:gd name="connsiteX38" fmla="*/ 389904 w 609473"/>
                    <a:gd name="connsiteY38" fmla="*/ 129465 h 587034"/>
                    <a:gd name="connsiteX39" fmla="*/ 344837 w 609473"/>
                    <a:gd name="connsiteY39" fmla="*/ 129465 h 587034"/>
                    <a:gd name="connsiteX40" fmla="*/ 339797 w 609473"/>
                    <a:gd name="connsiteY40" fmla="*/ 107217 h 587034"/>
                    <a:gd name="connsiteX41" fmla="*/ 316407 w 609473"/>
                    <a:gd name="connsiteY41" fmla="*/ 93928 h 587034"/>
                    <a:gd name="connsiteX42" fmla="*/ 316407 w 609473"/>
                    <a:gd name="connsiteY42" fmla="*/ 159063 h 587034"/>
                    <a:gd name="connsiteX43" fmla="*/ 371050 w 609473"/>
                    <a:gd name="connsiteY43" fmla="*/ 183829 h 587034"/>
                    <a:gd name="connsiteX44" fmla="*/ 394037 w 609473"/>
                    <a:gd name="connsiteY44" fmla="*/ 234467 h 587034"/>
                    <a:gd name="connsiteX45" fmla="*/ 362380 w 609473"/>
                    <a:gd name="connsiteY45" fmla="*/ 297086 h 587034"/>
                    <a:gd name="connsiteX46" fmla="*/ 316407 w 609473"/>
                    <a:gd name="connsiteY46" fmla="*/ 311079 h 587034"/>
                    <a:gd name="connsiteX47" fmla="*/ 316407 w 609473"/>
                    <a:gd name="connsiteY47" fmla="*/ 318328 h 587034"/>
                    <a:gd name="connsiteX48" fmla="*/ 445959 w 609473"/>
                    <a:gd name="connsiteY48" fmla="*/ 180507 h 587034"/>
                    <a:gd name="connsiteX49" fmla="*/ 316407 w 609473"/>
                    <a:gd name="connsiteY49" fmla="*/ 42585 h 587034"/>
                    <a:gd name="connsiteX50" fmla="*/ 299872 w 609473"/>
                    <a:gd name="connsiteY50" fmla="*/ 42484 h 587034"/>
                    <a:gd name="connsiteX51" fmla="*/ 168808 w 609473"/>
                    <a:gd name="connsiteY51" fmla="*/ 180507 h 587034"/>
                    <a:gd name="connsiteX52" fmla="*/ 299872 w 609473"/>
                    <a:gd name="connsiteY52" fmla="*/ 318428 h 587034"/>
                    <a:gd name="connsiteX53" fmla="*/ 299872 w 609473"/>
                    <a:gd name="connsiteY53" fmla="*/ 311381 h 587034"/>
                    <a:gd name="connsiteX54" fmla="*/ 249564 w 609473"/>
                    <a:gd name="connsiteY54" fmla="*/ 296683 h 587034"/>
                    <a:gd name="connsiteX55" fmla="*/ 220729 w 609473"/>
                    <a:gd name="connsiteY55" fmla="*/ 229635 h 587034"/>
                    <a:gd name="connsiteX56" fmla="*/ 266904 w 609473"/>
                    <a:gd name="connsiteY56" fmla="*/ 229635 h 587034"/>
                    <a:gd name="connsiteX57" fmla="*/ 273659 w 609473"/>
                    <a:gd name="connsiteY57" fmla="*/ 258528 h 587034"/>
                    <a:gd name="connsiteX58" fmla="*/ 299872 w 609473"/>
                    <a:gd name="connsiteY58" fmla="*/ 273428 h 587034"/>
                    <a:gd name="connsiteX59" fmla="*/ 299872 w 609473"/>
                    <a:gd name="connsiteY59" fmla="*/ 200440 h 587034"/>
                    <a:gd name="connsiteX60" fmla="*/ 285959 w 609473"/>
                    <a:gd name="connsiteY60" fmla="*/ 196312 h 587034"/>
                    <a:gd name="connsiteX61" fmla="*/ 239784 w 609473"/>
                    <a:gd name="connsiteY61" fmla="*/ 169634 h 587034"/>
                    <a:gd name="connsiteX62" fmla="*/ 226375 w 609473"/>
                    <a:gd name="connsiteY62" fmla="*/ 128459 h 587034"/>
                    <a:gd name="connsiteX63" fmla="*/ 231618 w 609473"/>
                    <a:gd name="connsiteY63" fmla="*/ 99566 h 587034"/>
                    <a:gd name="connsiteX64" fmla="*/ 246237 w 609473"/>
                    <a:gd name="connsiteY64" fmla="*/ 77115 h 587034"/>
                    <a:gd name="connsiteX65" fmla="*/ 273256 w 609473"/>
                    <a:gd name="connsiteY65" fmla="*/ 60404 h 587034"/>
                    <a:gd name="connsiteX66" fmla="*/ 299872 w 609473"/>
                    <a:gd name="connsiteY66" fmla="*/ 56075 h 587034"/>
                    <a:gd name="connsiteX67" fmla="*/ 307333 w 609473"/>
                    <a:gd name="connsiteY67" fmla="*/ 0 h 587034"/>
                    <a:gd name="connsiteX68" fmla="*/ 488101 w 609473"/>
                    <a:gd name="connsiteY68" fmla="*/ 180507 h 587034"/>
                    <a:gd name="connsiteX69" fmla="*/ 307333 w 609473"/>
                    <a:gd name="connsiteY69" fmla="*/ 361013 h 587034"/>
                    <a:gd name="connsiteX70" fmla="*/ 126665 w 609473"/>
                    <a:gd name="connsiteY70" fmla="*/ 180507 h 587034"/>
                    <a:gd name="connsiteX71" fmla="*/ 307333 w 609473"/>
                    <a:gd name="connsiteY71" fmla="*/ 0 h 58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609473" h="587034">
                      <a:moveTo>
                        <a:pt x="304701" y="381618"/>
                      </a:moveTo>
                      <a:lnTo>
                        <a:pt x="325879" y="394101"/>
                      </a:lnTo>
                      <a:lnTo>
                        <a:pt x="309542" y="410914"/>
                      </a:lnTo>
                      <a:lnTo>
                        <a:pt x="331022" y="433867"/>
                      </a:lnTo>
                      <a:lnTo>
                        <a:pt x="312466" y="468800"/>
                      </a:lnTo>
                      <a:cubicBezTo>
                        <a:pt x="307021" y="479069"/>
                        <a:pt x="298751" y="478767"/>
                        <a:pt x="294112" y="468096"/>
                      </a:cubicBezTo>
                      <a:lnTo>
                        <a:pt x="278380" y="432055"/>
                      </a:lnTo>
                      <a:lnTo>
                        <a:pt x="299861" y="410612"/>
                      </a:lnTo>
                      <a:lnTo>
                        <a:pt x="284028" y="393397"/>
                      </a:lnTo>
                      <a:close/>
                      <a:moveTo>
                        <a:pt x="224835" y="380559"/>
                      </a:moveTo>
                      <a:lnTo>
                        <a:pt x="283211" y="483344"/>
                      </a:lnTo>
                      <a:cubicBezTo>
                        <a:pt x="289260" y="493914"/>
                        <a:pt x="297024" y="499753"/>
                        <a:pt x="305190" y="499753"/>
                      </a:cubicBezTo>
                      <a:cubicBezTo>
                        <a:pt x="313155" y="499753"/>
                        <a:pt x="320919" y="494015"/>
                        <a:pt x="327069" y="483646"/>
                      </a:cubicBezTo>
                      <a:lnTo>
                        <a:pt x="387865" y="380861"/>
                      </a:lnTo>
                      <a:lnTo>
                        <a:pt x="498972" y="386700"/>
                      </a:lnTo>
                      <a:cubicBezTo>
                        <a:pt x="529521" y="388311"/>
                        <a:pt x="565716" y="400492"/>
                        <a:pt x="581344" y="414485"/>
                      </a:cubicBezTo>
                      <a:cubicBezTo>
                        <a:pt x="597072" y="428679"/>
                        <a:pt x="609473" y="464015"/>
                        <a:pt x="609473" y="494820"/>
                      </a:cubicBezTo>
                      <a:lnTo>
                        <a:pt x="609473" y="529048"/>
                      </a:lnTo>
                      <a:cubicBezTo>
                        <a:pt x="609473" y="561061"/>
                        <a:pt x="583360" y="587034"/>
                        <a:pt x="551399" y="587034"/>
                      </a:cubicBezTo>
                      <a:lnTo>
                        <a:pt x="58074" y="587034"/>
                      </a:lnTo>
                      <a:cubicBezTo>
                        <a:pt x="26012" y="587034"/>
                        <a:pt x="0" y="561061"/>
                        <a:pt x="0" y="529048"/>
                      </a:cubicBezTo>
                      <a:lnTo>
                        <a:pt x="0" y="494820"/>
                      </a:lnTo>
                      <a:cubicBezTo>
                        <a:pt x="0" y="464015"/>
                        <a:pt x="12401" y="428679"/>
                        <a:pt x="28129" y="414485"/>
                      </a:cubicBezTo>
                      <a:cubicBezTo>
                        <a:pt x="43757" y="400492"/>
                        <a:pt x="79851" y="388311"/>
                        <a:pt x="110501" y="386700"/>
                      </a:cubicBezTo>
                      <a:close/>
                      <a:moveTo>
                        <a:pt x="316407" y="206077"/>
                      </a:moveTo>
                      <a:lnTo>
                        <a:pt x="316407" y="272924"/>
                      </a:lnTo>
                      <a:cubicBezTo>
                        <a:pt x="325379" y="271817"/>
                        <a:pt x="331832" y="269703"/>
                        <a:pt x="335965" y="266783"/>
                      </a:cubicBezTo>
                      <a:cubicBezTo>
                        <a:pt x="343023" y="261548"/>
                        <a:pt x="346551" y="252488"/>
                        <a:pt x="346551" y="239602"/>
                      </a:cubicBezTo>
                      <a:cubicBezTo>
                        <a:pt x="346551" y="229736"/>
                        <a:pt x="343224" y="222084"/>
                        <a:pt x="336570" y="216346"/>
                      </a:cubicBezTo>
                      <a:cubicBezTo>
                        <a:pt x="332638" y="213024"/>
                        <a:pt x="325884" y="209601"/>
                        <a:pt x="316407" y="206077"/>
                      </a:cubicBezTo>
                      <a:close/>
                      <a:moveTo>
                        <a:pt x="299872" y="94230"/>
                      </a:moveTo>
                      <a:cubicBezTo>
                        <a:pt x="289891" y="94431"/>
                        <a:pt x="282531" y="97149"/>
                        <a:pt x="277793" y="102183"/>
                      </a:cubicBezTo>
                      <a:cubicBezTo>
                        <a:pt x="272954" y="107317"/>
                        <a:pt x="270534" y="114163"/>
                        <a:pt x="270534" y="122922"/>
                      </a:cubicBezTo>
                      <a:cubicBezTo>
                        <a:pt x="270534" y="132586"/>
                        <a:pt x="274163" y="140137"/>
                        <a:pt x="281322" y="145674"/>
                      </a:cubicBezTo>
                      <a:cubicBezTo>
                        <a:pt x="285354" y="148795"/>
                        <a:pt x="291504" y="151613"/>
                        <a:pt x="299872" y="154231"/>
                      </a:cubicBezTo>
                      <a:close/>
                      <a:moveTo>
                        <a:pt x="316407" y="42585"/>
                      </a:moveTo>
                      <a:lnTo>
                        <a:pt x="316407" y="56478"/>
                      </a:lnTo>
                      <a:cubicBezTo>
                        <a:pt x="334957" y="57887"/>
                        <a:pt x="349576" y="62518"/>
                        <a:pt x="360061" y="70169"/>
                      </a:cubicBezTo>
                      <a:cubicBezTo>
                        <a:pt x="379318" y="82350"/>
                        <a:pt x="389198" y="102082"/>
                        <a:pt x="389904" y="129465"/>
                      </a:cubicBezTo>
                      <a:lnTo>
                        <a:pt x="344837" y="129465"/>
                      </a:lnTo>
                      <a:cubicBezTo>
                        <a:pt x="344031" y="119297"/>
                        <a:pt x="342317" y="111948"/>
                        <a:pt x="339797" y="107217"/>
                      </a:cubicBezTo>
                      <a:cubicBezTo>
                        <a:pt x="335562" y="99163"/>
                        <a:pt x="327698" y="94733"/>
                        <a:pt x="316407" y="93928"/>
                      </a:cubicBezTo>
                      <a:lnTo>
                        <a:pt x="316407" y="159063"/>
                      </a:lnTo>
                      <a:cubicBezTo>
                        <a:pt x="343527" y="168426"/>
                        <a:pt x="361674" y="176681"/>
                        <a:pt x="371050" y="183829"/>
                      </a:cubicBezTo>
                      <a:cubicBezTo>
                        <a:pt x="386375" y="195809"/>
                        <a:pt x="394037" y="212722"/>
                        <a:pt x="394037" y="234467"/>
                      </a:cubicBezTo>
                      <a:cubicBezTo>
                        <a:pt x="394037" y="263159"/>
                        <a:pt x="383451" y="284099"/>
                        <a:pt x="362380" y="297086"/>
                      </a:cubicBezTo>
                      <a:cubicBezTo>
                        <a:pt x="349475" y="305039"/>
                        <a:pt x="334151" y="309670"/>
                        <a:pt x="316407" y="311079"/>
                      </a:cubicBezTo>
                      <a:lnTo>
                        <a:pt x="316407" y="318328"/>
                      </a:lnTo>
                      <a:cubicBezTo>
                        <a:pt x="388593" y="313697"/>
                        <a:pt x="445959" y="253696"/>
                        <a:pt x="445959" y="180507"/>
                      </a:cubicBezTo>
                      <a:cubicBezTo>
                        <a:pt x="445959" y="107217"/>
                        <a:pt x="388593" y="47316"/>
                        <a:pt x="316407" y="42585"/>
                      </a:cubicBezTo>
                      <a:close/>
                      <a:moveTo>
                        <a:pt x="299872" y="42484"/>
                      </a:moveTo>
                      <a:cubicBezTo>
                        <a:pt x="226980" y="46410"/>
                        <a:pt x="168808" y="106713"/>
                        <a:pt x="168808" y="180507"/>
                      </a:cubicBezTo>
                      <a:cubicBezTo>
                        <a:pt x="168808" y="254199"/>
                        <a:pt x="226980" y="314502"/>
                        <a:pt x="299872" y="318428"/>
                      </a:cubicBezTo>
                      <a:lnTo>
                        <a:pt x="299872" y="311381"/>
                      </a:lnTo>
                      <a:cubicBezTo>
                        <a:pt x="277390" y="308864"/>
                        <a:pt x="260553" y="303931"/>
                        <a:pt x="249564" y="296683"/>
                      </a:cubicBezTo>
                      <a:cubicBezTo>
                        <a:pt x="230005" y="283596"/>
                        <a:pt x="220427" y="261246"/>
                        <a:pt x="220729" y="229635"/>
                      </a:cubicBezTo>
                      <a:lnTo>
                        <a:pt x="266904" y="229635"/>
                      </a:lnTo>
                      <a:cubicBezTo>
                        <a:pt x="268518" y="244031"/>
                        <a:pt x="270736" y="253696"/>
                        <a:pt x="273659" y="258528"/>
                      </a:cubicBezTo>
                      <a:cubicBezTo>
                        <a:pt x="278095" y="266179"/>
                        <a:pt x="286867" y="271112"/>
                        <a:pt x="299872" y="273428"/>
                      </a:cubicBezTo>
                      <a:lnTo>
                        <a:pt x="299872" y="200440"/>
                      </a:lnTo>
                      <a:lnTo>
                        <a:pt x="285959" y="196312"/>
                      </a:lnTo>
                      <a:cubicBezTo>
                        <a:pt x="264182" y="189970"/>
                        <a:pt x="248757" y="181010"/>
                        <a:pt x="239784" y="169634"/>
                      </a:cubicBezTo>
                      <a:cubicBezTo>
                        <a:pt x="230811" y="158258"/>
                        <a:pt x="226375" y="144466"/>
                        <a:pt x="226375" y="128459"/>
                      </a:cubicBezTo>
                      <a:cubicBezTo>
                        <a:pt x="226375" y="117787"/>
                        <a:pt x="228089" y="108223"/>
                        <a:pt x="231618" y="99566"/>
                      </a:cubicBezTo>
                      <a:cubicBezTo>
                        <a:pt x="235046" y="90908"/>
                        <a:pt x="239986" y="83357"/>
                        <a:pt x="246237" y="77115"/>
                      </a:cubicBezTo>
                      <a:cubicBezTo>
                        <a:pt x="254302" y="69062"/>
                        <a:pt x="263376" y="63424"/>
                        <a:pt x="273256" y="60404"/>
                      </a:cubicBezTo>
                      <a:cubicBezTo>
                        <a:pt x="279406" y="58390"/>
                        <a:pt x="288177" y="56981"/>
                        <a:pt x="299872" y="56075"/>
                      </a:cubicBezTo>
                      <a:close/>
                      <a:moveTo>
                        <a:pt x="307333" y="0"/>
                      </a:moveTo>
                      <a:cubicBezTo>
                        <a:pt x="407043" y="0"/>
                        <a:pt x="488101" y="80941"/>
                        <a:pt x="488101" y="180507"/>
                      </a:cubicBezTo>
                      <a:cubicBezTo>
                        <a:pt x="488101" y="279971"/>
                        <a:pt x="407043" y="361013"/>
                        <a:pt x="307333" y="361013"/>
                      </a:cubicBezTo>
                      <a:cubicBezTo>
                        <a:pt x="207724" y="361013"/>
                        <a:pt x="126665" y="279971"/>
                        <a:pt x="126665" y="180507"/>
                      </a:cubicBezTo>
                      <a:cubicBezTo>
                        <a:pt x="126665" y="80941"/>
                        <a:pt x="207724" y="0"/>
                        <a:pt x="3073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9" name="iṡḷiḍè"/>
              <p:cNvGrpSpPr/>
              <p:nvPr/>
            </p:nvGrpSpPr>
            <p:grpSpPr>
              <a:xfrm>
                <a:off x="3948064" y="4597506"/>
                <a:ext cx="415040" cy="415040"/>
                <a:chOff x="4792557" y="2249137"/>
                <a:chExt cx="648072" cy="648072"/>
              </a:xfrm>
            </p:grpSpPr>
            <p:sp>
              <p:nvSpPr>
                <p:cNvPr id="43" name="ïṣ1íďé"/>
                <p:cNvSpPr/>
                <p:nvPr/>
              </p:nvSpPr>
              <p:spPr>
                <a:xfrm>
                  <a:off x="4792557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4" name="îsľïďe"/>
                <p:cNvSpPr/>
                <p:nvPr/>
              </p:nvSpPr>
              <p:spPr bwMode="auto">
                <a:xfrm>
                  <a:off x="4926447" y="2390028"/>
                  <a:ext cx="380293" cy="366291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7" h="6827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40" name="ïšľïḓé"/>
              <p:cNvGrpSpPr/>
              <p:nvPr/>
            </p:nvGrpSpPr>
            <p:grpSpPr>
              <a:xfrm>
                <a:off x="4972299" y="5627510"/>
                <a:ext cx="415040" cy="415040"/>
                <a:chOff x="3909160" y="2249137"/>
                <a:chExt cx="648072" cy="648072"/>
              </a:xfrm>
            </p:grpSpPr>
            <p:sp>
              <p:nvSpPr>
                <p:cNvPr id="41" name="íṡlîď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2" name="ïśḻîḓé"/>
                <p:cNvSpPr/>
                <p:nvPr/>
              </p:nvSpPr>
              <p:spPr bwMode="auto">
                <a:xfrm>
                  <a:off x="4043050" y="2391832"/>
                  <a:ext cx="380293" cy="362683"/>
                </a:xfrm>
                <a:custGeom>
                  <a:avLst/>
                  <a:gdLst>
                    <a:gd name="connsiteX0" fmla="*/ 315778 w 607639"/>
                    <a:gd name="connsiteY0" fmla="*/ 173080 h 579502"/>
                    <a:gd name="connsiteX1" fmla="*/ 315778 w 607639"/>
                    <a:gd name="connsiteY1" fmla="*/ 266058 h 579502"/>
                    <a:gd name="connsiteX2" fmla="*/ 303493 w 607639"/>
                    <a:gd name="connsiteY2" fmla="*/ 278325 h 579502"/>
                    <a:gd name="connsiteX3" fmla="*/ 210375 w 607639"/>
                    <a:gd name="connsiteY3" fmla="*/ 278325 h 579502"/>
                    <a:gd name="connsiteX4" fmla="*/ 303493 w 607639"/>
                    <a:gd name="connsiteY4" fmla="*/ 359925 h 579502"/>
                    <a:gd name="connsiteX5" fmla="*/ 397500 w 607639"/>
                    <a:gd name="connsiteY5" fmla="*/ 266058 h 579502"/>
                    <a:gd name="connsiteX6" fmla="*/ 315778 w 607639"/>
                    <a:gd name="connsiteY6" fmla="*/ 173080 h 579502"/>
                    <a:gd name="connsiteX7" fmla="*/ 249814 w 607639"/>
                    <a:gd name="connsiteY7" fmla="*/ 160816 h 579502"/>
                    <a:gd name="connsiteX8" fmla="*/ 198110 w 607639"/>
                    <a:gd name="connsiteY8" fmla="*/ 212449 h 579502"/>
                    <a:gd name="connsiteX9" fmla="*/ 249814 w 607639"/>
                    <a:gd name="connsiteY9" fmla="*/ 212449 h 579502"/>
                    <a:gd name="connsiteX10" fmla="*/ 303493 w 607639"/>
                    <a:gd name="connsiteY10" fmla="*/ 147835 h 579502"/>
                    <a:gd name="connsiteX11" fmla="*/ 421981 w 607639"/>
                    <a:gd name="connsiteY11" fmla="*/ 266058 h 579502"/>
                    <a:gd name="connsiteX12" fmla="*/ 303493 w 607639"/>
                    <a:gd name="connsiteY12" fmla="*/ 384370 h 579502"/>
                    <a:gd name="connsiteX13" fmla="*/ 185093 w 607639"/>
                    <a:gd name="connsiteY13" fmla="*/ 266058 h 579502"/>
                    <a:gd name="connsiteX14" fmla="*/ 197289 w 607639"/>
                    <a:gd name="connsiteY14" fmla="*/ 253880 h 579502"/>
                    <a:gd name="connsiteX15" fmla="*/ 291297 w 607639"/>
                    <a:gd name="connsiteY15" fmla="*/ 253880 h 579502"/>
                    <a:gd name="connsiteX16" fmla="*/ 291297 w 607639"/>
                    <a:gd name="connsiteY16" fmla="*/ 160013 h 579502"/>
                    <a:gd name="connsiteX17" fmla="*/ 303493 w 607639"/>
                    <a:gd name="connsiteY17" fmla="*/ 147835 h 579502"/>
                    <a:gd name="connsiteX18" fmla="*/ 262095 w 607639"/>
                    <a:gd name="connsiteY18" fmla="*/ 135133 h 579502"/>
                    <a:gd name="connsiteX19" fmla="*/ 274287 w 607639"/>
                    <a:gd name="connsiteY19" fmla="*/ 147397 h 579502"/>
                    <a:gd name="connsiteX20" fmla="*/ 274287 w 607639"/>
                    <a:gd name="connsiteY20" fmla="*/ 224713 h 579502"/>
                    <a:gd name="connsiteX21" fmla="*/ 262095 w 607639"/>
                    <a:gd name="connsiteY21" fmla="*/ 236888 h 579502"/>
                    <a:gd name="connsiteX22" fmla="*/ 184672 w 607639"/>
                    <a:gd name="connsiteY22" fmla="*/ 236888 h 579502"/>
                    <a:gd name="connsiteX23" fmla="*/ 172391 w 607639"/>
                    <a:gd name="connsiteY23" fmla="*/ 224713 h 579502"/>
                    <a:gd name="connsiteX24" fmla="*/ 262095 w 607639"/>
                    <a:gd name="connsiteY24" fmla="*/ 135133 h 579502"/>
                    <a:gd name="connsiteX25" fmla="*/ 58120 w 607639"/>
                    <a:gd name="connsiteY25" fmla="*/ 108514 h 579502"/>
                    <a:gd name="connsiteX26" fmla="*/ 58120 w 607639"/>
                    <a:gd name="connsiteY26" fmla="*/ 413970 h 579502"/>
                    <a:gd name="connsiteX27" fmla="*/ 549430 w 607639"/>
                    <a:gd name="connsiteY27" fmla="*/ 413970 h 579502"/>
                    <a:gd name="connsiteX28" fmla="*/ 549430 w 607639"/>
                    <a:gd name="connsiteY28" fmla="*/ 108514 h 579502"/>
                    <a:gd name="connsiteX29" fmla="*/ 27236 w 607639"/>
                    <a:gd name="connsiteY29" fmla="*/ 56079 h 579502"/>
                    <a:gd name="connsiteX30" fmla="*/ 27236 w 607639"/>
                    <a:gd name="connsiteY30" fmla="*/ 81319 h 579502"/>
                    <a:gd name="connsiteX31" fmla="*/ 580403 w 607639"/>
                    <a:gd name="connsiteY31" fmla="*/ 81319 h 579502"/>
                    <a:gd name="connsiteX32" fmla="*/ 580403 w 607639"/>
                    <a:gd name="connsiteY32" fmla="*/ 56079 h 579502"/>
                    <a:gd name="connsiteX33" fmla="*/ 303775 w 607639"/>
                    <a:gd name="connsiteY33" fmla="*/ 0 h 579502"/>
                    <a:gd name="connsiteX34" fmla="*/ 317393 w 607639"/>
                    <a:gd name="connsiteY34" fmla="*/ 13597 h 579502"/>
                    <a:gd name="connsiteX35" fmla="*/ 317393 w 607639"/>
                    <a:gd name="connsiteY35" fmla="*/ 28884 h 579502"/>
                    <a:gd name="connsiteX36" fmla="*/ 580403 w 607639"/>
                    <a:gd name="connsiteY36" fmla="*/ 28884 h 579502"/>
                    <a:gd name="connsiteX37" fmla="*/ 607639 w 607639"/>
                    <a:gd name="connsiteY37" fmla="*/ 56079 h 579502"/>
                    <a:gd name="connsiteX38" fmla="*/ 607639 w 607639"/>
                    <a:gd name="connsiteY38" fmla="*/ 81319 h 579502"/>
                    <a:gd name="connsiteX39" fmla="*/ 580403 w 607639"/>
                    <a:gd name="connsiteY39" fmla="*/ 108514 h 579502"/>
                    <a:gd name="connsiteX40" fmla="*/ 576665 w 607639"/>
                    <a:gd name="connsiteY40" fmla="*/ 108514 h 579502"/>
                    <a:gd name="connsiteX41" fmla="*/ 576665 w 607639"/>
                    <a:gd name="connsiteY41" fmla="*/ 413970 h 579502"/>
                    <a:gd name="connsiteX42" fmla="*/ 549430 w 607639"/>
                    <a:gd name="connsiteY42" fmla="*/ 441165 h 579502"/>
                    <a:gd name="connsiteX43" fmla="*/ 317393 w 607639"/>
                    <a:gd name="connsiteY43" fmla="*/ 441165 h 579502"/>
                    <a:gd name="connsiteX44" fmla="*/ 317393 w 607639"/>
                    <a:gd name="connsiteY44" fmla="*/ 481069 h 579502"/>
                    <a:gd name="connsiteX45" fmla="*/ 418236 w 607639"/>
                    <a:gd name="connsiteY45" fmla="*/ 554923 h 579502"/>
                    <a:gd name="connsiteX46" fmla="*/ 421173 w 607639"/>
                    <a:gd name="connsiteY46" fmla="*/ 573942 h 579502"/>
                    <a:gd name="connsiteX47" fmla="*/ 410225 w 607639"/>
                    <a:gd name="connsiteY47" fmla="*/ 579452 h 579502"/>
                    <a:gd name="connsiteX48" fmla="*/ 402215 w 607639"/>
                    <a:gd name="connsiteY48" fmla="*/ 576874 h 579502"/>
                    <a:gd name="connsiteX49" fmla="*/ 317393 w 607639"/>
                    <a:gd name="connsiteY49" fmla="*/ 514752 h 579502"/>
                    <a:gd name="connsiteX50" fmla="*/ 317393 w 607639"/>
                    <a:gd name="connsiteY50" fmla="*/ 565854 h 579502"/>
                    <a:gd name="connsiteX51" fmla="*/ 303775 w 607639"/>
                    <a:gd name="connsiteY51" fmla="*/ 579452 h 579502"/>
                    <a:gd name="connsiteX52" fmla="*/ 290157 w 607639"/>
                    <a:gd name="connsiteY52" fmla="*/ 565854 h 579502"/>
                    <a:gd name="connsiteX53" fmla="*/ 290157 w 607639"/>
                    <a:gd name="connsiteY53" fmla="*/ 514752 h 579502"/>
                    <a:gd name="connsiteX54" fmla="*/ 205424 w 607639"/>
                    <a:gd name="connsiteY54" fmla="*/ 576874 h 579502"/>
                    <a:gd name="connsiteX55" fmla="*/ 186377 w 607639"/>
                    <a:gd name="connsiteY55" fmla="*/ 573942 h 579502"/>
                    <a:gd name="connsiteX56" fmla="*/ 189314 w 607639"/>
                    <a:gd name="connsiteY56" fmla="*/ 554923 h 579502"/>
                    <a:gd name="connsiteX57" fmla="*/ 290157 w 607639"/>
                    <a:gd name="connsiteY57" fmla="*/ 481069 h 579502"/>
                    <a:gd name="connsiteX58" fmla="*/ 290157 w 607639"/>
                    <a:gd name="connsiteY58" fmla="*/ 441165 h 579502"/>
                    <a:gd name="connsiteX59" fmla="*/ 58120 w 607639"/>
                    <a:gd name="connsiteY59" fmla="*/ 441165 h 579502"/>
                    <a:gd name="connsiteX60" fmla="*/ 30885 w 607639"/>
                    <a:gd name="connsiteY60" fmla="*/ 413970 h 579502"/>
                    <a:gd name="connsiteX61" fmla="*/ 30885 w 607639"/>
                    <a:gd name="connsiteY61" fmla="*/ 108514 h 579502"/>
                    <a:gd name="connsiteX62" fmla="*/ 27236 w 607639"/>
                    <a:gd name="connsiteY62" fmla="*/ 108514 h 579502"/>
                    <a:gd name="connsiteX63" fmla="*/ 0 w 607639"/>
                    <a:gd name="connsiteY63" fmla="*/ 81319 h 579502"/>
                    <a:gd name="connsiteX64" fmla="*/ 0 w 607639"/>
                    <a:gd name="connsiteY64" fmla="*/ 56079 h 579502"/>
                    <a:gd name="connsiteX65" fmla="*/ 27236 w 607639"/>
                    <a:gd name="connsiteY65" fmla="*/ 28884 h 579502"/>
                    <a:gd name="connsiteX66" fmla="*/ 290157 w 607639"/>
                    <a:gd name="connsiteY66" fmla="*/ 28884 h 579502"/>
                    <a:gd name="connsiteX67" fmla="*/ 290157 w 607639"/>
                    <a:gd name="connsiteY67" fmla="*/ 13597 h 579502"/>
                    <a:gd name="connsiteX68" fmla="*/ 303775 w 607639"/>
                    <a:gd name="connsiteY68" fmla="*/ 0 h 579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607639" h="579502">
                      <a:moveTo>
                        <a:pt x="315778" y="173080"/>
                      </a:moveTo>
                      <a:lnTo>
                        <a:pt x="315778" y="266058"/>
                      </a:lnTo>
                      <a:cubicBezTo>
                        <a:pt x="315778" y="272814"/>
                        <a:pt x="310258" y="278325"/>
                        <a:pt x="303493" y="278325"/>
                      </a:cubicBezTo>
                      <a:lnTo>
                        <a:pt x="210375" y="278325"/>
                      </a:lnTo>
                      <a:cubicBezTo>
                        <a:pt x="216429" y="324281"/>
                        <a:pt x="255866" y="359925"/>
                        <a:pt x="303493" y="359925"/>
                      </a:cubicBezTo>
                      <a:cubicBezTo>
                        <a:pt x="355303" y="359925"/>
                        <a:pt x="397500" y="317792"/>
                        <a:pt x="397500" y="266058"/>
                      </a:cubicBezTo>
                      <a:cubicBezTo>
                        <a:pt x="397500" y="218502"/>
                        <a:pt x="361802" y="179124"/>
                        <a:pt x="315778" y="173080"/>
                      </a:cubicBezTo>
                      <a:close/>
                      <a:moveTo>
                        <a:pt x="249814" y="160816"/>
                      </a:moveTo>
                      <a:cubicBezTo>
                        <a:pt x="223740" y="165793"/>
                        <a:pt x="203093" y="186410"/>
                        <a:pt x="198110" y="212449"/>
                      </a:cubicBezTo>
                      <a:lnTo>
                        <a:pt x="249814" y="212449"/>
                      </a:lnTo>
                      <a:close/>
                      <a:moveTo>
                        <a:pt x="303493" y="147835"/>
                      </a:moveTo>
                      <a:cubicBezTo>
                        <a:pt x="368835" y="147835"/>
                        <a:pt x="421981" y="200902"/>
                        <a:pt x="421981" y="266058"/>
                      </a:cubicBezTo>
                      <a:cubicBezTo>
                        <a:pt x="421981" y="331303"/>
                        <a:pt x="368835" y="384370"/>
                        <a:pt x="303493" y="384370"/>
                      </a:cubicBezTo>
                      <a:cubicBezTo>
                        <a:pt x="238239" y="384370"/>
                        <a:pt x="185093" y="331303"/>
                        <a:pt x="185093" y="266058"/>
                      </a:cubicBezTo>
                      <a:cubicBezTo>
                        <a:pt x="185093" y="259303"/>
                        <a:pt x="190523" y="253880"/>
                        <a:pt x="197289" y="253880"/>
                      </a:cubicBezTo>
                      <a:lnTo>
                        <a:pt x="291297" y="253880"/>
                      </a:lnTo>
                      <a:lnTo>
                        <a:pt x="291297" y="160013"/>
                      </a:lnTo>
                      <a:cubicBezTo>
                        <a:pt x="291297" y="153257"/>
                        <a:pt x="296727" y="147835"/>
                        <a:pt x="303493" y="147835"/>
                      </a:cubicBezTo>
                      <a:close/>
                      <a:moveTo>
                        <a:pt x="262095" y="135133"/>
                      </a:moveTo>
                      <a:cubicBezTo>
                        <a:pt x="268859" y="135133"/>
                        <a:pt x="274287" y="140643"/>
                        <a:pt x="274287" y="147397"/>
                      </a:cubicBezTo>
                      <a:lnTo>
                        <a:pt x="274287" y="224713"/>
                      </a:lnTo>
                      <a:cubicBezTo>
                        <a:pt x="274287" y="231467"/>
                        <a:pt x="268859" y="236888"/>
                        <a:pt x="262095" y="236888"/>
                      </a:cubicBezTo>
                      <a:lnTo>
                        <a:pt x="184672" y="236888"/>
                      </a:lnTo>
                      <a:cubicBezTo>
                        <a:pt x="177909" y="236888"/>
                        <a:pt x="172391" y="231467"/>
                        <a:pt x="172391" y="224713"/>
                      </a:cubicBezTo>
                      <a:cubicBezTo>
                        <a:pt x="172391" y="175302"/>
                        <a:pt x="212616" y="135133"/>
                        <a:pt x="262095" y="135133"/>
                      </a:cubicBezTo>
                      <a:close/>
                      <a:moveTo>
                        <a:pt x="58120" y="108514"/>
                      </a:moveTo>
                      <a:lnTo>
                        <a:pt x="58120" y="413970"/>
                      </a:lnTo>
                      <a:lnTo>
                        <a:pt x="549430" y="413970"/>
                      </a:lnTo>
                      <a:lnTo>
                        <a:pt x="549430" y="108514"/>
                      </a:lnTo>
                      <a:close/>
                      <a:moveTo>
                        <a:pt x="27236" y="56079"/>
                      </a:moveTo>
                      <a:lnTo>
                        <a:pt x="27236" y="81319"/>
                      </a:lnTo>
                      <a:lnTo>
                        <a:pt x="580403" y="81319"/>
                      </a:lnTo>
                      <a:lnTo>
                        <a:pt x="580403" y="56079"/>
                      </a:lnTo>
                      <a:close/>
                      <a:moveTo>
                        <a:pt x="303775" y="0"/>
                      </a:moveTo>
                      <a:cubicBezTo>
                        <a:pt x="311341" y="0"/>
                        <a:pt x="317393" y="6132"/>
                        <a:pt x="317393" y="13597"/>
                      </a:cubicBezTo>
                      <a:lnTo>
                        <a:pt x="317393" y="28884"/>
                      </a:lnTo>
                      <a:lnTo>
                        <a:pt x="580403" y="28884"/>
                      </a:lnTo>
                      <a:cubicBezTo>
                        <a:pt x="595356" y="28884"/>
                        <a:pt x="607639" y="41148"/>
                        <a:pt x="607639" y="56079"/>
                      </a:cubicBezTo>
                      <a:lnTo>
                        <a:pt x="607639" y="81319"/>
                      </a:lnTo>
                      <a:cubicBezTo>
                        <a:pt x="607639" y="96338"/>
                        <a:pt x="595356" y="108514"/>
                        <a:pt x="580403" y="108514"/>
                      </a:cubicBezTo>
                      <a:lnTo>
                        <a:pt x="576665" y="108514"/>
                      </a:lnTo>
                      <a:lnTo>
                        <a:pt x="576665" y="413970"/>
                      </a:lnTo>
                      <a:cubicBezTo>
                        <a:pt x="576665" y="428990"/>
                        <a:pt x="564472" y="441165"/>
                        <a:pt x="549430" y="441165"/>
                      </a:cubicBezTo>
                      <a:lnTo>
                        <a:pt x="317393" y="441165"/>
                      </a:lnTo>
                      <a:lnTo>
                        <a:pt x="317393" y="481069"/>
                      </a:lnTo>
                      <a:lnTo>
                        <a:pt x="418236" y="554923"/>
                      </a:lnTo>
                      <a:cubicBezTo>
                        <a:pt x="424377" y="559366"/>
                        <a:pt x="425623" y="567898"/>
                        <a:pt x="421173" y="573942"/>
                      </a:cubicBezTo>
                      <a:cubicBezTo>
                        <a:pt x="418503" y="577585"/>
                        <a:pt x="414409" y="579452"/>
                        <a:pt x="410225" y="579452"/>
                      </a:cubicBezTo>
                      <a:cubicBezTo>
                        <a:pt x="407466" y="579452"/>
                        <a:pt x="404618" y="578652"/>
                        <a:pt x="402215" y="576874"/>
                      </a:cubicBezTo>
                      <a:lnTo>
                        <a:pt x="317393" y="514752"/>
                      </a:lnTo>
                      <a:lnTo>
                        <a:pt x="317393" y="565854"/>
                      </a:lnTo>
                      <a:cubicBezTo>
                        <a:pt x="317393" y="573408"/>
                        <a:pt x="311341" y="579452"/>
                        <a:pt x="303775" y="579452"/>
                      </a:cubicBezTo>
                      <a:cubicBezTo>
                        <a:pt x="296299" y="579452"/>
                        <a:pt x="290157" y="573408"/>
                        <a:pt x="290157" y="565854"/>
                      </a:cubicBezTo>
                      <a:lnTo>
                        <a:pt x="290157" y="514752"/>
                      </a:lnTo>
                      <a:lnTo>
                        <a:pt x="205424" y="576874"/>
                      </a:lnTo>
                      <a:cubicBezTo>
                        <a:pt x="199372" y="581318"/>
                        <a:pt x="190827" y="579985"/>
                        <a:pt x="186377" y="573942"/>
                      </a:cubicBezTo>
                      <a:cubicBezTo>
                        <a:pt x="181927" y="567898"/>
                        <a:pt x="183262" y="559366"/>
                        <a:pt x="189314" y="554923"/>
                      </a:cubicBezTo>
                      <a:lnTo>
                        <a:pt x="290157" y="481069"/>
                      </a:lnTo>
                      <a:lnTo>
                        <a:pt x="290157" y="441165"/>
                      </a:lnTo>
                      <a:lnTo>
                        <a:pt x="58120" y="441165"/>
                      </a:lnTo>
                      <a:cubicBezTo>
                        <a:pt x="43167" y="441165"/>
                        <a:pt x="30885" y="428990"/>
                        <a:pt x="30885" y="413970"/>
                      </a:cubicBezTo>
                      <a:lnTo>
                        <a:pt x="30885" y="108514"/>
                      </a:lnTo>
                      <a:lnTo>
                        <a:pt x="27236" y="108514"/>
                      </a:lnTo>
                      <a:cubicBezTo>
                        <a:pt x="12194" y="108514"/>
                        <a:pt x="0" y="96338"/>
                        <a:pt x="0" y="81319"/>
                      </a:cubicBezTo>
                      <a:lnTo>
                        <a:pt x="0" y="56079"/>
                      </a:lnTo>
                      <a:cubicBezTo>
                        <a:pt x="0" y="41148"/>
                        <a:pt x="12194" y="28884"/>
                        <a:pt x="27236" y="28884"/>
                      </a:cubicBezTo>
                      <a:lnTo>
                        <a:pt x="290157" y="28884"/>
                      </a:lnTo>
                      <a:lnTo>
                        <a:pt x="290157" y="13597"/>
                      </a:lnTo>
                      <a:cubicBezTo>
                        <a:pt x="290157" y="6132"/>
                        <a:pt x="296299" y="0"/>
                        <a:pt x="3037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24" name="íṥḷíde"/>
            <p:cNvGrpSpPr/>
            <p:nvPr/>
          </p:nvGrpSpPr>
          <p:grpSpPr>
            <a:xfrm>
              <a:off x="5803867" y="1522508"/>
              <a:ext cx="1875055" cy="2471691"/>
              <a:chOff x="6036232" y="1409841"/>
              <a:chExt cx="1875055" cy="2471691"/>
            </a:xfrm>
          </p:grpSpPr>
          <p:sp>
            <p:nvSpPr>
              <p:cNvPr id="27" name="iṥ1ídè"/>
              <p:cNvSpPr/>
              <p:nvPr/>
            </p:nvSpPr>
            <p:spPr>
              <a:xfrm rot="2700000">
                <a:off x="6036232" y="1919790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28" name="î$lidè"/>
              <p:cNvGrpSpPr/>
              <p:nvPr/>
            </p:nvGrpSpPr>
            <p:grpSpPr>
              <a:xfrm>
                <a:off x="6537760" y="3466492"/>
                <a:ext cx="415040" cy="415040"/>
                <a:chOff x="6559351" y="2249137"/>
                <a:chExt cx="648072" cy="648072"/>
              </a:xfrm>
            </p:grpSpPr>
            <p:sp>
              <p:nvSpPr>
                <p:cNvPr id="35" name="íŝļïḍé"/>
                <p:cNvSpPr/>
                <p:nvPr/>
              </p:nvSpPr>
              <p:spPr>
                <a:xfrm>
                  <a:off x="6559351" y="2249137"/>
                  <a:ext cx="648072" cy="648072"/>
                </a:xfrm>
                <a:prstGeom prst="ellipse">
                  <a:avLst/>
                </a:prstGeom>
                <a:solidFill>
                  <a:schemeClr val="accent6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6" name="îsḻíḋe"/>
                <p:cNvSpPr/>
                <p:nvPr/>
              </p:nvSpPr>
              <p:spPr bwMode="auto">
                <a:xfrm>
                  <a:off x="6693241" y="2390028"/>
                  <a:ext cx="380293" cy="366291"/>
                </a:xfrm>
                <a:custGeom>
                  <a:avLst/>
                  <a:gdLst>
                    <a:gd name="connsiteX0" fmla="*/ 0 w 582235"/>
                    <a:gd name="connsiteY0" fmla="*/ 404481 h 606722"/>
                    <a:gd name="connsiteX1" fmla="*/ 101261 w 582235"/>
                    <a:gd name="connsiteY1" fmla="*/ 404481 h 606722"/>
                    <a:gd name="connsiteX2" fmla="*/ 101261 w 582235"/>
                    <a:gd name="connsiteY2" fmla="*/ 606722 h 606722"/>
                    <a:gd name="connsiteX3" fmla="*/ 0 w 582235"/>
                    <a:gd name="connsiteY3" fmla="*/ 606722 h 606722"/>
                    <a:gd name="connsiteX4" fmla="*/ 151927 w 582235"/>
                    <a:gd name="connsiteY4" fmla="*/ 328623 h 606722"/>
                    <a:gd name="connsiteX5" fmla="*/ 253188 w 582235"/>
                    <a:gd name="connsiteY5" fmla="*/ 328623 h 606722"/>
                    <a:gd name="connsiteX6" fmla="*/ 253188 w 582235"/>
                    <a:gd name="connsiteY6" fmla="*/ 606722 h 606722"/>
                    <a:gd name="connsiteX7" fmla="*/ 151927 w 582235"/>
                    <a:gd name="connsiteY7" fmla="*/ 606722 h 606722"/>
                    <a:gd name="connsiteX8" fmla="*/ 303855 w 582235"/>
                    <a:gd name="connsiteY8" fmla="*/ 252766 h 606722"/>
                    <a:gd name="connsiteX9" fmla="*/ 405046 w 582235"/>
                    <a:gd name="connsiteY9" fmla="*/ 252766 h 606722"/>
                    <a:gd name="connsiteX10" fmla="*/ 405046 w 582235"/>
                    <a:gd name="connsiteY10" fmla="*/ 606722 h 606722"/>
                    <a:gd name="connsiteX11" fmla="*/ 303855 w 582235"/>
                    <a:gd name="connsiteY11" fmla="*/ 606722 h 606722"/>
                    <a:gd name="connsiteX12" fmla="*/ 455711 w 582235"/>
                    <a:gd name="connsiteY12" fmla="*/ 202241 h 606722"/>
                    <a:gd name="connsiteX13" fmla="*/ 556972 w 582235"/>
                    <a:gd name="connsiteY13" fmla="*/ 202241 h 606722"/>
                    <a:gd name="connsiteX14" fmla="*/ 556972 w 582235"/>
                    <a:gd name="connsiteY14" fmla="*/ 606722 h 606722"/>
                    <a:gd name="connsiteX15" fmla="*/ 455711 w 582235"/>
                    <a:gd name="connsiteY15" fmla="*/ 606722 h 606722"/>
                    <a:gd name="connsiteX16" fmla="*/ 455697 w 582235"/>
                    <a:gd name="connsiteY16" fmla="*/ 0 h 606722"/>
                    <a:gd name="connsiteX17" fmla="*/ 556785 w 582235"/>
                    <a:gd name="connsiteY17" fmla="*/ 0 h 606722"/>
                    <a:gd name="connsiteX18" fmla="*/ 556874 w 582235"/>
                    <a:gd name="connsiteY18" fmla="*/ 0 h 606722"/>
                    <a:gd name="connsiteX19" fmla="*/ 556963 w 582235"/>
                    <a:gd name="connsiteY19" fmla="*/ 0 h 606722"/>
                    <a:gd name="connsiteX20" fmla="*/ 557675 w 582235"/>
                    <a:gd name="connsiteY20" fmla="*/ 0 h 606722"/>
                    <a:gd name="connsiteX21" fmla="*/ 559366 w 582235"/>
                    <a:gd name="connsiteY21" fmla="*/ 89 h 606722"/>
                    <a:gd name="connsiteX22" fmla="*/ 560611 w 582235"/>
                    <a:gd name="connsiteY22" fmla="*/ 267 h 606722"/>
                    <a:gd name="connsiteX23" fmla="*/ 561857 w 582235"/>
                    <a:gd name="connsiteY23" fmla="*/ 444 h 606722"/>
                    <a:gd name="connsiteX24" fmla="*/ 563192 w 582235"/>
                    <a:gd name="connsiteY24" fmla="*/ 800 h 606722"/>
                    <a:gd name="connsiteX25" fmla="*/ 564171 w 582235"/>
                    <a:gd name="connsiteY25" fmla="*/ 1067 h 606722"/>
                    <a:gd name="connsiteX26" fmla="*/ 565506 w 582235"/>
                    <a:gd name="connsiteY26" fmla="*/ 1511 h 606722"/>
                    <a:gd name="connsiteX27" fmla="*/ 566574 w 582235"/>
                    <a:gd name="connsiteY27" fmla="*/ 1867 h 606722"/>
                    <a:gd name="connsiteX28" fmla="*/ 567730 w 582235"/>
                    <a:gd name="connsiteY28" fmla="*/ 2400 h 606722"/>
                    <a:gd name="connsiteX29" fmla="*/ 568798 w 582235"/>
                    <a:gd name="connsiteY29" fmla="*/ 2933 h 606722"/>
                    <a:gd name="connsiteX30" fmla="*/ 569777 w 582235"/>
                    <a:gd name="connsiteY30" fmla="*/ 3467 h 606722"/>
                    <a:gd name="connsiteX31" fmla="*/ 570934 w 582235"/>
                    <a:gd name="connsiteY31" fmla="*/ 4178 h 606722"/>
                    <a:gd name="connsiteX32" fmla="*/ 571824 w 582235"/>
                    <a:gd name="connsiteY32" fmla="*/ 4800 h 606722"/>
                    <a:gd name="connsiteX33" fmla="*/ 572891 w 582235"/>
                    <a:gd name="connsiteY33" fmla="*/ 5689 h 606722"/>
                    <a:gd name="connsiteX34" fmla="*/ 573781 w 582235"/>
                    <a:gd name="connsiteY34" fmla="*/ 6489 h 606722"/>
                    <a:gd name="connsiteX35" fmla="*/ 574760 w 582235"/>
                    <a:gd name="connsiteY35" fmla="*/ 7289 h 606722"/>
                    <a:gd name="connsiteX36" fmla="*/ 575917 w 582235"/>
                    <a:gd name="connsiteY36" fmla="*/ 8533 h 606722"/>
                    <a:gd name="connsiteX37" fmla="*/ 576451 w 582235"/>
                    <a:gd name="connsiteY37" fmla="*/ 9066 h 606722"/>
                    <a:gd name="connsiteX38" fmla="*/ 576451 w 582235"/>
                    <a:gd name="connsiteY38" fmla="*/ 9155 h 606722"/>
                    <a:gd name="connsiteX39" fmla="*/ 577964 w 582235"/>
                    <a:gd name="connsiteY39" fmla="*/ 11200 h 606722"/>
                    <a:gd name="connsiteX40" fmla="*/ 578053 w 582235"/>
                    <a:gd name="connsiteY40" fmla="*/ 11289 h 606722"/>
                    <a:gd name="connsiteX41" fmla="*/ 579209 w 582235"/>
                    <a:gd name="connsiteY41" fmla="*/ 13244 h 606722"/>
                    <a:gd name="connsiteX42" fmla="*/ 579743 w 582235"/>
                    <a:gd name="connsiteY42" fmla="*/ 14222 h 606722"/>
                    <a:gd name="connsiteX43" fmla="*/ 580277 w 582235"/>
                    <a:gd name="connsiteY43" fmla="*/ 15555 h 606722"/>
                    <a:gd name="connsiteX44" fmla="*/ 580722 w 582235"/>
                    <a:gd name="connsiteY44" fmla="*/ 16711 h 606722"/>
                    <a:gd name="connsiteX45" fmla="*/ 581167 w 582235"/>
                    <a:gd name="connsiteY45" fmla="*/ 17866 h 606722"/>
                    <a:gd name="connsiteX46" fmla="*/ 581523 w 582235"/>
                    <a:gd name="connsiteY46" fmla="*/ 19199 h 606722"/>
                    <a:gd name="connsiteX47" fmla="*/ 581790 w 582235"/>
                    <a:gd name="connsiteY47" fmla="*/ 20266 h 606722"/>
                    <a:gd name="connsiteX48" fmla="*/ 582146 w 582235"/>
                    <a:gd name="connsiteY48" fmla="*/ 22488 h 606722"/>
                    <a:gd name="connsiteX49" fmla="*/ 582146 w 582235"/>
                    <a:gd name="connsiteY49" fmla="*/ 22666 h 606722"/>
                    <a:gd name="connsiteX50" fmla="*/ 582235 w 582235"/>
                    <a:gd name="connsiteY50" fmla="*/ 25244 h 606722"/>
                    <a:gd name="connsiteX51" fmla="*/ 582235 w 582235"/>
                    <a:gd name="connsiteY51" fmla="*/ 126396 h 606722"/>
                    <a:gd name="connsiteX52" fmla="*/ 556963 w 582235"/>
                    <a:gd name="connsiteY52" fmla="*/ 151728 h 606722"/>
                    <a:gd name="connsiteX53" fmla="*/ 531691 w 582235"/>
                    <a:gd name="connsiteY53" fmla="*/ 126396 h 606722"/>
                    <a:gd name="connsiteX54" fmla="*/ 531691 w 582235"/>
                    <a:gd name="connsiteY54" fmla="*/ 79286 h 606722"/>
                    <a:gd name="connsiteX55" fmla="*/ 421260 w 582235"/>
                    <a:gd name="connsiteY55" fmla="*/ 171106 h 606722"/>
                    <a:gd name="connsiteX56" fmla="*/ 385666 w 582235"/>
                    <a:gd name="connsiteY56" fmla="*/ 167906 h 606722"/>
                    <a:gd name="connsiteX57" fmla="*/ 388869 w 582235"/>
                    <a:gd name="connsiteY57" fmla="*/ 132262 h 606722"/>
                    <a:gd name="connsiteX58" fmla="*/ 487020 w 582235"/>
                    <a:gd name="connsiteY58" fmla="*/ 50576 h 606722"/>
                    <a:gd name="connsiteX59" fmla="*/ 455697 w 582235"/>
                    <a:gd name="connsiteY59" fmla="*/ 50576 h 606722"/>
                    <a:gd name="connsiteX60" fmla="*/ 430425 w 582235"/>
                    <a:gd name="connsiteY60" fmla="*/ 25244 h 606722"/>
                    <a:gd name="connsiteX61" fmla="*/ 455697 w 582235"/>
                    <a:gd name="connsiteY61" fmla="*/ 0 h 606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582235" h="606722">
                      <a:moveTo>
                        <a:pt x="0" y="404481"/>
                      </a:moveTo>
                      <a:lnTo>
                        <a:pt x="101261" y="404481"/>
                      </a:lnTo>
                      <a:lnTo>
                        <a:pt x="101261" y="606722"/>
                      </a:lnTo>
                      <a:lnTo>
                        <a:pt x="0" y="606722"/>
                      </a:lnTo>
                      <a:close/>
                      <a:moveTo>
                        <a:pt x="151927" y="328623"/>
                      </a:moveTo>
                      <a:lnTo>
                        <a:pt x="253188" y="328623"/>
                      </a:lnTo>
                      <a:lnTo>
                        <a:pt x="253188" y="606722"/>
                      </a:lnTo>
                      <a:lnTo>
                        <a:pt x="151927" y="606722"/>
                      </a:lnTo>
                      <a:close/>
                      <a:moveTo>
                        <a:pt x="303855" y="252766"/>
                      </a:moveTo>
                      <a:lnTo>
                        <a:pt x="405046" y="252766"/>
                      </a:lnTo>
                      <a:lnTo>
                        <a:pt x="405046" y="606722"/>
                      </a:lnTo>
                      <a:lnTo>
                        <a:pt x="303855" y="606722"/>
                      </a:lnTo>
                      <a:close/>
                      <a:moveTo>
                        <a:pt x="455711" y="202241"/>
                      </a:moveTo>
                      <a:lnTo>
                        <a:pt x="556972" y="202241"/>
                      </a:lnTo>
                      <a:lnTo>
                        <a:pt x="556972" y="606722"/>
                      </a:lnTo>
                      <a:lnTo>
                        <a:pt x="455711" y="606722"/>
                      </a:lnTo>
                      <a:close/>
                      <a:moveTo>
                        <a:pt x="455697" y="0"/>
                      </a:moveTo>
                      <a:lnTo>
                        <a:pt x="556785" y="0"/>
                      </a:lnTo>
                      <a:lnTo>
                        <a:pt x="556874" y="0"/>
                      </a:lnTo>
                      <a:lnTo>
                        <a:pt x="556963" y="0"/>
                      </a:lnTo>
                      <a:cubicBezTo>
                        <a:pt x="557230" y="0"/>
                        <a:pt x="557408" y="0"/>
                        <a:pt x="557675" y="0"/>
                      </a:cubicBezTo>
                      <a:cubicBezTo>
                        <a:pt x="558298" y="89"/>
                        <a:pt x="558832" y="89"/>
                        <a:pt x="559366" y="89"/>
                      </a:cubicBezTo>
                      <a:cubicBezTo>
                        <a:pt x="559811" y="178"/>
                        <a:pt x="560256" y="267"/>
                        <a:pt x="560611" y="267"/>
                      </a:cubicBezTo>
                      <a:cubicBezTo>
                        <a:pt x="561056" y="356"/>
                        <a:pt x="561412" y="444"/>
                        <a:pt x="561857" y="444"/>
                      </a:cubicBezTo>
                      <a:cubicBezTo>
                        <a:pt x="562302" y="533"/>
                        <a:pt x="562747" y="711"/>
                        <a:pt x="563192" y="800"/>
                      </a:cubicBezTo>
                      <a:cubicBezTo>
                        <a:pt x="563548" y="889"/>
                        <a:pt x="563904" y="978"/>
                        <a:pt x="564171" y="1067"/>
                      </a:cubicBezTo>
                      <a:cubicBezTo>
                        <a:pt x="564616" y="1156"/>
                        <a:pt x="565061" y="1333"/>
                        <a:pt x="565506" y="1511"/>
                      </a:cubicBezTo>
                      <a:cubicBezTo>
                        <a:pt x="565862" y="1600"/>
                        <a:pt x="566218" y="1778"/>
                        <a:pt x="566574" y="1867"/>
                      </a:cubicBezTo>
                      <a:cubicBezTo>
                        <a:pt x="566929" y="2044"/>
                        <a:pt x="567285" y="2222"/>
                        <a:pt x="567730" y="2400"/>
                      </a:cubicBezTo>
                      <a:cubicBezTo>
                        <a:pt x="568086" y="2578"/>
                        <a:pt x="568442" y="2755"/>
                        <a:pt x="568798" y="2933"/>
                      </a:cubicBezTo>
                      <a:cubicBezTo>
                        <a:pt x="569154" y="3111"/>
                        <a:pt x="569421" y="3289"/>
                        <a:pt x="569777" y="3467"/>
                      </a:cubicBezTo>
                      <a:cubicBezTo>
                        <a:pt x="570133" y="3733"/>
                        <a:pt x="570578" y="4000"/>
                        <a:pt x="570934" y="4178"/>
                      </a:cubicBezTo>
                      <a:cubicBezTo>
                        <a:pt x="571201" y="4444"/>
                        <a:pt x="571557" y="4622"/>
                        <a:pt x="571824" y="4800"/>
                      </a:cubicBezTo>
                      <a:cubicBezTo>
                        <a:pt x="572180" y="5155"/>
                        <a:pt x="572536" y="5422"/>
                        <a:pt x="572891" y="5689"/>
                      </a:cubicBezTo>
                      <a:cubicBezTo>
                        <a:pt x="573247" y="5955"/>
                        <a:pt x="573514" y="6222"/>
                        <a:pt x="573781" y="6489"/>
                      </a:cubicBezTo>
                      <a:cubicBezTo>
                        <a:pt x="574137" y="6755"/>
                        <a:pt x="574493" y="7022"/>
                        <a:pt x="574760" y="7289"/>
                      </a:cubicBezTo>
                      <a:cubicBezTo>
                        <a:pt x="575205" y="7733"/>
                        <a:pt x="575561" y="8178"/>
                        <a:pt x="575917" y="8533"/>
                      </a:cubicBezTo>
                      <a:cubicBezTo>
                        <a:pt x="576095" y="8711"/>
                        <a:pt x="576273" y="8889"/>
                        <a:pt x="576451" y="9066"/>
                      </a:cubicBezTo>
                      <a:cubicBezTo>
                        <a:pt x="576451" y="9155"/>
                        <a:pt x="576451" y="9155"/>
                        <a:pt x="576451" y="9155"/>
                      </a:cubicBezTo>
                      <a:cubicBezTo>
                        <a:pt x="576985" y="9777"/>
                        <a:pt x="577519" y="10489"/>
                        <a:pt x="577964" y="11200"/>
                      </a:cubicBezTo>
                      <a:cubicBezTo>
                        <a:pt x="577964" y="11200"/>
                        <a:pt x="578053" y="11289"/>
                        <a:pt x="578053" y="11289"/>
                      </a:cubicBezTo>
                      <a:cubicBezTo>
                        <a:pt x="578498" y="12000"/>
                        <a:pt x="578854" y="12622"/>
                        <a:pt x="579209" y="13244"/>
                      </a:cubicBezTo>
                      <a:cubicBezTo>
                        <a:pt x="579387" y="13600"/>
                        <a:pt x="579565" y="13955"/>
                        <a:pt x="579743" y="14222"/>
                      </a:cubicBezTo>
                      <a:cubicBezTo>
                        <a:pt x="579921" y="14666"/>
                        <a:pt x="580099" y="15111"/>
                        <a:pt x="580277" y="15555"/>
                      </a:cubicBezTo>
                      <a:cubicBezTo>
                        <a:pt x="580455" y="15911"/>
                        <a:pt x="580633" y="16266"/>
                        <a:pt x="580722" y="16711"/>
                      </a:cubicBezTo>
                      <a:cubicBezTo>
                        <a:pt x="580900" y="17066"/>
                        <a:pt x="581078" y="17422"/>
                        <a:pt x="581167" y="17866"/>
                      </a:cubicBezTo>
                      <a:cubicBezTo>
                        <a:pt x="581256" y="18311"/>
                        <a:pt x="581434" y="18755"/>
                        <a:pt x="581523" y="19199"/>
                      </a:cubicBezTo>
                      <a:cubicBezTo>
                        <a:pt x="581612" y="19555"/>
                        <a:pt x="581701" y="19910"/>
                        <a:pt x="581790" y="20266"/>
                      </a:cubicBezTo>
                      <a:cubicBezTo>
                        <a:pt x="581879" y="20977"/>
                        <a:pt x="582057" y="21777"/>
                        <a:pt x="582146" y="22488"/>
                      </a:cubicBezTo>
                      <a:cubicBezTo>
                        <a:pt x="582146" y="22577"/>
                        <a:pt x="582146" y="22666"/>
                        <a:pt x="582146" y="22666"/>
                      </a:cubicBezTo>
                      <a:cubicBezTo>
                        <a:pt x="582235" y="23555"/>
                        <a:pt x="582235" y="24355"/>
                        <a:pt x="582235" y="25244"/>
                      </a:cubicBezTo>
                      <a:lnTo>
                        <a:pt x="582235" y="126396"/>
                      </a:lnTo>
                      <a:cubicBezTo>
                        <a:pt x="582235" y="140351"/>
                        <a:pt x="570934" y="151728"/>
                        <a:pt x="556963" y="151728"/>
                      </a:cubicBezTo>
                      <a:cubicBezTo>
                        <a:pt x="542992" y="151728"/>
                        <a:pt x="531691" y="140351"/>
                        <a:pt x="531691" y="126396"/>
                      </a:cubicBezTo>
                      <a:lnTo>
                        <a:pt x="531691" y="79286"/>
                      </a:lnTo>
                      <a:lnTo>
                        <a:pt x="421260" y="171106"/>
                      </a:lnTo>
                      <a:cubicBezTo>
                        <a:pt x="410582" y="180083"/>
                        <a:pt x="394564" y="178572"/>
                        <a:pt x="385666" y="167906"/>
                      </a:cubicBezTo>
                      <a:cubicBezTo>
                        <a:pt x="376678" y="157150"/>
                        <a:pt x="378191" y="141240"/>
                        <a:pt x="388869" y="132262"/>
                      </a:cubicBezTo>
                      <a:lnTo>
                        <a:pt x="487020" y="50576"/>
                      </a:lnTo>
                      <a:lnTo>
                        <a:pt x="455697" y="50576"/>
                      </a:lnTo>
                      <a:cubicBezTo>
                        <a:pt x="441727" y="50576"/>
                        <a:pt x="430425" y="39288"/>
                        <a:pt x="430425" y="25244"/>
                      </a:cubicBezTo>
                      <a:cubicBezTo>
                        <a:pt x="430425" y="11289"/>
                        <a:pt x="441727" y="0"/>
                        <a:pt x="45569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29" name="ïṥḻîdè"/>
              <p:cNvGrpSpPr/>
              <p:nvPr/>
            </p:nvGrpSpPr>
            <p:grpSpPr>
              <a:xfrm>
                <a:off x="6548792" y="1409841"/>
                <a:ext cx="415040" cy="415040"/>
                <a:chOff x="5675954" y="2249137"/>
                <a:chExt cx="648072" cy="648072"/>
              </a:xfrm>
            </p:grpSpPr>
            <p:sp>
              <p:nvSpPr>
                <p:cNvPr id="33" name="íśľiďé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4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4" name="îsļiḋè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0" name="ïšḻïḑe"/>
              <p:cNvGrpSpPr/>
              <p:nvPr/>
            </p:nvGrpSpPr>
            <p:grpSpPr>
              <a:xfrm>
                <a:off x="7496247" y="2432350"/>
                <a:ext cx="415040" cy="415040"/>
                <a:chOff x="3909160" y="2249137"/>
                <a:chExt cx="648072" cy="648072"/>
              </a:xfrm>
            </p:grpSpPr>
            <p:sp>
              <p:nvSpPr>
                <p:cNvPr id="31" name="isḻíḋ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2" name="îs1iḑè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sp>
          <p:nvSpPr>
            <p:cNvPr id="25" name="îṥḻîḓé"/>
            <p:cNvSpPr/>
            <p:nvPr/>
          </p:nvSpPr>
          <p:spPr bwMode="auto">
            <a:xfrm>
              <a:off x="5057090" y="3871193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1"/>
              <a:stretch>
                <a:fillRect l="-24897" r="-2455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  <p:sp>
          <p:nvSpPr>
            <p:cNvPr id="26" name="íṥ1îḍè"/>
            <p:cNvSpPr/>
            <p:nvPr/>
          </p:nvSpPr>
          <p:spPr bwMode="auto">
            <a:xfrm>
              <a:off x="5057090" y="1834502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2"/>
              <a:stretch>
                <a:fillRect l="-41847" r="-4127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669925" y="1092835"/>
            <a:ext cx="3650615" cy="5139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b="1"/>
              <a:t>2．对物流系统结构的影响</a:t>
            </a:r>
            <a:endParaRPr lang="zh-CN" altLang="en-US" b="1"/>
          </a:p>
          <a:p>
            <a:pPr marL="285750" indent="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/>
              <a:t>网上客户可以直接面对制造商并可获得个性化服务，故传统物流渠道中的批发商和零售商等中介将逐步淡出。</a:t>
            </a:r>
            <a:endParaRPr lang="zh-CN" altLang="en-US"/>
          </a:p>
          <a:p>
            <a:pPr marL="285750" indent="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/>
              <a:t>网上时空的“零距离”特点与现实世界的反差增大，客户对产品的可得性的心理预期加大，以致企业交货速度的压力变大。</a:t>
            </a:r>
            <a:endParaRPr lang="zh-CN" altLang="en-US"/>
          </a:p>
          <a:p>
            <a:pPr marL="285750" indent="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/>
              <a:t>信息共享的即时性，使制造商在全球范围内进行资源配置成为可能，故其组织结构将趋于分散并逐步虚拟化。</a:t>
            </a:r>
            <a:endParaRPr lang="zh-CN" altLang="en-US"/>
          </a:p>
          <a:p>
            <a:pPr marL="285750" indent="0" fontAlgn="auto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/>
              <a:t>大规模的电讯基础设施建设，将使那些能够在网上直接传输的无形产品的物流系统隐形化。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135620" y="1179830"/>
            <a:ext cx="3251835" cy="4184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0" algn="l"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b="1"/>
              <a:t>3．对客户服务的影响</a:t>
            </a:r>
            <a:endParaRPr lang="zh-CN" altLang="en-US" b="1"/>
          </a:p>
          <a:p>
            <a:pPr marL="285750" algn="l"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</a:pPr>
            <a:r>
              <a:rPr lang="zh-CN" altLang="en-US"/>
              <a:t>要求在客户咨询服务的界面上，能保证企业与客户间的即时互动。</a:t>
            </a:r>
            <a:endParaRPr lang="zh-CN" altLang="en-US"/>
          </a:p>
          <a:p>
            <a:pPr marL="285750" algn="l"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</a:pPr>
            <a:r>
              <a:rPr lang="zh-CN" altLang="en-US"/>
              <a:t>要求客户服务的个性化。只有当企业对客户需求的响应实现了某种程度的个性化对称时，企业才能获得更多的商机。</a:t>
            </a:r>
            <a:endParaRPr lang="zh-CN" altLang="en-US"/>
          </a:p>
          <a:p>
            <a:pPr marL="285750" indent="0" algn="l">
              <a:spcBef>
                <a:spcPts val="600"/>
              </a:spcBef>
              <a:spcAft>
                <a:spcPts val="600"/>
              </a:spcAft>
              <a:buClrTx/>
              <a:buSzTx/>
              <a:buFont typeface="+mj-ea"/>
              <a:buNone/>
            </a:pPr>
            <a:r>
              <a:rPr lang="zh-CN" altLang="en-US" b="1"/>
              <a:t>4．对物料采购的影响</a:t>
            </a:r>
            <a:endParaRPr lang="zh-CN" altLang="en-US" b="1"/>
          </a:p>
          <a:p>
            <a:pPr marL="285750" indent="0" algn="l">
              <a:spcBef>
                <a:spcPts val="600"/>
              </a:spcBef>
              <a:spcAft>
                <a:spcPts val="600"/>
              </a:spcAft>
              <a:buClrTx/>
              <a:buSzTx/>
              <a:buFont typeface="+mj-ea"/>
              <a:buNone/>
            </a:pPr>
            <a:r>
              <a:rPr lang="zh-CN" altLang="en-US" b="1"/>
              <a:t>5．对存货的影响</a:t>
            </a:r>
            <a:endParaRPr lang="zh-CN" altLang="en-US" b="1"/>
          </a:p>
          <a:p>
            <a:pPr marL="285750" indent="0" algn="l">
              <a:spcBef>
                <a:spcPts val="600"/>
              </a:spcBef>
              <a:spcAft>
                <a:spcPts val="600"/>
              </a:spcAft>
              <a:buClrTx/>
              <a:buSzTx/>
              <a:buFont typeface="+mj-ea"/>
              <a:buNone/>
            </a:pPr>
            <a:r>
              <a:rPr lang="zh-CN" altLang="en-US" b="1"/>
              <a:t>6．对运输的影响</a:t>
            </a:r>
            <a:endParaRPr lang="zh-CN" altLang="en-US" b="1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 userDrawn="1">
            <p:ph type="title"/>
          </p:nvPr>
        </p:nvSpPr>
        <p:spPr>
          <a:xfrm>
            <a:off x="4915625" y="1340679"/>
            <a:ext cx="6604863" cy="656792"/>
          </a:xfrm>
        </p:spPr>
        <p:txBody>
          <a:bodyPr>
            <a:normAutofit/>
          </a:bodyPr>
          <a:lstStyle/>
          <a:p>
            <a:r>
              <a:rPr lang="en-US" altLang="zh-CN"/>
              <a:t>二、物流对电子商务的影响</a:t>
            </a:r>
            <a:endParaRPr lang="en-US" altLang="zh-CN"/>
          </a:p>
        </p:txBody>
      </p:sp>
      <p:sp>
        <p:nvSpPr>
          <p:cNvPr id="6" name="文本占位符 5"/>
          <p:cNvSpPr>
            <a:spLocks noGrp="1"/>
          </p:cNvSpPr>
          <p:nvPr userDrawn="1">
            <p:ph type="body" idx="1"/>
          </p:nvPr>
        </p:nvSpPr>
        <p:spPr>
          <a:xfrm>
            <a:off x="4915535" y="2048510"/>
            <a:ext cx="6621780" cy="4743450"/>
          </a:xfrm>
        </p:spPr>
        <p:txBody>
          <a:bodyPr>
            <a:normAutofit/>
          </a:bodyPr>
          <a:lstStyle/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 b="1"/>
              <a:t>1．物流是实现电子商务的保证</a:t>
            </a:r>
            <a:endParaRPr lang="zh-CN" altLang="en-US" sz="1800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/>
              <a:t>一是物流保障生产。</a:t>
            </a:r>
            <a:endParaRPr lang="zh-CN" altLang="en-US" sz="1800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/>
              <a:t>二是物流服务于商流。</a:t>
            </a:r>
            <a:endParaRPr lang="zh-CN" altLang="en-US" sz="1800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 b="1"/>
              <a:t>2．物流是电子商务概念的重要内容</a:t>
            </a:r>
            <a:endParaRPr lang="zh-CN" altLang="en-US" sz="1800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 b="1"/>
              <a:t>3．物流是实现“以顾客为中心”理念的根本保证</a:t>
            </a:r>
            <a:endParaRPr lang="zh-CN" altLang="en-US" sz="1800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 b="1"/>
              <a:t>4．电子商务依赖于物流信息化</a:t>
            </a:r>
            <a:endParaRPr lang="zh-CN" altLang="en-US" sz="1800" b="1"/>
          </a:p>
        </p:txBody>
      </p:sp>
      <p:sp>
        <p:nvSpPr>
          <p:cNvPr id="39" name="文本框 76"/>
          <p:cNvSpPr txBox="1"/>
          <p:nvPr/>
        </p:nvSpPr>
        <p:spPr>
          <a:xfrm>
            <a:off x="2173178" y="1991626"/>
            <a:ext cx="1698172" cy="1783340"/>
          </a:xfrm>
          <a:prstGeom prst="rect">
            <a:avLst/>
          </a:prstGeom>
          <a:noFill/>
        </p:spPr>
        <p:txBody>
          <a:bodyPr wrap="none" numCol="1" rtlCol="0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600" dirty="0">
                <a:solidFill>
                  <a:schemeClr val="accent1"/>
                </a:solidFill>
                <a:latin typeface="Impact" panose="020B0806030902050204" pitchFamily="34" charset="0"/>
              </a:rPr>
              <a:t>/02</a:t>
            </a:r>
            <a:endParaRPr lang="en-US" altLang="zh-CN" sz="16600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525248" y="1846384"/>
            <a:ext cx="0" cy="24003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复习思考题：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599" y="5659438"/>
            <a:ext cx="2909888" cy="206381"/>
          </a:xfrm>
        </p:spPr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50240" y="1271905"/>
            <a:ext cx="10250805" cy="2630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 b="1"/>
              <a:t>1．试简述电子商务的运行模式及构成要素。</a:t>
            </a:r>
            <a:endParaRPr lang="zh-CN" altLang="en-US" b="1"/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 b="1"/>
              <a:t>2．试简述现代物流业与传统物流业的区别。</a:t>
            </a:r>
            <a:endParaRPr lang="zh-CN" altLang="en-US" b="1"/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 b="1"/>
              <a:t>3．电子商务物流的概念是什么？它有哪些特征？</a:t>
            </a:r>
            <a:endParaRPr lang="zh-CN" altLang="en-US" b="1"/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 b="1"/>
              <a:t>4．试简述电子商务与物流的关系。</a:t>
            </a:r>
            <a:endParaRPr lang="zh-CN" altLang="en-US" b="1"/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endParaRPr lang="zh-CN" altLang="en-US" b="1"/>
          </a:p>
        </p:txBody>
      </p:sp>
      <p:grpSp>
        <p:nvGrpSpPr>
          <p:cNvPr id="6" name="iSḷïḑe"/>
          <p:cNvGrpSpPr/>
          <p:nvPr/>
        </p:nvGrpSpPr>
        <p:grpSpPr>
          <a:xfrm rot="0">
            <a:off x="5449570" y="1028700"/>
            <a:ext cx="5300980" cy="5829300"/>
            <a:chOff x="3338932" y="1028700"/>
            <a:chExt cx="5514136" cy="5829300"/>
          </a:xfrm>
        </p:grpSpPr>
        <p:grpSp>
          <p:nvGrpSpPr>
            <p:cNvPr id="9" name="í$ḻídé"/>
            <p:cNvGrpSpPr/>
            <p:nvPr/>
          </p:nvGrpSpPr>
          <p:grpSpPr>
            <a:xfrm>
              <a:off x="4089213" y="5275571"/>
              <a:ext cx="323503" cy="913348"/>
              <a:chOff x="5021074" y="5165013"/>
              <a:chExt cx="346103" cy="977150"/>
            </a:xfrm>
            <a:solidFill>
              <a:schemeClr val="tx2"/>
            </a:solidFill>
          </p:grpSpPr>
          <p:sp>
            <p:nvSpPr>
              <p:cNvPr id="39" name="íšļîḋé"/>
              <p:cNvSpPr/>
              <p:nvPr/>
            </p:nvSpPr>
            <p:spPr bwMode="auto">
              <a:xfrm>
                <a:off x="5123938" y="5165013"/>
                <a:ext cx="140387" cy="15428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0" name="ïS1íḑe"/>
              <p:cNvSpPr/>
              <p:nvPr/>
            </p:nvSpPr>
            <p:spPr bwMode="auto">
              <a:xfrm>
                <a:off x="5021074" y="5359608"/>
                <a:ext cx="346103" cy="782555"/>
              </a:xfrm>
              <a:custGeom>
                <a:avLst/>
                <a:gdLst>
                  <a:gd name="T0" fmla="*/ 105 w 105"/>
                  <a:gd name="T1" fmla="*/ 30 h 241"/>
                  <a:gd name="T2" fmla="*/ 52 w 105"/>
                  <a:gd name="T3" fmla="*/ 0 h 241"/>
                  <a:gd name="T4" fmla="*/ 0 w 105"/>
                  <a:gd name="T5" fmla="*/ 30 h 241"/>
                  <a:gd name="T6" fmla="*/ 0 w 105"/>
                  <a:gd name="T7" fmla="*/ 30 h 241"/>
                  <a:gd name="T8" fmla="*/ 0 w 105"/>
                  <a:gd name="T9" fmla="*/ 124 h 241"/>
                  <a:gd name="T10" fmla="*/ 9 w 105"/>
                  <a:gd name="T11" fmla="*/ 134 h 241"/>
                  <a:gd name="T12" fmla="*/ 19 w 105"/>
                  <a:gd name="T13" fmla="*/ 124 h 241"/>
                  <a:gd name="T14" fmla="*/ 19 w 105"/>
                  <a:gd name="T15" fmla="*/ 41 h 241"/>
                  <a:gd name="T16" fmla="*/ 25 w 105"/>
                  <a:gd name="T17" fmla="*/ 41 h 241"/>
                  <a:gd name="T18" fmla="*/ 25 w 105"/>
                  <a:gd name="T19" fmla="*/ 228 h 241"/>
                  <a:gd name="T20" fmla="*/ 25 w 105"/>
                  <a:gd name="T21" fmla="*/ 228 h 241"/>
                  <a:gd name="T22" fmla="*/ 25 w 105"/>
                  <a:gd name="T23" fmla="*/ 229 h 241"/>
                  <a:gd name="T24" fmla="*/ 36 w 105"/>
                  <a:gd name="T25" fmla="*/ 241 h 241"/>
                  <a:gd name="T26" fmla="*/ 47 w 105"/>
                  <a:gd name="T27" fmla="*/ 230 h 241"/>
                  <a:gd name="T28" fmla="*/ 47 w 105"/>
                  <a:gd name="T29" fmla="*/ 229 h 241"/>
                  <a:gd name="T30" fmla="*/ 47 w 105"/>
                  <a:gd name="T31" fmla="*/ 125 h 241"/>
                  <a:gd name="T32" fmla="*/ 52 w 105"/>
                  <a:gd name="T33" fmla="*/ 116 h 241"/>
                  <a:gd name="T34" fmla="*/ 58 w 105"/>
                  <a:gd name="T35" fmla="*/ 125 h 241"/>
                  <a:gd name="T36" fmla="*/ 58 w 105"/>
                  <a:gd name="T37" fmla="*/ 229 h 241"/>
                  <a:gd name="T38" fmla="*/ 58 w 105"/>
                  <a:gd name="T39" fmla="*/ 230 h 241"/>
                  <a:gd name="T40" fmla="*/ 69 w 105"/>
                  <a:gd name="T41" fmla="*/ 241 h 241"/>
                  <a:gd name="T42" fmla="*/ 80 w 105"/>
                  <a:gd name="T43" fmla="*/ 229 h 241"/>
                  <a:gd name="T44" fmla="*/ 80 w 105"/>
                  <a:gd name="T45" fmla="*/ 228 h 241"/>
                  <a:gd name="T46" fmla="*/ 80 w 105"/>
                  <a:gd name="T47" fmla="*/ 228 h 241"/>
                  <a:gd name="T48" fmla="*/ 80 w 105"/>
                  <a:gd name="T49" fmla="*/ 41 h 241"/>
                  <a:gd name="T50" fmla="*/ 86 w 105"/>
                  <a:gd name="T51" fmla="*/ 41 h 241"/>
                  <a:gd name="T52" fmla="*/ 86 w 105"/>
                  <a:gd name="T53" fmla="*/ 124 h 241"/>
                  <a:gd name="T54" fmla="*/ 96 w 105"/>
                  <a:gd name="T55" fmla="*/ 134 h 241"/>
                  <a:gd name="T56" fmla="*/ 105 w 105"/>
                  <a:gd name="T57" fmla="*/ 124 h 241"/>
                  <a:gd name="T58" fmla="*/ 105 w 105"/>
                  <a:gd name="T59" fmla="*/ 30 h 241"/>
                  <a:gd name="T60" fmla="*/ 105 w 105"/>
                  <a:gd name="T61" fmla="*/ 3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5" h="241">
                    <a:moveTo>
                      <a:pt x="105" y="30"/>
                    </a:moveTo>
                    <a:cubicBezTo>
                      <a:pt x="104" y="2"/>
                      <a:pt x="79" y="0"/>
                      <a:pt x="52" y="0"/>
                    </a:cubicBezTo>
                    <a:cubicBezTo>
                      <a:pt x="26" y="0"/>
                      <a:pt x="0" y="2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30"/>
                      <a:pt x="4" y="134"/>
                      <a:pt x="9" y="134"/>
                    </a:cubicBezTo>
                    <a:cubicBezTo>
                      <a:pt x="14" y="134"/>
                      <a:pt x="19" y="130"/>
                      <a:pt x="19" y="124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9"/>
                      <a:pt x="25" y="229"/>
                    </a:cubicBezTo>
                    <a:cubicBezTo>
                      <a:pt x="25" y="235"/>
                      <a:pt x="30" y="241"/>
                      <a:pt x="36" y="241"/>
                    </a:cubicBezTo>
                    <a:cubicBezTo>
                      <a:pt x="41" y="241"/>
                      <a:pt x="46" y="236"/>
                      <a:pt x="47" y="230"/>
                    </a:cubicBezTo>
                    <a:cubicBezTo>
                      <a:pt x="47" y="230"/>
                      <a:pt x="47" y="230"/>
                      <a:pt x="47" y="229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47" y="120"/>
                      <a:pt x="48" y="116"/>
                      <a:pt x="52" y="116"/>
                    </a:cubicBezTo>
                    <a:cubicBezTo>
                      <a:pt x="57" y="116"/>
                      <a:pt x="58" y="120"/>
                      <a:pt x="58" y="125"/>
                    </a:cubicBezTo>
                    <a:cubicBezTo>
                      <a:pt x="58" y="229"/>
                      <a:pt x="58" y="229"/>
                      <a:pt x="58" y="229"/>
                    </a:cubicBezTo>
                    <a:cubicBezTo>
                      <a:pt x="58" y="230"/>
                      <a:pt x="58" y="230"/>
                      <a:pt x="58" y="230"/>
                    </a:cubicBezTo>
                    <a:cubicBezTo>
                      <a:pt x="59" y="236"/>
                      <a:pt x="63" y="241"/>
                      <a:pt x="69" y="241"/>
                    </a:cubicBezTo>
                    <a:cubicBezTo>
                      <a:pt x="75" y="241"/>
                      <a:pt x="80" y="235"/>
                      <a:pt x="80" y="229"/>
                    </a:cubicBezTo>
                    <a:cubicBezTo>
                      <a:pt x="80" y="228"/>
                      <a:pt x="80" y="228"/>
                      <a:pt x="80" y="228"/>
                    </a:cubicBezTo>
                    <a:cubicBezTo>
                      <a:pt x="80" y="228"/>
                      <a:pt x="80" y="228"/>
                      <a:pt x="80" y="228"/>
                    </a:cubicBezTo>
                    <a:cubicBezTo>
                      <a:pt x="80" y="41"/>
                      <a:pt x="80" y="41"/>
                      <a:pt x="80" y="41"/>
                    </a:cubicBezTo>
                    <a:cubicBezTo>
                      <a:pt x="86" y="41"/>
                      <a:pt x="86" y="41"/>
                      <a:pt x="86" y="41"/>
                    </a:cubicBezTo>
                    <a:cubicBezTo>
                      <a:pt x="86" y="124"/>
                      <a:pt x="86" y="124"/>
                      <a:pt x="86" y="124"/>
                    </a:cubicBezTo>
                    <a:cubicBezTo>
                      <a:pt x="86" y="130"/>
                      <a:pt x="91" y="134"/>
                      <a:pt x="96" y="134"/>
                    </a:cubicBezTo>
                    <a:cubicBezTo>
                      <a:pt x="101" y="134"/>
                      <a:pt x="105" y="130"/>
                      <a:pt x="105" y="124"/>
                    </a:cubicBezTo>
                    <a:cubicBezTo>
                      <a:pt x="105" y="30"/>
                      <a:pt x="105" y="30"/>
                      <a:pt x="105" y="30"/>
                    </a:cubicBezTo>
                    <a:cubicBezTo>
                      <a:pt x="105" y="30"/>
                      <a:pt x="105" y="30"/>
                      <a:pt x="105" y="3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2" name="îşlïḑé"/>
            <p:cNvGrpSpPr/>
            <p:nvPr/>
          </p:nvGrpSpPr>
          <p:grpSpPr>
            <a:xfrm>
              <a:off x="6471338" y="2761583"/>
              <a:ext cx="436536" cy="913347"/>
              <a:chOff x="7569592" y="2475415"/>
              <a:chExt cx="467031" cy="97715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7" name="íṥļíḍé"/>
              <p:cNvSpPr/>
              <p:nvPr/>
            </p:nvSpPr>
            <p:spPr bwMode="auto">
              <a:xfrm>
                <a:off x="7665500" y="2475415"/>
                <a:ext cx="144557" cy="155677"/>
              </a:xfrm>
              <a:prstGeom prst="ellipse">
                <a:avLst/>
              </a:pr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8" name="îŝḷíḑé"/>
              <p:cNvSpPr/>
              <p:nvPr/>
            </p:nvSpPr>
            <p:spPr bwMode="auto">
              <a:xfrm>
                <a:off x="7569592" y="2660281"/>
                <a:ext cx="467031" cy="792285"/>
              </a:xfrm>
              <a:custGeom>
                <a:avLst/>
                <a:gdLst>
                  <a:gd name="T0" fmla="*/ 139 w 142"/>
                  <a:gd name="T1" fmla="*/ 31 h 241"/>
                  <a:gd name="T2" fmla="*/ 125 w 142"/>
                  <a:gd name="T3" fmla="*/ 32 h 241"/>
                  <a:gd name="T4" fmla="*/ 106 w 142"/>
                  <a:gd name="T5" fmla="*/ 50 h 241"/>
                  <a:gd name="T6" fmla="*/ 106 w 142"/>
                  <a:gd name="T7" fmla="*/ 30 h 241"/>
                  <a:gd name="T8" fmla="*/ 106 w 142"/>
                  <a:gd name="T9" fmla="*/ 30 h 241"/>
                  <a:gd name="T10" fmla="*/ 53 w 142"/>
                  <a:gd name="T11" fmla="*/ 0 h 241"/>
                  <a:gd name="T12" fmla="*/ 0 w 142"/>
                  <a:gd name="T13" fmla="*/ 30 h 241"/>
                  <a:gd name="T14" fmla="*/ 0 w 142"/>
                  <a:gd name="T15" fmla="*/ 30 h 241"/>
                  <a:gd name="T16" fmla="*/ 0 w 142"/>
                  <a:gd name="T17" fmla="*/ 124 h 241"/>
                  <a:gd name="T18" fmla="*/ 10 w 142"/>
                  <a:gd name="T19" fmla="*/ 134 h 241"/>
                  <a:gd name="T20" fmla="*/ 19 w 142"/>
                  <a:gd name="T21" fmla="*/ 124 h 241"/>
                  <a:gd name="T22" fmla="*/ 19 w 142"/>
                  <a:gd name="T23" fmla="*/ 41 h 241"/>
                  <a:gd name="T24" fmla="*/ 25 w 142"/>
                  <a:gd name="T25" fmla="*/ 41 h 241"/>
                  <a:gd name="T26" fmla="*/ 25 w 142"/>
                  <a:gd name="T27" fmla="*/ 228 h 241"/>
                  <a:gd name="T28" fmla="*/ 25 w 142"/>
                  <a:gd name="T29" fmla="*/ 228 h 241"/>
                  <a:gd name="T30" fmla="*/ 25 w 142"/>
                  <a:gd name="T31" fmla="*/ 229 h 241"/>
                  <a:gd name="T32" fmla="*/ 36 w 142"/>
                  <a:gd name="T33" fmla="*/ 241 h 241"/>
                  <a:gd name="T34" fmla="*/ 47 w 142"/>
                  <a:gd name="T35" fmla="*/ 230 h 241"/>
                  <a:gd name="T36" fmla="*/ 47 w 142"/>
                  <a:gd name="T37" fmla="*/ 229 h 241"/>
                  <a:gd name="T38" fmla="*/ 47 w 142"/>
                  <a:gd name="T39" fmla="*/ 125 h 241"/>
                  <a:gd name="T40" fmla="*/ 53 w 142"/>
                  <a:gd name="T41" fmla="*/ 116 h 241"/>
                  <a:gd name="T42" fmla="*/ 58 w 142"/>
                  <a:gd name="T43" fmla="*/ 125 h 241"/>
                  <a:gd name="T44" fmla="*/ 58 w 142"/>
                  <a:gd name="T45" fmla="*/ 229 h 241"/>
                  <a:gd name="T46" fmla="*/ 58 w 142"/>
                  <a:gd name="T47" fmla="*/ 230 h 241"/>
                  <a:gd name="T48" fmla="*/ 69 w 142"/>
                  <a:gd name="T49" fmla="*/ 241 h 241"/>
                  <a:gd name="T50" fmla="*/ 81 w 142"/>
                  <a:gd name="T51" fmla="*/ 229 h 241"/>
                  <a:gd name="T52" fmla="*/ 81 w 142"/>
                  <a:gd name="T53" fmla="*/ 228 h 241"/>
                  <a:gd name="T54" fmla="*/ 81 w 142"/>
                  <a:gd name="T55" fmla="*/ 41 h 241"/>
                  <a:gd name="T56" fmla="*/ 87 w 142"/>
                  <a:gd name="T57" fmla="*/ 41 h 241"/>
                  <a:gd name="T58" fmla="*/ 87 w 142"/>
                  <a:gd name="T59" fmla="*/ 69 h 241"/>
                  <a:gd name="T60" fmla="*/ 87 w 142"/>
                  <a:gd name="T61" fmla="*/ 78 h 241"/>
                  <a:gd name="T62" fmla="*/ 87 w 142"/>
                  <a:gd name="T63" fmla="*/ 96 h 241"/>
                  <a:gd name="T64" fmla="*/ 138 w 142"/>
                  <a:gd name="T65" fmla="*/ 45 h 241"/>
                  <a:gd name="T66" fmla="*/ 139 w 142"/>
                  <a:gd name="T67" fmla="*/ 3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2" h="241">
                    <a:moveTo>
                      <a:pt x="139" y="31"/>
                    </a:moveTo>
                    <a:cubicBezTo>
                      <a:pt x="135" y="27"/>
                      <a:pt x="129" y="28"/>
                      <a:pt x="125" y="32"/>
                    </a:cubicBezTo>
                    <a:cubicBezTo>
                      <a:pt x="106" y="50"/>
                      <a:pt x="106" y="50"/>
                      <a:pt x="106" y="50"/>
                    </a:cubicBezTo>
                    <a:cubicBezTo>
                      <a:pt x="106" y="30"/>
                      <a:pt x="106" y="30"/>
                      <a:pt x="106" y="30"/>
                    </a:cubicBezTo>
                    <a:cubicBezTo>
                      <a:pt x="106" y="30"/>
                      <a:pt x="106" y="30"/>
                      <a:pt x="106" y="30"/>
                    </a:cubicBezTo>
                    <a:cubicBezTo>
                      <a:pt x="105" y="2"/>
                      <a:pt x="79" y="0"/>
                      <a:pt x="53" y="0"/>
                    </a:cubicBezTo>
                    <a:cubicBezTo>
                      <a:pt x="26" y="0"/>
                      <a:pt x="1" y="2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30"/>
                      <a:pt x="4" y="134"/>
                      <a:pt x="10" y="134"/>
                    </a:cubicBezTo>
                    <a:cubicBezTo>
                      <a:pt x="15" y="134"/>
                      <a:pt x="19" y="130"/>
                      <a:pt x="19" y="124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9"/>
                    </a:cubicBezTo>
                    <a:cubicBezTo>
                      <a:pt x="25" y="235"/>
                      <a:pt x="30" y="241"/>
                      <a:pt x="36" y="241"/>
                    </a:cubicBezTo>
                    <a:cubicBezTo>
                      <a:pt x="42" y="241"/>
                      <a:pt x="47" y="236"/>
                      <a:pt x="47" y="230"/>
                    </a:cubicBezTo>
                    <a:cubicBezTo>
                      <a:pt x="47" y="230"/>
                      <a:pt x="47" y="230"/>
                      <a:pt x="47" y="229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47" y="120"/>
                      <a:pt x="48" y="116"/>
                      <a:pt x="53" y="116"/>
                    </a:cubicBezTo>
                    <a:cubicBezTo>
                      <a:pt x="58" y="116"/>
                      <a:pt x="58" y="120"/>
                      <a:pt x="58" y="125"/>
                    </a:cubicBezTo>
                    <a:cubicBezTo>
                      <a:pt x="58" y="229"/>
                      <a:pt x="58" y="229"/>
                      <a:pt x="58" y="229"/>
                    </a:cubicBezTo>
                    <a:cubicBezTo>
                      <a:pt x="58" y="230"/>
                      <a:pt x="58" y="230"/>
                      <a:pt x="58" y="230"/>
                    </a:cubicBezTo>
                    <a:cubicBezTo>
                      <a:pt x="59" y="236"/>
                      <a:pt x="64" y="241"/>
                      <a:pt x="69" y="241"/>
                    </a:cubicBezTo>
                    <a:cubicBezTo>
                      <a:pt x="76" y="241"/>
                      <a:pt x="81" y="235"/>
                      <a:pt x="81" y="229"/>
                    </a:cubicBezTo>
                    <a:cubicBezTo>
                      <a:pt x="81" y="228"/>
                      <a:pt x="81" y="228"/>
                      <a:pt x="81" y="228"/>
                    </a:cubicBezTo>
                    <a:cubicBezTo>
                      <a:pt x="81" y="41"/>
                      <a:pt x="81" y="41"/>
                      <a:pt x="81" y="41"/>
                    </a:cubicBezTo>
                    <a:cubicBezTo>
                      <a:pt x="87" y="41"/>
                      <a:pt x="87" y="41"/>
                      <a:pt x="87" y="41"/>
                    </a:cubicBezTo>
                    <a:cubicBezTo>
                      <a:pt x="87" y="69"/>
                      <a:pt x="87" y="69"/>
                      <a:pt x="87" y="69"/>
                    </a:cubicBezTo>
                    <a:cubicBezTo>
                      <a:pt x="87" y="78"/>
                      <a:pt x="87" y="78"/>
                      <a:pt x="87" y="78"/>
                    </a:cubicBezTo>
                    <a:cubicBezTo>
                      <a:pt x="87" y="96"/>
                      <a:pt x="87" y="96"/>
                      <a:pt x="87" y="96"/>
                    </a:cubicBezTo>
                    <a:cubicBezTo>
                      <a:pt x="138" y="45"/>
                      <a:pt x="138" y="45"/>
                      <a:pt x="138" y="45"/>
                    </a:cubicBezTo>
                    <a:cubicBezTo>
                      <a:pt x="142" y="41"/>
                      <a:pt x="142" y="35"/>
                      <a:pt x="139" y="31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2" name="iṩ1íḍé"/>
            <p:cNvGrpSpPr/>
            <p:nvPr/>
          </p:nvGrpSpPr>
          <p:grpSpPr>
            <a:xfrm>
              <a:off x="7422802" y="1248576"/>
              <a:ext cx="550867" cy="913350"/>
              <a:chOff x="8467515" y="825516"/>
              <a:chExt cx="589349" cy="977152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5" name="íṩ1îḑè"/>
              <p:cNvSpPr/>
              <p:nvPr/>
            </p:nvSpPr>
            <p:spPr bwMode="auto">
              <a:xfrm>
                <a:off x="8691300" y="825516"/>
                <a:ext cx="144557" cy="154287"/>
              </a:xfrm>
              <a:prstGeom prst="ellipse">
                <a:avLst/>
              </a:pr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îṥliḍê"/>
              <p:cNvSpPr/>
              <p:nvPr/>
            </p:nvSpPr>
            <p:spPr bwMode="auto">
              <a:xfrm>
                <a:off x="8467515" y="1010383"/>
                <a:ext cx="589349" cy="792285"/>
              </a:xfrm>
              <a:custGeom>
                <a:avLst/>
                <a:gdLst>
                  <a:gd name="T0" fmla="*/ 177 w 179"/>
                  <a:gd name="T1" fmla="*/ 45 h 241"/>
                  <a:gd name="T2" fmla="*/ 164 w 179"/>
                  <a:gd name="T3" fmla="*/ 41 h 241"/>
                  <a:gd name="T4" fmla="*/ 143 w 179"/>
                  <a:gd name="T5" fmla="*/ 51 h 241"/>
                  <a:gd name="T6" fmla="*/ 143 w 179"/>
                  <a:gd name="T7" fmla="*/ 30 h 241"/>
                  <a:gd name="T8" fmla="*/ 143 w 179"/>
                  <a:gd name="T9" fmla="*/ 30 h 241"/>
                  <a:gd name="T10" fmla="*/ 90 w 179"/>
                  <a:gd name="T11" fmla="*/ 0 h 241"/>
                  <a:gd name="T12" fmla="*/ 37 w 179"/>
                  <a:gd name="T13" fmla="*/ 30 h 241"/>
                  <a:gd name="T14" fmla="*/ 37 w 179"/>
                  <a:gd name="T15" fmla="*/ 30 h 241"/>
                  <a:gd name="T16" fmla="*/ 37 w 179"/>
                  <a:gd name="T17" fmla="*/ 51 h 241"/>
                  <a:gd name="T18" fmla="*/ 16 w 179"/>
                  <a:gd name="T19" fmla="*/ 41 h 241"/>
                  <a:gd name="T20" fmla="*/ 3 w 179"/>
                  <a:gd name="T21" fmla="*/ 45 h 241"/>
                  <a:gd name="T22" fmla="*/ 8 w 179"/>
                  <a:gd name="T23" fmla="*/ 58 h 241"/>
                  <a:gd name="T24" fmla="*/ 56 w 179"/>
                  <a:gd name="T25" fmla="*/ 82 h 241"/>
                  <a:gd name="T26" fmla="*/ 56 w 179"/>
                  <a:gd name="T27" fmla="*/ 40 h 241"/>
                  <a:gd name="T28" fmla="*/ 62 w 179"/>
                  <a:gd name="T29" fmla="*/ 40 h 241"/>
                  <a:gd name="T30" fmla="*/ 62 w 179"/>
                  <a:gd name="T31" fmla="*/ 228 h 241"/>
                  <a:gd name="T32" fmla="*/ 62 w 179"/>
                  <a:gd name="T33" fmla="*/ 228 h 241"/>
                  <a:gd name="T34" fmla="*/ 62 w 179"/>
                  <a:gd name="T35" fmla="*/ 229 h 241"/>
                  <a:gd name="T36" fmla="*/ 73 w 179"/>
                  <a:gd name="T37" fmla="*/ 241 h 241"/>
                  <a:gd name="T38" fmla="*/ 84 w 179"/>
                  <a:gd name="T39" fmla="*/ 230 h 241"/>
                  <a:gd name="T40" fmla="*/ 84 w 179"/>
                  <a:gd name="T41" fmla="*/ 229 h 241"/>
                  <a:gd name="T42" fmla="*/ 84 w 179"/>
                  <a:gd name="T43" fmla="*/ 125 h 241"/>
                  <a:gd name="T44" fmla="*/ 90 w 179"/>
                  <a:gd name="T45" fmla="*/ 116 h 241"/>
                  <a:gd name="T46" fmla="*/ 95 w 179"/>
                  <a:gd name="T47" fmla="*/ 125 h 241"/>
                  <a:gd name="T48" fmla="*/ 95 w 179"/>
                  <a:gd name="T49" fmla="*/ 229 h 241"/>
                  <a:gd name="T50" fmla="*/ 96 w 179"/>
                  <a:gd name="T51" fmla="*/ 230 h 241"/>
                  <a:gd name="T52" fmla="*/ 106 w 179"/>
                  <a:gd name="T53" fmla="*/ 241 h 241"/>
                  <a:gd name="T54" fmla="*/ 118 w 179"/>
                  <a:gd name="T55" fmla="*/ 229 h 241"/>
                  <a:gd name="T56" fmla="*/ 118 w 179"/>
                  <a:gd name="T57" fmla="*/ 228 h 241"/>
                  <a:gd name="T58" fmla="*/ 118 w 179"/>
                  <a:gd name="T59" fmla="*/ 40 h 241"/>
                  <a:gd name="T60" fmla="*/ 124 w 179"/>
                  <a:gd name="T61" fmla="*/ 40 h 241"/>
                  <a:gd name="T62" fmla="*/ 124 w 179"/>
                  <a:gd name="T63" fmla="*/ 82 h 241"/>
                  <a:gd name="T64" fmla="*/ 172 w 179"/>
                  <a:gd name="T65" fmla="*/ 58 h 241"/>
                  <a:gd name="T66" fmla="*/ 177 w 179"/>
                  <a:gd name="T67" fmla="*/ 45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9" h="241">
                    <a:moveTo>
                      <a:pt x="177" y="45"/>
                    </a:moveTo>
                    <a:cubicBezTo>
                      <a:pt x="175" y="41"/>
                      <a:pt x="169" y="39"/>
                      <a:pt x="164" y="41"/>
                    </a:cubicBezTo>
                    <a:cubicBezTo>
                      <a:pt x="143" y="51"/>
                      <a:pt x="143" y="51"/>
                      <a:pt x="143" y="51"/>
                    </a:cubicBezTo>
                    <a:cubicBezTo>
                      <a:pt x="143" y="30"/>
                      <a:pt x="143" y="30"/>
                      <a:pt x="143" y="30"/>
                    </a:cubicBezTo>
                    <a:cubicBezTo>
                      <a:pt x="143" y="30"/>
                      <a:pt x="143" y="30"/>
                      <a:pt x="143" y="30"/>
                    </a:cubicBezTo>
                    <a:cubicBezTo>
                      <a:pt x="142" y="2"/>
                      <a:pt x="116" y="0"/>
                      <a:pt x="90" y="0"/>
                    </a:cubicBezTo>
                    <a:cubicBezTo>
                      <a:pt x="63" y="0"/>
                      <a:pt x="38" y="2"/>
                      <a:pt x="37" y="30"/>
                    </a:cubicBezTo>
                    <a:cubicBezTo>
                      <a:pt x="37" y="30"/>
                      <a:pt x="37" y="30"/>
                      <a:pt x="37" y="30"/>
                    </a:cubicBezTo>
                    <a:cubicBezTo>
                      <a:pt x="37" y="51"/>
                      <a:pt x="37" y="51"/>
                      <a:pt x="37" y="51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1" y="39"/>
                      <a:pt x="5" y="41"/>
                      <a:pt x="3" y="45"/>
                    </a:cubicBezTo>
                    <a:cubicBezTo>
                      <a:pt x="0" y="50"/>
                      <a:pt x="3" y="56"/>
                      <a:pt x="8" y="58"/>
                    </a:cubicBezTo>
                    <a:cubicBezTo>
                      <a:pt x="56" y="82"/>
                      <a:pt x="56" y="82"/>
                      <a:pt x="56" y="82"/>
                    </a:cubicBezTo>
                    <a:cubicBezTo>
                      <a:pt x="56" y="40"/>
                      <a:pt x="56" y="40"/>
                      <a:pt x="56" y="40"/>
                    </a:cubicBezTo>
                    <a:cubicBezTo>
                      <a:pt x="62" y="40"/>
                      <a:pt x="62" y="40"/>
                      <a:pt x="62" y="40"/>
                    </a:cubicBezTo>
                    <a:cubicBezTo>
                      <a:pt x="62" y="228"/>
                      <a:pt x="62" y="228"/>
                      <a:pt x="62" y="228"/>
                    </a:cubicBezTo>
                    <a:cubicBezTo>
                      <a:pt x="62" y="228"/>
                      <a:pt x="62" y="228"/>
                      <a:pt x="62" y="228"/>
                    </a:cubicBezTo>
                    <a:cubicBezTo>
                      <a:pt x="62" y="228"/>
                      <a:pt x="62" y="228"/>
                      <a:pt x="62" y="229"/>
                    </a:cubicBezTo>
                    <a:cubicBezTo>
                      <a:pt x="62" y="235"/>
                      <a:pt x="67" y="241"/>
                      <a:pt x="73" y="241"/>
                    </a:cubicBezTo>
                    <a:cubicBezTo>
                      <a:pt x="79" y="241"/>
                      <a:pt x="84" y="236"/>
                      <a:pt x="84" y="230"/>
                    </a:cubicBezTo>
                    <a:cubicBezTo>
                      <a:pt x="84" y="230"/>
                      <a:pt x="84" y="230"/>
                      <a:pt x="84" y="229"/>
                    </a:cubicBezTo>
                    <a:cubicBezTo>
                      <a:pt x="84" y="125"/>
                      <a:pt x="84" y="125"/>
                      <a:pt x="84" y="125"/>
                    </a:cubicBezTo>
                    <a:cubicBezTo>
                      <a:pt x="84" y="120"/>
                      <a:pt x="85" y="116"/>
                      <a:pt x="90" y="116"/>
                    </a:cubicBezTo>
                    <a:cubicBezTo>
                      <a:pt x="95" y="116"/>
                      <a:pt x="95" y="120"/>
                      <a:pt x="95" y="125"/>
                    </a:cubicBezTo>
                    <a:cubicBezTo>
                      <a:pt x="95" y="229"/>
                      <a:pt x="95" y="229"/>
                      <a:pt x="95" y="229"/>
                    </a:cubicBezTo>
                    <a:cubicBezTo>
                      <a:pt x="95" y="230"/>
                      <a:pt x="95" y="230"/>
                      <a:pt x="96" y="230"/>
                    </a:cubicBezTo>
                    <a:cubicBezTo>
                      <a:pt x="96" y="236"/>
                      <a:pt x="101" y="241"/>
                      <a:pt x="106" y="241"/>
                    </a:cubicBezTo>
                    <a:cubicBezTo>
                      <a:pt x="113" y="241"/>
                      <a:pt x="118" y="235"/>
                      <a:pt x="118" y="229"/>
                    </a:cubicBezTo>
                    <a:cubicBezTo>
                      <a:pt x="118" y="228"/>
                      <a:pt x="118" y="228"/>
                      <a:pt x="118" y="228"/>
                    </a:cubicBezTo>
                    <a:cubicBezTo>
                      <a:pt x="118" y="40"/>
                      <a:pt x="118" y="40"/>
                      <a:pt x="118" y="40"/>
                    </a:cubicBezTo>
                    <a:cubicBezTo>
                      <a:pt x="124" y="40"/>
                      <a:pt x="124" y="40"/>
                      <a:pt x="124" y="40"/>
                    </a:cubicBezTo>
                    <a:cubicBezTo>
                      <a:pt x="124" y="82"/>
                      <a:pt x="124" y="82"/>
                      <a:pt x="124" y="82"/>
                    </a:cubicBezTo>
                    <a:cubicBezTo>
                      <a:pt x="172" y="58"/>
                      <a:pt x="172" y="58"/>
                      <a:pt x="172" y="58"/>
                    </a:cubicBezTo>
                    <a:cubicBezTo>
                      <a:pt x="177" y="56"/>
                      <a:pt x="179" y="50"/>
                      <a:pt x="177" y="45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3" name="ïşľiḑe"/>
            <p:cNvGrpSpPr/>
            <p:nvPr/>
          </p:nvGrpSpPr>
          <p:grpSpPr>
            <a:xfrm>
              <a:off x="5263069" y="4692205"/>
              <a:ext cx="422244" cy="912046"/>
              <a:chOff x="6276918" y="4540915"/>
              <a:chExt cx="451741" cy="97576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1" name="íślíḑé"/>
              <p:cNvSpPr/>
              <p:nvPr/>
            </p:nvSpPr>
            <p:spPr bwMode="auto">
              <a:xfrm>
                <a:off x="6468734" y="4540915"/>
                <a:ext cx="140387" cy="151507"/>
              </a:xfrm>
              <a:custGeom>
                <a:avLst/>
                <a:gdLst>
                  <a:gd name="T0" fmla="*/ 0 w 43"/>
                  <a:gd name="T1" fmla="*/ 23 h 46"/>
                  <a:gd name="T2" fmla="*/ 21 w 43"/>
                  <a:gd name="T3" fmla="*/ 46 h 46"/>
                  <a:gd name="T4" fmla="*/ 43 w 43"/>
                  <a:gd name="T5" fmla="*/ 23 h 46"/>
                  <a:gd name="T6" fmla="*/ 22 w 43"/>
                  <a:gd name="T7" fmla="*/ 0 h 46"/>
                  <a:gd name="T8" fmla="*/ 0 w 43"/>
                  <a:gd name="T9" fmla="*/ 2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6">
                    <a:moveTo>
                      <a:pt x="0" y="23"/>
                    </a:moveTo>
                    <a:cubicBezTo>
                      <a:pt x="0" y="35"/>
                      <a:pt x="10" y="46"/>
                      <a:pt x="21" y="46"/>
                    </a:cubicBezTo>
                    <a:cubicBezTo>
                      <a:pt x="33" y="46"/>
                      <a:pt x="43" y="36"/>
                      <a:pt x="43" y="23"/>
                    </a:cubicBezTo>
                    <a:cubicBezTo>
                      <a:pt x="43" y="10"/>
                      <a:pt x="33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íṡḷiďè"/>
              <p:cNvSpPr/>
              <p:nvPr/>
            </p:nvSpPr>
            <p:spPr bwMode="auto">
              <a:xfrm>
                <a:off x="6276918" y="4704931"/>
                <a:ext cx="442011" cy="654678"/>
              </a:xfrm>
              <a:custGeom>
                <a:avLst/>
                <a:gdLst>
                  <a:gd name="T0" fmla="*/ 1 w 134"/>
                  <a:gd name="T1" fmla="*/ 84 h 199"/>
                  <a:gd name="T2" fmla="*/ 10 w 134"/>
                  <a:gd name="T3" fmla="*/ 36 h 199"/>
                  <a:gd name="T4" fmla="*/ 15 w 134"/>
                  <a:gd name="T5" fmla="*/ 29 h 199"/>
                  <a:gd name="T6" fmla="*/ 61 w 134"/>
                  <a:gd name="T7" fmla="*/ 2 h 199"/>
                  <a:gd name="T8" fmla="*/ 62 w 134"/>
                  <a:gd name="T9" fmla="*/ 2 h 199"/>
                  <a:gd name="T10" fmla="*/ 62 w 134"/>
                  <a:gd name="T11" fmla="*/ 1 h 199"/>
                  <a:gd name="T12" fmla="*/ 63 w 134"/>
                  <a:gd name="T13" fmla="*/ 1 h 199"/>
                  <a:gd name="T14" fmla="*/ 63 w 134"/>
                  <a:gd name="T15" fmla="*/ 1 h 199"/>
                  <a:gd name="T16" fmla="*/ 64 w 134"/>
                  <a:gd name="T17" fmla="*/ 1 h 199"/>
                  <a:gd name="T18" fmla="*/ 64 w 134"/>
                  <a:gd name="T19" fmla="*/ 1 h 199"/>
                  <a:gd name="T20" fmla="*/ 65 w 134"/>
                  <a:gd name="T21" fmla="*/ 1 h 199"/>
                  <a:gd name="T22" fmla="*/ 65 w 134"/>
                  <a:gd name="T23" fmla="*/ 0 h 199"/>
                  <a:gd name="T24" fmla="*/ 66 w 134"/>
                  <a:gd name="T25" fmla="*/ 0 h 199"/>
                  <a:gd name="T26" fmla="*/ 66 w 134"/>
                  <a:gd name="T27" fmla="*/ 0 h 199"/>
                  <a:gd name="T28" fmla="*/ 67 w 134"/>
                  <a:gd name="T29" fmla="*/ 0 h 199"/>
                  <a:gd name="T30" fmla="*/ 67 w 134"/>
                  <a:gd name="T31" fmla="*/ 0 h 199"/>
                  <a:gd name="T32" fmla="*/ 68 w 134"/>
                  <a:gd name="T33" fmla="*/ 0 h 199"/>
                  <a:gd name="T34" fmla="*/ 68 w 134"/>
                  <a:gd name="T35" fmla="*/ 0 h 199"/>
                  <a:gd name="T36" fmla="*/ 69 w 134"/>
                  <a:gd name="T37" fmla="*/ 0 h 199"/>
                  <a:gd name="T38" fmla="*/ 69 w 134"/>
                  <a:gd name="T39" fmla="*/ 1 h 199"/>
                  <a:gd name="T40" fmla="*/ 70 w 134"/>
                  <a:gd name="T41" fmla="*/ 1 h 199"/>
                  <a:gd name="T42" fmla="*/ 70 w 134"/>
                  <a:gd name="T43" fmla="*/ 1 h 199"/>
                  <a:gd name="T44" fmla="*/ 92 w 134"/>
                  <a:gd name="T45" fmla="*/ 9 h 199"/>
                  <a:gd name="T46" fmla="*/ 99 w 134"/>
                  <a:gd name="T47" fmla="*/ 21 h 199"/>
                  <a:gd name="T48" fmla="*/ 92 w 134"/>
                  <a:gd name="T49" fmla="*/ 89 h 199"/>
                  <a:gd name="T50" fmla="*/ 92 w 134"/>
                  <a:gd name="T51" fmla="*/ 90 h 199"/>
                  <a:gd name="T52" fmla="*/ 129 w 134"/>
                  <a:gd name="T53" fmla="*/ 113 h 199"/>
                  <a:gd name="T54" fmla="*/ 134 w 134"/>
                  <a:gd name="T55" fmla="*/ 123 h 199"/>
                  <a:gd name="T56" fmla="*/ 127 w 134"/>
                  <a:gd name="T57" fmla="*/ 188 h 199"/>
                  <a:gd name="T58" fmla="*/ 116 w 134"/>
                  <a:gd name="T59" fmla="*/ 199 h 199"/>
                  <a:gd name="T60" fmla="*/ 105 w 134"/>
                  <a:gd name="T61" fmla="*/ 187 h 199"/>
                  <a:gd name="T62" fmla="*/ 112 w 134"/>
                  <a:gd name="T63" fmla="*/ 130 h 199"/>
                  <a:gd name="T64" fmla="*/ 56 w 134"/>
                  <a:gd name="T65" fmla="*/ 96 h 199"/>
                  <a:gd name="T66" fmla="*/ 55 w 134"/>
                  <a:gd name="T67" fmla="*/ 95 h 199"/>
                  <a:gd name="T68" fmla="*/ 55 w 134"/>
                  <a:gd name="T69" fmla="*/ 95 h 199"/>
                  <a:gd name="T70" fmla="*/ 54 w 134"/>
                  <a:gd name="T71" fmla="*/ 95 h 199"/>
                  <a:gd name="T72" fmla="*/ 54 w 134"/>
                  <a:gd name="T73" fmla="*/ 95 h 199"/>
                  <a:gd name="T74" fmla="*/ 53 w 134"/>
                  <a:gd name="T75" fmla="*/ 94 h 199"/>
                  <a:gd name="T76" fmla="*/ 53 w 134"/>
                  <a:gd name="T77" fmla="*/ 94 h 199"/>
                  <a:gd name="T78" fmla="*/ 52 w 134"/>
                  <a:gd name="T79" fmla="*/ 93 h 199"/>
                  <a:gd name="T80" fmla="*/ 52 w 134"/>
                  <a:gd name="T81" fmla="*/ 93 h 199"/>
                  <a:gd name="T82" fmla="*/ 52 w 134"/>
                  <a:gd name="T83" fmla="*/ 93 h 199"/>
                  <a:gd name="T84" fmla="*/ 51 w 134"/>
                  <a:gd name="T85" fmla="*/ 90 h 199"/>
                  <a:gd name="T86" fmla="*/ 51 w 134"/>
                  <a:gd name="T87" fmla="*/ 90 h 199"/>
                  <a:gd name="T88" fmla="*/ 50 w 134"/>
                  <a:gd name="T89" fmla="*/ 89 h 199"/>
                  <a:gd name="T90" fmla="*/ 50 w 134"/>
                  <a:gd name="T91" fmla="*/ 89 h 199"/>
                  <a:gd name="T92" fmla="*/ 50 w 134"/>
                  <a:gd name="T93" fmla="*/ 88 h 199"/>
                  <a:gd name="T94" fmla="*/ 50 w 134"/>
                  <a:gd name="T95" fmla="*/ 87 h 199"/>
                  <a:gd name="T96" fmla="*/ 50 w 134"/>
                  <a:gd name="T97" fmla="*/ 87 h 199"/>
                  <a:gd name="T98" fmla="*/ 50 w 134"/>
                  <a:gd name="T99" fmla="*/ 86 h 199"/>
                  <a:gd name="T100" fmla="*/ 50 w 134"/>
                  <a:gd name="T101" fmla="*/ 85 h 199"/>
                  <a:gd name="T102" fmla="*/ 50 w 134"/>
                  <a:gd name="T103" fmla="*/ 85 h 199"/>
                  <a:gd name="T104" fmla="*/ 50 w 134"/>
                  <a:gd name="T105" fmla="*/ 84 h 199"/>
                  <a:gd name="T106" fmla="*/ 50 w 134"/>
                  <a:gd name="T107" fmla="*/ 84 h 199"/>
                  <a:gd name="T108" fmla="*/ 56 w 134"/>
                  <a:gd name="T109" fmla="*/ 33 h 199"/>
                  <a:gd name="T110" fmla="*/ 31 w 134"/>
                  <a:gd name="T111" fmla="*/ 46 h 199"/>
                  <a:gd name="T112" fmla="*/ 23 w 134"/>
                  <a:gd name="T113" fmla="*/ 89 h 199"/>
                  <a:gd name="T114" fmla="*/ 10 w 134"/>
                  <a:gd name="T115" fmla="*/ 98 h 199"/>
                  <a:gd name="T116" fmla="*/ 1 w 134"/>
                  <a:gd name="T117" fmla="*/ 8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4" h="199">
                    <a:moveTo>
                      <a:pt x="1" y="84"/>
                    </a:moveTo>
                    <a:cubicBezTo>
                      <a:pt x="10" y="36"/>
                      <a:pt x="10" y="36"/>
                      <a:pt x="10" y="36"/>
                    </a:cubicBezTo>
                    <a:cubicBezTo>
                      <a:pt x="11" y="33"/>
                      <a:pt x="13" y="30"/>
                      <a:pt x="15" y="29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1" y="2"/>
                      <a:pt x="62" y="2"/>
                      <a:pt x="62" y="2"/>
                    </a:cubicBezTo>
                    <a:cubicBezTo>
                      <a:pt x="62" y="2"/>
                      <a:pt x="62" y="2"/>
                      <a:pt x="62" y="1"/>
                    </a:cubicBezTo>
                    <a:cubicBezTo>
                      <a:pt x="62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5" y="0"/>
                      <a:pt x="66" y="0"/>
                      <a:pt x="66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6" y="0"/>
                      <a:pt x="67" y="0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7" y="0"/>
                      <a:pt x="68" y="0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7" y="10"/>
                      <a:pt x="100" y="16"/>
                      <a:pt x="99" y="21"/>
                    </a:cubicBezTo>
                    <a:cubicBezTo>
                      <a:pt x="92" y="89"/>
                      <a:pt x="92" y="89"/>
                      <a:pt x="92" y="89"/>
                    </a:cubicBezTo>
                    <a:cubicBezTo>
                      <a:pt x="92" y="89"/>
                      <a:pt x="92" y="90"/>
                      <a:pt x="92" y="90"/>
                    </a:cubicBezTo>
                    <a:cubicBezTo>
                      <a:pt x="129" y="113"/>
                      <a:pt x="129" y="113"/>
                      <a:pt x="129" y="113"/>
                    </a:cubicBezTo>
                    <a:cubicBezTo>
                      <a:pt x="132" y="115"/>
                      <a:pt x="134" y="119"/>
                      <a:pt x="134" y="123"/>
                    </a:cubicBezTo>
                    <a:cubicBezTo>
                      <a:pt x="127" y="188"/>
                      <a:pt x="127" y="188"/>
                      <a:pt x="127" y="188"/>
                    </a:cubicBezTo>
                    <a:cubicBezTo>
                      <a:pt x="127" y="194"/>
                      <a:pt x="122" y="199"/>
                      <a:pt x="116" y="199"/>
                    </a:cubicBezTo>
                    <a:cubicBezTo>
                      <a:pt x="110" y="199"/>
                      <a:pt x="105" y="194"/>
                      <a:pt x="105" y="187"/>
                    </a:cubicBezTo>
                    <a:cubicBezTo>
                      <a:pt x="112" y="130"/>
                      <a:pt x="112" y="130"/>
                      <a:pt x="112" y="130"/>
                    </a:cubicBezTo>
                    <a:cubicBezTo>
                      <a:pt x="56" y="96"/>
                      <a:pt x="56" y="96"/>
                      <a:pt x="56" y="96"/>
                    </a:cubicBezTo>
                    <a:cubicBezTo>
                      <a:pt x="55" y="96"/>
                      <a:pt x="55" y="95"/>
                      <a:pt x="55" y="95"/>
                    </a:cubicBezTo>
                    <a:cubicBezTo>
                      <a:pt x="55" y="95"/>
                      <a:pt x="55" y="95"/>
                      <a:pt x="55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4" y="94"/>
                      <a:pt x="53" y="94"/>
                      <a:pt x="53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53" y="93"/>
                      <a:pt x="53" y="93"/>
                      <a:pt x="52" y="9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2"/>
                      <a:pt x="51" y="91"/>
                      <a:pt x="51" y="90"/>
                    </a:cubicBezTo>
                    <a:cubicBezTo>
                      <a:pt x="51" y="90"/>
                      <a:pt x="51" y="90"/>
                      <a:pt x="51" y="90"/>
                    </a:cubicBezTo>
                    <a:cubicBezTo>
                      <a:pt x="51" y="89"/>
                      <a:pt x="50" y="89"/>
                      <a:pt x="50" y="89"/>
                    </a:cubicBezTo>
                    <a:cubicBezTo>
                      <a:pt x="50" y="89"/>
                      <a:pt x="50" y="89"/>
                      <a:pt x="50" y="89"/>
                    </a:cubicBezTo>
                    <a:cubicBezTo>
                      <a:pt x="50" y="88"/>
                      <a:pt x="50" y="88"/>
                      <a:pt x="50" y="88"/>
                    </a:cubicBezTo>
                    <a:cubicBezTo>
                      <a:pt x="50" y="88"/>
                      <a:pt x="50" y="88"/>
                      <a:pt x="50" y="87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6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50" y="85"/>
                      <a:pt x="50" y="84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6" y="33"/>
                      <a:pt x="56" y="33"/>
                      <a:pt x="56" y="33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23" y="89"/>
                      <a:pt x="23" y="89"/>
                      <a:pt x="23" y="89"/>
                    </a:cubicBezTo>
                    <a:cubicBezTo>
                      <a:pt x="21" y="95"/>
                      <a:pt x="15" y="99"/>
                      <a:pt x="10" y="98"/>
                    </a:cubicBezTo>
                    <a:cubicBezTo>
                      <a:pt x="4" y="96"/>
                      <a:pt x="0" y="90"/>
                      <a:pt x="1" y="84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îşļïdê"/>
              <p:cNvSpPr/>
              <p:nvPr/>
            </p:nvSpPr>
            <p:spPr bwMode="auto">
              <a:xfrm>
                <a:off x="6389505" y="5039915"/>
                <a:ext cx="132047" cy="476761"/>
              </a:xfrm>
              <a:custGeom>
                <a:avLst/>
                <a:gdLst>
                  <a:gd name="T0" fmla="*/ 1 w 40"/>
                  <a:gd name="T1" fmla="*/ 131 h 145"/>
                  <a:gd name="T2" fmla="*/ 19 w 40"/>
                  <a:gd name="T3" fmla="*/ 1 h 145"/>
                  <a:gd name="T4" fmla="*/ 20 w 40"/>
                  <a:gd name="T5" fmla="*/ 0 h 145"/>
                  <a:gd name="T6" fmla="*/ 40 w 40"/>
                  <a:gd name="T7" fmla="*/ 12 h 145"/>
                  <a:gd name="T8" fmla="*/ 23 w 40"/>
                  <a:gd name="T9" fmla="*/ 135 h 145"/>
                  <a:gd name="T10" fmla="*/ 10 w 40"/>
                  <a:gd name="T11" fmla="*/ 144 h 145"/>
                  <a:gd name="T12" fmla="*/ 1 w 40"/>
                  <a:gd name="T13" fmla="*/ 131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45">
                    <a:moveTo>
                      <a:pt x="1" y="131"/>
                    </a:moveTo>
                    <a:cubicBezTo>
                      <a:pt x="19" y="1"/>
                      <a:pt x="19" y="1"/>
                      <a:pt x="19" y="1"/>
                    </a:cubicBezTo>
                    <a:cubicBezTo>
                      <a:pt x="19" y="0"/>
                      <a:pt x="20" y="0"/>
                      <a:pt x="20" y="0"/>
                    </a:cubicBezTo>
                    <a:cubicBezTo>
                      <a:pt x="40" y="12"/>
                      <a:pt x="40" y="12"/>
                      <a:pt x="40" y="12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2" y="141"/>
                      <a:pt x="16" y="145"/>
                      <a:pt x="10" y="144"/>
                    </a:cubicBezTo>
                    <a:cubicBezTo>
                      <a:pt x="4" y="143"/>
                      <a:pt x="0" y="137"/>
                      <a:pt x="1" y="131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iSľïḋê"/>
              <p:cNvSpPr/>
              <p:nvPr/>
            </p:nvSpPr>
            <p:spPr bwMode="auto">
              <a:xfrm>
                <a:off x="6603561" y="4849489"/>
                <a:ext cx="125098" cy="141777"/>
              </a:xfrm>
              <a:custGeom>
                <a:avLst/>
                <a:gdLst>
                  <a:gd name="T0" fmla="*/ 3 w 38"/>
                  <a:gd name="T1" fmla="*/ 0 h 43"/>
                  <a:gd name="T2" fmla="*/ 32 w 38"/>
                  <a:gd name="T3" fmla="*/ 20 h 43"/>
                  <a:gd name="T4" fmla="*/ 35 w 38"/>
                  <a:gd name="T5" fmla="*/ 36 h 43"/>
                  <a:gd name="T6" fmla="*/ 20 w 38"/>
                  <a:gd name="T7" fmla="*/ 39 h 43"/>
                  <a:gd name="T8" fmla="*/ 0 w 38"/>
                  <a:gd name="T9" fmla="*/ 25 h 43"/>
                  <a:gd name="T10" fmla="*/ 3 w 38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43">
                    <a:moveTo>
                      <a:pt x="3" y="0"/>
                    </a:moveTo>
                    <a:cubicBezTo>
                      <a:pt x="32" y="20"/>
                      <a:pt x="32" y="20"/>
                      <a:pt x="32" y="20"/>
                    </a:cubicBezTo>
                    <a:cubicBezTo>
                      <a:pt x="37" y="23"/>
                      <a:pt x="38" y="30"/>
                      <a:pt x="35" y="36"/>
                    </a:cubicBezTo>
                    <a:cubicBezTo>
                      <a:pt x="32" y="41"/>
                      <a:pt x="25" y="43"/>
                      <a:pt x="20" y="39"/>
                    </a:cubicBezTo>
                    <a:cubicBezTo>
                      <a:pt x="0" y="25"/>
                      <a:pt x="0" y="25"/>
                      <a:pt x="0" y="25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4" name="íṡľîḓe"/>
            <p:cNvSpPr/>
            <p:nvPr/>
          </p:nvSpPr>
          <p:spPr bwMode="auto">
            <a:xfrm>
              <a:off x="5190313" y="2144455"/>
              <a:ext cx="1883859" cy="1996891"/>
            </a:xfrm>
            <a:custGeom>
              <a:avLst/>
              <a:gdLst>
                <a:gd name="T0" fmla="*/ 148 w 613"/>
                <a:gd name="T1" fmla="*/ 648 h 650"/>
                <a:gd name="T2" fmla="*/ 108 w 613"/>
                <a:gd name="T3" fmla="*/ 594 h 650"/>
                <a:gd name="T4" fmla="*/ 233 w 613"/>
                <a:gd name="T5" fmla="*/ 80 h 650"/>
                <a:gd name="T6" fmla="*/ 366 w 613"/>
                <a:gd name="T7" fmla="*/ 30 h 650"/>
                <a:gd name="T8" fmla="*/ 534 w 613"/>
                <a:gd name="T9" fmla="*/ 41 h 650"/>
                <a:gd name="T10" fmla="*/ 550 w 613"/>
                <a:gd name="T11" fmla="*/ 0 h 650"/>
                <a:gd name="T12" fmla="*/ 613 w 613"/>
                <a:gd name="T13" fmla="*/ 81 h 650"/>
                <a:gd name="T14" fmla="*/ 512 w 613"/>
                <a:gd name="T15" fmla="*/ 95 h 650"/>
                <a:gd name="T16" fmla="*/ 529 w 613"/>
                <a:gd name="T17" fmla="*/ 51 h 650"/>
                <a:gd name="T18" fmla="*/ 368 w 613"/>
                <a:gd name="T19" fmla="*/ 42 h 650"/>
                <a:gd name="T20" fmla="*/ 239 w 613"/>
                <a:gd name="T21" fmla="*/ 90 h 650"/>
                <a:gd name="T22" fmla="*/ 75 w 613"/>
                <a:gd name="T23" fmla="*/ 314 h 650"/>
                <a:gd name="T24" fmla="*/ 118 w 613"/>
                <a:gd name="T25" fmla="*/ 588 h 650"/>
                <a:gd name="T26" fmla="*/ 156 w 613"/>
                <a:gd name="T27" fmla="*/ 641 h 650"/>
                <a:gd name="T28" fmla="*/ 158 w 613"/>
                <a:gd name="T29" fmla="*/ 642 h 650"/>
                <a:gd name="T30" fmla="*/ 149 w 613"/>
                <a:gd name="T31" fmla="*/ 650 h 650"/>
                <a:gd name="T32" fmla="*/ 148 w 613"/>
                <a:gd name="T33" fmla="*/ 648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3" h="650">
                  <a:moveTo>
                    <a:pt x="148" y="648"/>
                  </a:moveTo>
                  <a:cubicBezTo>
                    <a:pt x="133" y="631"/>
                    <a:pt x="119" y="613"/>
                    <a:pt x="108" y="594"/>
                  </a:cubicBezTo>
                  <a:cubicBezTo>
                    <a:pt x="0" y="418"/>
                    <a:pt x="56" y="187"/>
                    <a:pt x="233" y="80"/>
                  </a:cubicBezTo>
                  <a:cubicBezTo>
                    <a:pt x="274" y="55"/>
                    <a:pt x="319" y="38"/>
                    <a:pt x="366" y="30"/>
                  </a:cubicBezTo>
                  <a:cubicBezTo>
                    <a:pt x="422" y="21"/>
                    <a:pt x="479" y="25"/>
                    <a:pt x="534" y="41"/>
                  </a:cubicBezTo>
                  <a:cubicBezTo>
                    <a:pt x="550" y="0"/>
                    <a:pt x="550" y="0"/>
                    <a:pt x="550" y="0"/>
                  </a:cubicBezTo>
                  <a:cubicBezTo>
                    <a:pt x="613" y="81"/>
                    <a:pt x="613" y="81"/>
                    <a:pt x="613" y="81"/>
                  </a:cubicBezTo>
                  <a:cubicBezTo>
                    <a:pt x="512" y="95"/>
                    <a:pt x="512" y="95"/>
                    <a:pt x="512" y="95"/>
                  </a:cubicBezTo>
                  <a:cubicBezTo>
                    <a:pt x="529" y="51"/>
                    <a:pt x="529" y="51"/>
                    <a:pt x="529" y="51"/>
                  </a:cubicBezTo>
                  <a:cubicBezTo>
                    <a:pt x="477" y="36"/>
                    <a:pt x="421" y="33"/>
                    <a:pt x="368" y="42"/>
                  </a:cubicBezTo>
                  <a:cubicBezTo>
                    <a:pt x="322" y="49"/>
                    <a:pt x="279" y="65"/>
                    <a:pt x="239" y="90"/>
                  </a:cubicBezTo>
                  <a:cubicBezTo>
                    <a:pt x="156" y="140"/>
                    <a:pt x="98" y="220"/>
                    <a:pt x="75" y="314"/>
                  </a:cubicBezTo>
                  <a:cubicBezTo>
                    <a:pt x="52" y="408"/>
                    <a:pt x="67" y="505"/>
                    <a:pt x="118" y="588"/>
                  </a:cubicBezTo>
                  <a:cubicBezTo>
                    <a:pt x="129" y="607"/>
                    <a:pt x="142" y="624"/>
                    <a:pt x="156" y="641"/>
                  </a:cubicBezTo>
                  <a:cubicBezTo>
                    <a:pt x="158" y="642"/>
                    <a:pt x="158" y="642"/>
                    <a:pt x="158" y="642"/>
                  </a:cubicBezTo>
                  <a:cubicBezTo>
                    <a:pt x="149" y="650"/>
                    <a:pt x="149" y="650"/>
                    <a:pt x="149" y="650"/>
                  </a:cubicBezTo>
                  <a:lnTo>
                    <a:pt x="148" y="648"/>
                  </a:lnTo>
                  <a:close/>
                </a:path>
              </a:pathLst>
            </a:custGeom>
            <a:solidFill>
              <a:schemeClr val="accent1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ïṩlîḓe"/>
            <p:cNvSpPr/>
            <p:nvPr/>
          </p:nvSpPr>
          <p:spPr bwMode="auto">
            <a:xfrm>
              <a:off x="3338932" y="6238274"/>
              <a:ext cx="1500591" cy="619726"/>
            </a:xfrm>
            <a:custGeom>
              <a:avLst/>
              <a:gdLst>
                <a:gd name="T0" fmla="*/ 485 w 488"/>
                <a:gd name="T1" fmla="*/ 0 h 202"/>
                <a:gd name="T2" fmla="*/ 249 w 488"/>
                <a:gd name="T3" fmla="*/ 6 h 202"/>
                <a:gd name="T4" fmla="*/ 0 w 488"/>
                <a:gd name="T5" fmla="*/ 183 h 202"/>
                <a:gd name="T6" fmla="*/ 9 w 488"/>
                <a:gd name="T7" fmla="*/ 202 h 202"/>
                <a:gd name="T8" fmla="*/ 254 w 488"/>
                <a:gd name="T9" fmla="*/ 28 h 202"/>
                <a:gd name="T10" fmla="*/ 488 w 488"/>
                <a:gd name="T11" fmla="*/ 21 h 202"/>
                <a:gd name="T12" fmla="*/ 485 w 488"/>
                <a:gd name="T1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8" h="202">
                  <a:moveTo>
                    <a:pt x="485" y="0"/>
                  </a:moveTo>
                  <a:cubicBezTo>
                    <a:pt x="249" y="6"/>
                    <a:pt x="249" y="6"/>
                    <a:pt x="249" y="6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9" y="202"/>
                    <a:pt x="9" y="202"/>
                    <a:pt x="9" y="202"/>
                  </a:cubicBezTo>
                  <a:cubicBezTo>
                    <a:pt x="254" y="28"/>
                    <a:pt x="254" y="28"/>
                    <a:pt x="254" y="28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7" y="14"/>
                    <a:pt x="486" y="7"/>
                    <a:pt x="485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íṡ1ide"/>
            <p:cNvSpPr/>
            <p:nvPr/>
          </p:nvSpPr>
          <p:spPr bwMode="auto">
            <a:xfrm>
              <a:off x="5190313" y="4553196"/>
              <a:ext cx="1008189" cy="1494095"/>
            </a:xfrm>
            <a:custGeom>
              <a:avLst/>
              <a:gdLst>
                <a:gd name="T0" fmla="*/ 244 w 328"/>
                <a:gd name="T1" fmla="*/ 6 h 486"/>
                <a:gd name="T2" fmla="*/ 303 w 328"/>
                <a:gd name="T3" fmla="*/ 218 h 486"/>
                <a:gd name="T4" fmla="*/ 48 w 328"/>
                <a:gd name="T5" fmla="*/ 373 h 486"/>
                <a:gd name="T6" fmla="*/ 0 w 328"/>
                <a:gd name="T7" fmla="*/ 472 h 486"/>
                <a:gd name="T8" fmla="*/ 17 w 328"/>
                <a:gd name="T9" fmla="*/ 486 h 486"/>
                <a:gd name="T10" fmla="*/ 65 w 328"/>
                <a:gd name="T11" fmla="*/ 388 h 486"/>
                <a:gd name="T12" fmla="*/ 328 w 328"/>
                <a:gd name="T13" fmla="*/ 228 h 486"/>
                <a:gd name="T14" fmla="*/ 264 w 328"/>
                <a:gd name="T15" fmla="*/ 0 h 486"/>
                <a:gd name="T16" fmla="*/ 244 w 328"/>
                <a:gd name="T17" fmla="*/ 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486">
                  <a:moveTo>
                    <a:pt x="244" y="6"/>
                  </a:moveTo>
                  <a:cubicBezTo>
                    <a:pt x="303" y="218"/>
                    <a:pt x="303" y="218"/>
                    <a:pt x="303" y="218"/>
                  </a:cubicBezTo>
                  <a:cubicBezTo>
                    <a:pt x="48" y="373"/>
                    <a:pt x="48" y="373"/>
                    <a:pt x="48" y="373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6"/>
                    <a:pt x="12" y="480"/>
                    <a:pt x="17" y="486"/>
                  </a:cubicBezTo>
                  <a:cubicBezTo>
                    <a:pt x="65" y="388"/>
                    <a:pt x="65" y="388"/>
                    <a:pt x="65" y="388"/>
                  </a:cubicBezTo>
                  <a:cubicBezTo>
                    <a:pt x="328" y="228"/>
                    <a:pt x="328" y="228"/>
                    <a:pt x="328" y="228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58" y="3"/>
                    <a:pt x="251" y="5"/>
                    <a:pt x="244" y="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ï$ļïďé"/>
            <p:cNvSpPr/>
            <p:nvPr/>
          </p:nvSpPr>
          <p:spPr bwMode="auto">
            <a:xfrm>
              <a:off x="6065982" y="2810952"/>
              <a:ext cx="1278425" cy="1392756"/>
            </a:xfrm>
            <a:custGeom>
              <a:avLst/>
              <a:gdLst>
                <a:gd name="T0" fmla="*/ 403 w 416"/>
                <a:gd name="T1" fmla="*/ 1 h 453"/>
                <a:gd name="T2" fmla="*/ 395 w 416"/>
                <a:gd name="T3" fmla="*/ 1 h 453"/>
                <a:gd name="T4" fmla="*/ 395 w 416"/>
                <a:gd name="T5" fmla="*/ 187 h 453"/>
                <a:gd name="T6" fmla="*/ 0 w 416"/>
                <a:gd name="T7" fmla="*/ 435 h 453"/>
                <a:gd name="T8" fmla="*/ 12 w 416"/>
                <a:gd name="T9" fmla="*/ 453 h 453"/>
                <a:gd name="T10" fmla="*/ 416 w 416"/>
                <a:gd name="T11" fmla="*/ 199 h 453"/>
                <a:gd name="T12" fmla="*/ 416 w 416"/>
                <a:gd name="T13" fmla="*/ 0 h 453"/>
                <a:gd name="T14" fmla="*/ 403 w 416"/>
                <a:gd name="T15" fmla="*/ 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6" h="453">
                  <a:moveTo>
                    <a:pt x="403" y="1"/>
                  </a:moveTo>
                  <a:cubicBezTo>
                    <a:pt x="400" y="1"/>
                    <a:pt x="397" y="1"/>
                    <a:pt x="395" y="1"/>
                  </a:cubicBezTo>
                  <a:cubicBezTo>
                    <a:pt x="395" y="187"/>
                    <a:pt x="395" y="187"/>
                    <a:pt x="395" y="187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5" y="440"/>
                    <a:pt x="9" y="446"/>
                    <a:pt x="12" y="453"/>
                  </a:cubicBezTo>
                  <a:cubicBezTo>
                    <a:pt x="416" y="199"/>
                    <a:pt x="416" y="199"/>
                    <a:pt x="416" y="199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412" y="1"/>
                    <a:pt x="407" y="1"/>
                    <a:pt x="403" y="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ïṣľíḓè"/>
            <p:cNvSpPr/>
            <p:nvPr/>
          </p:nvSpPr>
          <p:spPr bwMode="auto">
            <a:xfrm rot="2540026">
              <a:off x="7688697" y="1028700"/>
              <a:ext cx="543071" cy="1559056"/>
            </a:xfrm>
            <a:custGeom>
              <a:avLst/>
              <a:gdLst>
                <a:gd name="T0" fmla="*/ 156 w 177"/>
                <a:gd name="T1" fmla="*/ 0 h 507"/>
                <a:gd name="T2" fmla="*/ 156 w 177"/>
                <a:gd name="T3" fmla="*/ 364 h 507"/>
                <a:gd name="T4" fmla="*/ 0 w 177"/>
                <a:gd name="T5" fmla="*/ 490 h 507"/>
                <a:gd name="T6" fmla="*/ 13 w 177"/>
                <a:gd name="T7" fmla="*/ 507 h 507"/>
                <a:gd name="T8" fmla="*/ 177 w 177"/>
                <a:gd name="T9" fmla="*/ 374 h 507"/>
                <a:gd name="T10" fmla="*/ 177 w 177"/>
                <a:gd name="T11" fmla="*/ 0 h 507"/>
                <a:gd name="T12" fmla="*/ 156 w 177"/>
                <a:gd name="T13" fmla="*/ 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507">
                  <a:moveTo>
                    <a:pt x="156" y="0"/>
                  </a:moveTo>
                  <a:cubicBezTo>
                    <a:pt x="156" y="364"/>
                    <a:pt x="156" y="364"/>
                    <a:pt x="156" y="364"/>
                  </a:cubicBezTo>
                  <a:cubicBezTo>
                    <a:pt x="0" y="490"/>
                    <a:pt x="0" y="490"/>
                    <a:pt x="0" y="490"/>
                  </a:cubicBezTo>
                  <a:cubicBezTo>
                    <a:pt x="5" y="495"/>
                    <a:pt x="10" y="501"/>
                    <a:pt x="13" y="507"/>
                  </a:cubicBezTo>
                  <a:cubicBezTo>
                    <a:pt x="177" y="374"/>
                    <a:pt x="177" y="374"/>
                    <a:pt x="177" y="374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íṣ1íḓe"/>
            <p:cNvSpPr/>
            <p:nvPr/>
          </p:nvSpPr>
          <p:spPr bwMode="auto">
            <a:xfrm>
              <a:off x="5687911" y="4129653"/>
              <a:ext cx="409252" cy="409254"/>
            </a:xfrm>
            <a:custGeom>
              <a:avLst/>
              <a:gdLst>
                <a:gd name="T0" fmla="*/ 66 w 133"/>
                <a:gd name="T1" fmla="*/ 0 h 133"/>
                <a:gd name="T2" fmla="*/ 0 w 133"/>
                <a:gd name="T3" fmla="*/ 66 h 133"/>
                <a:gd name="T4" fmla="*/ 66 w 133"/>
                <a:gd name="T5" fmla="*/ 133 h 133"/>
                <a:gd name="T6" fmla="*/ 133 w 133"/>
                <a:gd name="T7" fmla="*/ 66 h 133"/>
                <a:gd name="T8" fmla="*/ 66 w 133"/>
                <a:gd name="T9" fmla="*/ 0 h 133"/>
                <a:gd name="T10" fmla="*/ 110 w 133"/>
                <a:gd name="T11" fmla="*/ 76 h 133"/>
                <a:gd name="T12" fmla="*/ 76 w 133"/>
                <a:gd name="T13" fmla="*/ 76 h 133"/>
                <a:gd name="T14" fmla="*/ 76 w 133"/>
                <a:gd name="T15" fmla="*/ 111 h 133"/>
                <a:gd name="T16" fmla="*/ 57 w 133"/>
                <a:gd name="T17" fmla="*/ 111 h 133"/>
                <a:gd name="T18" fmla="*/ 57 w 133"/>
                <a:gd name="T19" fmla="*/ 76 h 133"/>
                <a:gd name="T20" fmla="*/ 22 w 133"/>
                <a:gd name="T21" fmla="*/ 76 h 133"/>
                <a:gd name="T22" fmla="*/ 22 w 133"/>
                <a:gd name="T23" fmla="*/ 57 h 133"/>
                <a:gd name="T24" fmla="*/ 57 w 133"/>
                <a:gd name="T25" fmla="*/ 57 h 133"/>
                <a:gd name="T26" fmla="*/ 57 w 133"/>
                <a:gd name="T27" fmla="*/ 22 h 133"/>
                <a:gd name="T28" fmla="*/ 76 w 133"/>
                <a:gd name="T29" fmla="*/ 22 h 133"/>
                <a:gd name="T30" fmla="*/ 76 w 133"/>
                <a:gd name="T31" fmla="*/ 57 h 133"/>
                <a:gd name="T32" fmla="*/ 110 w 133"/>
                <a:gd name="T33" fmla="*/ 57 h 133"/>
                <a:gd name="T34" fmla="*/ 110 w 133"/>
                <a:gd name="T35" fmla="*/ 7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33">
                  <a:moveTo>
                    <a:pt x="66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3" y="103"/>
                    <a:pt x="133" y="66"/>
                  </a:cubicBezTo>
                  <a:cubicBezTo>
                    <a:pt x="133" y="30"/>
                    <a:pt x="103" y="0"/>
                    <a:pt x="66" y="0"/>
                  </a:cubicBezTo>
                  <a:close/>
                  <a:moveTo>
                    <a:pt x="110" y="76"/>
                  </a:moveTo>
                  <a:cubicBezTo>
                    <a:pt x="76" y="76"/>
                    <a:pt x="76" y="76"/>
                    <a:pt x="76" y="76"/>
                  </a:cubicBezTo>
                  <a:cubicBezTo>
                    <a:pt x="76" y="111"/>
                    <a:pt x="76" y="111"/>
                    <a:pt x="76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110" y="57"/>
                    <a:pt x="110" y="57"/>
                    <a:pt x="110" y="57"/>
                  </a:cubicBezTo>
                  <a:lnTo>
                    <a:pt x="110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iṣļîḍè"/>
            <p:cNvSpPr/>
            <p:nvPr/>
          </p:nvSpPr>
          <p:spPr bwMode="auto">
            <a:xfrm>
              <a:off x="4866808" y="6016109"/>
              <a:ext cx="406653" cy="409254"/>
            </a:xfrm>
            <a:custGeom>
              <a:avLst/>
              <a:gdLst>
                <a:gd name="T0" fmla="*/ 66 w 132"/>
                <a:gd name="T1" fmla="*/ 0 h 133"/>
                <a:gd name="T2" fmla="*/ 0 w 132"/>
                <a:gd name="T3" fmla="*/ 66 h 133"/>
                <a:gd name="T4" fmla="*/ 66 w 132"/>
                <a:gd name="T5" fmla="*/ 133 h 133"/>
                <a:gd name="T6" fmla="*/ 132 w 132"/>
                <a:gd name="T7" fmla="*/ 66 h 133"/>
                <a:gd name="T8" fmla="*/ 66 w 132"/>
                <a:gd name="T9" fmla="*/ 0 h 133"/>
                <a:gd name="T10" fmla="*/ 110 w 132"/>
                <a:gd name="T11" fmla="*/ 76 h 133"/>
                <a:gd name="T12" fmla="*/ 76 w 132"/>
                <a:gd name="T13" fmla="*/ 76 h 133"/>
                <a:gd name="T14" fmla="*/ 76 w 132"/>
                <a:gd name="T15" fmla="*/ 111 h 133"/>
                <a:gd name="T16" fmla="*/ 56 w 132"/>
                <a:gd name="T17" fmla="*/ 111 h 133"/>
                <a:gd name="T18" fmla="*/ 56 w 132"/>
                <a:gd name="T19" fmla="*/ 76 h 133"/>
                <a:gd name="T20" fmla="*/ 22 w 132"/>
                <a:gd name="T21" fmla="*/ 76 h 133"/>
                <a:gd name="T22" fmla="*/ 22 w 132"/>
                <a:gd name="T23" fmla="*/ 57 h 133"/>
                <a:gd name="T24" fmla="*/ 56 w 132"/>
                <a:gd name="T25" fmla="*/ 57 h 133"/>
                <a:gd name="T26" fmla="*/ 56 w 132"/>
                <a:gd name="T27" fmla="*/ 22 h 133"/>
                <a:gd name="T28" fmla="*/ 76 w 132"/>
                <a:gd name="T29" fmla="*/ 22 h 133"/>
                <a:gd name="T30" fmla="*/ 76 w 132"/>
                <a:gd name="T31" fmla="*/ 57 h 133"/>
                <a:gd name="T32" fmla="*/ 110 w 132"/>
                <a:gd name="T33" fmla="*/ 57 h 133"/>
                <a:gd name="T34" fmla="*/ 110 w 132"/>
                <a:gd name="T35" fmla="*/ 7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133">
                  <a:moveTo>
                    <a:pt x="66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2" y="103"/>
                    <a:pt x="132" y="66"/>
                  </a:cubicBezTo>
                  <a:cubicBezTo>
                    <a:pt x="132" y="30"/>
                    <a:pt x="103" y="0"/>
                    <a:pt x="66" y="0"/>
                  </a:cubicBezTo>
                  <a:close/>
                  <a:moveTo>
                    <a:pt x="110" y="76"/>
                  </a:moveTo>
                  <a:cubicBezTo>
                    <a:pt x="76" y="76"/>
                    <a:pt x="76" y="76"/>
                    <a:pt x="76" y="76"/>
                  </a:cubicBezTo>
                  <a:cubicBezTo>
                    <a:pt x="76" y="111"/>
                    <a:pt x="76" y="111"/>
                    <a:pt x="76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76"/>
                    <a:pt x="56" y="76"/>
                    <a:pt x="56" y="76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110" y="57"/>
                    <a:pt x="110" y="57"/>
                    <a:pt x="110" y="57"/>
                  </a:cubicBezTo>
                  <a:lnTo>
                    <a:pt x="110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iş1íḑê"/>
            <p:cNvSpPr/>
            <p:nvPr/>
          </p:nvSpPr>
          <p:spPr bwMode="auto">
            <a:xfrm>
              <a:off x="7107952" y="2369219"/>
              <a:ext cx="409252" cy="405355"/>
            </a:xfrm>
            <a:custGeom>
              <a:avLst/>
              <a:gdLst>
                <a:gd name="T0" fmla="*/ 66 w 133"/>
                <a:gd name="T1" fmla="*/ 0 h 132"/>
                <a:gd name="T2" fmla="*/ 0 w 133"/>
                <a:gd name="T3" fmla="*/ 66 h 132"/>
                <a:gd name="T4" fmla="*/ 66 w 133"/>
                <a:gd name="T5" fmla="*/ 132 h 132"/>
                <a:gd name="T6" fmla="*/ 133 w 133"/>
                <a:gd name="T7" fmla="*/ 66 h 132"/>
                <a:gd name="T8" fmla="*/ 66 w 133"/>
                <a:gd name="T9" fmla="*/ 0 h 132"/>
                <a:gd name="T10" fmla="*/ 111 w 133"/>
                <a:gd name="T11" fmla="*/ 75 h 132"/>
                <a:gd name="T12" fmla="*/ 76 w 133"/>
                <a:gd name="T13" fmla="*/ 75 h 132"/>
                <a:gd name="T14" fmla="*/ 76 w 133"/>
                <a:gd name="T15" fmla="*/ 110 h 132"/>
                <a:gd name="T16" fmla="*/ 57 w 133"/>
                <a:gd name="T17" fmla="*/ 110 h 132"/>
                <a:gd name="T18" fmla="*/ 57 w 133"/>
                <a:gd name="T19" fmla="*/ 75 h 132"/>
                <a:gd name="T20" fmla="*/ 22 w 133"/>
                <a:gd name="T21" fmla="*/ 75 h 132"/>
                <a:gd name="T22" fmla="*/ 22 w 133"/>
                <a:gd name="T23" fmla="*/ 56 h 132"/>
                <a:gd name="T24" fmla="*/ 57 w 133"/>
                <a:gd name="T25" fmla="*/ 56 h 132"/>
                <a:gd name="T26" fmla="*/ 57 w 133"/>
                <a:gd name="T27" fmla="*/ 22 h 132"/>
                <a:gd name="T28" fmla="*/ 76 w 133"/>
                <a:gd name="T29" fmla="*/ 22 h 132"/>
                <a:gd name="T30" fmla="*/ 76 w 133"/>
                <a:gd name="T31" fmla="*/ 56 h 132"/>
                <a:gd name="T32" fmla="*/ 111 w 133"/>
                <a:gd name="T33" fmla="*/ 56 h 132"/>
                <a:gd name="T34" fmla="*/ 111 w 133"/>
                <a:gd name="T35" fmla="*/ 7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32">
                  <a:moveTo>
                    <a:pt x="66" y="0"/>
                  </a:moveTo>
                  <a:cubicBezTo>
                    <a:pt x="30" y="0"/>
                    <a:pt x="0" y="29"/>
                    <a:pt x="0" y="66"/>
                  </a:cubicBezTo>
                  <a:cubicBezTo>
                    <a:pt x="0" y="103"/>
                    <a:pt x="30" y="132"/>
                    <a:pt x="66" y="132"/>
                  </a:cubicBezTo>
                  <a:cubicBezTo>
                    <a:pt x="103" y="132"/>
                    <a:pt x="133" y="103"/>
                    <a:pt x="133" y="66"/>
                  </a:cubicBezTo>
                  <a:cubicBezTo>
                    <a:pt x="133" y="29"/>
                    <a:pt x="103" y="0"/>
                    <a:pt x="66" y="0"/>
                  </a:cubicBezTo>
                  <a:close/>
                  <a:moveTo>
                    <a:pt x="111" y="75"/>
                  </a:moveTo>
                  <a:cubicBezTo>
                    <a:pt x="76" y="75"/>
                    <a:pt x="76" y="75"/>
                    <a:pt x="76" y="75"/>
                  </a:cubicBezTo>
                  <a:cubicBezTo>
                    <a:pt x="76" y="110"/>
                    <a:pt x="76" y="110"/>
                    <a:pt x="76" y="110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111" y="56"/>
                    <a:pt x="111" y="56"/>
                    <a:pt x="111" y="56"/>
                  </a:cubicBezTo>
                  <a:lnTo>
                    <a:pt x="111" y="7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ïSḻíďe"/>
            <p:cNvSpPr/>
            <p:nvPr/>
          </p:nvSpPr>
          <p:spPr bwMode="auto">
            <a:xfrm rot="2273136">
              <a:off x="8432123" y="1167110"/>
              <a:ext cx="420945" cy="479410"/>
            </a:xfrm>
            <a:custGeom>
              <a:avLst/>
              <a:gdLst>
                <a:gd name="T0" fmla="*/ 0 w 324"/>
                <a:gd name="T1" fmla="*/ 369 h 369"/>
                <a:gd name="T2" fmla="*/ 163 w 324"/>
                <a:gd name="T3" fmla="*/ 0 h 369"/>
                <a:gd name="T4" fmla="*/ 324 w 324"/>
                <a:gd name="T5" fmla="*/ 364 h 369"/>
                <a:gd name="T6" fmla="*/ 0 w 324"/>
                <a:gd name="T7" fmla="*/ 36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" h="369">
                  <a:moveTo>
                    <a:pt x="0" y="369"/>
                  </a:moveTo>
                  <a:lnTo>
                    <a:pt x="163" y="0"/>
                  </a:lnTo>
                  <a:lnTo>
                    <a:pt x="324" y="364"/>
                  </a:lnTo>
                  <a:lnTo>
                    <a:pt x="0" y="36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4480560" y="1837055"/>
            <a:ext cx="4711065" cy="3333750"/>
          </a:xfrm>
        </p:spPr>
        <p:txBody>
          <a:bodyPr/>
          <a:lstStyle/>
          <a:p>
            <a:r>
              <a:rPr lang="en-US" altLang="zh-CN" sz="6600" dirty="0"/>
              <a:t>Thanks.</a:t>
            </a:r>
            <a:br>
              <a:rPr lang="en-US" altLang="zh-CN" sz="6600" dirty="0"/>
            </a:br>
            <a:endParaRPr lang="en-US" altLang="zh-CN" sz="6600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4286879" y="1614174"/>
            <a:ext cx="0" cy="28405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KSO_WM_UNIT_PLACING_PICTURE_USER_VIEWPORT" val="{&quot;height&quot;:3300,&quot;width&quot;:6900}"/>
</p:tagLst>
</file>

<file path=ppt/tags/tag2.xml><?xml version="1.0" encoding="utf-8"?>
<p:tagLst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LIDE.THEME" val="2c518d62-0651-4258-a5fb-2102942da4b0"/>
</p:tagLst>
</file>

<file path=ppt/theme/theme1.xml><?xml version="1.0" encoding="utf-8"?>
<a:theme xmlns:a="http://schemas.openxmlformats.org/drawingml/2006/main" name="主题5">
  <a:themeElements>
    <a:clrScheme name="自定义 39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2FACB2"/>
      </a:accent1>
      <a:accent2>
        <a:srgbClr val="7B868A"/>
      </a:accent2>
      <a:accent3>
        <a:srgbClr val="77D6DB"/>
      </a:accent3>
      <a:accent4>
        <a:srgbClr val="84B571"/>
      </a:accent4>
      <a:accent5>
        <a:srgbClr val="78989F"/>
      </a:accent5>
      <a:accent6>
        <a:srgbClr val="6F81B0"/>
      </a:accent6>
      <a:hlink>
        <a:srgbClr val="2993A0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940</Words>
  <Application>WPS 演示</Application>
  <PresentationFormat>宽屏</PresentationFormat>
  <Paragraphs>79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Impact</vt:lpstr>
      <vt:lpstr>Arial Unicode MS</vt:lpstr>
      <vt:lpstr>Calibri</vt:lpstr>
      <vt:lpstr>主题5</vt:lpstr>
      <vt:lpstr>项目一  认识电子商务物流</vt:lpstr>
      <vt:lpstr>任务二  电子商务物流及其特征</vt:lpstr>
      <vt:lpstr>任务三  电子商务与物流的关系</vt:lpstr>
      <vt:lpstr>一、物流及现代物流</vt:lpstr>
      <vt:lpstr>一、物流及现代物流</vt:lpstr>
      <vt:lpstr>二、电子商务物流的概念及其特征</vt:lpstr>
      <vt:lpstr>二、电子商务物流的概念及其特征</vt:lpstr>
      <vt:lpstr>Thanks. </vt:lpstr>
    </vt:vector>
  </TitlesOfParts>
  <Company>iSlide</Company>
  <LinksUpToDate>false</LinksUpToDate>
  <SharedDoc>false</SharedDoc>
  <HyperlinksChanged>false</HyperlinksChanged>
  <AppVersion>14.0000</AppVersion>
  <Manager>iSlide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Administrator</cp:lastModifiedBy>
  <cp:revision>23</cp:revision>
  <cp:lastPrinted>2017-11-22T16:00:00Z</cp:lastPrinted>
  <dcterms:created xsi:type="dcterms:W3CDTF">2017-11-22T16:00:00Z</dcterms:created>
  <dcterms:modified xsi:type="dcterms:W3CDTF">2020-10-09T02:43:54Z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t-shyu@microsoft.com</vt:lpwstr>
  </property>
  <property fmtid="{D5CDD505-2E9C-101B-9397-08002B2CF9AE}" pid="6" name="MSIP_Label_f42aa342-8706-4288-bd11-ebb85995028c_SetDate">
    <vt:lpwstr>2018-09-05T07:32:19.2711686Z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KSOProductBuildVer">
    <vt:lpwstr>2052-11.1.0.9999</vt:lpwstr>
  </property>
</Properties>
</file>